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emf" ContentType="image/x-emf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4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731" r:id="rId7"/>
  </p:sldMasterIdLst>
  <p:notesMasterIdLst>
    <p:notesMasterId r:id="rId8"/>
  </p:notesMasterIdLst>
  <p:sldIdLst>
    <p:sldId id="256" r:id="rId9"/>
    <p:sldId id="257" r:id="rId10"/>
    <p:sldId id="260" r:id="rId11"/>
    <p:sldId id="259" r:id="rId12"/>
    <p:sldId id="266" r:id="rId13"/>
    <p:sldId id="261" r:id="rId14"/>
    <p:sldId id="262" r:id="rId15"/>
    <p:sldId id="263" r:id="rId16"/>
    <p:sldId id="258" r:id="rId17"/>
    <p:sldId id="264" r:id="rId18"/>
    <p:sldId id="265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8" r:id="rId35"/>
    <p:sldId id="292" r:id="rId36"/>
  </p:sldIdLst>
  <p:sldSz cx="9140825" cy="5141912"/>
  <p:notesSz cx="6858000" cy="9144000"/>
  <p:custDataLst>
    <p:tags r:id="rId37"/>
  </p:custDataLst>
  <p:defaultTextStyle>
    <a:defPPr>
      <a:defRPr lang="zh-CN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1200" b="0" i="0" u="none" baseline="0">
        <a:solidFill>
          <a:srgbClr val="5F5F5F"/>
        </a:solidFill>
        <a:latin typeface="Arial" pitchFamily="34" charset="0"/>
        <a:ea typeface="黑体" pitchFamily="49" charset="-122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1200" b="0" i="0" u="none" baseline="0">
        <a:solidFill>
          <a:srgbClr val="5F5F5F"/>
        </a:solidFill>
        <a:latin typeface="Arial" pitchFamily="34" charset="0"/>
        <a:ea typeface="黑体" pitchFamily="49" charset="-122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1200" b="0" i="0" u="none" baseline="0">
        <a:solidFill>
          <a:srgbClr val="5F5F5F"/>
        </a:solidFill>
        <a:latin typeface="Arial" pitchFamily="34" charset="0"/>
        <a:ea typeface="黑体" pitchFamily="49" charset="-122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1200" b="0" i="0" u="none" baseline="0">
        <a:solidFill>
          <a:srgbClr val="5F5F5F"/>
        </a:solidFill>
        <a:latin typeface="Arial" pitchFamily="34" charset="0"/>
        <a:ea typeface="黑体" pitchFamily="49" charset="-122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1200" b="0" i="0" u="none" baseline="0">
        <a:solidFill>
          <a:srgbClr val="5F5F5F"/>
        </a:solidFill>
        <a:latin typeface="Arial" pitchFamily="34" charset="0"/>
        <a:ea typeface="黑体" pitchFamily="49" charset="-122"/>
      </a:defRPr>
    </a:lvl5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1" autoAdjust="0"/>
    <p:restoredTop sz="94660" autoAdjust="0"/>
  </p:normalViewPr>
  <p:slideViewPr>
    <p:cSldViewPr>
      <p:cViewPr varScale="1">
        <p:scale>
          <a:sx n="154" d="100"/>
          <a:sy n="154" d="100"/>
        </p:scale>
        <p:origin x="0" y="0"/>
      </p:cViewPr>
    </p:cSldViewPr>
  </p:slideViewPr>
  <p:notesViewPr>
    <p:cSldViewPr>
      <p:cViewPr varScale="1"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2.xml" /><Relationship Id="rId11" Type="http://schemas.openxmlformats.org/officeDocument/2006/relationships/slide" Target="slides/slide3.xml" /><Relationship Id="rId12" Type="http://schemas.openxmlformats.org/officeDocument/2006/relationships/slide" Target="slides/slide4.xml" /><Relationship Id="rId13" Type="http://schemas.openxmlformats.org/officeDocument/2006/relationships/slide" Target="slides/slide5.xml" /><Relationship Id="rId14" Type="http://schemas.openxmlformats.org/officeDocument/2006/relationships/slide" Target="slides/slide6.xml" /><Relationship Id="rId15" Type="http://schemas.openxmlformats.org/officeDocument/2006/relationships/slide" Target="slides/slide7.xml" /><Relationship Id="rId16" Type="http://schemas.openxmlformats.org/officeDocument/2006/relationships/slide" Target="slides/slide8.xml" /><Relationship Id="rId17" Type="http://schemas.openxmlformats.org/officeDocument/2006/relationships/slide" Target="slides/slide9.xml" /><Relationship Id="rId18" Type="http://schemas.openxmlformats.org/officeDocument/2006/relationships/slide" Target="slides/slide10.xml" /><Relationship Id="rId19" Type="http://schemas.openxmlformats.org/officeDocument/2006/relationships/slide" Target="slides/slide11.xml" /><Relationship Id="rId2" Type="http://schemas.openxmlformats.org/officeDocument/2006/relationships/slideMaster" Target="slideMasters/slideMaster2.xml" /><Relationship Id="rId20" Type="http://schemas.openxmlformats.org/officeDocument/2006/relationships/slide" Target="slides/slide12.xml" /><Relationship Id="rId21" Type="http://schemas.openxmlformats.org/officeDocument/2006/relationships/slide" Target="slides/slide13.xml" /><Relationship Id="rId22" Type="http://schemas.openxmlformats.org/officeDocument/2006/relationships/slide" Target="slides/slide14.xml" /><Relationship Id="rId23" Type="http://schemas.openxmlformats.org/officeDocument/2006/relationships/slide" Target="slides/slide15.xml" /><Relationship Id="rId24" Type="http://schemas.openxmlformats.org/officeDocument/2006/relationships/slide" Target="slides/slide16.xml" /><Relationship Id="rId25" Type="http://schemas.openxmlformats.org/officeDocument/2006/relationships/slide" Target="slides/slide17.xml" /><Relationship Id="rId26" Type="http://schemas.openxmlformats.org/officeDocument/2006/relationships/slide" Target="slides/slide18.xml" /><Relationship Id="rId27" Type="http://schemas.openxmlformats.org/officeDocument/2006/relationships/slide" Target="slides/slide19.xml" /><Relationship Id="rId28" Type="http://schemas.openxmlformats.org/officeDocument/2006/relationships/slide" Target="slides/slide20.xml" /><Relationship Id="rId29" Type="http://schemas.openxmlformats.org/officeDocument/2006/relationships/slide" Target="slides/slide21.xml" /><Relationship Id="rId3" Type="http://schemas.openxmlformats.org/officeDocument/2006/relationships/slideMaster" Target="slideMasters/slideMaster3.xml" /><Relationship Id="rId30" Type="http://schemas.openxmlformats.org/officeDocument/2006/relationships/slide" Target="slides/slide22.xml" /><Relationship Id="rId31" Type="http://schemas.openxmlformats.org/officeDocument/2006/relationships/slide" Target="slides/slide23.xml" /><Relationship Id="rId32" Type="http://schemas.openxmlformats.org/officeDocument/2006/relationships/slide" Target="slides/slide24.xml" /><Relationship Id="rId33" Type="http://schemas.openxmlformats.org/officeDocument/2006/relationships/slide" Target="slides/slide25.xml" /><Relationship Id="rId34" Type="http://schemas.openxmlformats.org/officeDocument/2006/relationships/slide" Target="slides/slide26.xml" /><Relationship Id="rId35" Type="http://schemas.openxmlformats.org/officeDocument/2006/relationships/slide" Target="slides/slide27.xml" /><Relationship Id="rId36" Type="http://schemas.openxmlformats.org/officeDocument/2006/relationships/slide" Target="slides/slide28.xml" /><Relationship Id="rId37" Type="http://schemas.openxmlformats.org/officeDocument/2006/relationships/tags" Target="tags/tag61.xml" /><Relationship Id="rId38" Type="http://schemas.openxmlformats.org/officeDocument/2006/relationships/presProps" Target="presProps.xml" /><Relationship Id="rId39" Type="http://schemas.openxmlformats.org/officeDocument/2006/relationships/viewProps" Target="viewProps.xml" /><Relationship Id="rId4" Type="http://schemas.openxmlformats.org/officeDocument/2006/relationships/slideMaster" Target="slideMasters/slideMaster4.xml" /><Relationship Id="rId40" Type="http://schemas.openxmlformats.org/officeDocument/2006/relationships/theme" Target="theme/theme1.xml" /><Relationship Id="rId41" Type="http://schemas.openxmlformats.org/officeDocument/2006/relationships/tableStyles" Target="tableStyles.xml" /><Relationship Id="rId5" Type="http://schemas.openxmlformats.org/officeDocument/2006/relationships/slideMaster" Target="slideMasters/slideMaster5.xml" /><Relationship Id="rId6" Type="http://schemas.openxmlformats.org/officeDocument/2006/relationships/slideMaster" Target="slideMasters/slideMaster6.xml" /><Relationship Id="rId7" Type="http://schemas.openxmlformats.org/officeDocument/2006/relationships/slideMaster" Target="slideMasters/slideMaster7.xml" /><Relationship Id="rId8" Type="http://schemas.openxmlformats.org/officeDocument/2006/relationships/notesMaster" Target="notesMasters/notesMaster1.xml" /><Relationship Id="rId9" Type="http://schemas.openxmlformats.org/officeDocument/2006/relationships/slide" Target="slides/slide1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8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 title=""/>
        <p:cNvGrpSpPr/>
        <p:nvPr/>
      </p:nvGrpSpPr>
      <p:grpSpPr/>
      <p:sp>
        <p:nvSpPr>
          <p:cNvPr id="7170" name="页眉占位符 1"/>
          <p:cNvSpPr>
            <a:spLocks noGrp="1"/>
          </p:cNvSpPr>
          <p:nvPr>
            <p:ph type="hdr" sz="quarter" idx="4294967295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lIns="91440" tIns="45720" rIns="91440" bIns="45720" rtlCol="0" anchor="t" anchorCtr="0"/>
          <a:lstStyle>
            <a:defPPr>
              <a:defRPr lang="zh-CN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096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16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365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565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13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33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zh-CN" altLang="en-US"/>
          </a:p>
        </p:txBody>
      </p:sp>
      <p:sp>
        <p:nvSpPr>
          <p:cNvPr id="7171" name="日期占位符 2"/>
          <p:cNvSpPr>
            <a:spLocks noGrp="1"/>
          </p:cNvSpPr>
          <p:nvPr>
            <p:ph type="dt" idx="4294967295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lIns="91440" tIns="45720" rIns="91440" bIns="45720" rtlCol="0" anchor="t" anchorCtr="0"/>
          <a:lstStyle>
            <a:defPPr>
              <a:defRPr lang="zh-CN"/>
            </a:defPPr>
            <a:lvl1pPr marL="0" indent="0" algn="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/>
            <a:fld id="{B389A9B9-328D-4722-8F9E-5EE843F603C2}" type="datetime1">
              <a:rPr lang="zh-CN" altLang="en-US"/>
              <a:t>*</a:t>
            </a:fld>
            <a:endParaRPr lang="zh-CN" altLang="en-US"/>
          </a:p>
        </p:txBody>
      </p:sp>
      <p:sp>
        <p:nvSpPr>
          <p:cNvPr id="7172" name="幻灯片图像占位符 3" title=""/>
          <p:cNvSpPr>
            <a:spLocks noGrp="1" noRot="1" noChangeAspect="1"/>
          </p:cNvSpPr>
          <p:nvPr>
            <p:ph type="sldImg" idx="4294967295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  <a:round/>
          </a:ln>
        </p:spPr>
      </p:sp>
      <p:sp>
        <p:nvSpPr>
          <p:cNvPr id="7173" name="备注占位符 4" title=""/>
          <p:cNvSpPr>
            <a:spLocks noGrp="1"/>
          </p:cNvSpPr>
          <p:nvPr>
            <p:ph type="body" sz="quarter" idx="4294967295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91440" tIns="45720" rIns="91440" bIns="45720" anchor="t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5pPr>
          </a:lstStyle>
          <a:p>
            <a:pPr marL="0" lvl="0" indent="0"/>
            <a:r>
              <a:t>单击此处编辑母版文本样式</a:t>
            </a:r>
          </a:p>
          <a:p>
            <a:pPr marL="457200" lvl="1" indent="0"/>
            <a:r>
              <a:t>第二级</a:t>
            </a:r>
          </a:p>
          <a:p>
            <a:pPr marL="914400" lvl="2" indent="0"/>
            <a:r>
              <a:t>第三级</a:t>
            </a:r>
          </a:p>
          <a:p>
            <a:pPr marL="1371600" lvl="3" indent="0"/>
            <a:r>
              <a:t>第四级</a:t>
            </a:r>
          </a:p>
          <a:p>
            <a:pPr marL="1828800" lvl="4" indent="0"/>
            <a:r>
              <a:t>第五级</a:t>
            </a:r>
          </a:p>
        </p:txBody>
      </p:sp>
      <p:sp>
        <p:nvSpPr>
          <p:cNvPr id="7174" name="页脚占位符 5"/>
          <p:cNvSpPr>
            <a:spLocks noGrp="1"/>
          </p:cNvSpPr>
          <p:nvPr>
            <p:ph type="ftr" sz="quarter" idx="4294967295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lIns="91440" tIns="45720" rIns="91440" bIns="45720" rtlCol="0" anchor="b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7175" name="灯片编号占位符 6"/>
          <p:cNvSpPr>
            <a:spLocks noGrp="1"/>
          </p:cNvSpPr>
          <p:nvPr>
            <p:ph type="sldNum" sz="quarter" idx="429496729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lIns="91440" tIns="45720" rIns="91440" bIns="45720" rtlCol="0" anchor="b" anchorCtr="0"/>
          <a:lstStyle>
            <a:defPPr>
              <a:defRPr lang="zh-CN"/>
            </a:defPPr>
            <a:lvl1pPr marL="0" indent="0" algn="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/>
            <a:fld id="{3D88D932-2CB8-421C-B246-4131E22708F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7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8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 title=""/>
        <p:cNvGrpSpPr/>
        <p:nvPr/>
      </p:nvGrpSpPr>
      <p:grpSpPr/>
      <p:sp>
        <p:nvSpPr>
          <p:cNvPr id="35841" name="幻灯片图像占位符 1" title="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5842" name="备注占位符 2" title=""/>
          <p:cNvSpPr>
            <a:spLocks noGrp="1"/>
          </p:cNvSpPr>
          <p:nvPr>
            <p:ph type="body" idx="4294967295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91440" tIns="45720" rIns="91440" bIns="45720" anchor="t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5pPr>
          </a:lstStyle>
          <a:p>
            <a:pPr lvl="0">
              <a:spcBef>
                <a:spcPct val="0"/>
              </a:spcBef>
            </a:pPr>
            <a:r>
              <a:rPr lang="zh-CN" altLang="en-US"/>
              <a:t>模板来自于 </a:t>
            </a:r>
            <a:r>
              <a:rPr lang="en-US" altLang="zh-CN"/>
              <a:t>https://www.ppthui.com    【PPT</a:t>
            </a:r>
            <a:r>
              <a:rPr lang="zh-CN" altLang="en-US"/>
              <a:t>汇</a:t>
            </a:r>
            <a:r>
              <a:rPr lang="en-US" altLang="zh-CN"/>
              <a:t>】</a:t>
            </a:r>
            <a:endParaRPr lang="zh-CN" altLang="en-US"/>
          </a:p>
        </p:txBody>
      </p:sp>
      <p:sp>
        <p:nvSpPr>
          <p:cNvPr id="35843" name="灯片编号占位符 3" title="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F0BF9EC1-DE9A-4DB2-8A7F-149B67B1CBEF}" type="slidenum">
              <a:rPr lang="zh-CN" altLang="en-US">
                <a:solidFill>
                  <a:srgbClr val="000000"/>
                </a:solidFill>
                <a:latin typeface="Calibri" charset="0"/>
                <a:ea typeface="宋体" pitchFamily="2" charset="-122"/>
              </a:rPr>
              <a:t>27</a:t>
            </a:fld>
            <a:endParaRPr lang="zh-CN" altLang="en-US">
              <a:solidFill>
                <a:srgbClr val="000000"/>
              </a:solidFill>
              <a:latin typeface="Calibri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r>
              <a:rPr lang="zh-CN" altLang="en-US"/>
              <a:t>模板来自于 </a:t>
            </a:r>
            <a:r>
              <a:rPr lang="en-US" altLang="zh-CN"/>
              <a:t>https://www.ppthui.com    【PPT</a:t>
            </a:r>
            <a:r>
              <a:rPr lang="zh-CN" altLang="en-US"/>
              <a:t>汇</a:t>
            </a:r>
            <a:r>
              <a:rPr lang="en-US" altLang="zh-CN"/>
              <a:t>】</a:t>
            </a:r>
            <a:endParaRPr lang="zh-CN" altLang="en-US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900">
                <a:solidFill>
                  <a:srgbClr val="000000"/>
                </a:solidFill>
                <a:latin typeface="Calibri" charset="0"/>
                <a:ea typeface="宋体" pitchFamily="2" charset="-122"/>
              </a:rPr>
              <a:t>28</a:t>
            </a:fld>
            <a:endParaRPr lang="zh-CN" altLang="en-US" sz="900">
              <a:solidFill>
                <a:srgbClr val="000000"/>
              </a:solidFill>
              <a:latin typeface="Calibri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4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4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4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4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5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5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5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6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6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6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6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6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6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67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.xml" /><Relationship Id="rId2" Type="http://schemas.openxmlformats.org/officeDocument/2006/relationships/tags" Target="../tags/tag2.xml" /><Relationship Id="rId3" Type="http://schemas.openxmlformats.org/officeDocument/2006/relationships/tags" Target="../tags/tag3.xml" /><Relationship Id="rId4" Type="http://schemas.openxmlformats.org/officeDocument/2006/relationships/tags" Target="../tags/tag4.xml" /><Relationship Id="rId5" Type="http://schemas.openxmlformats.org/officeDocument/2006/relationships/tags" Target="../tags/tag5.xml" /><Relationship Id="rId6" Type="http://schemas.openxmlformats.org/officeDocument/2006/relationships/slideMaster" Target="../slideMasters/slideMaster7.xml" /></Relationships>
</file>

<file path=ppt/slideLayouts/_rels/slideLayout68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6.xml" /><Relationship Id="rId2" Type="http://schemas.openxmlformats.org/officeDocument/2006/relationships/tags" Target="../tags/tag7.xml" /><Relationship Id="rId3" Type="http://schemas.openxmlformats.org/officeDocument/2006/relationships/tags" Target="../tags/tag8.xml" /><Relationship Id="rId4" Type="http://schemas.openxmlformats.org/officeDocument/2006/relationships/tags" Target="../tags/tag9.xml" /><Relationship Id="rId5" Type="http://schemas.openxmlformats.org/officeDocument/2006/relationships/tags" Target="../tags/tag10.xml" /><Relationship Id="rId6" Type="http://schemas.openxmlformats.org/officeDocument/2006/relationships/slideMaster" Target="../slideMasters/slideMaster7.xml" /></Relationships>
</file>

<file path=ppt/slideLayouts/_rels/slideLayout69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1.xml" /><Relationship Id="rId2" Type="http://schemas.openxmlformats.org/officeDocument/2006/relationships/tags" Target="../tags/tag12.xml" /><Relationship Id="rId3" Type="http://schemas.openxmlformats.org/officeDocument/2006/relationships/tags" Target="../tags/tag13.xml" /><Relationship Id="rId4" Type="http://schemas.openxmlformats.org/officeDocument/2006/relationships/tags" Target="../tags/tag14.xml" /><Relationship Id="rId5" Type="http://schemas.openxmlformats.org/officeDocument/2006/relationships/tags" Target="../tags/tag15.xml" /><Relationship Id="rId6" Type="http://schemas.openxmlformats.org/officeDocument/2006/relationships/slideMaster" Target="../slideMasters/slideMaster7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0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6.xml" /><Relationship Id="rId2" Type="http://schemas.openxmlformats.org/officeDocument/2006/relationships/tags" Target="../tags/tag17.xml" /><Relationship Id="rId3" Type="http://schemas.openxmlformats.org/officeDocument/2006/relationships/tags" Target="../tags/tag18.xml" /><Relationship Id="rId4" Type="http://schemas.openxmlformats.org/officeDocument/2006/relationships/tags" Target="../tags/tag19.xml" /><Relationship Id="rId5" Type="http://schemas.openxmlformats.org/officeDocument/2006/relationships/tags" Target="../tags/tag20.xml" /><Relationship Id="rId6" Type="http://schemas.openxmlformats.org/officeDocument/2006/relationships/tags" Target="../tags/tag21.xml" /><Relationship Id="rId7" Type="http://schemas.openxmlformats.org/officeDocument/2006/relationships/slideMaster" Target="../slideMasters/slideMaster7.xml" /></Relationships>
</file>

<file path=ppt/slideLayouts/_rels/slideLayout7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22.xml" /><Relationship Id="rId2" Type="http://schemas.openxmlformats.org/officeDocument/2006/relationships/tags" Target="../tags/tag23.xml" /><Relationship Id="rId3" Type="http://schemas.openxmlformats.org/officeDocument/2006/relationships/tags" Target="../tags/tag24.xml" /><Relationship Id="rId4" Type="http://schemas.openxmlformats.org/officeDocument/2006/relationships/tags" Target="../tags/tag25.xml" /><Relationship Id="rId5" Type="http://schemas.openxmlformats.org/officeDocument/2006/relationships/tags" Target="../tags/tag26.xml" /><Relationship Id="rId6" Type="http://schemas.openxmlformats.org/officeDocument/2006/relationships/tags" Target="../tags/tag27.xml" /><Relationship Id="rId7" Type="http://schemas.openxmlformats.org/officeDocument/2006/relationships/tags" Target="../tags/tag28.xml" /><Relationship Id="rId8" Type="http://schemas.openxmlformats.org/officeDocument/2006/relationships/tags" Target="../tags/tag29.xml" /><Relationship Id="rId9" Type="http://schemas.openxmlformats.org/officeDocument/2006/relationships/slideMaster" Target="../slideMasters/slideMaster7.xml" /></Relationships>
</file>

<file path=ppt/slideLayouts/_rels/slideLayout72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0.xml" /><Relationship Id="rId2" Type="http://schemas.openxmlformats.org/officeDocument/2006/relationships/tags" Target="../tags/tag31.xml" /><Relationship Id="rId3" Type="http://schemas.openxmlformats.org/officeDocument/2006/relationships/tags" Target="../tags/tag32.xml" /><Relationship Id="rId4" Type="http://schemas.openxmlformats.org/officeDocument/2006/relationships/tags" Target="../tags/tag33.xml" /><Relationship Id="rId5" Type="http://schemas.openxmlformats.org/officeDocument/2006/relationships/slideMaster" Target="../slideMasters/slideMaster7.xml" /></Relationships>
</file>

<file path=ppt/slideLayouts/_rels/slideLayout73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4.xml" /><Relationship Id="rId2" Type="http://schemas.openxmlformats.org/officeDocument/2006/relationships/tags" Target="../tags/tag35.xml" /><Relationship Id="rId3" Type="http://schemas.openxmlformats.org/officeDocument/2006/relationships/tags" Target="../tags/tag36.xml" /><Relationship Id="rId4" Type="http://schemas.openxmlformats.org/officeDocument/2006/relationships/slideMaster" Target="../slideMasters/slideMaster7.xml" /></Relationships>
</file>

<file path=ppt/slideLayouts/_rels/slideLayout74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7.xml" /><Relationship Id="rId2" Type="http://schemas.openxmlformats.org/officeDocument/2006/relationships/tags" Target="../tags/tag38.xml" /><Relationship Id="rId3" Type="http://schemas.openxmlformats.org/officeDocument/2006/relationships/tags" Target="../tags/tag39.xml" /><Relationship Id="rId4" Type="http://schemas.openxmlformats.org/officeDocument/2006/relationships/tags" Target="../tags/tag40.xml" /><Relationship Id="rId5" Type="http://schemas.openxmlformats.org/officeDocument/2006/relationships/tags" Target="../tags/tag41.xml" /><Relationship Id="rId6" Type="http://schemas.openxmlformats.org/officeDocument/2006/relationships/tags" Target="../tags/tag42.xml" /><Relationship Id="rId7" Type="http://schemas.openxmlformats.org/officeDocument/2006/relationships/slideMaster" Target="../slideMasters/slideMaster7.xml" /></Relationships>
</file>

<file path=ppt/slideLayouts/_rels/slideLayout75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3.xml" /><Relationship Id="rId2" Type="http://schemas.openxmlformats.org/officeDocument/2006/relationships/tags" Target="../tags/tag44.xml" /><Relationship Id="rId3" Type="http://schemas.openxmlformats.org/officeDocument/2006/relationships/tags" Target="../tags/tag45.xml" /><Relationship Id="rId4" Type="http://schemas.openxmlformats.org/officeDocument/2006/relationships/tags" Target="../tags/tag46.xml" /><Relationship Id="rId5" Type="http://schemas.openxmlformats.org/officeDocument/2006/relationships/tags" Target="../tags/tag47.xml" /><Relationship Id="rId6" Type="http://schemas.openxmlformats.org/officeDocument/2006/relationships/slideMaster" Target="../slideMasters/slideMaster7.xml" /></Relationships>
</file>

<file path=ppt/slideLayouts/_rels/slideLayout76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8.xml" /><Relationship Id="rId2" Type="http://schemas.openxmlformats.org/officeDocument/2006/relationships/tags" Target="../tags/tag49.xml" /><Relationship Id="rId3" Type="http://schemas.openxmlformats.org/officeDocument/2006/relationships/tags" Target="../tags/tag50.xml" /><Relationship Id="rId4" Type="http://schemas.openxmlformats.org/officeDocument/2006/relationships/tags" Target="../tags/tag51.xml" /><Relationship Id="rId5" Type="http://schemas.openxmlformats.org/officeDocument/2006/relationships/slideMaster" Target="../slideMasters/slideMaster7.xml" /></Relationships>
</file>

<file path=ppt/slideLayouts/_rels/slideLayout77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52.xml" /><Relationship Id="rId2" Type="http://schemas.openxmlformats.org/officeDocument/2006/relationships/tags" Target="../tags/tag53.xml" /><Relationship Id="rId3" Type="http://schemas.openxmlformats.org/officeDocument/2006/relationships/tags" Target="../tags/tag54.xml" /><Relationship Id="rId4" Type="http://schemas.openxmlformats.org/officeDocument/2006/relationships/tags" Target="../tags/tag55.xml" /><Relationship Id="rId5" Type="http://schemas.openxmlformats.org/officeDocument/2006/relationships/tags" Target="../tags/tag56.xml" /><Relationship Id="rId6" Type="http://schemas.openxmlformats.org/officeDocument/2006/relationships/slideMaster" Target="../slideMasters/slideMaster7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562" y="1597026"/>
            <a:ext cx="7769701" cy="1101725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124" y="2913063"/>
            <a:ext cx="6398578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0965" indent="0" algn="ctr">
              <a:buNone/>
              <a:defRPr/>
            </a:lvl4pPr>
            <a:lvl5pPr marL="1828165" indent="0" algn="ctr">
              <a:buNone/>
              <a:defRPr/>
            </a:lvl5pPr>
            <a:lvl6pPr marL="2285365" indent="0" algn="ctr">
              <a:buNone/>
              <a:defRPr/>
            </a:lvl6pPr>
            <a:lvl7pPr marL="2742565" indent="0" algn="ctr">
              <a:buNone/>
              <a:defRPr/>
            </a:lvl7pPr>
            <a:lvl8pPr marL="3199130" indent="0" algn="ctr">
              <a:buNone/>
              <a:defRPr/>
            </a:lvl8pPr>
            <a:lvl9pPr marL="3656330" indent="0" algn="ctr">
              <a:buNone/>
              <a:defRPr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F44B4F46-F462-42C5-AD2E-B8B633D1D7C6}" type="slidenum">
              <a:rPr lang="en-US" altLang="zh-CN" sz="1400">
                <a:solidFill>
                  <a:schemeClr val="tx1"/>
                </a:solidFill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F44B4F46-F462-42C5-AD2E-B8B633D1D7C6}" type="slidenum">
              <a:rPr lang="en-US" altLang="zh-CN" sz="1400">
                <a:solidFill>
                  <a:schemeClr val="tx1"/>
                </a:solidFill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7098" y="206376"/>
            <a:ext cx="2056686" cy="4386263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041" y="206376"/>
            <a:ext cx="6017710" cy="4386263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F44B4F46-F462-42C5-AD2E-B8B633D1D7C6}" type="slidenum">
              <a:rPr lang="en-US" altLang="zh-CN" sz="1400">
                <a:solidFill>
                  <a:schemeClr val="tx1"/>
                </a:solidFill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562" y="1597026"/>
            <a:ext cx="7769701" cy="1101725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124" y="2913063"/>
            <a:ext cx="6398578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0965" indent="0" algn="ctr">
              <a:buNone/>
              <a:defRPr/>
            </a:lvl4pPr>
            <a:lvl5pPr marL="1828165" indent="0" algn="ctr">
              <a:buNone/>
              <a:defRPr/>
            </a:lvl5pPr>
            <a:lvl6pPr marL="2285365" indent="0" algn="ctr">
              <a:buNone/>
              <a:defRPr/>
            </a:lvl6pPr>
            <a:lvl7pPr marL="2742565" indent="0" algn="ctr">
              <a:buNone/>
              <a:defRPr/>
            </a:lvl7pPr>
            <a:lvl8pPr marL="3199130" indent="0" algn="ctr">
              <a:buNone/>
              <a:defRPr/>
            </a:lvl8pPr>
            <a:lvl9pPr marL="3656330" indent="0" algn="ctr">
              <a:buNone/>
              <a:defRPr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3B94CC32-93A8-4566-8EE3-79247804F254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3B94CC32-93A8-4566-8EE3-79247804F254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062" y="3303588"/>
            <a:ext cx="7769701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062" y="2179638"/>
            <a:ext cx="7769701" cy="11239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0965" indent="0">
              <a:buNone/>
              <a:defRPr sz="1400"/>
            </a:lvl4pPr>
            <a:lvl5pPr marL="1828165" indent="0">
              <a:buNone/>
              <a:defRPr sz="1400"/>
            </a:lvl5pPr>
            <a:lvl6pPr marL="2285365" indent="0">
              <a:buNone/>
              <a:defRPr sz="1400"/>
            </a:lvl6pPr>
            <a:lvl7pPr marL="2742565" indent="0">
              <a:buNone/>
              <a:defRPr sz="1400"/>
            </a:lvl7pPr>
            <a:lvl8pPr marL="3199130" indent="0">
              <a:buNone/>
              <a:defRPr sz="1400"/>
            </a:lvl8pPr>
            <a:lvl9pPr marL="365633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3B94CC32-93A8-4566-8EE3-79247804F254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041" y="1200150"/>
            <a:ext cx="4037198" cy="3392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6586" y="1200150"/>
            <a:ext cx="4037198" cy="3392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3B94CC32-93A8-4566-8EE3-79247804F254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041" y="1150939"/>
            <a:ext cx="4038785" cy="4794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0965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130" indent="0">
              <a:buNone/>
              <a:defRPr sz="1600" b="1"/>
            </a:lvl8pPr>
            <a:lvl9pPr marL="365633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041" y="1630364"/>
            <a:ext cx="403878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3412" y="1150939"/>
            <a:ext cx="4040372" cy="4794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0965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130" indent="0">
              <a:buNone/>
              <a:defRPr sz="1600" b="1"/>
            </a:lvl8pPr>
            <a:lvl9pPr marL="365633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3412" y="1630364"/>
            <a:ext cx="4040372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3B94CC32-93A8-4566-8EE3-79247804F254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3B94CC32-93A8-4566-8EE3-79247804F254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3B94CC32-93A8-4566-8EE3-79247804F254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042" y="204789"/>
            <a:ext cx="3007268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3809" y="204788"/>
            <a:ext cx="5109975" cy="4387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042" y="1076326"/>
            <a:ext cx="3007268" cy="35163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0965" indent="0">
              <a:buNone/>
              <a:defRPr sz="900"/>
            </a:lvl4pPr>
            <a:lvl5pPr marL="1828165" indent="0">
              <a:buNone/>
              <a:defRPr sz="900"/>
            </a:lvl5pPr>
            <a:lvl6pPr marL="2285365" indent="0">
              <a:buNone/>
              <a:defRPr sz="900"/>
            </a:lvl6pPr>
            <a:lvl7pPr marL="2742565" indent="0">
              <a:buNone/>
              <a:defRPr sz="900"/>
            </a:lvl7pPr>
            <a:lvl8pPr marL="3199130" indent="0">
              <a:buNone/>
              <a:defRPr sz="900"/>
            </a:lvl8pPr>
            <a:lvl9pPr marL="365633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3B94CC32-93A8-4566-8EE3-79247804F254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F44B4F46-F462-42C5-AD2E-B8B633D1D7C6}" type="slidenum">
              <a:rPr lang="en-US" altLang="zh-CN" sz="1400">
                <a:solidFill>
                  <a:schemeClr val="tx1"/>
                </a:solidFill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1666" y="3598863"/>
            <a:ext cx="5484495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1666" y="458788"/>
            <a:ext cx="5484495" cy="30861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0965" indent="0">
              <a:buNone/>
              <a:defRPr sz="2000"/>
            </a:lvl4pPr>
            <a:lvl5pPr marL="1828165" indent="0">
              <a:buNone/>
              <a:defRPr sz="2000"/>
            </a:lvl5pPr>
            <a:lvl6pPr marL="2285365" indent="0">
              <a:buNone/>
              <a:defRPr sz="2000"/>
            </a:lvl6pPr>
            <a:lvl7pPr marL="2742565" indent="0">
              <a:buNone/>
              <a:defRPr sz="2000"/>
            </a:lvl7pPr>
            <a:lvl8pPr marL="3199130" indent="0">
              <a:buNone/>
              <a:defRPr sz="2000"/>
            </a:lvl8pPr>
            <a:lvl9pPr marL="365633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1666" y="4024313"/>
            <a:ext cx="5484495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0965" indent="0">
              <a:buNone/>
              <a:defRPr sz="900"/>
            </a:lvl4pPr>
            <a:lvl5pPr marL="1828165" indent="0">
              <a:buNone/>
              <a:defRPr sz="900"/>
            </a:lvl5pPr>
            <a:lvl6pPr marL="2285365" indent="0">
              <a:buNone/>
              <a:defRPr sz="900"/>
            </a:lvl6pPr>
            <a:lvl7pPr marL="2742565" indent="0">
              <a:buNone/>
              <a:defRPr sz="900"/>
            </a:lvl7pPr>
            <a:lvl8pPr marL="3199130" indent="0">
              <a:buNone/>
              <a:defRPr sz="900"/>
            </a:lvl8pPr>
            <a:lvl9pPr marL="365633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3B94CC32-93A8-4566-8EE3-79247804F254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3B94CC32-93A8-4566-8EE3-79247804F254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7098" y="206376"/>
            <a:ext cx="2056686" cy="4386263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041" y="206376"/>
            <a:ext cx="6017710" cy="4386263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3B94CC32-93A8-4566-8EE3-79247804F254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562" y="1597026"/>
            <a:ext cx="7769701" cy="1101725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124" y="2913063"/>
            <a:ext cx="6398578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0965" indent="0" algn="ctr">
              <a:buNone/>
              <a:defRPr/>
            </a:lvl4pPr>
            <a:lvl5pPr marL="1828165" indent="0" algn="ctr">
              <a:buNone/>
              <a:defRPr/>
            </a:lvl5pPr>
            <a:lvl6pPr marL="2285365" indent="0" algn="ctr">
              <a:buNone/>
              <a:defRPr/>
            </a:lvl6pPr>
            <a:lvl7pPr marL="2742565" indent="0" algn="ctr">
              <a:buNone/>
              <a:defRPr/>
            </a:lvl7pPr>
            <a:lvl8pPr marL="3199130" indent="0" algn="ctr">
              <a:buNone/>
              <a:defRPr/>
            </a:lvl8pPr>
            <a:lvl9pPr marL="3656330" indent="0" algn="ctr">
              <a:buNone/>
              <a:defRPr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F6E3A936-EA6D-4971-98DE-3200FB1376B9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2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F6E3A936-EA6D-4971-98DE-3200FB1376B9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2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062" y="3303588"/>
            <a:ext cx="7769701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062" y="2179638"/>
            <a:ext cx="7769701" cy="11239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0965" indent="0">
              <a:buNone/>
              <a:defRPr sz="1400"/>
            </a:lvl4pPr>
            <a:lvl5pPr marL="1828165" indent="0">
              <a:buNone/>
              <a:defRPr sz="1400"/>
            </a:lvl5pPr>
            <a:lvl6pPr marL="2285365" indent="0">
              <a:buNone/>
              <a:defRPr sz="1400"/>
            </a:lvl6pPr>
            <a:lvl7pPr marL="2742565" indent="0">
              <a:buNone/>
              <a:defRPr sz="1400"/>
            </a:lvl7pPr>
            <a:lvl8pPr marL="3199130" indent="0">
              <a:buNone/>
              <a:defRPr sz="1400"/>
            </a:lvl8pPr>
            <a:lvl9pPr marL="365633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F6E3A936-EA6D-4971-98DE-3200FB1376B9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2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041" y="1200150"/>
            <a:ext cx="4037198" cy="3392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6586" y="1200150"/>
            <a:ext cx="4037198" cy="3392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F6E3A936-EA6D-4971-98DE-3200FB1376B9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2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041" y="1150939"/>
            <a:ext cx="4038785" cy="4794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0965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130" indent="0">
              <a:buNone/>
              <a:defRPr sz="1600" b="1"/>
            </a:lvl8pPr>
            <a:lvl9pPr marL="365633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041" y="1630364"/>
            <a:ext cx="403878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3412" y="1150939"/>
            <a:ext cx="4040372" cy="4794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0965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130" indent="0">
              <a:buNone/>
              <a:defRPr sz="1600" b="1"/>
            </a:lvl8pPr>
            <a:lvl9pPr marL="365633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3412" y="1630364"/>
            <a:ext cx="4040372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F6E3A936-EA6D-4971-98DE-3200FB1376B9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2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F6E3A936-EA6D-4971-98DE-3200FB1376B9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2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F6E3A936-EA6D-4971-98DE-3200FB1376B9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062" y="3303588"/>
            <a:ext cx="7769701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062" y="2179638"/>
            <a:ext cx="7769701" cy="11239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0965" indent="0">
              <a:buNone/>
              <a:defRPr sz="1400"/>
            </a:lvl4pPr>
            <a:lvl5pPr marL="1828165" indent="0">
              <a:buNone/>
              <a:defRPr sz="1400"/>
            </a:lvl5pPr>
            <a:lvl6pPr marL="2285365" indent="0">
              <a:buNone/>
              <a:defRPr sz="1400"/>
            </a:lvl6pPr>
            <a:lvl7pPr marL="2742565" indent="0">
              <a:buNone/>
              <a:defRPr sz="1400"/>
            </a:lvl7pPr>
            <a:lvl8pPr marL="3199130" indent="0">
              <a:buNone/>
              <a:defRPr sz="1400"/>
            </a:lvl8pPr>
            <a:lvl9pPr marL="365633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F44B4F46-F462-42C5-AD2E-B8B633D1D7C6}" type="slidenum">
              <a:rPr lang="en-US" altLang="zh-CN" sz="1400">
                <a:solidFill>
                  <a:schemeClr val="tx1"/>
                </a:solidFill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3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042" y="204789"/>
            <a:ext cx="3007268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3809" y="204788"/>
            <a:ext cx="5109975" cy="4387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042" y="1076326"/>
            <a:ext cx="3007268" cy="35163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0965" indent="0">
              <a:buNone/>
              <a:defRPr sz="900"/>
            </a:lvl4pPr>
            <a:lvl5pPr marL="1828165" indent="0">
              <a:buNone/>
              <a:defRPr sz="900"/>
            </a:lvl5pPr>
            <a:lvl6pPr marL="2285365" indent="0">
              <a:buNone/>
              <a:defRPr sz="900"/>
            </a:lvl6pPr>
            <a:lvl7pPr marL="2742565" indent="0">
              <a:buNone/>
              <a:defRPr sz="900"/>
            </a:lvl7pPr>
            <a:lvl8pPr marL="3199130" indent="0">
              <a:buNone/>
              <a:defRPr sz="900"/>
            </a:lvl8pPr>
            <a:lvl9pPr marL="365633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F6E3A936-EA6D-4971-98DE-3200FB1376B9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3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1666" y="3598863"/>
            <a:ext cx="5484495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1666" y="458788"/>
            <a:ext cx="5484495" cy="30861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0965" indent="0">
              <a:buNone/>
              <a:defRPr sz="2000"/>
            </a:lvl4pPr>
            <a:lvl5pPr marL="1828165" indent="0">
              <a:buNone/>
              <a:defRPr sz="2000"/>
            </a:lvl5pPr>
            <a:lvl6pPr marL="2285365" indent="0">
              <a:buNone/>
              <a:defRPr sz="2000"/>
            </a:lvl6pPr>
            <a:lvl7pPr marL="2742565" indent="0">
              <a:buNone/>
              <a:defRPr sz="2000"/>
            </a:lvl7pPr>
            <a:lvl8pPr marL="3199130" indent="0">
              <a:buNone/>
              <a:defRPr sz="2000"/>
            </a:lvl8pPr>
            <a:lvl9pPr marL="365633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1666" y="4024313"/>
            <a:ext cx="5484495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0965" indent="0">
              <a:buNone/>
              <a:defRPr sz="900"/>
            </a:lvl4pPr>
            <a:lvl5pPr marL="1828165" indent="0">
              <a:buNone/>
              <a:defRPr sz="900"/>
            </a:lvl5pPr>
            <a:lvl6pPr marL="2285365" indent="0">
              <a:buNone/>
              <a:defRPr sz="900"/>
            </a:lvl6pPr>
            <a:lvl7pPr marL="2742565" indent="0">
              <a:buNone/>
              <a:defRPr sz="900"/>
            </a:lvl7pPr>
            <a:lvl8pPr marL="3199130" indent="0">
              <a:buNone/>
              <a:defRPr sz="900"/>
            </a:lvl8pPr>
            <a:lvl9pPr marL="365633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F6E3A936-EA6D-4971-98DE-3200FB1376B9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3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F6E3A936-EA6D-4971-98DE-3200FB1376B9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3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7098" y="206376"/>
            <a:ext cx="2056686" cy="4386263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041" y="206376"/>
            <a:ext cx="6017710" cy="4386263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F6E3A936-EA6D-4971-98DE-3200FB1376B9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3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562" y="1597026"/>
            <a:ext cx="7769701" cy="1101725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124" y="2913063"/>
            <a:ext cx="6398578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0965" indent="0" algn="ctr">
              <a:buNone/>
              <a:defRPr/>
            </a:lvl4pPr>
            <a:lvl5pPr marL="1828165" indent="0" algn="ctr">
              <a:buNone/>
              <a:defRPr/>
            </a:lvl5pPr>
            <a:lvl6pPr marL="2285365" indent="0" algn="ctr">
              <a:buNone/>
              <a:defRPr/>
            </a:lvl6pPr>
            <a:lvl7pPr marL="2742565" indent="0" algn="ctr">
              <a:buNone/>
              <a:defRPr/>
            </a:lvl7pPr>
            <a:lvl8pPr marL="3199130" indent="0" algn="ctr">
              <a:buNone/>
              <a:defRPr/>
            </a:lvl8pPr>
            <a:lvl9pPr marL="3656330" indent="0" algn="ctr">
              <a:buNone/>
              <a:defRPr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5141AF54-28BF-42AC-BBCE-8DC42D0E4130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3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5141AF54-28BF-42AC-BBCE-8DC42D0E4130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3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062" y="3303588"/>
            <a:ext cx="7769701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062" y="2179638"/>
            <a:ext cx="7769701" cy="11239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0965" indent="0">
              <a:buNone/>
              <a:defRPr sz="1400"/>
            </a:lvl4pPr>
            <a:lvl5pPr marL="1828165" indent="0">
              <a:buNone/>
              <a:defRPr sz="1400"/>
            </a:lvl5pPr>
            <a:lvl6pPr marL="2285365" indent="0">
              <a:buNone/>
              <a:defRPr sz="1400"/>
            </a:lvl6pPr>
            <a:lvl7pPr marL="2742565" indent="0">
              <a:buNone/>
              <a:defRPr sz="1400"/>
            </a:lvl7pPr>
            <a:lvl8pPr marL="3199130" indent="0">
              <a:buNone/>
              <a:defRPr sz="1400"/>
            </a:lvl8pPr>
            <a:lvl9pPr marL="365633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5141AF54-28BF-42AC-BBCE-8DC42D0E4130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3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041" y="1200150"/>
            <a:ext cx="4037198" cy="3392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6586" y="1200150"/>
            <a:ext cx="4037198" cy="3392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5141AF54-28BF-42AC-BBCE-8DC42D0E4130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3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041" y="1150939"/>
            <a:ext cx="4038785" cy="4794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0965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130" indent="0">
              <a:buNone/>
              <a:defRPr sz="1600" b="1"/>
            </a:lvl8pPr>
            <a:lvl9pPr marL="365633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041" y="1630364"/>
            <a:ext cx="403878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3412" y="1150939"/>
            <a:ext cx="4040372" cy="4794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0965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130" indent="0">
              <a:buNone/>
              <a:defRPr sz="1600" b="1"/>
            </a:lvl8pPr>
            <a:lvl9pPr marL="365633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3412" y="1630364"/>
            <a:ext cx="4040372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5141AF54-28BF-42AC-BBCE-8DC42D0E4130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3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5141AF54-28BF-42AC-BBCE-8DC42D0E4130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041" y="1200150"/>
            <a:ext cx="4037198" cy="3392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6586" y="1200150"/>
            <a:ext cx="4037198" cy="3392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F44B4F46-F462-42C5-AD2E-B8B633D1D7C6}" type="slidenum">
              <a:rPr lang="en-US" altLang="zh-CN" sz="1400">
                <a:solidFill>
                  <a:schemeClr val="tx1"/>
                </a:solidFill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4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5141AF54-28BF-42AC-BBCE-8DC42D0E4130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4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042" y="204789"/>
            <a:ext cx="3007268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3809" y="204788"/>
            <a:ext cx="5109975" cy="4387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042" y="1076326"/>
            <a:ext cx="3007268" cy="35163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0965" indent="0">
              <a:buNone/>
              <a:defRPr sz="900"/>
            </a:lvl4pPr>
            <a:lvl5pPr marL="1828165" indent="0">
              <a:buNone/>
              <a:defRPr sz="900"/>
            </a:lvl5pPr>
            <a:lvl6pPr marL="2285365" indent="0">
              <a:buNone/>
              <a:defRPr sz="900"/>
            </a:lvl6pPr>
            <a:lvl7pPr marL="2742565" indent="0">
              <a:buNone/>
              <a:defRPr sz="900"/>
            </a:lvl7pPr>
            <a:lvl8pPr marL="3199130" indent="0">
              <a:buNone/>
              <a:defRPr sz="900"/>
            </a:lvl8pPr>
            <a:lvl9pPr marL="365633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5141AF54-28BF-42AC-BBCE-8DC42D0E4130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4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1666" y="3598863"/>
            <a:ext cx="5484495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1666" y="458788"/>
            <a:ext cx="5484495" cy="30861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0965" indent="0">
              <a:buNone/>
              <a:defRPr sz="2000"/>
            </a:lvl4pPr>
            <a:lvl5pPr marL="1828165" indent="0">
              <a:buNone/>
              <a:defRPr sz="2000"/>
            </a:lvl5pPr>
            <a:lvl6pPr marL="2285365" indent="0">
              <a:buNone/>
              <a:defRPr sz="2000"/>
            </a:lvl6pPr>
            <a:lvl7pPr marL="2742565" indent="0">
              <a:buNone/>
              <a:defRPr sz="2000"/>
            </a:lvl7pPr>
            <a:lvl8pPr marL="3199130" indent="0">
              <a:buNone/>
              <a:defRPr sz="2000"/>
            </a:lvl8pPr>
            <a:lvl9pPr marL="365633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1666" y="4024313"/>
            <a:ext cx="5484495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0965" indent="0">
              <a:buNone/>
              <a:defRPr sz="900"/>
            </a:lvl4pPr>
            <a:lvl5pPr marL="1828165" indent="0">
              <a:buNone/>
              <a:defRPr sz="900"/>
            </a:lvl5pPr>
            <a:lvl6pPr marL="2285365" indent="0">
              <a:buNone/>
              <a:defRPr sz="900"/>
            </a:lvl6pPr>
            <a:lvl7pPr marL="2742565" indent="0">
              <a:buNone/>
              <a:defRPr sz="900"/>
            </a:lvl7pPr>
            <a:lvl8pPr marL="3199130" indent="0">
              <a:buNone/>
              <a:defRPr sz="900"/>
            </a:lvl8pPr>
            <a:lvl9pPr marL="365633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5141AF54-28BF-42AC-BBCE-8DC42D0E4130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4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5141AF54-28BF-42AC-BBCE-8DC42D0E4130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4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7098" y="206376"/>
            <a:ext cx="2056686" cy="4386263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041" y="206376"/>
            <a:ext cx="6017710" cy="4386263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5141AF54-28BF-42AC-BBCE-8DC42D0E4130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4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562" y="1597026"/>
            <a:ext cx="7769701" cy="1101725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124" y="2913063"/>
            <a:ext cx="6398578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0965" indent="0" algn="ctr">
              <a:buNone/>
              <a:defRPr/>
            </a:lvl4pPr>
            <a:lvl5pPr marL="1828165" indent="0" algn="ctr">
              <a:buNone/>
              <a:defRPr/>
            </a:lvl5pPr>
            <a:lvl6pPr marL="2285365" indent="0" algn="ctr">
              <a:buNone/>
              <a:defRPr/>
            </a:lvl6pPr>
            <a:lvl7pPr marL="2742565" indent="0" algn="ctr">
              <a:buNone/>
              <a:defRPr/>
            </a:lvl7pPr>
            <a:lvl8pPr marL="3199130" indent="0" algn="ctr">
              <a:buNone/>
              <a:defRPr/>
            </a:lvl8pPr>
            <a:lvl9pPr marL="3656330" indent="0" algn="ctr">
              <a:buNone/>
              <a:defRPr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116B5DD2-E2D3-4222-B6A2-32CD736AAE50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4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116B5DD2-E2D3-4222-B6A2-32CD736AAE50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4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062" y="3303588"/>
            <a:ext cx="7769701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062" y="2179638"/>
            <a:ext cx="7769701" cy="11239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0965" indent="0">
              <a:buNone/>
              <a:defRPr sz="1400"/>
            </a:lvl4pPr>
            <a:lvl5pPr marL="1828165" indent="0">
              <a:buNone/>
              <a:defRPr sz="1400"/>
            </a:lvl5pPr>
            <a:lvl6pPr marL="2285365" indent="0">
              <a:buNone/>
              <a:defRPr sz="1400"/>
            </a:lvl6pPr>
            <a:lvl7pPr marL="2742565" indent="0">
              <a:buNone/>
              <a:defRPr sz="1400"/>
            </a:lvl7pPr>
            <a:lvl8pPr marL="3199130" indent="0">
              <a:buNone/>
              <a:defRPr sz="1400"/>
            </a:lvl8pPr>
            <a:lvl9pPr marL="365633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116B5DD2-E2D3-4222-B6A2-32CD736AAE50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4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041" y="1200150"/>
            <a:ext cx="4037198" cy="3392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6586" y="1200150"/>
            <a:ext cx="4037198" cy="3392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116B5DD2-E2D3-4222-B6A2-32CD736AAE50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4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041" y="1150939"/>
            <a:ext cx="4038785" cy="4794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0965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130" indent="0">
              <a:buNone/>
              <a:defRPr sz="1600" b="1"/>
            </a:lvl8pPr>
            <a:lvl9pPr marL="365633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041" y="1630364"/>
            <a:ext cx="403878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3412" y="1150939"/>
            <a:ext cx="4040372" cy="4794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0965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130" indent="0">
              <a:buNone/>
              <a:defRPr sz="1600" b="1"/>
            </a:lvl8pPr>
            <a:lvl9pPr marL="365633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3412" y="1630364"/>
            <a:ext cx="4040372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116B5DD2-E2D3-4222-B6A2-32CD736AAE50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041" y="1150939"/>
            <a:ext cx="4038785" cy="4794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0965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130" indent="0">
              <a:buNone/>
              <a:defRPr sz="1600" b="1"/>
            </a:lvl8pPr>
            <a:lvl9pPr marL="365633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041" y="1630364"/>
            <a:ext cx="403878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3412" y="1150939"/>
            <a:ext cx="4040372" cy="4794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0965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130" indent="0">
              <a:buNone/>
              <a:defRPr sz="1600" b="1"/>
            </a:lvl8pPr>
            <a:lvl9pPr marL="365633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3412" y="1630364"/>
            <a:ext cx="4040372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F44B4F46-F462-42C5-AD2E-B8B633D1D7C6}" type="slidenum">
              <a:rPr lang="en-US" altLang="zh-CN" sz="1400">
                <a:solidFill>
                  <a:schemeClr val="tx1"/>
                </a:solidFill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5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116B5DD2-E2D3-4222-B6A2-32CD736AAE50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5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116B5DD2-E2D3-4222-B6A2-32CD736AAE50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5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042" y="204789"/>
            <a:ext cx="3007268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3809" y="204788"/>
            <a:ext cx="5109975" cy="4387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042" y="1076326"/>
            <a:ext cx="3007268" cy="35163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0965" indent="0">
              <a:buNone/>
              <a:defRPr sz="900"/>
            </a:lvl4pPr>
            <a:lvl5pPr marL="1828165" indent="0">
              <a:buNone/>
              <a:defRPr sz="900"/>
            </a:lvl5pPr>
            <a:lvl6pPr marL="2285365" indent="0">
              <a:buNone/>
              <a:defRPr sz="900"/>
            </a:lvl6pPr>
            <a:lvl7pPr marL="2742565" indent="0">
              <a:buNone/>
              <a:defRPr sz="900"/>
            </a:lvl7pPr>
            <a:lvl8pPr marL="3199130" indent="0">
              <a:buNone/>
              <a:defRPr sz="900"/>
            </a:lvl8pPr>
            <a:lvl9pPr marL="365633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116B5DD2-E2D3-4222-B6A2-32CD736AAE50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5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1666" y="3598863"/>
            <a:ext cx="5484495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1666" y="458788"/>
            <a:ext cx="5484495" cy="30861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0965" indent="0">
              <a:buNone/>
              <a:defRPr sz="2000"/>
            </a:lvl4pPr>
            <a:lvl5pPr marL="1828165" indent="0">
              <a:buNone/>
              <a:defRPr sz="2000"/>
            </a:lvl5pPr>
            <a:lvl6pPr marL="2285365" indent="0">
              <a:buNone/>
              <a:defRPr sz="2000"/>
            </a:lvl6pPr>
            <a:lvl7pPr marL="2742565" indent="0">
              <a:buNone/>
              <a:defRPr sz="2000"/>
            </a:lvl7pPr>
            <a:lvl8pPr marL="3199130" indent="0">
              <a:buNone/>
              <a:defRPr sz="2000"/>
            </a:lvl8pPr>
            <a:lvl9pPr marL="365633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1666" y="4024313"/>
            <a:ext cx="5484495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0965" indent="0">
              <a:buNone/>
              <a:defRPr sz="900"/>
            </a:lvl4pPr>
            <a:lvl5pPr marL="1828165" indent="0">
              <a:buNone/>
              <a:defRPr sz="900"/>
            </a:lvl5pPr>
            <a:lvl6pPr marL="2285365" indent="0">
              <a:buNone/>
              <a:defRPr sz="900"/>
            </a:lvl6pPr>
            <a:lvl7pPr marL="2742565" indent="0">
              <a:buNone/>
              <a:defRPr sz="900"/>
            </a:lvl7pPr>
            <a:lvl8pPr marL="3199130" indent="0">
              <a:buNone/>
              <a:defRPr sz="900"/>
            </a:lvl8pPr>
            <a:lvl9pPr marL="365633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116B5DD2-E2D3-4222-B6A2-32CD736AAE50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5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116B5DD2-E2D3-4222-B6A2-32CD736AAE50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5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7098" y="206376"/>
            <a:ext cx="2056686" cy="4386263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041" y="206376"/>
            <a:ext cx="6017710" cy="4386263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116B5DD2-E2D3-4222-B6A2-32CD736AAE50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5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562" y="1597026"/>
            <a:ext cx="7769701" cy="1101725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124" y="2913063"/>
            <a:ext cx="6398578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0965" indent="0" algn="ctr">
              <a:buNone/>
              <a:defRPr/>
            </a:lvl4pPr>
            <a:lvl5pPr marL="1828165" indent="0" algn="ctr">
              <a:buNone/>
              <a:defRPr/>
            </a:lvl5pPr>
            <a:lvl6pPr marL="2285365" indent="0" algn="ctr">
              <a:buNone/>
              <a:defRPr/>
            </a:lvl6pPr>
            <a:lvl7pPr marL="2742565" indent="0" algn="ctr">
              <a:buNone/>
              <a:defRPr/>
            </a:lvl7pPr>
            <a:lvl8pPr marL="3199130" indent="0" algn="ctr">
              <a:buNone/>
              <a:defRPr/>
            </a:lvl8pPr>
            <a:lvl9pPr marL="3656330" indent="0" algn="ctr">
              <a:buNone/>
              <a:defRPr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708C7BC7-16AE-432B-8AE8-5A92E4B15A10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5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708C7BC7-16AE-432B-8AE8-5A92E4B15A10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5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062" y="3303588"/>
            <a:ext cx="7769701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062" y="2179638"/>
            <a:ext cx="7769701" cy="11239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0965" indent="0">
              <a:buNone/>
              <a:defRPr sz="1400"/>
            </a:lvl4pPr>
            <a:lvl5pPr marL="1828165" indent="0">
              <a:buNone/>
              <a:defRPr sz="1400"/>
            </a:lvl5pPr>
            <a:lvl6pPr marL="2285365" indent="0">
              <a:buNone/>
              <a:defRPr sz="1400"/>
            </a:lvl6pPr>
            <a:lvl7pPr marL="2742565" indent="0">
              <a:buNone/>
              <a:defRPr sz="1400"/>
            </a:lvl7pPr>
            <a:lvl8pPr marL="3199130" indent="0">
              <a:buNone/>
              <a:defRPr sz="1400"/>
            </a:lvl8pPr>
            <a:lvl9pPr marL="365633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708C7BC7-16AE-432B-8AE8-5A92E4B15A10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5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041" y="1200150"/>
            <a:ext cx="4037198" cy="3392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6586" y="1200150"/>
            <a:ext cx="4037198" cy="3392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708C7BC7-16AE-432B-8AE8-5A92E4B15A10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F44B4F46-F462-42C5-AD2E-B8B633D1D7C6}" type="slidenum">
              <a:rPr lang="en-US" altLang="zh-CN" sz="1400">
                <a:solidFill>
                  <a:schemeClr val="tx1"/>
                </a:solidFill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6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041" y="1150939"/>
            <a:ext cx="4038785" cy="4794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0965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130" indent="0">
              <a:buNone/>
              <a:defRPr sz="1600" b="1"/>
            </a:lvl8pPr>
            <a:lvl9pPr marL="365633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041" y="1630364"/>
            <a:ext cx="403878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3412" y="1150939"/>
            <a:ext cx="4040372" cy="4794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0965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130" indent="0">
              <a:buNone/>
              <a:defRPr sz="1600" b="1"/>
            </a:lvl8pPr>
            <a:lvl9pPr marL="365633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3412" y="1630364"/>
            <a:ext cx="4040372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708C7BC7-16AE-432B-8AE8-5A92E4B15A10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6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708C7BC7-16AE-432B-8AE8-5A92E4B15A10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6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708C7BC7-16AE-432B-8AE8-5A92E4B15A10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6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042" y="204789"/>
            <a:ext cx="3007268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3809" y="204788"/>
            <a:ext cx="5109975" cy="4387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042" y="1076326"/>
            <a:ext cx="3007268" cy="35163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0965" indent="0">
              <a:buNone/>
              <a:defRPr sz="900"/>
            </a:lvl4pPr>
            <a:lvl5pPr marL="1828165" indent="0">
              <a:buNone/>
              <a:defRPr sz="900"/>
            </a:lvl5pPr>
            <a:lvl6pPr marL="2285365" indent="0">
              <a:buNone/>
              <a:defRPr sz="900"/>
            </a:lvl6pPr>
            <a:lvl7pPr marL="2742565" indent="0">
              <a:buNone/>
              <a:defRPr sz="900"/>
            </a:lvl7pPr>
            <a:lvl8pPr marL="3199130" indent="0">
              <a:buNone/>
              <a:defRPr sz="900"/>
            </a:lvl8pPr>
            <a:lvl9pPr marL="365633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708C7BC7-16AE-432B-8AE8-5A92E4B15A10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6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1666" y="3598863"/>
            <a:ext cx="5484495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1666" y="458788"/>
            <a:ext cx="5484495" cy="30861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0965" indent="0">
              <a:buNone/>
              <a:defRPr sz="2000"/>
            </a:lvl4pPr>
            <a:lvl5pPr marL="1828165" indent="0">
              <a:buNone/>
              <a:defRPr sz="2000"/>
            </a:lvl5pPr>
            <a:lvl6pPr marL="2285365" indent="0">
              <a:buNone/>
              <a:defRPr sz="2000"/>
            </a:lvl6pPr>
            <a:lvl7pPr marL="2742565" indent="0">
              <a:buNone/>
              <a:defRPr sz="2000"/>
            </a:lvl7pPr>
            <a:lvl8pPr marL="3199130" indent="0">
              <a:buNone/>
              <a:defRPr sz="2000"/>
            </a:lvl8pPr>
            <a:lvl9pPr marL="365633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1666" y="4024313"/>
            <a:ext cx="5484495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0965" indent="0">
              <a:buNone/>
              <a:defRPr sz="900"/>
            </a:lvl4pPr>
            <a:lvl5pPr marL="1828165" indent="0">
              <a:buNone/>
              <a:defRPr sz="900"/>
            </a:lvl5pPr>
            <a:lvl6pPr marL="2285365" indent="0">
              <a:buNone/>
              <a:defRPr sz="900"/>
            </a:lvl6pPr>
            <a:lvl7pPr marL="2742565" indent="0">
              <a:buNone/>
              <a:defRPr sz="900"/>
            </a:lvl7pPr>
            <a:lvl8pPr marL="3199130" indent="0">
              <a:buNone/>
              <a:defRPr sz="900"/>
            </a:lvl8pPr>
            <a:lvl9pPr marL="365633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708C7BC7-16AE-432B-8AE8-5A92E4B15A10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6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708C7BC7-16AE-432B-8AE8-5A92E4B15A10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6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7098" y="206376"/>
            <a:ext cx="2056686" cy="4386263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041" y="206376"/>
            <a:ext cx="6017710" cy="4386263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708C7BC7-16AE-432B-8AE8-5A92E4B15A10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6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898788" y="685588"/>
            <a:ext cx="7346848" cy="1927205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4498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898788" y="2669475"/>
            <a:ext cx="7346848" cy="1103959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1799" spc="150"/>
            </a:lvl1pPr>
            <a:lvl2pPr marL="342781" indent="0" algn="ctr">
              <a:buNone/>
              <a:defRPr sz="1499"/>
            </a:lvl2pPr>
            <a:lvl3pPr marL="685562" indent="0" algn="ctr">
              <a:buNone/>
              <a:defRPr sz="1350"/>
            </a:lvl3pPr>
            <a:lvl4pPr marL="1028343" indent="0" algn="ctr">
              <a:buNone/>
              <a:defRPr sz="1200"/>
            </a:lvl4pPr>
            <a:lvl5pPr marL="1371124" indent="0" algn="ctr">
              <a:buNone/>
              <a:defRPr sz="1200"/>
            </a:lvl5pPr>
            <a:lvl6pPr marL="1713905" indent="0" algn="ctr">
              <a:buNone/>
              <a:defRPr sz="1200"/>
            </a:lvl6pPr>
            <a:lvl7pPr marL="2056686" indent="0" algn="ctr">
              <a:buNone/>
              <a:defRPr sz="1200"/>
            </a:lvl7pPr>
            <a:lvl8pPr marL="2399467" indent="0" algn="ctr">
              <a:buNone/>
              <a:defRPr sz="1200"/>
            </a:lvl8pPr>
            <a:lvl9pPr marL="2742248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142" y="456159"/>
            <a:ext cx="8224044" cy="529037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6142" y="1117455"/>
            <a:ext cx="8224044" cy="3568298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492582" y="2885409"/>
            <a:ext cx="5824577" cy="574922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3299"/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492582" y="3460331"/>
            <a:ext cx="5824577" cy="650499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7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5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3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12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390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668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9946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2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F44B4F46-F462-42C5-AD2E-B8B633D1D7C6}" type="slidenum">
              <a:rPr lang="en-US" altLang="zh-CN" sz="1400">
                <a:solidFill>
                  <a:schemeClr val="tx1"/>
                </a:solidFill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7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142" y="456159"/>
            <a:ext cx="8224044" cy="529037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6142" y="1125552"/>
            <a:ext cx="3881252" cy="3560201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07031" y="1125552"/>
            <a:ext cx="3881252" cy="3560201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142" y="456159"/>
            <a:ext cx="8224044" cy="529037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456142" y="1071569"/>
            <a:ext cx="4005409" cy="286112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499" b="1" spc="1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781" indent="0">
              <a:buNone/>
              <a:defRPr sz="1499" b="1"/>
            </a:lvl2pPr>
            <a:lvl3pPr marL="685562" indent="0">
              <a:buNone/>
              <a:defRPr sz="1350" b="1"/>
            </a:lvl3pPr>
            <a:lvl4pPr marL="1028343" indent="0">
              <a:buNone/>
              <a:defRPr sz="1200" b="1"/>
            </a:lvl4pPr>
            <a:lvl5pPr marL="1371124" indent="0">
              <a:buNone/>
              <a:defRPr sz="1200" b="1"/>
            </a:lvl5pPr>
            <a:lvl6pPr marL="1713905" indent="0">
              <a:buNone/>
              <a:defRPr sz="1200" b="1"/>
            </a:lvl6pPr>
            <a:lvl7pPr marL="2056686" indent="0">
              <a:buNone/>
              <a:defRPr sz="1200" b="1"/>
            </a:lvl7pPr>
            <a:lvl8pPr marL="2399467" indent="0">
              <a:buNone/>
              <a:defRPr sz="1200" b="1"/>
            </a:lvl8pPr>
            <a:lvl9pPr marL="2742248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6142" y="1390071"/>
            <a:ext cx="4005409" cy="3295682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5189" y="1065967"/>
            <a:ext cx="4005409" cy="286112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499" b="1" spc="1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781" indent="0">
              <a:buNone/>
              <a:defRPr sz="1499" b="1"/>
            </a:lvl2pPr>
            <a:lvl3pPr marL="685562" indent="0">
              <a:buNone/>
              <a:defRPr sz="1350" b="1"/>
            </a:lvl3pPr>
            <a:lvl4pPr marL="1028343" indent="0">
              <a:buNone/>
              <a:defRPr sz="1200" b="1"/>
            </a:lvl4pPr>
            <a:lvl5pPr marL="1371124" indent="0">
              <a:buNone/>
              <a:defRPr sz="1200" b="1"/>
            </a:lvl5pPr>
            <a:lvl6pPr marL="1713905" indent="0">
              <a:buNone/>
              <a:defRPr sz="1200" b="1"/>
            </a:lvl6pPr>
            <a:lvl7pPr marL="2056686" indent="0">
              <a:buNone/>
              <a:defRPr sz="1200" b="1"/>
            </a:lvl7pPr>
            <a:lvl8pPr marL="2399467" indent="0">
              <a:buNone/>
              <a:defRPr sz="1200" b="1"/>
            </a:lvl8pPr>
            <a:lvl9pPr marL="2742248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5189" y="1390071"/>
            <a:ext cx="4005409" cy="3295682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142" y="456159"/>
            <a:ext cx="8224044" cy="529037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456142" y="1166040"/>
            <a:ext cx="3923445" cy="3454933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761146" y="1166040"/>
            <a:ext cx="3919039" cy="3454933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456142" y="456159"/>
            <a:ext cx="8224044" cy="52903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7673435" y="685588"/>
            <a:ext cx="782728" cy="3770735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099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85562" y="685588"/>
            <a:ext cx="6874512" cy="3770735"/>
          </a:xfrm>
        </p:spPr>
        <p:txBody>
          <a:bodyPr vert="eaVert" lIns="46800" tIns="46800" rIns="46800" bIns="46800"/>
          <a:lstStyle>
            <a:lvl1pPr marL="171390" indent="-171390">
              <a:spcAft>
                <a:spcPts val="750"/>
              </a:spcAft>
              <a:defRPr spc="225"/>
            </a:lvl1pPr>
            <a:lvl2pPr marL="514171" indent="-171390">
              <a:defRPr spc="225"/>
            </a:lvl2pPr>
            <a:lvl3pPr marL="856952" indent="-171390">
              <a:defRPr spc="225"/>
            </a:lvl3pPr>
            <a:lvl4pPr marL="1199733" indent="-171390">
              <a:defRPr spc="225"/>
            </a:lvl4pPr>
            <a:lvl5pPr marL="1542514" indent="-171390">
              <a:defRPr spc="225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456142" y="580321"/>
            <a:ext cx="8226743" cy="411083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898788" y="1862425"/>
            <a:ext cx="7346848" cy="763864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4498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898788" y="2669476"/>
            <a:ext cx="7346848" cy="353591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1799" spc="15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042" y="204789"/>
            <a:ext cx="3007268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3809" y="204788"/>
            <a:ext cx="5109975" cy="4387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042" y="1076326"/>
            <a:ext cx="3007268" cy="35163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0965" indent="0">
              <a:buNone/>
              <a:defRPr sz="900"/>
            </a:lvl4pPr>
            <a:lvl5pPr marL="1828165" indent="0">
              <a:buNone/>
              <a:defRPr sz="900"/>
            </a:lvl5pPr>
            <a:lvl6pPr marL="2285365" indent="0">
              <a:buNone/>
              <a:defRPr sz="900"/>
            </a:lvl6pPr>
            <a:lvl7pPr marL="2742565" indent="0">
              <a:buNone/>
              <a:defRPr sz="900"/>
            </a:lvl7pPr>
            <a:lvl8pPr marL="3199130" indent="0">
              <a:buNone/>
              <a:defRPr sz="900"/>
            </a:lvl8pPr>
            <a:lvl9pPr marL="365633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F44B4F46-F462-42C5-AD2E-B8B633D1D7C6}" type="slidenum">
              <a:rPr lang="en-US" altLang="zh-CN" sz="1400">
                <a:solidFill>
                  <a:schemeClr val="tx1"/>
                </a:solidFill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1666" y="3598863"/>
            <a:ext cx="5484495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1666" y="458788"/>
            <a:ext cx="5484495" cy="30861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0965" indent="0">
              <a:buNone/>
              <a:defRPr sz="2000"/>
            </a:lvl4pPr>
            <a:lvl5pPr marL="1828165" indent="0">
              <a:buNone/>
              <a:defRPr sz="2000"/>
            </a:lvl5pPr>
            <a:lvl6pPr marL="2285365" indent="0">
              <a:buNone/>
              <a:defRPr sz="2000"/>
            </a:lvl6pPr>
            <a:lvl7pPr marL="2742565" indent="0">
              <a:buNone/>
              <a:defRPr sz="2000"/>
            </a:lvl7pPr>
            <a:lvl8pPr marL="3199130" indent="0">
              <a:buNone/>
              <a:defRPr sz="2000"/>
            </a:lvl8pPr>
            <a:lvl9pPr marL="365633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1666" y="4024313"/>
            <a:ext cx="5484495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0965" indent="0">
              <a:buNone/>
              <a:defRPr sz="900"/>
            </a:lvl4pPr>
            <a:lvl5pPr marL="1828165" indent="0">
              <a:buNone/>
              <a:defRPr sz="900"/>
            </a:lvl5pPr>
            <a:lvl6pPr marL="2285365" indent="0">
              <a:buNone/>
              <a:defRPr sz="900"/>
            </a:lvl6pPr>
            <a:lvl7pPr marL="2742565" indent="0">
              <a:buNone/>
              <a:defRPr sz="900"/>
            </a:lvl7pPr>
            <a:lvl8pPr marL="3199130" indent="0">
              <a:buNone/>
              <a:defRPr sz="900"/>
            </a:lvl8pPr>
            <a:lvl9pPr marL="365633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F44B4F46-F462-42C5-AD2E-B8B633D1D7C6}" type="slidenum">
              <a:rPr lang="en-US" altLang="zh-CN" sz="1400">
                <a:solidFill>
                  <a:schemeClr val="tx1"/>
                </a:solidFill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ea typeface="宋体" pitchFamily="2" charset="-122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10" Type="http://schemas.openxmlformats.org/officeDocument/2006/relationships/slideLayout" Target="../slideLayouts/slideLayout21.xml" /><Relationship Id="rId11" Type="http://schemas.openxmlformats.org/officeDocument/2006/relationships/slideLayout" Target="../slideLayouts/slideLayout22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14.xml" /><Relationship Id="rId4" Type="http://schemas.openxmlformats.org/officeDocument/2006/relationships/slideLayout" Target="../slideLayouts/slideLayout15.xml" /><Relationship Id="rId5" Type="http://schemas.openxmlformats.org/officeDocument/2006/relationships/slideLayout" Target="../slideLayouts/slideLayout16.xml" /><Relationship Id="rId6" Type="http://schemas.openxmlformats.org/officeDocument/2006/relationships/slideLayout" Target="../slideLayouts/slideLayout17.xml" /><Relationship Id="rId7" Type="http://schemas.openxmlformats.org/officeDocument/2006/relationships/slideLayout" Target="../slideLayouts/slideLayout18.xml" /><Relationship Id="rId8" Type="http://schemas.openxmlformats.org/officeDocument/2006/relationships/slideLayout" Target="../slideLayouts/slideLayout19.xml" /><Relationship Id="rId9" Type="http://schemas.openxmlformats.org/officeDocument/2006/relationships/slideLayout" Target="../slideLayouts/slideLayout20.xml" /></Relationships>
</file>

<file path=ppt/slideMasters/_rels/slideMaster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3.xml" /><Relationship Id="rId10" Type="http://schemas.openxmlformats.org/officeDocument/2006/relationships/slideLayout" Target="../slideLayouts/slideLayout32.xml" /><Relationship Id="rId11" Type="http://schemas.openxmlformats.org/officeDocument/2006/relationships/slideLayout" Target="../slideLayouts/slideLayout33.xml" /><Relationship Id="rId12" Type="http://schemas.openxmlformats.org/officeDocument/2006/relationships/theme" Target="../theme/theme3.xml" /><Relationship Id="rId2" Type="http://schemas.openxmlformats.org/officeDocument/2006/relationships/slideLayout" Target="../slideLayouts/slideLayout24.xml" /><Relationship Id="rId3" Type="http://schemas.openxmlformats.org/officeDocument/2006/relationships/slideLayout" Target="../slideLayouts/slideLayout25.xml" /><Relationship Id="rId4" Type="http://schemas.openxmlformats.org/officeDocument/2006/relationships/slideLayout" Target="../slideLayouts/slideLayout26.xml" /><Relationship Id="rId5" Type="http://schemas.openxmlformats.org/officeDocument/2006/relationships/slideLayout" Target="../slideLayouts/slideLayout27.xml" /><Relationship Id="rId6" Type="http://schemas.openxmlformats.org/officeDocument/2006/relationships/slideLayout" Target="../slideLayouts/slideLayout28.xml" /><Relationship Id="rId7" Type="http://schemas.openxmlformats.org/officeDocument/2006/relationships/slideLayout" Target="../slideLayouts/slideLayout29.xml" /><Relationship Id="rId8" Type="http://schemas.openxmlformats.org/officeDocument/2006/relationships/slideLayout" Target="../slideLayouts/slideLayout30.xml" /><Relationship Id="rId9" Type="http://schemas.openxmlformats.org/officeDocument/2006/relationships/slideLayout" Target="../slideLayouts/slideLayout31.xml" /></Relationships>
</file>

<file path=ppt/slideMasters/_rels/slideMaster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4.xml" /><Relationship Id="rId10" Type="http://schemas.openxmlformats.org/officeDocument/2006/relationships/slideLayout" Target="../slideLayouts/slideLayout43.xml" /><Relationship Id="rId11" Type="http://schemas.openxmlformats.org/officeDocument/2006/relationships/slideLayout" Target="../slideLayouts/slideLayout44.xml" /><Relationship Id="rId12" Type="http://schemas.openxmlformats.org/officeDocument/2006/relationships/theme" Target="../theme/theme4.xml" /><Relationship Id="rId2" Type="http://schemas.openxmlformats.org/officeDocument/2006/relationships/slideLayout" Target="../slideLayouts/slideLayout35.xml" /><Relationship Id="rId3" Type="http://schemas.openxmlformats.org/officeDocument/2006/relationships/slideLayout" Target="../slideLayouts/slideLayout36.xml" /><Relationship Id="rId4" Type="http://schemas.openxmlformats.org/officeDocument/2006/relationships/slideLayout" Target="../slideLayouts/slideLayout37.xml" /><Relationship Id="rId5" Type="http://schemas.openxmlformats.org/officeDocument/2006/relationships/slideLayout" Target="../slideLayouts/slideLayout38.xml" /><Relationship Id="rId6" Type="http://schemas.openxmlformats.org/officeDocument/2006/relationships/slideLayout" Target="../slideLayouts/slideLayout39.xml" /><Relationship Id="rId7" Type="http://schemas.openxmlformats.org/officeDocument/2006/relationships/slideLayout" Target="../slideLayouts/slideLayout40.xml" /><Relationship Id="rId8" Type="http://schemas.openxmlformats.org/officeDocument/2006/relationships/slideLayout" Target="../slideLayouts/slideLayout41.xml" /><Relationship Id="rId9" Type="http://schemas.openxmlformats.org/officeDocument/2006/relationships/slideLayout" Target="../slideLayouts/slideLayout42.xml" /></Relationships>
</file>

<file path=ppt/slideMasters/_rels/slideMaster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5.xml" /><Relationship Id="rId10" Type="http://schemas.openxmlformats.org/officeDocument/2006/relationships/slideLayout" Target="../slideLayouts/slideLayout54.xml" /><Relationship Id="rId11" Type="http://schemas.openxmlformats.org/officeDocument/2006/relationships/slideLayout" Target="../slideLayouts/slideLayout55.xml" /><Relationship Id="rId12" Type="http://schemas.openxmlformats.org/officeDocument/2006/relationships/theme" Target="../theme/theme5.xml" /><Relationship Id="rId2" Type="http://schemas.openxmlformats.org/officeDocument/2006/relationships/slideLayout" Target="../slideLayouts/slideLayout46.xml" /><Relationship Id="rId3" Type="http://schemas.openxmlformats.org/officeDocument/2006/relationships/slideLayout" Target="../slideLayouts/slideLayout47.xml" /><Relationship Id="rId4" Type="http://schemas.openxmlformats.org/officeDocument/2006/relationships/slideLayout" Target="../slideLayouts/slideLayout48.xml" /><Relationship Id="rId5" Type="http://schemas.openxmlformats.org/officeDocument/2006/relationships/slideLayout" Target="../slideLayouts/slideLayout49.xml" /><Relationship Id="rId6" Type="http://schemas.openxmlformats.org/officeDocument/2006/relationships/slideLayout" Target="../slideLayouts/slideLayout50.xml" /><Relationship Id="rId7" Type="http://schemas.openxmlformats.org/officeDocument/2006/relationships/slideLayout" Target="../slideLayouts/slideLayout51.xml" /><Relationship Id="rId8" Type="http://schemas.openxmlformats.org/officeDocument/2006/relationships/slideLayout" Target="../slideLayouts/slideLayout52.xml" /><Relationship Id="rId9" Type="http://schemas.openxmlformats.org/officeDocument/2006/relationships/slideLayout" Target="../slideLayouts/slideLayout53.xml" /></Relationships>
</file>

<file path=ppt/slideMasters/_rels/slideMaster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6.xml" /><Relationship Id="rId10" Type="http://schemas.openxmlformats.org/officeDocument/2006/relationships/slideLayout" Target="../slideLayouts/slideLayout65.xml" /><Relationship Id="rId11" Type="http://schemas.openxmlformats.org/officeDocument/2006/relationships/slideLayout" Target="../slideLayouts/slideLayout66.xml" /><Relationship Id="rId12" Type="http://schemas.openxmlformats.org/officeDocument/2006/relationships/theme" Target="../theme/theme6.xml" /><Relationship Id="rId2" Type="http://schemas.openxmlformats.org/officeDocument/2006/relationships/slideLayout" Target="../slideLayouts/slideLayout57.xml" /><Relationship Id="rId3" Type="http://schemas.openxmlformats.org/officeDocument/2006/relationships/slideLayout" Target="../slideLayouts/slideLayout58.xml" /><Relationship Id="rId4" Type="http://schemas.openxmlformats.org/officeDocument/2006/relationships/slideLayout" Target="../slideLayouts/slideLayout59.xml" /><Relationship Id="rId5" Type="http://schemas.openxmlformats.org/officeDocument/2006/relationships/slideLayout" Target="../slideLayouts/slideLayout60.xml" /><Relationship Id="rId6" Type="http://schemas.openxmlformats.org/officeDocument/2006/relationships/slideLayout" Target="../slideLayouts/slideLayout61.xml" /><Relationship Id="rId7" Type="http://schemas.openxmlformats.org/officeDocument/2006/relationships/slideLayout" Target="../slideLayouts/slideLayout62.xml" /><Relationship Id="rId8" Type="http://schemas.openxmlformats.org/officeDocument/2006/relationships/slideLayout" Target="../slideLayouts/slideLayout63.xml" /><Relationship Id="rId9" Type="http://schemas.openxmlformats.org/officeDocument/2006/relationships/slideLayout" Target="../slideLayouts/slideLayout64.xml" /></Relationships>
</file>

<file path=ppt/slideMasters/_rels/slideMaster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7.xml" /><Relationship Id="rId10" Type="http://schemas.openxmlformats.org/officeDocument/2006/relationships/slideLayout" Target="../slideLayouts/slideLayout76.xml" /><Relationship Id="rId11" Type="http://schemas.openxmlformats.org/officeDocument/2006/relationships/slideLayout" Target="../slideLayouts/slideLayout77.xml" /><Relationship Id="rId12" Type="http://schemas.openxmlformats.org/officeDocument/2006/relationships/tags" Target="../tags/tag57.xml" /><Relationship Id="rId13" Type="http://schemas.openxmlformats.org/officeDocument/2006/relationships/tags" Target="../tags/tag58.xml" /><Relationship Id="rId14" Type="http://schemas.openxmlformats.org/officeDocument/2006/relationships/tags" Target="../tags/tag59.xml" /><Relationship Id="rId15" Type="http://schemas.openxmlformats.org/officeDocument/2006/relationships/tags" Target="../tags/tag60.xml" /><Relationship Id="rId16" Type="http://schemas.openxmlformats.org/officeDocument/2006/relationships/theme" Target="../theme/theme7.xml" /><Relationship Id="rId2" Type="http://schemas.openxmlformats.org/officeDocument/2006/relationships/slideLayout" Target="../slideLayouts/slideLayout68.xml" /><Relationship Id="rId3" Type="http://schemas.openxmlformats.org/officeDocument/2006/relationships/slideLayout" Target="../slideLayouts/slideLayout69.xml" /><Relationship Id="rId4" Type="http://schemas.openxmlformats.org/officeDocument/2006/relationships/slideLayout" Target="../slideLayouts/slideLayout70.xml" /><Relationship Id="rId5" Type="http://schemas.openxmlformats.org/officeDocument/2006/relationships/slideLayout" Target="../slideLayouts/slideLayout71.xml" /><Relationship Id="rId6" Type="http://schemas.openxmlformats.org/officeDocument/2006/relationships/slideLayout" Target="../slideLayouts/slideLayout72.xml" /><Relationship Id="rId7" Type="http://schemas.openxmlformats.org/officeDocument/2006/relationships/slideLayout" Target="../slideLayouts/slideLayout73.xml" /><Relationship Id="rId8" Type="http://schemas.openxmlformats.org/officeDocument/2006/relationships/slideLayout" Target="../slideLayouts/slideLayout74.xml" /><Relationship Id="rId9" Type="http://schemas.openxmlformats.org/officeDocument/2006/relationships/slideLayout" Target="../slideLayouts/slideLayout75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 title=""/>
        <p:cNvGrpSpPr/>
        <p:nvPr/>
      </p:nvGrpSpPr>
      <p:grpSpPr/>
      <p:sp>
        <p:nvSpPr>
          <p:cNvPr id="1026" name="Rectangle 2" title=""/>
          <p:cNvSpPr>
            <a:spLocks noGrp="1"/>
          </p:cNvSpPr>
          <p:nvPr>
            <p:ph type="title" idx="4294967295"/>
          </p:nvPr>
        </p:nvSpPr>
        <p:spPr>
          <a:xfrm>
            <a:off x="457200" y="206375"/>
            <a:ext cx="8226425" cy="8572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4300">
                <a:solidFill>
                  <a:schemeClr val="tx2"/>
                </a:solidFill>
                <a:latin typeface="Arial" pitchFamily="34" charset="0"/>
                <a:ea typeface="宋体" pitchFamily="2" charset="-122"/>
                <a:cs typeface="+mj-cs"/>
              </a:defRPr>
            </a:lvl1pPr>
          </a:lstStyle>
          <a:p>
            <a:pPr lvl="0"/>
            <a:r>
              <a:t>单击此处编辑母版标题样式</a:t>
            </a:r>
          </a:p>
        </p:txBody>
      </p:sp>
      <p:sp>
        <p:nvSpPr>
          <p:cNvPr id="1027" name="Rectangle 3" title=""/>
          <p:cNvSpPr>
            <a:spLocks noGrp="1"/>
          </p:cNvSpPr>
          <p:nvPr>
            <p:ph type="body" idx="4294967295"/>
          </p:nvPr>
        </p:nvSpPr>
        <p:spPr>
          <a:xfrm>
            <a:off x="457200" y="1200150"/>
            <a:ext cx="8226425" cy="33924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/>
          <a:lstStyle>
            <a:lvl1pPr marL="341630" indent="-34163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lang="zh-CN" altLang="en-US" sz="3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680" indent="-28448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lang="zh-CN" altLang="en-US" sz="2700">
                <a:solidFill>
                  <a:schemeClr val="tx1"/>
                </a:solidFill>
                <a:latin typeface="+mn-lt"/>
                <a:ea typeface="+mn-ea"/>
              </a:defRPr>
            </a:lvl2pPr>
            <a:lvl3pPr marL="1141730" indent="-22733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lang="zh-CN" altLang="en-US"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598930" indent="-22733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lang="zh-CN" altLang="en-US" sz="1900">
                <a:solidFill>
                  <a:schemeClr val="tx1"/>
                </a:solidFill>
                <a:latin typeface="+mn-lt"/>
                <a:ea typeface="+mn-ea"/>
              </a:defRPr>
            </a:lvl4pPr>
            <a:lvl5pPr marL="2056130" indent="-22733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lang="zh-CN" altLang="en-US" sz="1900">
                <a:solidFill>
                  <a:schemeClr val="tx1"/>
                </a:solidFill>
                <a:latin typeface="+mn-lt"/>
                <a:ea typeface="+mn-ea"/>
              </a:defRPr>
            </a:lvl5pPr>
            <a:lvl6pPr marL="251396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16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773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493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1312" lvl="0" indent="-341312"/>
            <a:r>
              <a:t>单击此处编辑母版文本样式</a:t>
            </a:r>
          </a:p>
          <a:p>
            <a:pPr marL="741362" lvl="1" indent="-284162"/>
            <a:r>
              <a:t>第二级</a:t>
            </a:r>
          </a:p>
          <a:p>
            <a:pPr marL="1141412" lvl="2" indent="-227012"/>
            <a:r>
              <a:t>第三级</a:t>
            </a:r>
          </a:p>
          <a:p>
            <a:pPr marL="1598612" lvl="3" indent="-227012"/>
            <a:r>
              <a:t>第四级</a:t>
            </a:r>
          </a:p>
          <a:p>
            <a:pPr marL="2055812" lvl="4" indent="-227012"/>
            <a:r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F44B4F46-F462-42C5-AD2E-B8B633D1D7C6}" type="slidenum">
              <a:rPr lang="en-US" altLang="zh-CN" sz="1400">
                <a:solidFill>
                  <a:schemeClr val="tx1"/>
                </a:solidFill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/>
  <p:timing/>
  <p:txStyles>
    <p:titleStyle>
      <a:lvl1pPr marL="0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4300">
          <a:solidFill>
            <a:schemeClr val="tx2"/>
          </a:solidFill>
          <a:latin typeface="Arial" pitchFamily="34" charset="0"/>
          <a:ea typeface="宋体" pitchFamily="2" charset="-122"/>
          <a:cs typeface="+mj-cs"/>
        </a:defRPr>
      </a:lvl1pPr>
    </p:titleStyle>
    <p:bodyStyle>
      <a:lvl1pPr marL="341630" indent="-34163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1680" indent="-28448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sz="2700">
          <a:solidFill>
            <a:schemeClr val="tx1"/>
          </a:solidFill>
          <a:latin typeface="+mn-lt"/>
          <a:ea typeface="+mn-ea"/>
        </a:defRPr>
      </a:lvl2pPr>
      <a:lvl3pPr marL="1141730" indent="-22733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sz="2300">
          <a:solidFill>
            <a:schemeClr val="tx1"/>
          </a:solidFill>
          <a:latin typeface="+mn-lt"/>
          <a:ea typeface="+mn-ea"/>
        </a:defRPr>
      </a:lvl3pPr>
      <a:lvl4pPr marL="1598930" indent="-22733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sz="1900">
          <a:solidFill>
            <a:schemeClr val="tx1"/>
          </a:solidFill>
          <a:latin typeface="+mn-lt"/>
          <a:ea typeface="+mn-ea"/>
        </a:defRPr>
      </a:lvl4pPr>
      <a:lvl5pPr marL="2056130" indent="-22733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»"/>
        <a:defRPr sz="1900">
          <a:solidFill>
            <a:schemeClr val="tx1"/>
          </a:solidFill>
          <a:latin typeface="+mn-lt"/>
          <a:ea typeface="+mn-ea"/>
        </a:defRPr>
      </a:lvl5pPr>
      <a:lvl6pPr marL="251396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16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773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493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13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3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 title=""/>
        <p:cNvGrpSpPr/>
        <p:nvPr/>
      </p:nvGrpSpPr>
      <p:grpSpPr/>
      <p:sp>
        <p:nvSpPr>
          <p:cNvPr id="2050" name="Rectangle 2" title=""/>
          <p:cNvSpPr>
            <a:spLocks noGrp="1"/>
          </p:cNvSpPr>
          <p:nvPr>
            <p:ph type="title" idx="4294967295"/>
          </p:nvPr>
        </p:nvSpPr>
        <p:spPr>
          <a:xfrm>
            <a:off x="457200" y="206375"/>
            <a:ext cx="8226425" cy="8572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4300">
                <a:solidFill>
                  <a:schemeClr val="tx2"/>
                </a:solidFill>
                <a:latin typeface="Arial" pitchFamily="34" charset="0"/>
                <a:ea typeface="宋体" pitchFamily="2" charset="-122"/>
                <a:cs typeface="+mj-cs"/>
              </a:defRPr>
            </a:lvl1pPr>
          </a:lstStyle>
          <a:p>
            <a:pPr lvl="0"/>
            <a:r>
              <a:t>单击此处编辑母版标题样式</a:t>
            </a:r>
          </a:p>
        </p:txBody>
      </p:sp>
      <p:sp>
        <p:nvSpPr>
          <p:cNvPr id="2051" name="Rectangle 3" title=""/>
          <p:cNvSpPr>
            <a:spLocks noGrp="1"/>
          </p:cNvSpPr>
          <p:nvPr>
            <p:ph type="body" idx="4294967295"/>
          </p:nvPr>
        </p:nvSpPr>
        <p:spPr>
          <a:xfrm>
            <a:off x="457200" y="1200150"/>
            <a:ext cx="8226425" cy="33924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/>
          <a:lstStyle>
            <a:lvl1pPr marL="341630" indent="-34163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lang="zh-CN" altLang="en-US" sz="3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680" indent="-28448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lang="zh-CN" altLang="en-US" sz="2700">
                <a:solidFill>
                  <a:schemeClr val="tx1"/>
                </a:solidFill>
                <a:latin typeface="+mn-lt"/>
                <a:ea typeface="+mn-ea"/>
              </a:defRPr>
            </a:lvl2pPr>
            <a:lvl3pPr marL="1141730" indent="-22733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lang="zh-CN" altLang="en-US"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598930" indent="-22733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lang="zh-CN" altLang="en-US" sz="1900">
                <a:solidFill>
                  <a:schemeClr val="tx1"/>
                </a:solidFill>
                <a:latin typeface="+mn-lt"/>
                <a:ea typeface="+mn-ea"/>
              </a:defRPr>
            </a:lvl4pPr>
            <a:lvl5pPr marL="2056130" indent="-22733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lang="zh-CN" altLang="en-US" sz="1900">
                <a:solidFill>
                  <a:schemeClr val="tx1"/>
                </a:solidFill>
                <a:latin typeface="+mn-lt"/>
                <a:ea typeface="+mn-ea"/>
              </a:defRPr>
            </a:lvl5pPr>
            <a:lvl6pPr marL="251396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16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773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493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1312" lvl="0" indent="-341312"/>
            <a:r>
              <a:t>单击此处编辑母版文本样式</a:t>
            </a:r>
          </a:p>
          <a:p>
            <a:pPr marL="741362" lvl="1" indent="-284162"/>
            <a:r>
              <a:t>第二级</a:t>
            </a:r>
          </a:p>
          <a:p>
            <a:pPr marL="1141412" lvl="2" indent="-227012"/>
            <a:r>
              <a:t>第三级</a:t>
            </a:r>
          </a:p>
          <a:p>
            <a:pPr marL="1598612" lvl="3" indent="-227012"/>
            <a:r>
              <a:t>第四级</a:t>
            </a:r>
          </a:p>
          <a:p>
            <a:pPr marL="2055812" lvl="4" indent="-227012"/>
            <a:r>
              <a:t>第五级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3B94CC32-93A8-4566-8EE3-79247804F254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/>
  <p:timing/>
  <p:txStyles>
    <p:titleStyle>
      <a:lvl1pPr marL="0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4300">
          <a:solidFill>
            <a:schemeClr val="tx2"/>
          </a:solidFill>
          <a:latin typeface="Arial" pitchFamily="34" charset="0"/>
          <a:ea typeface="宋体" pitchFamily="2" charset="-122"/>
          <a:cs typeface="+mj-cs"/>
        </a:defRPr>
      </a:lvl1pPr>
    </p:titleStyle>
    <p:bodyStyle>
      <a:lvl1pPr marL="341630" indent="-34163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1680" indent="-28448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sz="2700">
          <a:solidFill>
            <a:schemeClr val="tx1"/>
          </a:solidFill>
          <a:latin typeface="+mn-lt"/>
          <a:ea typeface="+mn-ea"/>
        </a:defRPr>
      </a:lvl2pPr>
      <a:lvl3pPr marL="1141730" indent="-22733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sz="2300">
          <a:solidFill>
            <a:schemeClr val="tx1"/>
          </a:solidFill>
          <a:latin typeface="+mn-lt"/>
          <a:ea typeface="+mn-ea"/>
        </a:defRPr>
      </a:lvl3pPr>
      <a:lvl4pPr marL="1598930" indent="-22733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sz="1900">
          <a:solidFill>
            <a:schemeClr val="tx1"/>
          </a:solidFill>
          <a:latin typeface="+mn-lt"/>
          <a:ea typeface="+mn-ea"/>
        </a:defRPr>
      </a:lvl4pPr>
      <a:lvl5pPr marL="2056130" indent="-22733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»"/>
        <a:defRPr sz="1900">
          <a:solidFill>
            <a:schemeClr val="tx1"/>
          </a:solidFill>
          <a:latin typeface="+mn-lt"/>
          <a:ea typeface="+mn-ea"/>
        </a:defRPr>
      </a:lvl5pPr>
      <a:lvl6pPr marL="251396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16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773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493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13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3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 title=""/>
        <p:cNvGrpSpPr/>
        <p:nvPr/>
      </p:nvGrpSpPr>
      <p:grpSpPr/>
      <p:sp>
        <p:nvSpPr>
          <p:cNvPr id="3074" name="Rectangle 2" title=""/>
          <p:cNvSpPr>
            <a:spLocks noGrp="1"/>
          </p:cNvSpPr>
          <p:nvPr>
            <p:ph type="title" idx="4294967295"/>
          </p:nvPr>
        </p:nvSpPr>
        <p:spPr>
          <a:xfrm>
            <a:off x="457200" y="206375"/>
            <a:ext cx="8226425" cy="8572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4300">
                <a:solidFill>
                  <a:schemeClr val="tx2"/>
                </a:solidFill>
                <a:latin typeface="Arial" pitchFamily="34" charset="0"/>
                <a:ea typeface="宋体" pitchFamily="2" charset="-122"/>
                <a:cs typeface="+mj-cs"/>
              </a:defRPr>
            </a:lvl1pPr>
          </a:lstStyle>
          <a:p>
            <a:pPr lvl="0"/>
            <a:r>
              <a:t>单击此处编辑母版标题样式</a:t>
            </a:r>
          </a:p>
        </p:txBody>
      </p:sp>
      <p:sp>
        <p:nvSpPr>
          <p:cNvPr id="3075" name="Rectangle 3" title=""/>
          <p:cNvSpPr>
            <a:spLocks noGrp="1"/>
          </p:cNvSpPr>
          <p:nvPr>
            <p:ph type="body" idx="4294967295"/>
          </p:nvPr>
        </p:nvSpPr>
        <p:spPr>
          <a:xfrm>
            <a:off x="457200" y="1200150"/>
            <a:ext cx="8226425" cy="33924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/>
          <a:lstStyle>
            <a:lvl1pPr marL="341630" indent="-34163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lang="zh-CN" altLang="en-US" sz="3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680" indent="-28448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lang="zh-CN" altLang="en-US" sz="2700">
                <a:solidFill>
                  <a:schemeClr val="tx1"/>
                </a:solidFill>
                <a:latin typeface="+mn-lt"/>
                <a:ea typeface="+mn-ea"/>
              </a:defRPr>
            </a:lvl2pPr>
            <a:lvl3pPr marL="1141730" indent="-22733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lang="zh-CN" altLang="en-US"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598930" indent="-22733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lang="zh-CN" altLang="en-US" sz="1900">
                <a:solidFill>
                  <a:schemeClr val="tx1"/>
                </a:solidFill>
                <a:latin typeface="+mn-lt"/>
                <a:ea typeface="+mn-ea"/>
              </a:defRPr>
            </a:lvl4pPr>
            <a:lvl5pPr marL="2056130" indent="-22733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lang="zh-CN" altLang="en-US" sz="1900">
                <a:solidFill>
                  <a:schemeClr val="tx1"/>
                </a:solidFill>
                <a:latin typeface="+mn-lt"/>
                <a:ea typeface="+mn-ea"/>
              </a:defRPr>
            </a:lvl5pPr>
            <a:lvl6pPr marL="251396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16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773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493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1312" lvl="0" indent="-341312"/>
            <a:r>
              <a:t>单击此处编辑母版文本样式</a:t>
            </a:r>
          </a:p>
          <a:p>
            <a:pPr marL="741362" lvl="1" indent="-284162"/>
            <a:r>
              <a:t>第二级</a:t>
            </a:r>
          </a:p>
          <a:p>
            <a:pPr marL="1141412" lvl="2" indent="-227012"/>
            <a:r>
              <a:t>第三级</a:t>
            </a:r>
          </a:p>
          <a:p>
            <a:pPr marL="1598612" lvl="3" indent="-227012"/>
            <a:r>
              <a:t>第四级</a:t>
            </a:r>
          </a:p>
          <a:p>
            <a:pPr marL="2055812" lvl="4" indent="-227012"/>
            <a:r>
              <a:t>第五级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F6E3A936-EA6D-4971-98DE-3200FB1376B9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ransition/>
  <p:timing/>
  <p:txStyles>
    <p:titleStyle>
      <a:lvl1pPr marL="0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4300">
          <a:solidFill>
            <a:schemeClr val="tx2"/>
          </a:solidFill>
          <a:latin typeface="Arial" pitchFamily="34" charset="0"/>
          <a:ea typeface="宋体" pitchFamily="2" charset="-122"/>
          <a:cs typeface="+mj-cs"/>
        </a:defRPr>
      </a:lvl1pPr>
    </p:titleStyle>
    <p:bodyStyle>
      <a:lvl1pPr marL="341630" indent="-34163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1680" indent="-28448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sz="2700">
          <a:solidFill>
            <a:schemeClr val="tx1"/>
          </a:solidFill>
          <a:latin typeface="+mn-lt"/>
          <a:ea typeface="+mn-ea"/>
        </a:defRPr>
      </a:lvl2pPr>
      <a:lvl3pPr marL="1141730" indent="-22733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sz="2300">
          <a:solidFill>
            <a:schemeClr val="tx1"/>
          </a:solidFill>
          <a:latin typeface="+mn-lt"/>
          <a:ea typeface="+mn-ea"/>
        </a:defRPr>
      </a:lvl3pPr>
      <a:lvl4pPr marL="1598930" indent="-22733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sz="1900">
          <a:solidFill>
            <a:schemeClr val="tx1"/>
          </a:solidFill>
          <a:latin typeface="+mn-lt"/>
          <a:ea typeface="+mn-ea"/>
        </a:defRPr>
      </a:lvl4pPr>
      <a:lvl5pPr marL="2056130" indent="-22733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»"/>
        <a:defRPr sz="1900">
          <a:solidFill>
            <a:schemeClr val="tx1"/>
          </a:solidFill>
          <a:latin typeface="+mn-lt"/>
          <a:ea typeface="+mn-ea"/>
        </a:defRPr>
      </a:lvl5pPr>
      <a:lvl6pPr marL="251396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16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773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493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13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3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 title=""/>
        <p:cNvGrpSpPr/>
        <p:nvPr/>
      </p:nvGrpSpPr>
      <p:grpSpPr/>
      <p:sp>
        <p:nvSpPr>
          <p:cNvPr id="4098" name="Rectangle 2" title=""/>
          <p:cNvSpPr>
            <a:spLocks noGrp="1"/>
          </p:cNvSpPr>
          <p:nvPr>
            <p:ph type="title" idx="4294967295"/>
          </p:nvPr>
        </p:nvSpPr>
        <p:spPr>
          <a:xfrm>
            <a:off x="457200" y="206375"/>
            <a:ext cx="8226425" cy="8572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4300">
                <a:solidFill>
                  <a:schemeClr val="tx2"/>
                </a:solidFill>
                <a:latin typeface="Arial" pitchFamily="34" charset="0"/>
                <a:ea typeface="宋体" pitchFamily="2" charset="-122"/>
                <a:cs typeface="+mj-cs"/>
              </a:defRPr>
            </a:lvl1pPr>
          </a:lstStyle>
          <a:p>
            <a:pPr lvl="0"/>
            <a:r>
              <a:t>单击此处编辑母版标题样式</a:t>
            </a:r>
          </a:p>
        </p:txBody>
      </p:sp>
      <p:sp>
        <p:nvSpPr>
          <p:cNvPr id="4099" name="Rectangle 3" title=""/>
          <p:cNvSpPr>
            <a:spLocks noGrp="1"/>
          </p:cNvSpPr>
          <p:nvPr>
            <p:ph type="body" idx="4294967295"/>
          </p:nvPr>
        </p:nvSpPr>
        <p:spPr>
          <a:xfrm>
            <a:off x="457200" y="1200150"/>
            <a:ext cx="8226425" cy="33924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/>
          <a:lstStyle>
            <a:lvl1pPr marL="341630" indent="-34163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lang="zh-CN" altLang="en-US" sz="3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680" indent="-28448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lang="zh-CN" altLang="en-US" sz="2700">
                <a:solidFill>
                  <a:schemeClr val="tx1"/>
                </a:solidFill>
                <a:latin typeface="+mn-lt"/>
                <a:ea typeface="+mn-ea"/>
              </a:defRPr>
            </a:lvl2pPr>
            <a:lvl3pPr marL="1141730" indent="-22733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lang="zh-CN" altLang="en-US"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598930" indent="-22733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lang="zh-CN" altLang="en-US" sz="1900">
                <a:solidFill>
                  <a:schemeClr val="tx1"/>
                </a:solidFill>
                <a:latin typeface="+mn-lt"/>
                <a:ea typeface="+mn-ea"/>
              </a:defRPr>
            </a:lvl4pPr>
            <a:lvl5pPr marL="2056130" indent="-22733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lang="zh-CN" altLang="en-US" sz="1900">
                <a:solidFill>
                  <a:schemeClr val="tx1"/>
                </a:solidFill>
                <a:latin typeface="+mn-lt"/>
                <a:ea typeface="+mn-ea"/>
              </a:defRPr>
            </a:lvl5pPr>
            <a:lvl6pPr marL="251396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16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773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493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1312" lvl="0" indent="-341312"/>
            <a:r>
              <a:t>单击此处编辑母版文本样式</a:t>
            </a:r>
          </a:p>
          <a:p>
            <a:pPr marL="741362" lvl="1" indent="-284162"/>
            <a:r>
              <a:t>第二级</a:t>
            </a:r>
          </a:p>
          <a:p>
            <a:pPr marL="1141412" lvl="2" indent="-227012"/>
            <a:r>
              <a:t>第三级</a:t>
            </a:r>
          </a:p>
          <a:p>
            <a:pPr marL="1598612" lvl="3" indent="-227012"/>
            <a:r>
              <a:t>第四级</a:t>
            </a:r>
          </a:p>
          <a:p>
            <a:pPr marL="2055812" lvl="4" indent="-227012"/>
            <a:r>
              <a:t>第五级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5141AF54-28BF-42AC-BBCE-8DC42D0E4130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ransition/>
  <p:timing/>
  <p:txStyles>
    <p:titleStyle>
      <a:lvl1pPr marL="0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4300">
          <a:solidFill>
            <a:schemeClr val="tx2"/>
          </a:solidFill>
          <a:latin typeface="Arial" pitchFamily="34" charset="0"/>
          <a:ea typeface="宋体" pitchFamily="2" charset="-122"/>
          <a:cs typeface="+mj-cs"/>
        </a:defRPr>
      </a:lvl1pPr>
    </p:titleStyle>
    <p:bodyStyle>
      <a:lvl1pPr marL="341630" indent="-34163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1680" indent="-28448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sz="2700">
          <a:solidFill>
            <a:schemeClr val="tx1"/>
          </a:solidFill>
          <a:latin typeface="+mn-lt"/>
          <a:ea typeface="+mn-ea"/>
        </a:defRPr>
      </a:lvl2pPr>
      <a:lvl3pPr marL="1141730" indent="-22733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sz="2300">
          <a:solidFill>
            <a:schemeClr val="tx1"/>
          </a:solidFill>
          <a:latin typeface="+mn-lt"/>
          <a:ea typeface="+mn-ea"/>
        </a:defRPr>
      </a:lvl3pPr>
      <a:lvl4pPr marL="1598930" indent="-22733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sz="1900">
          <a:solidFill>
            <a:schemeClr val="tx1"/>
          </a:solidFill>
          <a:latin typeface="+mn-lt"/>
          <a:ea typeface="+mn-ea"/>
        </a:defRPr>
      </a:lvl4pPr>
      <a:lvl5pPr marL="2056130" indent="-22733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»"/>
        <a:defRPr sz="1900">
          <a:solidFill>
            <a:schemeClr val="tx1"/>
          </a:solidFill>
          <a:latin typeface="+mn-lt"/>
          <a:ea typeface="+mn-ea"/>
        </a:defRPr>
      </a:lvl5pPr>
      <a:lvl6pPr marL="251396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16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773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493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13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3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 title=""/>
        <p:cNvGrpSpPr/>
        <p:nvPr/>
      </p:nvGrpSpPr>
      <p:grpSpPr/>
      <p:sp>
        <p:nvSpPr>
          <p:cNvPr id="5122" name="Rectangle 2" title=""/>
          <p:cNvSpPr>
            <a:spLocks noGrp="1"/>
          </p:cNvSpPr>
          <p:nvPr>
            <p:ph type="title" idx="4294967295"/>
          </p:nvPr>
        </p:nvSpPr>
        <p:spPr>
          <a:xfrm>
            <a:off x="457200" y="206375"/>
            <a:ext cx="8226425" cy="8572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4300">
                <a:solidFill>
                  <a:schemeClr val="tx2"/>
                </a:solidFill>
                <a:latin typeface="Arial" pitchFamily="34" charset="0"/>
                <a:ea typeface="宋体" pitchFamily="2" charset="-122"/>
                <a:cs typeface="+mj-cs"/>
              </a:defRPr>
            </a:lvl1pPr>
          </a:lstStyle>
          <a:p>
            <a:pPr lvl="0"/>
            <a:r>
              <a:t>单击此处编辑母版标题样式</a:t>
            </a:r>
          </a:p>
        </p:txBody>
      </p:sp>
      <p:sp>
        <p:nvSpPr>
          <p:cNvPr id="5123" name="Rectangle 3" title=""/>
          <p:cNvSpPr>
            <a:spLocks noGrp="1"/>
          </p:cNvSpPr>
          <p:nvPr>
            <p:ph type="body" idx="4294967295"/>
          </p:nvPr>
        </p:nvSpPr>
        <p:spPr>
          <a:xfrm>
            <a:off x="457200" y="1200150"/>
            <a:ext cx="8226425" cy="33924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/>
          <a:lstStyle>
            <a:lvl1pPr marL="341630" indent="-34163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lang="zh-CN" altLang="en-US" sz="3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680" indent="-28448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lang="zh-CN" altLang="en-US" sz="2700">
                <a:solidFill>
                  <a:schemeClr val="tx1"/>
                </a:solidFill>
                <a:latin typeface="+mn-lt"/>
                <a:ea typeface="+mn-ea"/>
              </a:defRPr>
            </a:lvl2pPr>
            <a:lvl3pPr marL="1141730" indent="-22733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lang="zh-CN" altLang="en-US"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598930" indent="-22733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lang="zh-CN" altLang="en-US" sz="1900">
                <a:solidFill>
                  <a:schemeClr val="tx1"/>
                </a:solidFill>
                <a:latin typeface="+mn-lt"/>
                <a:ea typeface="+mn-ea"/>
              </a:defRPr>
            </a:lvl4pPr>
            <a:lvl5pPr marL="2056130" indent="-22733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lang="zh-CN" altLang="en-US" sz="1900">
                <a:solidFill>
                  <a:schemeClr val="tx1"/>
                </a:solidFill>
                <a:latin typeface="+mn-lt"/>
                <a:ea typeface="+mn-ea"/>
              </a:defRPr>
            </a:lvl5pPr>
            <a:lvl6pPr marL="251396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16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773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493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1312" lvl="0" indent="-341312"/>
            <a:r>
              <a:t>单击此处编辑母版文本样式</a:t>
            </a:r>
          </a:p>
          <a:p>
            <a:pPr marL="741362" lvl="1" indent="-284162"/>
            <a:r>
              <a:t>第二级</a:t>
            </a:r>
          </a:p>
          <a:p>
            <a:pPr marL="1141412" lvl="2" indent="-227012"/>
            <a:r>
              <a:t>第三级</a:t>
            </a:r>
          </a:p>
          <a:p>
            <a:pPr marL="1598612" lvl="3" indent="-227012"/>
            <a:r>
              <a:t>第四级</a:t>
            </a:r>
          </a:p>
          <a:p>
            <a:pPr marL="2055812" lvl="4" indent="-227012"/>
            <a:r>
              <a:t>第五级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116B5DD2-E2D3-4222-B6A2-32CD736AAE50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/>
  <p:timing/>
  <p:txStyles>
    <p:titleStyle>
      <a:lvl1pPr marL="0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4300">
          <a:solidFill>
            <a:schemeClr val="tx2"/>
          </a:solidFill>
          <a:latin typeface="Arial" pitchFamily="34" charset="0"/>
          <a:ea typeface="宋体" pitchFamily="2" charset="-122"/>
          <a:cs typeface="+mj-cs"/>
        </a:defRPr>
      </a:lvl1pPr>
    </p:titleStyle>
    <p:bodyStyle>
      <a:lvl1pPr marL="341630" indent="-34163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1680" indent="-28448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sz="2700">
          <a:solidFill>
            <a:schemeClr val="tx1"/>
          </a:solidFill>
          <a:latin typeface="+mn-lt"/>
          <a:ea typeface="+mn-ea"/>
        </a:defRPr>
      </a:lvl2pPr>
      <a:lvl3pPr marL="1141730" indent="-22733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sz="2300">
          <a:solidFill>
            <a:schemeClr val="tx1"/>
          </a:solidFill>
          <a:latin typeface="+mn-lt"/>
          <a:ea typeface="+mn-ea"/>
        </a:defRPr>
      </a:lvl3pPr>
      <a:lvl4pPr marL="1598930" indent="-22733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sz="1900">
          <a:solidFill>
            <a:schemeClr val="tx1"/>
          </a:solidFill>
          <a:latin typeface="+mn-lt"/>
          <a:ea typeface="+mn-ea"/>
        </a:defRPr>
      </a:lvl4pPr>
      <a:lvl5pPr marL="2056130" indent="-22733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»"/>
        <a:defRPr sz="1900">
          <a:solidFill>
            <a:schemeClr val="tx1"/>
          </a:solidFill>
          <a:latin typeface="+mn-lt"/>
          <a:ea typeface="+mn-ea"/>
        </a:defRPr>
      </a:lvl5pPr>
      <a:lvl6pPr marL="251396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16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773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493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13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3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 title=""/>
        <p:cNvGrpSpPr/>
        <p:nvPr/>
      </p:nvGrpSpPr>
      <p:grpSpPr/>
      <p:sp>
        <p:nvSpPr>
          <p:cNvPr id="6146" name="Rectangle 2" title=""/>
          <p:cNvSpPr>
            <a:spLocks noGrp="1"/>
          </p:cNvSpPr>
          <p:nvPr>
            <p:ph type="title" idx="4294967295"/>
          </p:nvPr>
        </p:nvSpPr>
        <p:spPr>
          <a:xfrm>
            <a:off x="457200" y="206375"/>
            <a:ext cx="8226425" cy="8572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4300">
                <a:solidFill>
                  <a:schemeClr val="tx2"/>
                </a:solidFill>
                <a:latin typeface="Arial" pitchFamily="34" charset="0"/>
                <a:ea typeface="宋体" pitchFamily="2" charset="-122"/>
                <a:cs typeface="+mj-cs"/>
              </a:defRPr>
            </a:lvl1pPr>
          </a:lstStyle>
          <a:p>
            <a:pPr lvl="0"/>
            <a:r>
              <a:t>单击此处编辑母版标题样式</a:t>
            </a:r>
          </a:p>
        </p:txBody>
      </p:sp>
      <p:sp>
        <p:nvSpPr>
          <p:cNvPr id="6147" name="Rectangle 3" title=""/>
          <p:cNvSpPr>
            <a:spLocks noGrp="1"/>
          </p:cNvSpPr>
          <p:nvPr>
            <p:ph type="body" idx="4294967295"/>
          </p:nvPr>
        </p:nvSpPr>
        <p:spPr>
          <a:xfrm>
            <a:off x="457200" y="1200150"/>
            <a:ext cx="8226425" cy="33924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/>
          <a:lstStyle>
            <a:lvl1pPr marL="341630" indent="-34163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lang="zh-CN" altLang="en-US" sz="3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680" indent="-28448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lang="zh-CN" altLang="en-US" sz="2700">
                <a:solidFill>
                  <a:schemeClr val="tx1"/>
                </a:solidFill>
                <a:latin typeface="+mn-lt"/>
                <a:ea typeface="+mn-ea"/>
              </a:defRPr>
            </a:lvl2pPr>
            <a:lvl3pPr marL="1141730" indent="-22733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lang="zh-CN" altLang="en-US"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598930" indent="-22733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lang="zh-CN" altLang="en-US" sz="1900">
                <a:solidFill>
                  <a:schemeClr val="tx1"/>
                </a:solidFill>
                <a:latin typeface="+mn-lt"/>
                <a:ea typeface="+mn-ea"/>
              </a:defRPr>
            </a:lvl4pPr>
            <a:lvl5pPr marL="2056130" indent="-22733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lang="zh-CN" altLang="en-US" sz="1900">
                <a:solidFill>
                  <a:schemeClr val="tx1"/>
                </a:solidFill>
                <a:latin typeface="+mn-lt"/>
                <a:ea typeface="+mn-ea"/>
              </a:defRPr>
            </a:lvl5pPr>
            <a:lvl6pPr marL="251396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16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773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493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1312" lvl="0" indent="-341312"/>
            <a:r>
              <a:t>单击此处编辑母版文本样式</a:t>
            </a:r>
          </a:p>
          <a:p>
            <a:pPr marL="741362" lvl="1" indent="-284162"/>
            <a:r>
              <a:t>第二级</a:t>
            </a:r>
          </a:p>
          <a:p>
            <a:pPr marL="1141412" lvl="2" indent="-227012"/>
            <a:r>
              <a:t>第三级</a:t>
            </a:r>
          </a:p>
          <a:p>
            <a:pPr marL="1598612" lvl="3" indent="-227012"/>
            <a:r>
              <a:t>第四级</a:t>
            </a:r>
          </a:p>
          <a:p>
            <a:pPr marL="2055812" lvl="4" indent="-227012"/>
            <a:r>
              <a:t>第五级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7200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2613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endParaRPr lang="en-US" altLang="zh-CN" sz="14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1613" y="4683125"/>
            <a:ext cx="21320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4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r" eaLnBrk="1" hangingPunct="1"/>
            <a:fld id="{708C7BC7-16AE-432B-8AE8-5A92E4B15A10}" type="slidenum">
              <a:rPr lang="en-US" altLang="zh-CN"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‹#›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/>
  <p:timing/>
  <p:txStyles>
    <p:titleStyle>
      <a:lvl1pPr marL="0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4300">
          <a:solidFill>
            <a:schemeClr val="tx2"/>
          </a:solidFill>
          <a:latin typeface="Arial" pitchFamily="34" charset="0"/>
          <a:ea typeface="宋体" pitchFamily="2" charset="-122"/>
          <a:cs typeface="+mj-cs"/>
        </a:defRPr>
      </a:lvl1pPr>
    </p:titleStyle>
    <p:bodyStyle>
      <a:lvl1pPr marL="341630" indent="-34163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1680" indent="-28448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sz="2700">
          <a:solidFill>
            <a:schemeClr val="tx1"/>
          </a:solidFill>
          <a:latin typeface="+mn-lt"/>
          <a:ea typeface="+mn-ea"/>
        </a:defRPr>
      </a:lvl2pPr>
      <a:lvl3pPr marL="1141730" indent="-22733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sz="2300">
          <a:solidFill>
            <a:schemeClr val="tx1"/>
          </a:solidFill>
          <a:latin typeface="+mn-lt"/>
          <a:ea typeface="+mn-ea"/>
        </a:defRPr>
      </a:lvl3pPr>
      <a:lvl4pPr marL="1598930" indent="-22733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sz="1900">
          <a:solidFill>
            <a:schemeClr val="tx1"/>
          </a:solidFill>
          <a:latin typeface="+mn-lt"/>
          <a:ea typeface="+mn-ea"/>
        </a:defRPr>
      </a:lvl4pPr>
      <a:lvl5pPr marL="2056130" indent="-22733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»"/>
        <a:defRPr sz="1900">
          <a:solidFill>
            <a:schemeClr val="tx1"/>
          </a:solidFill>
          <a:latin typeface="+mn-lt"/>
          <a:ea typeface="+mn-ea"/>
        </a:defRPr>
      </a:lvl5pPr>
      <a:lvl6pPr marL="251396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16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773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493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13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3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2"/>
            </p:custDataLst>
          </p:nvPr>
        </p:nvSpPr>
        <p:spPr>
          <a:xfrm>
            <a:off x="458841" y="4734338"/>
            <a:ext cx="2024297" cy="2375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685562" rtl="0" eaLnBrk="1" latinLnBrk="0" hangingPunct="1">
              <a:defRPr sz="75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781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562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343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124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3905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6686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99467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248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3"/>
            </p:custDataLst>
          </p:nvPr>
        </p:nvSpPr>
        <p:spPr>
          <a:xfrm>
            <a:off x="3085928" y="4734338"/>
            <a:ext cx="2968969" cy="2375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ctr" defTabSz="685562" rtl="0" eaLnBrk="1" latinLnBrk="0" hangingPunct="1">
              <a:defRPr sz="75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781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562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343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124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3905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6686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99467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248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4"/>
            </p:custDataLst>
          </p:nvPr>
        </p:nvSpPr>
        <p:spPr>
          <a:xfrm>
            <a:off x="6655888" y="4734338"/>
            <a:ext cx="2024297" cy="2375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685562" rtl="0" eaLnBrk="1" latinLnBrk="0" hangingPunct="1">
              <a:defRPr sz="75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781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562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343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124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3905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6686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99467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248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AE70B2-8BF9-45C0-BB95-33D1B9D3A854}" type="slidenum">
              <a:rPr lang="zh-CN" altLang="en-US" smtClean="0"/>
              <a:t>0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476"/>
            <a:ext cx="9141777" cy="51409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781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562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343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124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3905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6686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99467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248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</p:spTree>
    <p:custDataLst>
      <p:tags r:id="rId15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ransition/>
  <p:timing/>
  <p:txStyles>
    <p:titleStyle>
      <a:lvl1pPr algn="l" defTabSz="685562" rtl="0" eaLnBrk="1" fontAlgn="auto" latinLnBrk="0" hangingPunct="1">
        <a:lnSpc>
          <a:spcPct val="100000"/>
        </a:lnSpc>
        <a:spcBef>
          <a:spcPct val="0"/>
        </a:spcBef>
        <a:buNone/>
        <a:defRPr sz="2699" b="1" u="none" strike="noStrike" kern="1200" cap="none" spc="225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171390" indent="-171390" algn="l" defTabSz="685562" rtl="0" eaLnBrk="1" fontAlgn="auto" latinLnBrk="0" hangingPunct="1">
        <a:lnSpc>
          <a:spcPct val="130000"/>
        </a:lnSpc>
        <a:spcBef>
          <a:spcPct val="0"/>
        </a:spcBef>
        <a:spcAft>
          <a:spcPts val="750"/>
        </a:spcAft>
        <a:buFont typeface="Arial" pitchFamily="34" charset="0"/>
        <a:buChar char="●"/>
        <a:defRPr sz="1350" u="none" strike="noStrike" kern="1200" cap="none" spc="112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514171" indent="-171390" algn="l" defTabSz="685562" rtl="0" eaLnBrk="1" fontAlgn="auto" latinLnBrk="0" hangingPunct="1">
        <a:lnSpc>
          <a:spcPct val="120000"/>
        </a:lnSpc>
        <a:spcBef>
          <a:spcPct val="0"/>
        </a:spcBef>
        <a:spcAft>
          <a:spcPts val="450"/>
        </a:spcAft>
        <a:buFont typeface="Arial" pitchFamily="34" charset="0"/>
        <a:buChar char="●"/>
        <a:tabLst>
          <a:tab pos="1206875"/>
        </a:tabLst>
        <a:defRPr sz="1200" u="none" strike="noStrike" kern="1200" cap="none" spc="112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856952" indent="-171390" algn="l" defTabSz="685562" rtl="0" eaLnBrk="1" fontAlgn="auto" latinLnBrk="0" hangingPunct="1">
        <a:lnSpc>
          <a:spcPct val="120000"/>
        </a:lnSpc>
        <a:spcBef>
          <a:spcPct val="0"/>
        </a:spcBef>
        <a:spcAft>
          <a:spcPts val="450"/>
        </a:spcAft>
        <a:buFont typeface="Arial" pitchFamily="34" charset="0"/>
        <a:buChar char="●"/>
        <a:defRPr sz="1200" u="none" strike="noStrike" kern="1200" cap="none" spc="112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199733" indent="-171390" algn="l" defTabSz="685562" rtl="0" eaLnBrk="1" fontAlgn="auto" latinLnBrk="0" hangingPunct="1">
        <a:lnSpc>
          <a:spcPct val="120000"/>
        </a:lnSpc>
        <a:spcBef>
          <a:spcPct val="0"/>
        </a:spcBef>
        <a:spcAft>
          <a:spcPts val="225"/>
        </a:spcAft>
        <a:buFont typeface="Wingdings" panose="05000000000000000000" charset="0"/>
        <a:buChar char=""/>
        <a:defRPr sz="1050" u="none" strike="noStrike" kern="1200" cap="none" spc="112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1542514" indent="-171390" algn="l" defTabSz="685562" rtl="0" eaLnBrk="1" fontAlgn="auto" latinLnBrk="0" hangingPunct="1">
        <a:lnSpc>
          <a:spcPct val="120000"/>
        </a:lnSpc>
        <a:spcBef>
          <a:spcPct val="0"/>
        </a:spcBef>
        <a:spcAft>
          <a:spcPts val="225"/>
        </a:spcAft>
        <a:buFont typeface="Arial" pitchFamily="34" charset="0"/>
        <a:buChar char="•"/>
        <a:defRPr sz="1050" u="none" strike="noStrike" kern="1200" cap="none" spc="112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1885295" indent="-171390" algn="l" defTabSz="685562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076" indent="-171390" algn="l" defTabSz="685562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0857" indent="-171390" algn="l" defTabSz="685562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3638" indent="-171390" algn="l" defTabSz="685562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56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781" algn="l" defTabSz="68556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562" algn="l" defTabSz="68556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343" algn="l" defTabSz="68556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124" algn="l" defTabSz="68556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3905" algn="l" defTabSz="68556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6686" algn="l" defTabSz="68556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399467" algn="l" defTabSz="68556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248" algn="l" defTabSz="68556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emf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Relationship Id="rId2" Type="http://schemas.openxmlformats.org/officeDocument/2006/relationships/image" Target="../media/image2.jpe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Relationship Id="rId2" Type="http://schemas.openxmlformats.org/officeDocument/2006/relationships/image" Target="../media/image2.jpe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1.xml" /><Relationship Id="rId2" Type="http://schemas.openxmlformats.org/officeDocument/2006/relationships/image" Target="../media/image2.jpe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1.xml" /><Relationship Id="rId2" Type="http://schemas.openxmlformats.org/officeDocument/2006/relationships/image" Target="../media/image2.jpe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1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1.xml" /><Relationship Id="rId2" Type="http://schemas.openxmlformats.org/officeDocument/2006/relationships/image" Target="../media/image2.jpeg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1.xml" /><Relationship Id="rId2" Type="http://schemas.openxmlformats.org/officeDocument/2006/relationships/image" Target="../media/image2.jpeg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2.xml" /><Relationship Id="rId2" Type="http://schemas.openxmlformats.org/officeDocument/2006/relationships/image" Target="../media/image2.jpeg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2.xml" /><Relationship Id="rId2" Type="http://schemas.openxmlformats.org/officeDocument/2006/relationships/image" Target="../media/image2.jpeg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2.xml" /><Relationship Id="rId2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2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2.xml" /><Relationship Id="rId2" Type="http://schemas.openxmlformats.org/officeDocument/2006/relationships/image" Target="../media/image2.jpeg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2.xml" /><Relationship Id="rId2" Type="http://schemas.openxmlformats.org/officeDocument/2006/relationships/image" Target="../media/image2.jpeg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2.xml" /><Relationship Id="rId2" Type="http://schemas.openxmlformats.org/officeDocument/2006/relationships/image" Target="../media/image2.jpeg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2.xml" /><Relationship Id="rId2" Type="http://schemas.openxmlformats.org/officeDocument/2006/relationships/image" Target="../media/image2.jpeg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2.xml" /><Relationship Id="rId2" Type="http://schemas.openxmlformats.org/officeDocument/2006/relationships/image" Target="../media/image2.jpeg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2.xml" /><Relationship Id="rId2" Type="http://schemas.openxmlformats.org/officeDocument/2006/relationships/image" Target="../media/image1.emf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2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www.ppthui.com/jingpin/" TargetMode="External" /><Relationship Id="rId4" Type="http://schemas.openxmlformats.org/officeDocument/2006/relationships/hyperlink" Target="https://www.ppthui.com/hangye/" TargetMode="External" /><Relationship Id="rId5" Type="http://schemas.openxmlformats.org/officeDocument/2006/relationships/hyperlink" Target="https://www.ppthui.com/gongzuo/" TargetMode="External" /><Relationship Id="rId6" Type="http://schemas.openxmlformats.org/officeDocument/2006/relationships/hyperlink" Target="https://www.ppthui.com/jieri/" TargetMode="External" /><Relationship Id="rId7" Type="http://schemas.openxmlformats.org/officeDocument/2006/relationships/hyperlink" Target="https://www.ppthui.com/beijing/" TargetMode="External" /><Relationship Id="rId8" Type="http://schemas.openxmlformats.org/officeDocument/2006/relationships/hyperlink" Target="https://www.ppthui.com/kejian/" TargetMode="External" /><Relationship Id="rId9" Type="http://schemas.openxmlformats.org/officeDocument/2006/relationships/image" Target="../media/image3.png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3.xml" /><Relationship Id="rId10" Type="http://schemas.openxmlformats.org/officeDocument/2006/relationships/image" Target="../media/image3.png" /><Relationship Id="rId11" Type="http://schemas.openxmlformats.org/officeDocument/2006/relationships/hyperlink" Target="https://www.ppthui.com/jianjie/" TargetMode="External" /><Relationship Id="rId12" Type="http://schemas.openxmlformats.org/officeDocument/2006/relationships/hyperlink" Target="https://www.ppthui.com/shangwu/" TargetMode="External" /><Relationship Id="rId13" Type="http://schemas.openxmlformats.org/officeDocument/2006/relationships/hyperlink" Target="https://www.ppthui.com/fengjing/" TargetMode="External" /><Relationship Id="rId14" Type="http://schemas.openxmlformats.org/officeDocument/2006/relationships/hyperlink" Target="https://www.ppthui.com/shishang/" TargetMode="External" /><Relationship Id="rId15" Type="http://schemas.openxmlformats.org/officeDocument/2006/relationships/hyperlink" Target="https://www.ppthui.com/gudian/" TargetMode="External" /><Relationship Id="rId16" Type="http://schemas.openxmlformats.org/officeDocument/2006/relationships/hyperlink" Target="https://www.ppthui.com/aiqing/" TargetMode="External" /><Relationship Id="rId17" Type="http://schemas.openxmlformats.org/officeDocument/2006/relationships/hyperlink" Target="https://www.ppthui.com/dongman/" TargetMode="External" /><Relationship Id="rId18" Type="http://schemas.openxmlformats.org/officeDocument/2006/relationships/hyperlink" Target="https://www.ppthui.com/sheji/" TargetMode="External" /><Relationship Id="rId19" Type="http://schemas.openxmlformats.org/officeDocument/2006/relationships/hyperlink" Target="https://www.ppthui.com/search/&#20027;&#39064;&#29677;&#20250;.html" TargetMode="External" /><Relationship Id="rId2" Type="http://schemas.openxmlformats.org/officeDocument/2006/relationships/notesSlide" Target="../notesSlides/notesSlide2.xml" /><Relationship Id="rId20" Type="http://schemas.openxmlformats.org/officeDocument/2006/relationships/hyperlink" Target="https://www.ppthui.com/search/&#32972;&#26223;&#22270;&#29255;.html" TargetMode="External" /><Relationship Id="rId21" Type="http://schemas.openxmlformats.org/officeDocument/2006/relationships/hyperlink" Target="https://www.ppthui.com/dangzheng/" TargetMode="External" /><Relationship Id="rId22" Type="http://schemas.openxmlformats.org/officeDocument/2006/relationships/hyperlink" Target="https://www.ppthui.com/keji/" TargetMode="External" /><Relationship Id="rId23" Type="http://schemas.openxmlformats.org/officeDocument/2006/relationships/hyperlink" Target="https://www.ppthui.com/gongye/" TargetMode="External" /><Relationship Id="rId24" Type="http://schemas.openxmlformats.org/officeDocument/2006/relationships/hyperlink" Target="https://www.ppthui.com/yixue/" TargetMode="External" /><Relationship Id="rId25" Type="http://schemas.openxmlformats.org/officeDocument/2006/relationships/hyperlink" Target="https://www.ppthui.com/lvyou/" TargetMode="External" /><Relationship Id="rId26" Type="http://schemas.openxmlformats.org/officeDocument/2006/relationships/hyperlink" Target="https://www.ppthui.com/jinrong/" TargetMode="External" /><Relationship Id="rId27" Type="http://schemas.openxmlformats.org/officeDocument/2006/relationships/hyperlink" Target="https://www.ppthui.com/canyin/" TargetMode="External" /><Relationship Id="rId28" Type="http://schemas.openxmlformats.org/officeDocument/2006/relationships/hyperlink" Target="https://www.ppthui.com/jiaoyu/" TargetMode="External" /><Relationship Id="rId29" Type="http://schemas.openxmlformats.org/officeDocument/2006/relationships/hyperlink" Target="https://www.ppthui.com/search/&#25945;&#23398;&#35828;&#35838;.html" TargetMode="External" /><Relationship Id="rId3" Type="http://schemas.openxmlformats.org/officeDocument/2006/relationships/hyperlink" Target="https://www.ppthui.com" TargetMode="External" /><Relationship Id="rId30" Type="http://schemas.openxmlformats.org/officeDocument/2006/relationships/hyperlink" Target="https://www.ppthui.com/search/&#38144;&#21806;.html" TargetMode="External" /><Relationship Id="rId31" Type="http://schemas.openxmlformats.org/officeDocument/2006/relationships/hyperlink" Target="https://www.ppthui.com/huibao/" TargetMode="External" /><Relationship Id="rId32" Type="http://schemas.openxmlformats.org/officeDocument/2006/relationships/hyperlink" Target="https://www.ppthui.com/biye/" TargetMode="External" /><Relationship Id="rId33" Type="http://schemas.openxmlformats.org/officeDocument/2006/relationships/hyperlink" Target="https://www.ppthui.com/peixun/" TargetMode="External" /><Relationship Id="rId34" Type="http://schemas.openxmlformats.org/officeDocument/2006/relationships/hyperlink" Target="https://www.ppthui.com/shuzhi/" TargetMode="External" /><Relationship Id="rId35" Type="http://schemas.openxmlformats.org/officeDocument/2006/relationships/hyperlink" Target="https://www.ppthui.com/fenxi/" TargetMode="External" /><Relationship Id="rId36" Type="http://schemas.openxmlformats.org/officeDocument/2006/relationships/hyperlink" Target="https://www.ppthui.com/jianli/" TargetMode="External" /><Relationship Id="rId37" Type="http://schemas.openxmlformats.org/officeDocument/2006/relationships/hyperlink" Target="https://www.ppthui.com/gongsi/" TargetMode="External" /><Relationship Id="rId38" Type="http://schemas.openxmlformats.org/officeDocument/2006/relationships/hyperlink" Target="https://www.ppthui.com/search/&#24037;&#20316;&#24635;&#32467;.html" TargetMode="External" /><Relationship Id="rId39" Type="http://schemas.openxmlformats.org/officeDocument/2006/relationships/hyperlink" Target="https://www.ppthui.com/search/&#22242;&#38431;.html" TargetMode="External" /><Relationship Id="rId4" Type="http://schemas.openxmlformats.org/officeDocument/2006/relationships/hyperlink" Target="https://www.ppthui.com/jingpin/" TargetMode="External" /><Relationship Id="rId5" Type="http://schemas.openxmlformats.org/officeDocument/2006/relationships/hyperlink" Target="https://www.ppthui.com/hangye/" TargetMode="External" /><Relationship Id="rId6" Type="http://schemas.openxmlformats.org/officeDocument/2006/relationships/hyperlink" Target="https://www.ppthui.com/gongzuo/" TargetMode="External" /><Relationship Id="rId7" Type="http://schemas.openxmlformats.org/officeDocument/2006/relationships/hyperlink" Target="https://www.ppthui.com/jieri/" TargetMode="External" /><Relationship Id="rId8" Type="http://schemas.openxmlformats.org/officeDocument/2006/relationships/hyperlink" Target="http://www.ppthui.com/dangzheng/" TargetMode="External" /><Relationship Id="rId9" Type="http://schemas.openxmlformats.org/officeDocument/2006/relationships/hyperlink" Target="http://www.ppthui.com/jiaoyu/" TargetMode="Externa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9.xml" /><Relationship Id="rId2" Type="http://schemas.openxmlformats.org/officeDocument/2006/relationships/image" Target="../media/image2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 /><Relationship Id="rId2" Type="http://schemas.openxmlformats.org/officeDocument/2006/relationships/image" Target="../media/image2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Relationship Id="rId2" Type="http://schemas.openxmlformats.org/officeDocument/2006/relationships/image" Target="../media/image2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9.xml" /><Relationship Id="rId2" Type="http://schemas.openxmlformats.org/officeDocument/2006/relationships/image" Target="../media/image2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9.xml" /><Relationship Id="rId2" Type="http://schemas.openxmlformats.org/officeDocument/2006/relationships/image" Target="../media/image2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solidFill>
          <a:srgbClr val="26C6DA"/>
        </a:solidFill>
      </p:bgPr>
    </p:bg>
    <p:spTree>
      <p:nvGrpSpPr>
        <p:cNvPr id="1" name="" title=""/>
        <p:cNvGrpSpPr/>
        <p:nvPr/>
      </p:nvGrpSpPr>
      <p:grpSpPr/>
      <p:cxnSp>
        <p:nvCxnSpPr>
          <p:cNvPr id="8194" name="Line 41161" title=""/>
          <p:cNvCxnSpPr/>
          <p:nvPr/>
        </p:nvCxnSpPr>
        <p:spPr>
          <a:xfrm flipV="1">
            <a:off x="-5003800" y="4486275"/>
            <a:ext cx="14144625" cy="22225"/>
          </a:xfrm>
          <a:prstGeom prst="line">
            <a:avLst/>
          </a:prstGeom>
          <a:noFill/>
          <a:ln w="25400">
            <a:solidFill>
              <a:srgbClr val="EDE8C7"/>
            </a:solidFill>
            <a:prstDash val="dash"/>
            <a:round/>
          </a:ln>
        </p:spPr>
      </p:cxnSp>
      <p:grpSp>
        <p:nvGrpSpPr>
          <p:cNvPr id="8195" name="Group 41154" title=""/>
          <p:cNvGrpSpPr/>
          <p:nvPr/>
        </p:nvGrpSpPr>
        <p:grpSpPr>
          <a:xfrm>
            <a:off x="7100888" y="3817938"/>
            <a:ext cx="1201737" cy="74612"/>
            <a:chOff x="4477" y="2290"/>
            <a:chExt cx="757" cy="47"/>
          </a:xfrm>
        </p:grpSpPr>
        <p:sp>
          <p:nvSpPr>
            <p:cNvPr id="8196" name="Rectangle 41001" title=""/>
            <p:cNvSpPr/>
            <p:nvPr/>
          </p:nvSpPr>
          <p:spPr>
            <a:xfrm>
              <a:off x="4477" y="2290"/>
              <a:ext cx="176" cy="47"/>
            </a:xfrm>
            <a:prstGeom prst="rect">
              <a:avLst/>
            </a:prstGeom>
            <a:solidFill>
              <a:srgbClr val="92E2EC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/>
            </a:p>
          </p:txBody>
        </p:sp>
        <p:sp>
          <p:nvSpPr>
            <p:cNvPr id="8197" name="Rectangle 41003" title=""/>
            <p:cNvSpPr/>
            <p:nvPr/>
          </p:nvSpPr>
          <p:spPr>
            <a:xfrm>
              <a:off x="4710" y="2290"/>
              <a:ext cx="524" cy="47"/>
            </a:xfrm>
            <a:prstGeom prst="rect">
              <a:avLst/>
            </a:prstGeom>
            <a:solidFill>
              <a:srgbClr val="92E2EC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/>
            </a:p>
          </p:txBody>
        </p:sp>
      </p:grpSp>
      <p:grpSp>
        <p:nvGrpSpPr>
          <p:cNvPr id="8198" name="Group 41153" title=""/>
          <p:cNvGrpSpPr/>
          <p:nvPr/>
        </p:nvGrpSpPr>
        <p:grpSpPr>
          <a:xfrm>
            <a:off x="5703888" y="3444875"/>
            <a:ext cx="1200150" cy="74613"/>
            <a:chOff x="3596" y="2055"/>
            <a:chExt cx="757" cy="47"/>
          </a:xfrm>
        </p:grpSpPr>
        <p:sp>
          <p:nvSpPr>
            <p:cNvPr id="8199" name="Rectangle 41005" title=""/>
            <p:cNvSpPr/>
            <p:nvPr/>
          </p:nvSpPr>
          <p:spPr>
            <a:xfrm>
              <a:off x="4178" y="2055"/>
              <a:ext cx="175" cy="47"/>
            </a:xfrm>
            <a:prstGeom prst="rect">
              <a:avLst/>
            </a:prstGeom>
            <a:solidFill>
              <a:srgbClr val="51D1E1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/>
            </a:p>
          </p:txBody>
        </p:sp>
        <p:sp>
          <p:nvSpPr>
            <p:cNvPr id="8200" name="Rectangle 41007" title=""/>
            <p:cNvSpPr/>
            <p:nvPr/>
          </p:nvSpPr>
          <p:spPr>
            <a:xfrm>
              <a:off x="3596" y="2055"/>
              <a:ext cx="524" cy="47"/>
            </a:xfrm>
            <a:prstGeom prst="rect">
              <a:avLst/>
            </a:prstGeom>
            <a:solidFill>
              <a:srgbClr val="51D1E1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/>
            </a:p>
          </p:txBody>
        </p:sp>
      </p:grpSp>
      <p:grpSp>
        <p:nvGrpSpPr>
          <p:cNvPr id="8201" name="Group 41152" title=""/>
          <p:cNvGrpSpPr/>
          <p:nvPr/>
        </p:nvGrpSpPr>
        <p:grpSpPr>
          <a:xfrm>
            <a:off x="7750175" y="3259138"/>
            <a:ext cx="1204913" cy="74612"/>
            <a:chOff x="4886" y="1938"/>
            <a:chExt cx="759" cy="47"/>
          </a:xfrm>
        </p:grpSpPr>
        <p:sp>
          <p:nvSpPr>
            <p:cNvPr id="8202" name="Rectangle 41009" title=""/>
            <p:cNvSpPr/>
            <p:nvPr/>
          </p:nvSpPr>
          <p:spPr>
            <a:xfrm>
              <a:off x="5468" y="1938"/>
              <a:ext cx="177" cy="47"/>
            </a:xfrm>
            <a:prstGeom prst="rect">
              <a:avLst/>
            </a:prstGeom>
            <a:solidFill>
              <a:srgbClr val="51D1E1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/>
            </a:p>
          </p:txBody>
        </p:sp>
        <p:sp>
          <p:nvSpPr>
            <p:cNvPr id="8203" name="Rectangle 41011" title=""/>
            <p:cNvSpPr/>
            <p:nvPr/>
          </p:nvSpPr>
          <p:spPr>
            <a:xfrm>
              <a:off x="4886" y="1938"/>
              <a:ext cx="524" cy="47"/>
            </a:xfrm>
            <a:prstGeom prst="rect">
              <a:avLst/>
            </a:prstGeom>
            <a:solidFill>
              <a:srgbClr val="51D1E1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/>
            </a:p>
          </p:txBody>
        </p:sp>
      </p:grpSp>
      <p:grpSp>
        <p:nvGrpSpPr>
          <p:cNvPr id="8204" name="Group 41151" title=""/>
          <p:cNvGrpSpPr/>
          <p:nvPr/>
        </p:nvGrpSpPr>
        <p:grpSpPr>
          <a:xfrm>
            <a:off x="7548563" y="2944813"/>
            <a:ext cx="1201737" cy="71437"/>
            <a:chOff x="4759" y="1740"/>
            <a:chExt cx="757" cy="45"/>
          </a:xfrm>
        </p:grpSpPr>
        <p:sp>
          <p:nvSpPr>
            <p:cNvPr id="8205" name="Rectangle 41013" title=""/>
            <p:cNvSpPr/>
            <p:nvPr/>
          </p:nvSpPr>
          <p:spPr>
            <a:xfrm>
              <a:off x="5339" y="1740"/>
              <a:ext cx="177" cy="45"/>
            </a:xfrm>
            <a:prstGeom prst="rect">
              <a:avLst/>
            </a:prstGeom>
            <a:solidFill>
              <a:srgbClr val="51D1E1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/>
            </a:p>
          </p:txBody>
        </p:sp>
        <p:sp>
          <p:nvSpPr>
            <p:cNvPr id="8206" name="Rectangle 41015" title=""/>
            <p:cNvSpPr/>
            <p:nvPr/>
          </p:nvSpPr>
          <p:spPr>
            <a:xfrm>
              <a:off x="4759" y="1740"/>
              <a:ext cx="522" cy="45"/>
            </a:xfrm>
            <a:prstGeom prst="rect">
              <a:avLst/>
            </a:prstGeom>
            <a:solidFill>
              <a:srgbClr val="51D1E1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/>
            </a:p>
          </p:txBody>
        </p:sp>
      </p:grpSp>
      <p:sp>
        <p:nvSpPr>
          <p:cNvPr id="8207" name="Oval 41109" title=""/>
          <p:cNvSpPr/>
          <p:nvPr/>
        </p:nvSpPr>
        <p:spPr>
          <a:xfrm>
            <a:off x="4686300" y="2784475"/>
            <a:ext cx="885825" cy="884238"/>
          </a:xfrm>
          <a:prstGeom prst="ellipse">
            <a:avLst/>
          </a:prstGeom>
          <a:solidFill>
            <a:srgbClr val="92E2EC"/>
          </a:solidFill>
          <a:ln>
            <a:noFill/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FF9900"/>
              </a:buClr>
              <a:buFont typeface="Wingdings" pitchFamily="2" charset="2"/>
              <a:buChar char="n"/>
            </a:pPr>
            <a:endParaRPr lang="zh-CN" altLang="en-US"/>
          </a:p>
        </p:txBody>
      </p:sp>
      <p:grpSp>
        <p:nvGrpSpPr>
          <p:cNvPr id="8208" name="Group 41155" title=""/>
          <p:cNvGrpSpPr/>
          <p:nvPr/>
        </p:nvGrpSpPr>
        <p:grpSpPr>
          <a:xfrm>
            <a:off x="4852988" y="2900363"/>
            <a:ext cx="615950" cy="560387"/>
            <a:chOff x="3060" y="1712"/>
            <a:chExt cx="388" cy="353"/>
          </a:xfrm>
        </p:grpSpPr>
        <p:sp>
          <p:nvSpPr>
            <p:cNvPr id="8209" name="Freeform 41110" title=""/>
            <p:cNvSpPr/>
            <p:nvPr/>
          </p:nvSpPr>
          <p:spPr>
            <a:xfrm>
              <a:off x="3163" y="1712"/>
              <a:ext cx="155" cy="139"/>
            </a:xfrm>
            <a:custGeom>
              <a:cxnLst>
                <a:cxn ang="0">
                  <a:pos x="597" y="683"/>
                </a:cxn>
                <a:cxn ang="0">
                  <a:pos x="221" y="730"/>
                </a:cxn>
                <a:cxn ang="0">
                  <a:pos x="28" y="189"/>
                </a:cxn>
                <a:cxn ang="0">
                  <a:pos x="172" y="99"/>
                </a:cxn>
                <a:cxn ang="0">
                  <a:pos x="127" y="236"/>
                </a:cxn>
                <a:cxn ang="0">
                  <a:pos x="275" y="73"/>
                </a:cxn>
                <a:cxn ang="0">
                  <a:pos x="618" y="28"/>
                </a:cxn>
                <a:cxn ang="0">
                  <a:pos x="792" y="247"/>
                </a:cxn>
                <a:cxn ang="0">
                  <a:pos x="597" y="683"/>
                </a:cxn>
              </a:cxnLst>
              <a:rect l="l" t="t" r="r" b="b"/>
              <a:pathLst>
                <a:path w="89" h="80">
                  <a:moveTo>
                    <a:pt x="65" y="75"/>
                  </a:moveTo>
                  <a:cubicBezTo>
                    <a:pt x="51" y="79"/>
                    <a:pt x="38" y="74"/>
                    <a:pt x="24" y="80"/>
                  </a:cubicBezTo>
                  <a:cubicBezTo>
                    <a:pt x="24" y="61"/>
                    <a:pt x="12" y="41"/>
                    <a:pt x="3" y="21"/>
                  </a:cubicBezTo>
                  <a:cubicBezTo>
                    <a:pt x="0" y="20"/>
                    <a:pt x="7" y="11"/>
                    <a:pt x="19" y="11"/>
                  </a:cubicBezTo>
                  <a:cubicBezTo>
                    <a:pt x="20" y="12"/>
                    <a:pt x="14" y="26"/>
                    <a:pt x="14" y="26"/>
                  </a:cubicBezTo>
                  <a:cubicBezTo>
                    <a:pt x="14" y="26"/>
                    <a:pt x="29" y="8"/>
                    <a:pt x="30" y="8"/>
                  </a:cubicBezTo>
                  <a:cubicBezTo>
                    <a:pt x="44" y="0"/>
                    <a:pt x="53" y="0"/>
                    <a:pt x="67" y="3"/>
                  </a:cubicBezTo>
                  <a:cubicBezTo>
                    <a:pt x="80" y="6"/>
                    <a:pt x="89" y="18"/>
                    <a:pt x="86" y="27"/>
                  </a:cubicBezTo>
                  <a:cubicBezTo>
                    <a:pt x="77" y="40"/>
                    <a:pt x="65" y="61"/>
                    <a:pt x="65" y="75"/>
                  </a:cubicBezTo>
                  <a:close/>
                </a:path>
              </a:pathLst>
            </a:custGeom>
            <a:solidFill>
              <a:srgbClr val="474E5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10" name="Freeform 41111" title=""/>
            <p:cNvSpPr/>
            <p:nvPr/>
          </p:nvSpPr>
          <p:spPr>
            <a:xfrm>
              <a:off x="3063" y="1894"/>
              <a:ext cx="385" cy="171"/>
            </a:xfrm>
            <a:custGeom>
              <a:cxnLst>
                <a:cxn ang="0">
                  <a:pos x="0" y="384"/>
                </a:cxn>
                <a:cxn ang="0">
                  <a:pos x="434" y="907"/>
                </a:cxn>
                <a:cxn ang="0">
                  <a:pos x="1476" y="907"/>
                </a:cxn>
                <a:cxn ang="0">
                  <a:pos x="1836" y="0"/>
                </a:cxn>
                <a:cxn ang="0">
                  <a:pos x="544" y="457"/>
                </a:cxn>
                <a:cxn ang="0">
                  <a:pos x="0" y="384"/>
                </a:cxn>
              </a:cxnLst>
              <a:rect l="l" t="t" r="r" b="b"/>
              <a:pathLst>
                <a:path w="221" h="98">
                  <a:moveTo>
                    <a:pt x="0" y="41"/>
                  </a:moveTo>
                  <a:cubicBezTo>
                    <a:pt x="3" y="69"/>
                    <a:pt x="21" y="98"/>
                    <a:pt x="47" y="98"/>
                  </a:cubicBezTo>
                  <a:cubicBezTo>
                    <a:pt x="160" y="98"/>
                    <a:pt x="160" y="98"/>
                    <a:pt x="160" y="98"/>
                  </a:cubicBezTo>
                  <a:cubicBezTo>
                    <a:pt x="199" y="98"/>
                    <a:pt x="221" y="32"/>
                    <a:pt x="199" y="0"/>
                  </a:cubicBezTo>
                  <a:cubicBezTo>
                    <a:pt x="160" y="30"/>
                    <a:pt x="112" y="49"/>
                    <a:pt x="59" y="49"/>
                  </a:cubicBezTo>
                  <a:cubicBezTo>
                    <a:pt x="39" y="49"/>
                    <a:pt x="19" y="46"/>
                    <a:pt x="0" y="41"/>
                  </a:cubicBezTo>
                  <a:close/>
                </a:path>
              </a:pathLst>
            </a:custGeom>
            <a:solidFill>
              <a:srgbClr val="474E5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11" name="Freeform 41112" title=""/>
            <p:cNvSpPr/>
            <p:nvPr/>
          </p:nvSpPr>
          <p:spPr>
            <a:xfrm>
              <a:off x="3060" y="1793"/>
              <a:ext cx="348" cy="185"/>
            </a:xfrm>
            <a:custGeom>
              <a:cxnLst>
                <a:cxn ang="0">
                  <a:pos x="962" y="0"/>
                </a:cxn>
                <a:cxn ang="0">
                  <a:pos x="111" y="520"/>
                </a:cxn>
                <a:cxn ang="0">
                  <a:pos x="16" y="899"/>
                </a:cxn>
                <a:cxn ang="0">
                  <a:pos x="557" y="984"/>
                </a:cxn>
                <a:cxn ang="0">
                  <a:pos x="1834" y="527"/>
                </a:cxn>
                <a:cxn ang="0">
                  <a:pos x="1822" y="520"/>
                </a:cxn>
                <a:cxn ang="0">
                  <a:pos x="962" y="0"/>
                </a:cxn>
              </a:cxnLst>
              <a:rect l="l" t="t" r="r" b="b"/>
              <a:pathLst>
                <a:path w="200" h="106">
                  <a:moveTo>
                    <a:pt x="105" y="0"/>
                  </a:moveTo>
                  <a:cubicBezTo>
                    <a:pt x="68" y="0"/>
                    <a:pt x="34" y="29"/>
                    <a:pt x="12" y="56"/>
                  </a:cubicBezTo>
                  <a:cubicBezTo>
                    <a:pt x="3" y="66"/>
                    <a:pt x="0" y="82"/>
                    <a:pt x="2" y="97"/>
                  </a:cubicBezTo>
                  <a:cubicBezTo>
                    <a:pt x="21" y="103"/>
                    <a:pt x="41" y="106"/>
                    <a:pt x="61" y="106"/>
                  </a:cubicBezTo>
                  <a:cubicBezTo>
                    <a:pt x="114" y="106"/>
                    <a:pt x="162" y="87"/>
                    <a:pt x="200" y="57"/>
                  </a:cubicBezTo>
                  <a:cubicBezTo>
                    <a:pt x="200" y="57"/>
                    <a:pt x="199" y="56"/>
                    <a:pt x="199" y="56"/>
                  </a:cubicBezTo>
                  <a:cubicBezTo>
                    <a:pt x="177" y="29"/>
                    <a:pt x="143" y="0"/>
                    <a:pt x="105" y="0"/>
                  </a:cubicBezTo>
                  <a:close/>
                </a:path>
              </a:pathLst>
            </a:custGeom>
            <a:solidFill>
              <a:srgbClr val="636C8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12" name="Freeform 41113" title=""/>
            <p:cNvSpPr/>
            <p:nvPr/>
          </p:nvSpPr>
          <p:spPr>
            <a:xfrm>
              <a:off x="3063" y="1894"/>
              <a:ext cx="347" cy="86"/>
            </a:xfrm>
            <a:custGeom>
              <a:cxnLst>
                <a:cxn ang="0">
                  <a:pos x="548" y="453"/>
                </a:cxn>
                <a:cxn ang="0">
                  <a:pos x="0" y="379"/>
                </a:cxn>
                <a:cxn ang="0">
                  <a:pos x="0" y="388"/>
                </a:cxn>
                <a:cxn ang="0">
                  <a:pos x="548" y="465"/>
                </a:cxn>
                <a:cxn ang="0">
                  <a:pos x="1840" y="0"/>
                </a:cxn>
                <a:cxn ang="0">
                  <a:pos x="1831" y="0"/>
                </a:cxn>
                <a:cxn ang="0">
                  <a:pos x="548" y="453"/>
                </a:cxn>
              </a:cxnLst>
              <a:rect l="l" t="t" r="r" b="b"/>
              <a:pathLst>
                <a:path w="199" h="49">
                  <a:moveTo>
                    <a:pt x="59" y="48"/>
                  </a:moveTo>
                  <a:cubicBezTo>
                    <a:pt x="39" y="48"/>
                    <a:pt x="19" y="45"/>
                    <a:pt x="0" y="40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19" y="46"/>
                    <a:pt x="39" y="49"/>
                    <a:pt x="59" y="49"/>
                  </a:cubicBezTo>
                  <a:cubicBezTo>
                    <a:pt x="112" y="49"/>
                    <a:pt x="160" y="30"/>
                    <a:pt x="199" y="0"/>
                  </a:cubicBezTo>
                  <a:cubicBezTo>
                    <a:pt x="198" y="0"/>
                    <a:pt x="198" y="0"/>
                    <a:pt x="198" y="0"/>
                  </a:cubicBezTo>
                  <a:cubicBezTo>
                    <a:pt x="160" y="30"/>
                    <a:pt x="112" y="48"/>
                    <a:pt x="59" y="48"/>
                  </a:cubicBezTo>
                  <a:close/>
                </a:path>
              </a:pathLst>
            </a:custGeom>
            <a:solidFill>
              <a:srgbClr val="474E5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13" name="Freeform 41114" title=""/>
            <p:cNvSpPr/>
            <p:nvPr/>
          </p:nvSpPr>
          <p:spPr>
            <a:xfrm>
              <a:off x="3063" y="1893"/>
              <a:ext cx="345" cy="85"/>
            </a:xfrm>
            <a:custGeom>
              <a:cxnLst>
                <a:cxn ang="0">
                  <a:pos x="1824" y="9"/>
                </a:cxn>
                <a:cxn ang="0">
                  <a:pos x="1824" y="0"/>
                </a:cxn>
                <a:cxn ang="0">
                  <a:pos x="544" y="442"/>
                </a:cxn>
                <a:cxn ang="0">
                  <a:pos x="0" y="361"/>
                </a:cxn>
                <a:cxn ang="0">
                  <a:pos x="0" y="369"/>
                </a:cxn>
                <a:cxn ang="0">
                  <a:pos x="544" y="442"/>
                </a:cxn>
                <a:cxn ang="0">
                  <a:pos x="1824" y="9"/>
                </a:cxn>
              </a:cxnLst>
              <a:rect l="l" t="t" r="r" b="b"/>
              <a:pathLst>
                <a:path w="198" h="49">
                  <a:moveTo>
                    <a:pt x="198" y="1"/>
                  </a:moveTo>
                  <a:cubicBezTo>
                    <a:pt x="198" y="0"/>
                    <a:pt x="198" y="0"/>
                    <a:pt x="198" y="0"/>
                  </a:cubicBezTo>
                  <a:cubicBezTo>
                    <a:pt x="160" y="30"/>
                    <a:pt x="112" y="49"/>
                    <a:pt x="59" y="49"/>
                  </a:cubicBezTo>
                  <a:cubicBezTo>
                    <a:pt x="39" y="49"/>
                    <a:pt x="19" y="46"/>
                    <a:pt x="0" y="40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19" y="46"/>
                    <a:pt x="39" y="49"/>
                    <a:pt x="59" y="49"/>
                  </a:cubicBezTo>
                  <a:cubicBezTo>
                    <a:pt x="112" y="49"/>
                    <a:pt x="160" y="31"/>
                    <a:pt x="198" y="1"/>
                  </a:cubicBezTo>
                  <a:close/>
                </a:path>
              </a:pathLst>
            </a:custGeom>
            <a:solidFill>
              <a:srgbClr val="474E5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14" name="Freeform 41115" title=""/>
            <p:cNvSpPr/>
            <p:nvPr/>
          </p:nvSpPr>
          <p:spPr>
            <a:xfrm>
              <a:off x="3213" y="1868"/>
              <a:ext cx="61" cy="120"/>
            </a:xfrm>
            <a:custGeom>
              <a:cxnLst>
                <a:cxn ang="0">
                  <a:pos x="136" y="557"/>
                </a:cxn>
                <a:cxn ang="0">
                  <a:pos x="136" y="557"/>
                </a:cxn>
                <a:cxn ang="0">
                  <a:pos x="91" y="557"/>
                </a:cxn>
                <a:cxn ang="0">
                  <a:pos x="64" y="548"/>
                </a:cxn>
                <a:cxn ang="0">
                  <a:pos x="37" y="548"/>
                </a:cxn>
                <a:cxn ang="0">
                  <a:pos x="0" y="532"/>
                </a:cxn>
                <a:cxn ang="0">
                  <a:pos x="9" y="492"/>
                </a:cxn>
                <a:cxn ang="0">
                  <a:pos x="16" y="457"/>
                </a:cxn>
                <a:cxn ang="0">
                  <a:pos x="73" y="470"/>
                </a:cxn>
                <a:cxn ang="0">
                  <a:pos x="127" y="475"/>
                </a:cxn>
                <a:cxn ang="0">
                  <a:pos x="195" y="457"/>
                </a:cxn>
                <a:cxn ang="0">
                  <a:pos x="213" y="412"/>
                </a:cxn>
                <a:cxn ang="0">
                  <a:pos x="200" y="393"/>
                </a:cxn>
                <a:cxn ang="0">
                  <a:pos x="195" y="372"/>
                </a:cxn>
                <a:cxn ang="0">
                  <a:pos x="164" y="357"/>
                </a:cxn>
                <a:cxn ang="0">
                  <a:pos x="148" y="348"/>
                </a:cxn>
                <a:cxn ang="0">
                  <a:pos x="112" y="336"/>
                </a:cxn>
                <a:cxn ang="0">
                  <a:pos x="73" y="320"/>
                </a:cxn>
                <a:cxn ang="0">
                  <a:pos x="37" y="294"/>
                </a:cxn>
                <a:cxn ang="0">
                  <a:pos x="16" y="257"/>
                </a:cxn>
                <a:cxn ang="0">
                  <a:pos x="9" y="212"/>
                </a:cxn>
                <a:cxn ang="0">
                  <a:pos x="49" y="122"/>
                </a:cxn>
                <a:cxn ang="0">
                  <a:pos x="136" y="73"/>
                </a:cxn>
                <a:cxn ang="0">
                  <a:pos x="136" y="9"/>
                </a:cxn>
                <a:cxn ang="0">
                  <a:pos x="164" y="0"/>
                </a:cxn>
                <a:cxn ang="0">
                  <a:pos x="200" y="9"/>
                </a:cxn>
                <a:cxn ang="0">
                  <a:pos x="200" y="73"/>
                </a:cxn>
                <a:cxn ang="0">
                  <a:pos x="249" y="85"/>
                </a:cxn>
                <a:cxn ang="0">
                  <a:pos x="307" y="99"/>
                </a:cxn>
                <a:cxn ang="0">
                  <a:pos x="277" y="172"/>
                </a:cxn>
                <a:cxn ang="0">
                  <a:pos x="258" y="163"/>
                </a:cxn>
                <a:cxn ang="0">
                  <a:pos x="237" y="157"/>
                </a:cxn>
                <a:cxn ang="0">
                  <a:pos x="213" y="157"/>
                </a:cxn>
                <a:cxn ang="0">
                  <a:pos x="176" y="157"/>
                </a:cxn>
                <a:cxn ang="0">
                  <a:pos x="159" y="157"/>
                </a:cxn>
                <a:cxn ang="0">
                  <a:pos x="136" y="163"/>
                </a:cxn>
                <a:cxn ang="0">
                  <a:pos x="122" y="172"/>
                </a:cxn>
                <a:cxn ang="0">
                  <a:pos x="112" y="200"/>
                </a:cxn>
                <a:cxn ang="0">
                  <a:pos x="122" y="221"/>
                </a:cxn>
                <a:cxn ang="0">
                  <a:pos x="127" y="237"/>
                </a:cxn>
                <a:cxn ang="0">
                  <a:pos x="148" y="249"/>
                </a:cxn>
                <a:cxn ang="0">
                  <a:pos x="164" y="257"/>
                </a:cxn>
                <a:cxn ang="0">
                  <a:pos x="213" y="273"/>
                </a:cxn>
                <a:cxn ang="0">
                  <a:pos x="258" y="294"/>
                </a:cxn>
                <a:cxn ang="0">
                  <a:pos x="286" y="320"/>
                </a:cxn>
                <a:cxn ang="0">
                  <a:pos x="314" y="357"/>
                </a:cxn>
                <a:cxn ang="0">
                  <a:pos x="322" y="412"/>
                </a:cxn>
                <a:cxn ang="0">
                  <a:pos x="286" y="504"/>
                </a:cxn>
                <a:cxn ang="0">
                  <a:pos x="200" y="548"/>
                </a:cxn>
                <a:cxn ang="0">
                  <a:pos x="200" y="631"/>
                </a:cxn>
                <a:cxn ang="0">
                  <a:pos x="164" y="631"/>
                </a:cxn>
                <a:cxn ang="0">
                  <a:pos x="136" y="631"/>
                </a:cxn>
                <a:cxn ang="0">
                  <a:pos x="136" y="557"/>
                </a:cxn>
              </a:cxnLst>
              <a:rect l="l" t="t" r="r" b="b"/>
              <a:pathLst>
                <a:path w="35" h="69">
                  <a:moveTo>
                    <a:pt x="15" y="61"/>
                  </a:moveTo>
                  <a:cubicBezTo>
                    <a:pt x="15" y="61"/>
                    <a:pt x="15" y="61"/>
                    <a:pt x="15" y="61"/>
                  </a:cubicBezTo>
                  <a:cubicBezTo>
                    <a:pt x="13" y="61"/>
                    <a:pt x="12" y="61"/>
                    <a:pt x="10" y="61"/>
                  </a:cubicBezTo>
                  <a:cubicBezTo>
                    <a:pt x="9" y="61"/>
                    <a:pt x="8" y="61"/>
                    <a:pt x="7" y="60"/>
                  </a:cubicBezTo>
                  <a:cubicBezTo>
                    <a:pt x="6" y="60"/>
                    <a:pt x="5" y="60"/>
                    <a:pt x="4" y="60"/>
                  </a:cubicBezTo>
                  <a:cubicBezTo>
                    <a:pt x="2" y="59"/>
                    <a:pt x="1" y="59"/>
                    <a:pt x="0" y="58"/>
                  </a:cubicBezTo>
                  <a:cubicBezTo>
                    <a:pt x="0" y="57"/>
                    <a:pt x="0" y="56"/>
                    <a:pt x="1" y="54"/>
                  </a:cubicBezTo>
                  <a:cubicBezTo>
                    <a:pt x="1" y="53"/>
                    <a:pt x="2" y="51"/>
                    <a:pt x="2" y="50"/>
                  </a:cubicBezTo>
                  <a:cubicBezTo>
                    <a:pt x="4" y="51"/>
                    <a:pt x="6" y="51"/>
                    <a:pt x="8" y="51"/>
                  </a:cubicBezTo>
                  <a:cubicBezTo>
                    <a:pt x="10" y="52"/>
                    <a:pt x="12" y="52"/>
                    <a:pt x="14" y="52"/>
                  </a:cubicBezTo>
                  <a:cubicBezTo>
                    <a:pt x="17" y="52"/>
                    <a:pt x="19" y="51"/>
                    <a:pt x="21" y="50"/>
                  </a:cubicBezTo>
                  <a:cubicBezTo>
                    <a:pt x="22" y="49"/>
                    <a:pt x="23" y="48"/>
                    <a:pt x="23" y="45"/>
                  </a:cubicBezTo>
                  <a:cubicBezTo>
                    <a:pt x="23" y="44"/>
                    <a:pt x="23" y="43"/>
                    <a:pt x="22" y="43"/>
                  </a:cubicBezTo>
                  <a:cubicBezTo>
                    <a:pt x="22" y="42"/>
                    <a:pt x="21" y="41"/>
                    <a:pt x="21" y="41"/>
                  </a:cubicBezTo>
                  <a:cubicBezTo>
                    <a:pt x="20" y="40"/>
                    <a:pt x="19" y="40"/>
                    <a:pt x="18" y="39"/>
                  </a:cubicBezTo>
                  <a:cubicBezTo>
                    <a:pt x="17" y="39"/>
                    <a:pt x="17" y="39"/>
                    <a:pt x="16" y="38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0" y="36"/>
                    <a:pt x="9" y="35"/>
                    <a:pt x="8" y="35"/>
                  </a:cubicBezTo>
                  <a:cubicBezTo>
                    <a:pt x="6" y="34"/>
                    <a:pt x="5" y="33"/>
                    <a:pt x="4" y="32"/>
                  </a:cubicBezTo>
                  <a:cubicBezTo>
                    <a:pt x="3" y="31"/>
                    <a:pt x="3" y="30"/>
                    <a:pt x="2" y="28"/>
                  </a:cubicBezTo>
                  <a:cubicBezTo>
                    <a:pt x="2" y="27"/>
                    <a:pt x="1" y="25"/>
                    <a:pt x="1" y="23"/>
                  </a:cubicBezTo>
                  <a:cubicBezTo>
                    <a:pt x="1" y="19"/>
                    <a:pt x="3" y="15"/>
                    <a:pt x="5" y="13"/>
                  </a:cubicBezTo>
                  <a:cubicBezTo>
                    <a:pt x="8" y="10"/>
                    <a:pt x="11" y="9"/>
                    <a:pt x="15" y="8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6" y="0"/>
                    <a:pt x="17" y="0"/>
                    <a:pt x="18" y="0"/>
                  </a:cubicBezTo>
                  <a:cubicBezTo>
                    <a:pt x="19" y="0"/>
                    <a:pt x="20" y="0"/>
                    <a:pt x="22" y="1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3" y="8"/>
                    <a:pt x="25" y="9"/>
                    <a:pt x="27" y="9"/>
                  </a:cubicBezTo>
                  <a:cubicBezTo>
                    <a:pt x="29" y="9"/>
                    <a:pt x="31" y="10"/>
                    <a:pt x="33" y="11"/>
                  </a:cubicBezTo>
                  <a:cubicBezTo>
                    <a:pt x="32" y="13"/>
                    <a:pt x="32" y="16"/>
                    <a:pt x="30" y="19"/>
                  </a:cubicBezTo>
                  <a:cubicBezTo>
                    <a:pt x="30" y="19"/>
                    <a:pt x="29" y="18"/>
                    <a:pt x="28" y="18"/>
                  </a:cubicBezTo>
                  <a:cubicBezTo>
                    <a:pt x="27" y="18"/>
                    <a:pt x="27" y="17"/>
                    <a:pt x="26" y="17"/>
                  </a:cubicBezTo>
                  <a:cubicBezTo>
                    <a:pt x="25" y="17"/>
                    <a:pt x="24" y="17"/>
                    <a:pt x="23" y="17"/>
                  </a:cubicBezTo>
                  <a:cubicBezTo>
                    <a:pt x="22" y="17"/>
                    <a:pt x="21" y="17"/>
                    <a:pt x="19" y="17"/>
                  </a:cubicBezTo>
                  <a:cubicBezTo>
                    <a:pt x="19" y="17"/>
                    <a:pt x="18" y="17"/>
                    <a:pt x="17" y="17"/>
                  </a:cubicBezTo>
                  <a:cubicBezTo>
                    <a:pt x="16" y="17"/>
                    <a:pt x="15" y="17"/>
                    <a:pt x="15" y="18"/>
                  </a:cubicBezTo>
                  <a:cubicBezTo>
                    <a:pt x="14" y="18"/>
                    <a:pt x="13" y="18"/>
                    <a:pt x="13" y="19"/>
                  </a:cubicBezTo>
                  <a:cubicBezTo>
                    <a:pt x="13" y="20"/>
                    <a:pt x="12" y="21"/>
                    <a:pt x="12" y="22"/>
                  </a:cubicBezTo>
                  <a:cubicBezTo>
                    <a:pt x="12" y="23"/>
                    <a:pt x="12" y="24"/>
                    <a:pt x="13" y="24"/>
                  </a:cubicBezTo>
                  <a:cubicBezTo>
                    <a:pt x="13" y="25"/>
                    <a:pt x="14" y="26"/>
                    <a:pt x="14" y="26"/>
                  </a:cubicBezTo>
                  <a:cubicBezTo>
                    <a:pt x="15" y="26"/>
                    <a:pt x="15" y="27"/>
                    <a:pt x="16" y="27"/>
                  </a:cubicBezTo>
                  <a:cubicBezTo>
                    <a:pt x="17" y="28"/>
                    <a:pt x="18" y="28"/>
                    <a:pt x="18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4" y="31"/>
                    <a:pt x="26" y="31"/>
                    <a:pt x="28" y="32"/>
                  </a:cubicBezTo>
                  <a:cubicBezTo>
                    <a:pt x="29" y="33"/>
                    <a:pt x="30" y="34"/>
                    <a:pt x="31" y="35"/>
                  </a:cubicBezTo>
                  <a:cubicBezTo>
                    <a:pt x="32" y="36"/>
                    <a:pt x="33" y="37"/>
                    <a:pt x="34" y="39"/>
                  </a:cubicBezTo>
                  <a:cubicBezTo>
                    <a:pt x="34" y="41"/>
                    <a:pt x="35" y="42"/>
                    <a:pt x="35" y="45"/>
                  </a:cubicBezTo>
                  <a:cubicBezTo>
                    <a:pt x="35" y="49"/>
                    <a:pt x="34" y="52"/>
                    <a:pt x="31" y="55"/>
                  </a:cubicBezTo>
                  <a:cubicBezTo>
                    <a:pt x="29" y="58"/>
                    <a:pt x="26" y="59"/>
                    <a:pt x="22" y="60"/>
                  </a:cubicBezTo>
                  <a:cubicBezTo>
                    <a:pt x="22" y="69"/>
                    <a:pt x="22" y="69"/>
                    <a:pt x="22" y="69"/>
                  </a:cubicBezTo>
                  <a:cubicBezTo>
                    <a:pt x="21" y="69"/>
                    <a:pt x="19" y="69"/>
                    <a:pt x="18" y="69"/>
                  </a:cubicBezTo>
                  <a:cubicBezTo>
                    <a:pt x="17" y="69"/>
                    <a:pt x="16" y="69"/>
                    <a:pt x="15" y="69"/>
                  </a:cubicBezTo>
                  <a:lnTo>
                    <a:pt x="15" y="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15" name="Freeform 41116" title=""/>
            <p:cNvSpPr/>
            <p:nvPr/>
          </p:nvSpPr>
          <p:spPr>
            <a:xfrm>
              <a:off x="3187" y="1778"/>
              <a:ext cx="106" cy="24"/>
            </a:xfrm>
            <a:custGeom>
              <a:cxnLst>
                <a:cxn ang="0">
                  <a:pos x="36" y="120"/>
                </a:cxn>
                <a:cxn ang="0">
                  <a:pos x="9" y="106"/>
                </a:cxn>
                <a:cxn ang="0">
                  <a:pos x="28" y="70"/>
                </a:cxn>
                <a:cxn ang="0">
                  <a:pos x="532" y="62"/>
                </a:cxn>
                <a:cxn ang="0">
                  <a:pos x="556" y="98"/>
                </a:cxn>
                <a:cxn ang="0">
                  <a:pos x="520" y="111"/>
                </a:cxn>
                <a:cxn ang="0">
                  <a:pos x="49" y="120"/>
                </a:cxn>
                <a:cxn ang="0">
                  <a:pos x="36" y="120"/>
                </a:cxn>
              </a:cxnLst>
              <a:rect l="l" t="t" r="r" b="b"/>
              <a:pathLst>
                <a:path w="61" h="14">
                  <a:moveTo>
                    <a:pt x="4" y="14"/>
                  </a:moveTo>
                  <a:cubicBezTo>
                    <a:pt x="2" y="14"/>
                    <a:pt x="1" y="13"/>
                    <a:pt x="1" y="12"/>
                  </a:cubicBezTo>
                  <a:cubicBezTo>
                    <a:pt x="0" y="11"/>
                    <a:pt x="1" y="9"/>
                    <a:pt x="3" y="8"/>
                  </a:cubicBezTo>
                  <a:cubicBezTo>
                    <a:pt x="4" y="8"/>
                    <a:pt x="27" y="0"/>
                    <a:pt x="58" y="7"/>
                  </a:cubicBezTo>
                  <a:cubicBezTo>
                    <a:pt x="60" y="7"/>
                    <a:pt x="61" y="9"/>
                    <a:pt x="61" y="11"/>
                  </a:cubicBezTo>
                  <a:cubicBezTo>
                    <a:pt x="60" y="12"/>
                    <a:pt x="59" y="13"/>
                    <a:pt x="57" y="13"/>
                  </a:cubicBezTo>
                  <a:cubicBezTo>
                    <a:pt x="28" y="6"/>
                    <a:pt x="5" y="14"/>
                    <a:pt x="5" y="14"/>
                  </a:cubicBezTo>
                  <a:lnTo>
                    <a:pt x="4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</p:grpSp>
      <p:grpSp>
        <p:nvGrpSpPr>
          <p:cNvPr id="8216" name="Group 41148" title=""/>
          <p:cNvGrpSpPr/>
          <p:nvPr/>
        </p:nvGrpSpPr>
        <p:grpSpPr>
          <a:xfrm>
            <a:off x="5240338" y="1860550"/>
            <a:ext cx="3900487" cy="261938"/>
            <a:chOff x="3304" y="1057"/>
            <a:chExt cx="2458" cy="165"/>
          </a:xfrm>
        </p:grpSpPr>
        <p:sp>
          <p:nvSpPr>
            <p:cNvPr id="8217" name="Rectangle 41017" title=""/>
            <p:cNvSpPr/>
            <p:nvPr/>
          </p:nvSpPr>
          <p:spPr>
            <a:xfrm>
              <a:off x="5586" y="1175"/>
              <a:ext cx="176" cy="47"/>
            </a:xfrm>
            <a:prstGeom prst="rect">
              <a:avLst/>
            </a:prstGeom>
            <a:solidFill>
              <a:srgbClr val="51D1E1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/>
            </a:p>
          </p:txBody>
        </p:sp>
        <p:sp>
          <p:nvSpPr>
            <p:cNvPr id="8218" name="Rectangle 41019" title=""/>
            <p:cNvSpPr/>
            <p:nvPr/>
          </p:nvSpPr>
          <p:spPr>
            <a:xfrm>
              <a:off x="5005" y="1175"/>
              <a:ext cx="524" cy="47"/>
            </a:xfrm>
            <a:prstGeom prst="rect">
              <a:avLst/>
            </a:prstGeom>
            <a:solidFill>
              <a:srgbClr val="51D1E1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/>
            </a:p>
          </p:txBody>
        </p:sp>
        <p:sp>
          <p:nvSpPr>
            <p:cNvPr id="8219" name="Freeform 41120" title=""/>
            <p:cNvSpPr/>
            <p:nvPr/>
          </p:nvSpPr>
          <p:spPr>
            <a:xfrm>
              <a:off x="3304" y="1057"/>
              <a:ext cx="365" cy="47"/>
            </a:xfrm>
            <a:custGeom>
              <a:cxnLst>
                <a:cxn ang="0">
                  <a:pos x="1915" y="0"/>
                </a:cxn>
                <a:cxn ang="0">
                  <a:pos x="0" y="0"/>
                </a:cxn>
                <a:cxn ang="0">
                  <a:pos x="0" y="249"/>
                </a:cxn>
                <a:cxn ang="0">
                  <a:pos x="1842" y="249"/>
                </a:cxn>
                <a:cxn ang="0">
                  <a:pos x="1915" y="0"/>
                </a:cxn>
              </a:cxnLst>
              <a:rect l="l" t="t" r="r" b="b"/>
              <a:pathLst>
                <a:path w="210" h="27">
                  <a:moveTo>
                    <a:pt x="21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202" y="27"/>
                    <a:pt x="202" y="27"/>
                    <a:pt x="202" y="27"/>
                  </a:cubicBezTo>
                  <a:cubicBezTo>
                    <a:pt x="204" y="18"/>
                    <a:pt x="207" y="9"/>
                    <a:pt x="210" y="0"/>
                  </a:cubicBezTo>
                </a:path>
              </a:pathLst>
            </a:custGeom>
            <a:solidFill>
              <a:srgbClr val="92E2E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</p:grpSp>
      <p:grpSp>
        <p:nvGrpSpPr>
          <p:cNvPr id="8220" name="Group 41147" title=""/>
          <p:cNvGrpSpPr/>
          <p:nvPr/>
        </p:nvGrpSpPr>
        <p:grpSpPr>
          <a:xfrm>
            <a:off x="5781675" y="1419225"/>
            <a:ext cx="1319213" cy="1320800"/>
            <a:chOff x="3645" y="779"/>
            <a:chExt cx="832" cy="832"/>
          </a:xfrm>
        </p:grpSpPr>
        <p:sp>
          <p:nvSpPr>
            <p:cNvPr id="8221" name="Oval 41021" title=""/>
            <p:cNvSpPr/>
            <p:nvPr/>
          </p:nvSpPr>
          <p:spPr>
            <a:xfrm>
              <a:off x="3645" y="779"/>
              <a:ext cx="832" cy="832"/>
            </a:xfrm>
            <a:prstGeom prst="ellipse">
              <a:avLst/>
            </a:prstGeom>
            <a:solidFill>
              <a:srgbClr val="2FA2DB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/>
            </a:p>
          </p:txBody>
        </p:sp>
        <p:sp>
          <p:nvSpPr>
            <p:cNvPr id="8222" name="Oval 41022" title=""/>
            <p:cNvSpPr/>
            <p:nvPr/>
          </p:nvSpPr>
          <p:spPr>
            <a:xfrm>
              <a:off x="3645" y="779"/>
              <a:ext cx="832" cy="832"/>
            </a:xfrm>
            <a:prstGeom prst="ellipse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/>
            </a:p>
          </p:txBody>
        </p:sp>
        <p:sp>
          <p:nvSpPr>
            <p:cNvPr id="8223" name="Freeform 41023" title=""/>
            <p:cNvSpPr/>
            <p:nvPr/>
          </p:nvSpPr>
          <p:spPr>
            <a:xfrm>
              <a:off x="4146" y="1047"/>
              <a:ext cx="6" cy="5"/>
            </a:xfrm>
            <a:custGeom>
              <a:cxnLst>
                <a:cxn ang="0">
                  <a:pos x="0" y="0"/>
                </a:cxn>
                <a:cxn ang="0">
                  <a:pos x="0" y="8"/>
                </a:cxn>
                <a:cxn ang="0">
                  <a:pos x="32" y="8"/>
                </a:cxn>
                <a:cxn ang="0">
                  <a:pos x="32" y="22"/>
                </a:cxn>
                <a:cxn ang="0">
                  <a:pos x="48" y="22"/>
                </a:cxn>
                <a:cxn ang="0">
                  <a:pos x="48" y="8"/>
                </a:cxn>
                <a:cxn ang="0">
                  <a:pos x="48" y="0"/>
                </a:cxn>
                <a:cxn ang="0">
                  <a:pos x="32" y="0"/>
                </a:cxn>
                <a:cxn ang="0">
                  <a:pos x="0" y="0"/>
                </a:cxn>
              </a:cxnLst>
              <a:rect l="l" t="t" r="r" b="b"/>
              <a:pathLst>
                <a:path w="3" h="3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1"/>
                    <a:pt x="2" y="1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3" y="2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24" name="Freeform 41024" title=""/>
            <p:cNvSpPr/>
            <p:nvPr/>
          </p:nvSpPr>
          <p:spPr>
            <a:xfrm>
              <a:off x="4152" y="1029"/>
              <a:ext cx="13" cy="5"/>
            </a:xfrm>
            <a:custGeom>
              <a:cxnLst>
                <a:cxn ang="0">
                  <a:pos x="29" y="22"/>
                </a:cxn>
                <a:cxn ang="0">
                  <a:pos x="34" y="22"/>
                </a:cxn>
                <a:cxn ang="0">
                  <a:pos x="47" y="22"/>
                </a:cxn>
                <a:cxn ang="0">
                  <a:pos x="55" y="22"/>
                </a:cxn>
                <a:cxn ang="0">
                  <a:pos x="55" y="13"/>
                </a:cxn>
                <a:cxn ang="0">
                  <a:pos x="47" y="13"/>
                </a:cxn>
                <a:cxn ang="0">
                  <a:pos x="47" y="0"/>
                </a:cxn>
                <a:cxn ang="0">
                  <a:pos x="34" y="0"/>
                </a:cxn>
                <a:cxn ang="0">
                  <a:pos x="34" y="13"/>
                </a:cxn>
                <a:cxn ang="0">
                  <a:pos x="29" y="13"/>
                </a:cxn>
                <a:cxn ang="0">
                  <a:pos x="13" y="13"/>
                </a:cxn>
                <a:cxn ang="0">
                  <a:pos x="0" y="13"/>
                </a:cxn>
                <a:cxn ang="0">
                  <a:pos x="0" y="22"/>
                </a:cxn>
                <a:cxn ang="0">
                  <a:pos x="13" y="22"/>
                </a:cxn>
                <a:cxn ang="0">
                  <a:pos x="29" y="22"/>
                </a:cxn>
              </a:cxnLst>
              <a:rect l="l" t="t" r="r" b="b"/>
              <a:pathLst>
                <a:path w="8" h="3">
                  <a:moveTo>
                    <a:pt x="4" y="3"/>
                  </a:moveTo>
                  <a:cubicBezTo>
                    <a:pt x="4" y="3"/>
                    <a:pt x="5" y="3"/>
                    <a:pt x="5" y="3"/>
                  </a:cubicBezTo>
                  <a:cubicBezTo>
                    <a:pt x="6" y="3"/>
                    <a:pt x="6" y="3"/>
                    <a:pt x="7" y="3"/>
                  </a:cubicBezTo>
                  <a:cubicBezTo>
                    <a:pt x="7" y="3"/>
                    <a:pt x="8" y="3"/>
                    <a:pt x="8" y="3"/>
                  </a:cubicBezTo>
                  <a:cubicBezTo>
                    <a:pt x="8" y="3"/>
                    <a:pt x="8" y="2"/>
                    <a:pt x="8" y="2"/>
                  </a:cubicBezTo>
                  <a:cubicBezTo>
                    <a:pt x="8" y="2"/>
                    <a:pt x="7" y="2"/>
                    <a:pt x="7" y="2"/>
                  </a:cubicBezTo>
                  <a:cubicBezTo>
                    <a:pt x="7" y="1"/>
                    <a:pt x="7" y="1"/>
                    <a:pt x="7" y="0"/>
                  </a:cubicBezTo>
                  <a:cubicBezTo>
                    <a:pt x="6" y="0"/>
                    <a:pt x="6" y="0"/>
                    <a:pt x="5" y="0"/>
                  </a:cubicBezTo>
                  <a:cubicBezTo>
                    <a:pt x="5" y="1"/>
                    <a:pt x="5" y="1"/>
                    <a:pt x="5" y="2"/>
                  </a:cubicBezTo>
                  <a:cubicBezTo>
                    <a:pt x="5" y="2"/>
                    <a:pt x="4" y="2"/>
                    <a:pt x="4" y="2"/>
                  </a:cubicBezTo>
                  <a:cubicBezTo>
                    <a:pt x="3" y="2"/>
                    <a:pt x="3" y="2"/>
                    <a:pt x="2" y="2"/>
                  </a:cubicBezTo>
                  <a:cubicBezTo>
                    <a:pt x="2" y="2"/>
                    <a:pt x="1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25" name="Freeform 41025" title=""/>
            <p:cNvSpPr/>
            <p:nvPr/>
          </p:nvSpPr>
          <p:spPr>
            <a:xfrm>
              <a:off x="4179" y="991"/>
              <a:ext cx="20" cy="14"/>
            </a:xfrm>
            <a:custGeom>
              <a:cxnLst>
                <a:cxn ang="0">
                  <a:pos x="24" y="28"/>
                </a:cxn>
                <a:cxn ang="0">
                  <a:pos x="24" y="37"/>
                </a:cxn>
                <a:cxn ang="0">
                  <a:pos x="24" y="58"/>
                </a:cxn>
                <a:cxn ang="0">
                  <a:pos x="29" y="58"/>
                </a:cxn>
                <a:cxn ang="0">
                  <a:pos x="29" y="77"/>
                </a:cxn>
                <a:cxn ang="0">
                  <a:pos x="53" y="77"/>
                </a:cxn>
                <a:cxn ang="0">
                  <a:pos x="65" y="77"/>
                </a:cxn>
                <a:cxn ang="0">
                  <a:pos x="65" y="58"/>
                </a:cxn>
                <a:cxn ang="0">
                  <a:pos x="53" y="58"/>
                </a:cxn>
                <a:cxn ang="0">
                  <a:pos x="53" y="37"/>
                </a:cxn>
                <a:cxn ang="0">
                  <a:pos x="53" y="28"/>
                </a:cxn>
                <a:cxn ang="0">
                  <a:pos x="65" y="28"/>
                </a:cxn>
                <a:cxn ang="0">
                  <a:pos x="89" y="28"/>
                </a:cxn>
                <a:cxn ang="0">
                  <a:pos x="89" y="37"/>
                </a:cxn>
                <a:cxn ang="0">
                  <a:pos x="109" y="37"/>
                </a:cxn>
                <a:cxn ang="0">
                  <a:pos x="118" y="37"/>
                </a:cxn>
                <a:cxn ang="0">
                  <a:pos x="118" y="28"/>
                </a:cxn>
                <a:cxn ang="0">
                  <a:pos x="118" y="12"/>
                </a:cxn>
                <a:cxn ang="0">
                  <a:pos x="109" y="12"/>
                </a:cxn>
                <a:cxn ang="0">
                  <a:pos x="89" y="12"/>
                </a:cxn>
                <a:cxn ang="0">
                  <a:pos x="65" y="12"/>
                </a:cxn>
                <a:cxn ang="0">
                  <a:pos x="53" y="12"/>
                </a:cxn>
                <a:cxn ang="0">
                  <a:pos x="29" y="12"/>
                </a:cxn>
                <a:cxn ang="0">
                  <a:pos x="29" y="0"/>
                </a:cxn>
                <a:cxn ang="0">
                  <a:pos x="24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4" y="12"/>
                </a:cxn>
                <a:cxn ang="0">
                  <a:pos x="24" y="28"/>
                </a:cxn>
              </a:cxnLst>
              <a:rect l="l" t="t" r="r" b="b"/>
              <a:pathLst>
                <a:path w="11" h="8">
                  <a:moveTo>
                    <a:pt x="2" y="3"/>
                  </a:moveTo>
                  <a:cubicBezTo>
                    <a:pt x="2" y="3"/>
                    <a:pt x="2" y="4"/>
                    <a:pt x="2" y="4"/>
                  </a:cubicBezTo>
                  <a:cubicBezTo>
                    <a:pt x="2" y="5"/>
                    <a:pt x="2" y="6"/>
                    <a:pt x="2" y="6"/>
                  </a:cubicBezTo>
                  <a:cubicBezTo>
                    <a:pt x="2" y="6"/>
                    <a:pt x="3" y="6"/>
                    <a:pt x="3" y="6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4" y="8"/>
                    <a:pt x="4" y="8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7"/>
                    <a:pt x="6" y="7"/>
                    <a:pt x="6" y="6"/>
                  </a:cubicBezTo>
                  <a:cubicBezTo>
                    <a:pt x="6" y="6"/>
                    <a:pt x="5" y="6"/>
                    <a:pt x="5" y="6"/>
                  </a:cubicBezTo>
                  <a:cubicBezTo>
                    <a:pt x="5" y="6"/>
                    <a:pt x="5" y="5"/>
                    <a:pt x="5" y="4"/>
                  </a:cubicBezTo>
                  <a:cubicBezTo>
                    <a:pt x="5" y="4"/>
                    <a:pt x="5" y="3"/>
                    <a:pt x="5" y="3"/>
                  </a:cubicBezTo>
                  <a:cubicBezTo>
                    <a:pt x="5" y="3"/>
                    <a:pt x="6" y="3"/>
                    <a:pt x="6" y="3"/>
                  </a:cubicBezTo>
                  <a:cubicBezTo>
                    <a:pt x="7" y="3"/>
                    <a:pt x="7" y="3"/>
                    <a:pt x="8" y="3"/>
                  </a:cubicBezTo>
                  <a:cubicBezTo>
                    <a:pt x="8" y="3"/>
                    <a:pt x="8" y="4"/>
                    <a:pt x="8" y="4"/>
                  </a:cubicBezTo>
                  <a:cubicBezTo>
                    <a:pt x="8" y="4"/>
                    <a:pt x="9" y="4"/>
                    <a:pt x="10" y="4"/>
                  </a:cubicBezTo>
                  <a:cubicBezTo>
                    <a:pt x="10" y="4"/>
                    <a:pt x="11" y="4"/>
                    <a:pt x="11" y="4"/>
                  </a:cubicBezTo>
                  <a:cubicBezTo>
                    <a:pt x="11" y="4"/>
                    <a:pt x="11" y="3"/>
                    <a:pt x="11" y="3"/>
                  </a:cubicBezTo>
                  <a:cubicBezTo>
                    <a:pt x="11" y="2"/>
                    <a:pt x="11" y="2"/>
                    <a:pt x="11" y="1"/>
                  </a:cubicBezTo>
                  <a:cubicBezTo>
                    <a:pt x="11" y="1"/>
                    <a:pt x="10" y="1"/>
                    <a:pt x="10" y="1"/>
                  </a:cubicBezTo>
                  <a:cubicBezTo>
                    <a:pt x="9" y="1"/>
                    <a:pt x="8" y="1"/>
                    <a:pt x="8" y="1"/>
                  </a:cubicBezTo>
                  <a:cubicBezTo>
                    <a:pt x="7" y="1"/>
                    <a:pt x="7" y="1"/>
                    <a:pt x="6" y="1"/>
                  </a:cubicBezTo>
                  <a:cubicBezTo>
                    <a:pt x="6" y="1"/>
                    <a:pt x="5" y="1"/>
                    <a:pt x="5" y="1"/>
                  </a:cubicBezTo>
                  <a:cubicBezTo>
                    <a:pt x="4" y="1"/>
                    <a:pt x="4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1"/>
                    <a:pt x="2" y="1"/>
                  </a:cubicBezTo>
                  <a:cubicBezTo>
                    <a:pt x="2" y="2"/>
                    <a:pt x="2" y="2"/>
                    <a:pt x="2" y="3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26" name="Freeform 41026" title=""/>
            <p:cNvSpPr/>
            <p:nvPr/>
          </p:nvSpPr>
          <p:spPr>
            <a:xfrm>
              <a:off x="4174" y="1111"/>
              <a:ext cx="52" cy="28"/>
            </a:xfrm>
            <a:custGeom>
              <a:cxnLst>
                <a:cxn ang="0">
                  <a:pos x="16" y="151"/>
                </a:cxn>
                <a:cxn ang="0">
                  <a:pos x="28" y="151"/>
                </a:cxn>
                <a:cxn ang="0">
                  <a:pos x="49" y="151"/>
                </a:cxn>
                <a:cxn ang="0">
                  <a:pos x="50" y="151"/>
                </a:cxn>
                <a:cxn ang="0">
                  <a:pos x="50" y="142"/>
                </a:cxn>
                <a:cxn ang="0">
                  <a:pos x="73" y="142"/>
                </a:cxn>
                <a:cxn ang="0">
                  <a:pos x="85" y="142"/>
                </a:cxn>
                <a:cxn ang="0">
                  <a:pos x="99" y="142"/>
                </a:cxn>
                <a:cxn ang="0">
                  <a:pos x="99" y="123"/>
                </a:cxn>
                <a:cxn ang="0">
                  <a:pos x="120" y="123"/>
                </a:cxn>
                <a:cxn ang="0">
                  <a:pos x="127" y="123"/>
                </a:cxn>
                <a:cxn ang="0">
                  <a:pos x="147" y="123"/>
                </a:cxn>
                <a:cxn ang="0">
                  <a:pos x="151" y="123"/>
                </a:cxn>
                <a:cxn ang="0">
                  <a:pos x="172" y="123"/>
                </a:cxn>
                <a:cxn ang="0">
                  <a:pos x="172" y="142"/>
                </a:cxn>
                <a:cxn ang="0">
                  <a:pos x="184" y="142"/>
                </a:cxn>
                <a:cxn ang="0">
                  <a:pos x="198" y="142"/>
                </a:cxn>
                <a:cxn ang="0">
                  <a:pos x="208" y="142"/>
                </a:cxn>
                <a:cxn ang="0">
                  <a:pos x="225" y="142"/>
                </a:cxn>
                <a:cxn ang="0">
                  <a:pos x="243" y="142"/>
                </a:cxn>
                <a:cxn ang="0">
                  <a:pos x="255" y="142"/>
                </a:cxn>
                <a:cxn ang="0">
                  <a:pos x="270" y="142"/>
                </a:cxn>
                <a:cxn ang="0">
                  <a:pos x="270" y="123"/>
                </a:cxn>
                <a:cxn ang="0">
                  <a:pos x="255" y="123"/>
                </a:cxn>
                <a:cxn ang="0">
                  <a:pos x="255" y="102"/>
                </a:cxn>
                <a:cxn ang="0">
                  <a:pos x="255" y="98"/>
                </a:cxn>
                <a:cxn ang="0">
                  <a:pos x="243" y="98"/>
                </a:cxn>
                <a:cxn ang="0">
                  <a:pos x="225" y="98"/>
                </a:cxn>
                <a:cxn ang="0">
                  <a:pos x="225" y="77"/>
                </a:cxn>
                <a:cxn ang="0">
                  <a:pos x="208" y="77"/>
                </a:cxn>
                <a:cxn ang="0">
                  <a:pos x="198" y="77"/>
                </a:cxn>
                <a:cxn ang="0">
                  <a:pos x="198" y="58"/>
                </a:cxn>
                <a:cxn ang="0">
                  <a:pos x="184" y="58"/>
                </a:cxn>
                <a:cxn ang="0">
                  <a:pos x="172" y="58"/>
                </a:cxn>
                <a:cxn ang="0">
                  <a:pos x="172" y="49"/>
                </a:cxn>
                <a:cxn ang="0">
                  <a:pos x="151" y="49"/>
                </a:cxn>
                <a:cxn ang="0">
                  <a:pos x="147" y="49"/>
                </a:cxn>
                <a:cxn ang="0">
                  <a:pos x="127" y="49"/>
                </a:cxn>
                <a:cxn ang="0">
                  <a:pos x="127" y="58"/>
                </a:cxn>
                <a:cxn ang="0">
                  <a:pos x="120" y="58"/>
                </a:cxn>
                <a:cxn ang="0">
                  <a:pos x="99" y="58"/>
                </a:cxn>
                <a:cxn ang="0">
                  <a:pos x="85" y="58"/>
                </a:cxn>
                <a:cxn ang="0">
                  <a:pos x="85" y="49"/>
                </a:cxn>
                <a:cxn ang="0">
                  <a:pos x="85" y="28"/>
                </a:cxn>
                <a:cxn ang="0">
                  <a:pos x="73" y="28"/>
                </a:cxn>
                <a:cxn ang="0">
                  <a:pos x="73" y="21"/>
                </a:cxn>
                <a:cxn ang="0">
                  <a:pos x="73" y="0"/>
                </a:cxn>
                <a:cxn ang="0">
                  <a:pos x="50" y="0"/>
                </a:cxn>
                <a:cxn ang="0">
                  <a:pos x="49" y="0"/>
                </a:cxn>
                <a:cxn ang="0">
                  <a:pos x="49" y="21"/>
                </a:cxn>
                <a:cxn ang="0">
                  <a:pos x="49" y="28"/>
                </a:cxn>
                <a:cxn ang="0">
                  <a:pos x="28" y="28"/>
                </a:cxn>
                <a:cxn ang="0">
                  <a:pos x="28" y="49"/>
                </a:cxn>
                <a:cxn ang="0">
                  <a:pos x="28" y="58"/>
                </a:cxn>
                <a:cxn ang="0">
                  <a:pos x="16" y="58"/>
                </a:cxn>
                <a:cxn ang="0">
                  <a:pos x="16" y="77"/>
                </a:cxn>
                <a:cxn ang="0">
                  <a:pos x="16" y="98"/>
                </a:cxn>
                <a:cxn ang="0">
                  <a:pos x="16" y="102"/>
                </a:cxn>
                <a:cxn ang="0">
                  <a:pos x="0" y="102"/>
                </a:cxn>
                <a:cxn ang="0">
                  <a:pos x="0" y="123"/>
                </a:cxn>
                <a:cxn ang="0">
                  <a:pos x="0" y="142"/>
                </a:cxn>
                <a:cxn ang="0">
                  <a:pos x="16" y="142"/>
                </a:cxn>
                <a:cxn ang="0">
                  <a:pos x="16" y="151"/>
                </a:cxn>
              </a:cxnLst>
              <a:rect l="l" t="t" r="r" b="b"/>
              <a:pathLst>
                <a:path w="30" h="16">
                  <a:moveTo>
                    <a:pt x="2" y="16"/>
                  </a:moveTo>
                  <a:cubicBezTo>
                    <a:pt x="2" y="16"/>
                    <a:pt x="3" y="16"/>
                    <a:pt x="3" y="16"/>
                  </a:cubicBezTo>
                  <a:cubicBezTo>
                    <a:pt x="4" y="16"/>
                    <a:pt x="4" y="16"/>
                    <a:pt x="5" y="16"/>
                  </a:cubicBezTo>
                  <a:cubicBezTo>
                    <a:pt x="5" y="16"/>
                    <a:pt x="6" y="16"/>
                    <a:pt x="6" y="16"/>
                  </a:cubicBezTo>
                  <a:cubicBezTo>
                    <a:pt x="6" y="16"/>
                    <a:pt x="6" y="15"/>
                    <a:pt x="6" y="15"/>
                  </a:cubicBezTo>
                  <a:cubicBezTo>
                    <a:pt x="7" y="15"/>
                    <a:pt x="7" y="15"/>
                    <a:pt x="8" y="15"/>
                  </a:cubicBezTo>
                  <a:cubicBezTo>
                    <a:pt x="8" y="15"/>
                    <a:pt x="9" y="15"/>
                    <a:pt x="9" y="15"/>
                  </a:cubicBezTo>
                  <a:cubicBezTo>
                    <a:pt x="10" y="15"/>
                    <a:pt x="10" y="15"/>
                    <a:pt x="11" y="15"/>
                  </a:cubicBezTo>
                  <a:cubicBezTo>
                    <a:pt x="11" y="14"/>
                    <a:pt x="11" y="13"/>
                    <a:pt x="11" y="13"/>
                  </a:cubicBezTo>
                  <a:cubicBezTo>
                    <a:pt x="11" y="13"/>
                    <a:pt x="12" y="13"/>
                    <a:pt x="13" y="13"/>
                  </a:cubicBezTo>
                  <a:cubicBezTo>
                    <a:pt x="13" y="13"/>
                    <a:pt x="14" y="13"/>
                    <a:pt x="14" y="13"/>
                  </a:cubicBezTo>
                  <a:cubicBezTo>
                    <a:pt x="15" y="13"/>
                    <a:pt x="15" y="13"/>
                    <a:pt x="16" y="13"/>
                  </a:cubicBezTo>
                  <a:cubicBezTo>
                    <a:pt x="16" y="13"/>
                    <a:pt x="17" y="13"/>
                    <a:pt x="17" y="13"/>
                  </a:cubicBezTo>
                  <a:cubicBezTo>
                    <a:pt x="18" y="13"/>
                    <a:pt x="18" y="13"/>
                    <a:pt x="19" y="13"/>
                  </a:cubicBezTo>
                  <a:cubicBezTo>
                    <a:pt x="19" y="13"/>
                    <a:pt x="19" y="14"/>
                    <a:pt x="19" y="15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5"/>
                    <a:pt x="22" y="15"/>
                  </a:cubicBezTo>
                  <a:cubicBezTo>
                    <a:pt x="22" y="15"/>
                    <a:pt x="23" y="15"/>
                    <a:pt x="23" y="15"/>
                  </a:cubicBezTo>
                  <a:cubicBezTo>
                    <a:pt x="24" y="15"/>
                    <a:pt x="25" y="15"/>
                    <a:pt x="25" y="15"/>
                  </a:cubicBezTo>
                  <a:cubicBezTo>
                    <a:pt x="26" y="15"/>
                    <a:pt x="26" y="15"/>
                    <a:pt x="27" y="15"/>
                  </a:cubicBezTo>
                  <a:cubicBezTo>
                    <a:pt x="27" y="15"/>
                    <a:pt x="28" y="15"/>
                    <a:pt x="28" y="15"/>
                  </a:cubicBezTo>
                  <a:cubicBezTo>
                    <a:pt x="29" y="15"/>
                    <a:pt x="29" y="15"/>
                    <a:pt x="30" y="15"/>
                  </a:cubicBezTo>
                  <a:cubicBezTo>
                    <a:pt x="30" y="14"/>
                    <a:pt x="30" y="13"/>
                    <a:pt x="30" y="13"/>
                  </a:cubicBezTo>
                  <a:cubicBezTo>
                    <a:pt x="29" y="13"/>
                    <a:pt x="29" y="13"/>
                    <a:pt x="28" y="13"/>
                  </a:cubicBezTo>
                  <a:cubicBezTo>
                    <a:pt x="28" y="12"/>
                    <a:pt x="28" y="12"/>
                    <a:pt x="28" y="11"/>
                  </a:cubicBezTo>
                  <a:cubicBezTo>
                    <a:pt x="28" y="11"/>
                    <a:pt x="28" y="10"/>
                    <a:pt x="28" y="10"/>
                  </a:cubicBezTo>
                  <a:cubicBezTo>
                    <a:pt x="28" y="10"/>
                    <a:pt x="27" y="10"/>
                    <a:pt x="27" y="10"/>
                  </a:cubicBezTo>
                  <a:cubicBezTo>
                    <a:pt x="26" y="10"/>
                    <a:pt x="26" y="10"/>
                    <a:pt x="25" y="10"/>
                  </a:cubicBezTo>
                  <a:cubicBezTo>
                    <a:pt x="25" y="9"/>
                    <a:pt x="25" y="8"/>
                    <a:pt x="25" y="8"/>
                  </a:cubicBezTo>
                  <a:cubicBezTo>
                    <a:pt x="25" y="8"/>
                    <a:pt x="24" y="8"/>
                    <a:pt x="23" y="8"/>
                  </a:cubicBezTo>
                  <a:cubicBezTo>
                    <a:pt x="23" y="8"/>
                    <a:pt x="22" y="8"/>
                    <a:pt x="22" y="8"/>
                  </a:cubicBezTo>
                  <a:cubicBezTo>
                    <a:pt x="22" y="7"/>
                    <a:pt x="22" y="7"/>
                    <a:pt x="22" y="6"/>
                  </a:cubicBezTo>
                  <a:cubicBezTo>
                    <a:pt x="21" y="6"/>
                    <a:pt x="21" y="6"/>
                    <a:pt x="20" y="6"/>
                  </a:cubicBezTo>
                  <a:cubicBezTo>
                    <a:pt x="20" y="6"/>
                    <a:pt x="19" y="6"/>
                    <a:pt x="19" y="6"/>
                  </a:cubicBezTo>
                  <a:cubicBezTo>
                    <a:pt x="19" y="6"/>
                    <a:pt x="19" y="5"/>
                    <a:pt x="19" y="5"/>
                  </a:cubicBezTo>
                  <a:cubicBezTo>
                    <a:pt x="18" y="5"/>
                    <a:pt x="18" y="5"/>
                    <a:pt x="17" y="5"/>
                  </a:cubicBezTo>
                  <a:cubicBezTo>
                    <a:pt x="17" y="5"/>
                    <a:pt x="16" y="5"/>
                    <a:pt x="16" y="5"/>
                  </a:cubicBezTo>
                  <a:cubicBezTo>
                    <a:pt x="15" y="5"/>
                    <a:pt x="15" y="5"/>
                    <a:pt x="14" y="5"/>
                  </a:cubicBezTo>
                  <a:cubicBezTo>
                    <a:pt x="14" y="5"/>
                    <a:pt x="14" y="6"/>
                    <a:pt x="14" y="6"/>
                  </a:cubicBezTo>
                  <a:cubicBezTo>
                    <a:pt x="14" y="6"/>
                    <a:pt x="13" y="6"/>
                    <a:pt x="13" y="6"/>
                  </a:cubicBezTo>
                  <a:cubicBezTo>
                    <a:pt x="12" y="6"/>
                    <a:pt x="11" y="6"/>
                    <a:pt x="11" y="6"/>
                  </a:cubicBezTo>
                  <a:cubicBezTo>
                    <a:pt x="10" y="6"/>
                    <a:pt x="10" y="6"/>
                    <a:pt x="9" y="6"/>
                  </a:cubicBezTo>
                  <a:cubicBezTo>
                    <a:pt x="9" y="6"/>
                    <a:pt x="9" y="5"/>
                    <a:pt x="9" y="5"/>
                  </a:cubicBezTo>
                  <a:cubicBezTo>
                    <a:pt x="9" y="4"/>
                    <a:pt x="9" y="4"/>
                    <a:pt x="9" y="3"/>
                  </a:cubicBezTo>
                  <a:cubicBezTo>
                    <a:pt x="9" y="3"/>
                    <a:pt x="8" y="3"/>
                    <a:pt x="8" y="3"/>
                  </a:cubicBezTo>
                  <a:cubicBezTo>
                    <a:pt x="8" y="3"/>
                    <a:pt x="8" y="2"/>
                    <a:pt x="8" y="2"/>
                  </a:cubicBezTo>
                  <a:cubicBezTo>
                    <a:pt x="8" y="1"/>
                    <a:pt x="8" y="0"/>
                    <a:pt x="8" y="0"/>
                  </a:cubicBezTo>
                  <a:cubicBezTo>
                    <a:pt x="7" y="0"/>
                    <a:pt x="7" y="0"/>
                    <a:pt x="6" y="0"/>
                  </a:cubicBezTo>
                  <a:cubicBezTo>
                    <a:pt x="6" y="0"/>
                    <a:pt x="5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4" y="3"/>
                    <a:pt x="4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3" y="5"/>
                    <a:pt x="3" y="6"/>
                    <a:pt x="3" y="6"/>
                  </a:cubicBezTo>
                  <a:cubicBezTo>
                    <a:pt x="3" y="6"/>
                    <a:pt x="2" y="6"/>
                    <a:pt x="2" y="6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2" y="8"/>
                    <a:pt x="2" y="9"/>
                    <a:pt x="2" y="10"/>
                  </a:cubicBezTo>
                  <a:cubicBezTo>
                    <a:pt x="2" y="10"/>
                    <a:pt x="2" y="11"/>
                    <a:pt x="2" y="11"/>
                  </a:cubicBezTo>
                  <a:cubicBezTo>
                    <a:pt x="1" y="11"/>
                    <a:pt x="1" y="11"/>
                    <a:pt x="0" y="11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0" y="13"/>
                    <a:pt x="0" y="14"/>
                    <a:pt x="0" y="15"/>
                  </a:cubicBezTo>
                  <a:cubicBezTo>
                    <a:pt x="1" y="15"/>
                    <a:pt x="1" y="15"/>
                    <a:pt x="2" y="15"/>
                  </a:cubicBezTo>
                  <a:cubicBezTo>
                    <a:pt x="2" y="15"/>
                    <a:pt x="2" y="16"/>
                    <a:pt x="2" y="16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27" name="Freeform 41027" title=""/>
            <p:cNvSpPr>
              <a:spLocks noEditPoints="1"/>
            </p:cNvSpPr>
            <p:nvPr/>
          </p:nvSpPr>
          <p:spPr>
            <a:xfrm>
              <a:off x="4049" y="1120"/>
              <a:ext cx="158" cy="73"/>
            </a:xfrm>
            <a:custGeom>
              <a:cxnLst>
                <a:cxn ang="0">
                  <a:pos x="811" y="236"/>
                </a:cxn>
                <a:cxn ang="0">
                  <a:pos x="802" y="271"/>
                </a:cxn>
                <a:cxn ang="0">
                  <a:pos x="774" y="249"/>
                </a:cxn>
                <a:cxn ang="0">
                  <a:pos x="738" y="221"/>
                </a:cxn>
                <a:cxn ang="0">
                  <a:pos x="681" y="249"/>
                </a:cxn>
                <a:cxn ang="0">
                  <a:pos x="627" y="271"/>
                </a:cxn>
                <a:cxn ang="0">
                  <a:pos x="602" y="249"/>
                </a:cxn>
                <a:cxn ang="0">
                  <a:pos x="655" y="221"/>
                </a:cxn>
                <a:cxn ang="0">
                  <a:pos x="627" y="156"/>
                </a:cxn>
                <a:cxn ang="0">
                  <a:pos x="582" y="148"/>
                </a:cxn>
                <a:cxn ang="0">
                  <a:pos x="602" y="193"/>
                </a:cxn>
                <a:cxn ang="0">
                  <a:pos x="554" y="236"/>
                </a:cxn>
                <a:cxn ang="0">
                  <a:pos x="528" y="172"/>
                </a:cxn>
                <a:cxn ang="0">
                  <a:pos x="483" y="127"/>
                </a:cxn>
                <a:cxn ang="0">
                  <a:pos x="455" y="73"/>
                </a:cxn>
                <a:cxn ang="0">
                  <a:pos x="398" y="49"/>
                </a:cxn>
                <a:cxn ang="0">
                  <a:pos x="356" y="0"/>
                </a:cxn>
                <a:cxn ang="0">
                  <a:pos x="372" y="49"/>
                </a:cxn>
                <a:cxn ang="0">
                  <a:pos x="406" y="90"/>
                </a:cxn>
                <a:cxn ang="0">
                  <a:pos x="471" y="122"/>
                </a:cxn>
                <a:cxn ang="0">
                  <a:pos x="455" y="156"/>
                </a:cxn>
                <a:cxn ang="0">
                  <a:pos x="406" y="200"/>
                </a:cxn>
                <a:cxn ang="0">
                  <a:pos x="372" y="221"/>
                </a:cxn>
                <a:cxn ang="0">
                  <a:pos x="372" y="193"/>
                </a:cxn>
                <a:cxn ang="0">
                  <a:pos x="406" y="148"/>
                </a:cxn>
                <a:cxn ang="0">
                  <a:pos x="356" y="122"/>
                </a:cxn>
                <a:cxn ang="0">
                  <a:pos x="307" y="73"/>
                </a:cxn>
                <a:cxn ang="0">
                  <a:pos x="257" y="49"/>
                </a:cxn>
                <a:cxn ang="0">
                  <a:pos x="200" y="73"/>
                </a:cxn>
                <a:cxn ang="0">
                  <a:pos x="172" y="99"/>
                </a:cxn>
                <a:cxn ang="0">
                  <a:pos x="120" y="127"/>
                </a:cxn>
                <a:cxn ang="0">
                  <a:pos x="120" y="193"/>
                </a:cxn>
                <a:cxn ang="0">
                  <a:pos x="73" y="236"/>
                </a:cxn>
                <a:cxn ang="0">
                  <a:pos x="0" y="249"/>
                </a:cxn>
                <a:cxn ang="0">
                  <a:pos x="73" y="262"/>
                </a:cxn>
                <a:cxn ang="0">
                  <a:pos x="127" y="236"/>
                </a:cxn>
                <a:cxn ang="0">
                  <a:pos x="200" y="221"/>
                </a:cxn>
                <a:cxn ang="0">
                  <a:pos x="283" y="221"/>
                </a:cxn>
                <a:cxn ang="0">
                  <a:pos x="307" y="249"/>
                </a:cxn>
                <a:cxn ang="0">
                  <a:pos x="347" y="311"/>
                </a:cxn>
                <a:cxn ang="0">
                  <a:pos x="406" y="320"/>
                </a:cxn>
                <a:cxn ang="0">
                  <a:pos x="455" y="368"/>
                </a:cxn>
                <a:cxn ang="0">
                  <a:pos x="507" y="368"/>
                </a:cxn>
                <a:cxn ang="0">
                  <a:pos x="533" y="320"/>
                </a:cxn>
                <a:cxn ang="0">
                  <a:pos x="606" y="335"/>
                </a:cxn>
                <a:cxn ang="0">
                  <a:pos x="681" y="356"/>
                </a:cxn>
                <a:cxn ang="0">
                  <a:pos x="754" y="335"/>
                </a:cxn>
                <a:cxn ang="0">
                  <a:pos x="811" y="335"/>
                </a:cxn>
                <a:cxn ang="0">
                  <a:pos x="826" y="262"/>
                </a:cxn>
                <a:cxn ang="0">
                  <a:pos x="148" y="156"/>
                </a:cxn>
                <a:cxn ang="0">
                  <a:pos x="299" y="127"/>
                </a:cxn>
                <a:cxn ang="0">
                  <a:pos x="257" y="172"/>
                </a:cxn>
                <a:cxn ang="0">
                  <a:pos x="271" y="99"/>
                </a:cxn>
                <a:cxn ang="0">
                  <a:pos x="283" y="122"/>
                </a:cxn>
              </a:cxnLst>
              <a:rect l="l" t="t" r="r" b="b"/>
              <a:pathLst>
                <a:path w="91" h="42">
                  <a:moveTo>
                    <a:pt x="91" y="29"/>
                  </a:moveTo>
                  <a:cubicBezTo>
                    <a:pt x="91" y="28"/>
                    <a:pt x="91" y="28"/>
                    <a:pt x="91" y="27"/>
                  </a:cubicBezTo>
                  <a:cubicBezTo>
                    <a:pt x="91" y="27"/>
                    <a:pt x="91" y="26"/>
                    <a:pt x="91" y="26"/>
                  </a:cubicBezTo>
                  <a:cubicBezTo>
                    <a:pt x="91" y="25"/>
                    <a:pt x="91" y="25"/>
                    <a:pt x="91" y="24"/>
                  </a:cubicBezTo>
                  <a:cubicBezTo>
                    <a:pt x="90" y="24"/>
                    <a:pt x="90" y="24"/>
                    <a:pt x="89" y="24"/>
                  </a:cubicBezTo>
                  <a:cubicBezTo>
                    <a:pt x="89" y="25"/>
                    <a:pt x="89" y="25"/>
                    <a:pt x="89" y="26"/>
                  </a:cubicBezTo>
                  <a:cubicBezTo>
                    <a:pt x="89" y="26"/>
                    <a:pt x="88" y="26"/>
                    <a:pt x="88" y="26"/>
                  </a:cubicBezTo>
                  <a:cubicBezTo>
                    <a:pt x="88" y="26"/>
                    <a:pt x="88" y="27"/>
                    <a:pt x="88" y="27"/>
                  </a:cubicBezTo>
                  <a:cubicBezTo>
                    <a:pt x="88" y="27"/>
                    <a:pt x="89" y="27"/>
                    <a:pt x="89" y="27"/>
                  </a:cubicBezTo>
                  <a:cubicBezTo>
                    <a:pt x="89" y="28"/>
                    <a:pt x="89" y="28"/>
                    <a:pt x="89" y="29"/>
                  </a:cubicBezTo>
                  <a:cubicBezTo>
                    <a:pt x="89" y="29"/>
                    <a:pt x="88" y="29"/>
                    <a:pt x="88" y="29"/>
                  </a:cubicBezTo>
                  <a:cubicBezTo>
                    <a:pt x="88" y="29"/>
                    <a:pt x="88" y="30"/>
                    <a:pt x="88" y="30"/>
                  </a:cubicBezTo>
                  <a:cubicBezTo>
                    <a:pt x="87" y="30"/>
                    <a:pt x="87" y="30"/>
                    <a:pt x="86" y="30"/>
                  </a:cubicBezTo>
                  <a:cubicBezTo>
                    <a:pt x="86" y="30"/>
                    <a:pt x="85" y="30"/>
                    <a:pt x="85" y="30"/>
                  </a:cubicBezTo>
                  <a:cubicBezTo>
                    <a:pt x="84" y="30"/>
                    <a:pt x="83" y="30"/>
                    <a:pt x="83" y="30"/>
                  </a:cubicBezTo>
                  <a:cubicBezTo>
                    <a:pt x="83" y="30"/>
                    <a:pt x="83" y="29"/>
                    <a:pt x="83" y="29"/>
                  </a:cubicBezTo>
                  <a:cubicBezTo>
                    <a:pt x="83" y="28"/>
                    <a:pt x="83" y="28"/>
                    <a:pt x="83" y="27"/>
                  </a:cubicBezTo>
                  <a:cubicBezTo>
                    <a:pt x="83" y="27"/>
                    <a:pt x="84" y="27"/>
                    <a:pt x="85" y="27"/>
                  </a:cubicBezTo>
                  <a:cubicBezTo>
                    <a:pt x="85" y="27"/>
                    <a:pt x="86" y="27"/>
                    <a:pt x="86" y="27"/>
                  </a:cubicBezTo>
                  <a:cubicBezTo>
                    <a:pt x="86" y="27"/>
                    <a:pt x="86" y="26"/>
                    <a:pt x="86" y="26"/>
                  </a:cubicBezTo>
                  <a:cubicBezTo>
                    <a:pt x="86" y="26"/>
                    <a:pt x="85" y="26"/>
                    <a:pt x="85" y="26"/>
                  </a:cubicBezTo>
                  <a:cubicBezTo>
                    <a:pt x="84" y="26"/>
                    <a:pt x="83" y="26"/>
                    <a:pt x="83" y="26"/>
                  </a:cubicBezTo>
                  <a:cubicBezTo>
                    <a:pt x="82" y="26"/>
                    <a:pt x="82" y="26"/>
                    <a:pt x="81" y="26"/>
                  </a:cubicBezTo>
                  <a:cubicBezTo>
                    <a:pt x="81" y="25"/>
                    <a:pt x="81" y="25"/>
                    <a:pt x="81" y="24"/>
                  </a:cubicBezTo>
                  <a:cubicBezTo>
                    <a:pt x="81" y="24"/>
                    <a:pt x="80" y="24"/>
                    <a:pt x="80" y="24"/>
                  </a:cubicBezTo>
                  <a:cubicBezTo>
                    <a:pt x="80" y="25"/>
                    <a:pt x="80" y="25"/>
                    <a:pt x="80" y="26"/>
                  </a:cubicBezTo>
                  <a:cubicBezTo>
                    <a:pt x="79" y="26"/>
                    <a:pt x="79" y="26"/>
                    <a:pt x="78" y="26"/>
                  </a:cubicBezTo>
                  <a:cubicBezTo>
                    <a:pt x="78" y="26"/>
                    <a:pt x="77" y="26"/>
                    <a:pt x="77" y="26"/>
                  </a:cubicBezTo>
                  <a:cubicBezTo>
                    <a:pt x="76" y="26"/>
                    <a:pt x="76" y="26"/>
                    <a:pt x="75" y="26"/>
                  </a:cubicBezTo>
                  <a:cubicBezTo>
                    <a:pt x="75" y="26"/>
                    <a:pt x="75" y="27"/>
                    <a:pt x="75" y="27"/>
                  </a:cubicBezTo>
                  <a:cubicBezTo>
                    <a:pt x="75" y="27"/>
                    <a:pt x="74" y="27"/>
                    <a:pt x="74" y="27"/>
                  </a:cubicBezTo>
                  <a:cubicBezTo>
                    <a:pt x="73" y="27"/>
                    <a:pt x="73" y="27"/>
                    <a:pt x="72" y="27"/>
                  </a:cubicBezTo>
                  <a:cubicBezTo>
                    <a:pt x="72" y="28"/>
                    <a:pt x="72" y="28"/>
                    <a:pt x="72" y="29"/>
                  </a:cubicBezTo>
                  <a:cubicBezTo>
                    <a:pt x="72" y="29"/>
                    <a:pt x="71" y="29"/>
                    <a:pt x="71" y="29"/>
                  </a:cubicBezTo>
                  <a:cubicBezTo>
                    <a:pt x="71" y="29"/>
                    <a:pt x="71" y="30"/>
                    <a:pt x="71" y="30"/>
                  </a:cubicBezTo>
                  <a:cubicBezTo>
                    <a:pt x="70" y="30"/>
                    <a:pt x="69" y="30"/>
                    <a:pt x="69" y="30"/>
                  </a:cubicBezTo>
                  <a:cubicBezTo>
                    <a:pt x="68" y="30"/>
                    <a:pt x="68" y="30"/>
                    <a:pt x="67" y="30"/>
                  </a:cubicBezTo>
                  <a:cubicBezTo>
                    <a:pt x="67" y="30"/>
                    <a:pt x="66" y="30"/>
                    <a:pt x="66" y="30"/>
                  </a:cubicBezTo>
                  <a:cubicBezTo>
                    <a:pt x="65" y="30"/>
                    <a:pt x="65" y="30"/>
                    <a:pt x="64" y="30"/>
                  </a:cubicBezTo>
                  <a:cubicBezTo>
                    <a:pt x="64" y="30"/>
                    <a:pt x="64" y="29"/>
                    <a:pt x="64" y="29"/>
                  </a:cubicBezTo>
                  <a:cubicBezTo>
                    <a:pt x="64" y="28"/>
                    <a:pt x="64" y="28"/>
                    <a:pt x="64" y="27"/>
                  </a:cubicBezTo>
                  <a:cubicBezTo>
                    <a:pt x="65" y="27"/>
                    <a:pt x="65" y="27"/>
                    <a:pt x="66" y="27"/>
                  </a:cubicBezTo>
                  <a:cubicBezTo>
                    <a:pt x="66" y="27"/>
                    <a:pt x="67" y="27"/>
                    <a:pt x="67" y="27"/>
                  </a:cubicBezTo>
                  <a:cubicBezTo>
                    <a:pt x="68" y="27"/>
                    <a:pt x="68" y="27"/>
                    <a:pt x="69" y="27"/>
                  </a:cubicBezTo>
                  <a:cubicBezTo>
                    <a:pt x="69" y="27"/>
                    <a:pt x="70" y="27"/>
                    <a:pt x="71" y="27"/>
                  </a:cubicBezTo>
                  <a:cubicBezTo>
                    <a:pt x="71" y="27"/>
                    <a:pt x="72" y="27"/>
                    <a:pt x="72" y="27"/>
                  </a:cubicBezTo>
                  <a:cubicBezTo>
                    <a:pt x="72" y="27"/>
                    <a:pt x="72" y="26"/>
                    <a:pt x="72" y="26"/>
                  </a:cubicBezTo>
                  <a:cubicBezTo>
                    <a:pt x="72" y="25"/>
                    <a:pt x="72" y="25"/>
                    <a:pt x="72" y="24"/>
                  </a:cubicBezTo>
                  <a:cubicBezTo>
                    <a:pt x="72" y="24"/>
                    <a:pt x="71" y="24"/>
                    <a:pt x="71" y="24"/>
                  </a:cubicBezTo>
                  <a:cubicBezTo>
                    <a:pt x="71" y="23"/>
                    <a:pt x="71" y="23"/>
                    <a:pt x="71" y="22"/>
                  </a:cubicBezTo>
                  <a:cubicBezTo>
                    <a:pt x="71" y="22"/>
                    <a:pt x="71" y="21"/>
                    <a:pt x="71" y="21"/>
                  </a:cubicBezTo>
                  <a:cubicBezTo>
                    <a:pt x="70" y="21"/>
                    <a:pt x="69" y="21"/>
                    <a:pt x="69" y="21"/>
                  </a:cubicBezTo>
                  <a:cubicBezTo>
                    <a:pt x="69" y="20"/>
                    <a:pt x="69" y="20"/>
                    <a:pt x="69" y="19"/>
                  </a:cubicBezTo>
                  <a:cubicBezTo>
                    <a:pt x="69" y="19"/>
                    <a:pt x="69" y="18"/>
                    <a:pt x="69" y="17"/>
                  </a:cubicBezTo>
                  <a:cubicBezTo>
                    <a:pt x="68" y="17"/>
                    <a:pt x="68" y="17"/>
                    <a:pt x="67" y="17"/>
                  </a:cubicBezTo>
                  <a:cubicBezTo>
                    <a:pt x="67" y="17"/>
                    <a:pt x="67" y="16"/>
                    <a:pt x="67" y="16"/>
                  </a:cubicBezTo>
                  <a:cubicBezTo>
                    <a:pt x="67" y="15"/>
                    <a:pt x="67" y="15"/>
                    <a:pt x="67" y="14"/>
                  </a:cubicBezTo>
                  <a:cubicBezTo>
                    <a:pt x="67" y="14"/>
                    <a:pt x="66" y="14"/>
                    <a:pt x="66" y="14"/>
                  </a:cubicBezTo>
                  <a:cubicBezTo>
                    <a:pt x="65" y="14"/>
                    <a:pt x="65" y="14"/>
                    <a:pt x="64" y="14"/>
                  </a:cubicBezTo>
                  <a:cubicBezTo>
                    <a:pt x="64" y="15"/>
                    <a:pt x="64" y="15"/>
                    <a:pt x="64" y="16"/>
                  </a:cubicBezTo>
                  <a:cubicBezTo>
                    <a:pt x="64" y="16"/>
                    <a:pt x="63" y="16"/>
                    <a:pt x="63" y="16"/>
                  </a:cubicBezTo>
                  <a:cubicBezTo>
                    <a:pt x="63" y="16"/>
                    <a:pt x="63" y="17"/>
                    <a:pt x="63" y="17"/>
                  </a:cubicBezTo>
                  <a:cubicBezTo>
                    <a:pt x="63" y="17"/>
                    <a:pt x="64" y="17"/>
                    <a:pt x="64" y="17"/>
                  </a:cubicBezTo>
                  <a:cubicBezTo>
                    <a:pt x="64" y="18"/>
                    <a:pt x="64" y="19"/>
                    <a:pt x="64" y="19"/>
                  </a:cubicBezTo>
                  <a:cubicBezTo>
                    <a:pt x="65" y="19"/>
                    <a:pt x="65" y="19"/>
                    <a:pt x="66" y="19"/>
                  </a:cubicBezTo>
                  <a:cubicBezTo>
                    <a:pt x="66" y="20"/>
                    <a:pt x="66" y="20"/>
                    <a:pt x="66" y="21"/>
                  </a:cubicBezTo>
                  <a:cubicBezTo>
                    <a:pt x="65" y="21"/>
                    <a:pt x="65" y="21"/>
                    <a:pt x="64" y="21"/>
                  </a:cubicBezTo>
                  <a:cubicBezTo>
                    <a:pt x="64" y="21"/>
                    <a:pt x="64" y="22"/>
                    <a:pt x="64" y="22"/>
                  </a:cubicBezTo>
                  <a:cubicBezTo>
                    <a:pt x="64" y="22"/>
                    <a:pt x="63" y="22"/>
                    <a:pt x="63" y="22"/>
                  </a:cubicBezTo>
                  <a:cubicBezTo>
                    <a:pt x="63" y="23"/>
                    <a:pt x="63" y="23"/>
                    <a:pt x="63" y="24"/>
                  </a:cubicBezTo>
                  <a:cubicBezTo>
                    <a:pt x="63" y="25"/>
                    <a:pt x="63" y="25"/>
                    <a:pt x="63" y="26"/>
                  </a:cubicBezTo>
                  <a:cubicBezTo>
                    <a:pt x="62" y="26"/>
                    <a:pt x="62" y="26"/>
                    <a:pt x="61" y="26"/>
                  </a:cubicBezTo>
                  <a:cubicBezTo>
                    <a:pt x="61" y="26"/>
                    <a:pt x="60" y="26"/>
                    <a:pt x="59" y="26"/>
                  </a:cubicBezTo>
                  <a:cubicBezTo>
                    <a:pt x="59" y="25"/>
                    <a:pt x="59" y="25"/>
                    <a:pt x="59" y="24"/>
                  </a:cubicBezTo>
                  <a:cubicBezTo>
                    <a:pt x="59" y="24"/>
                    <a:pt x="58" y="24"/>
                    <a:pt x="58" y="24"/>
                  </a:cubicBezTo>
                  <a:cubicBezTo>
                    <a:pt x="58" y="23"/>
                    <a:pt x="58" y="23"/>
                    <a:pt x="58" y="22"/>
                  </a:cubicBezTo>
                  <a:cubicBezTo>
                    <a:pt x="58" y="22"/>
                    <a:pt x="58" y="21"/>
                    <a:pt x="58" y="21"/>
                  </a:cubicBezTo>
                  <a:cubicBezTo>
                    <a:pt x="58" y="20"/>
                    <a:pt x="58" y="20"/>
                    <a:pt x="58" y="19"/>
                  </a:cubicBezTo>
                  <a:cubicBezTo>
                    <a:pt x="57" y="19"/>
                    <a:pt x="57" y="19"/>
                    <a:pt x="56" y="19"/>
                  </a:cubicBezTo>
                  <a:cubicBezTo>
                    <a:pt x="56" y="19"/>
                    <a:pt x="56" y="18"/>
                    <a:pt x="56" y="17"/>
                  </a:cubicBezTo>
                  <a:cubicBezTo>
                    <a:pt x="56" y="17"/>
                    <a:pt x="55" y="17"/>
                    <a:pt x="55" y="17"/>
                  </a:cubicBezTo>
                  <a:cubicBezTo>
                    <a:pt x="55" y="17"/>
                    <a:pt x="55" y="16"/>
                    <a:pt x="55" y="16"/>
                  </a:cubicBezTo>
                  <a:cubicBezTo>
                    <a:pt x="55" y="15"/>
                    <a:pt x="55" y="15"/>
                    <a:pt x="55" y="14"/>
                  </a:cubicBezTo>
                  <a:cubicBezTo>
                    <a:pt x="54" y="14"/>
                    <a:pt x="54" y="14"/>
                    <a:pt x="53" y="14"/>
                  </a:cubicBezTo>
                  <a:cubicBezTo>
                    <a:pt x="53" y="14"/>
                    <a:pt x="53" y="13"/>
                    <a:pt x="53" y="13"/>
                  </a:cubicBezTo>
                  <a:cubicBezTo>
                    <a:pt x="53" y="12"/>
                    <a:pt x="53" y="12"/>
                    <a:pt x="53" y="11"/>
                  </a:cubicBezTo>
                  <a:cubicBezTo>
                    <a:pt x="53" y="11"/>
                    <a:pt x="53" y="10"/>
                    <a:pt x="53" y="10"/>
                  </a:cubicBezTo>
                  <a:cubicBezTo>
                    <a:pt x="53" y="10"/>
                    <a:pt x="52" y="10"/>
                    <a:pt x="52" y="10"/>
                  </a:cubicBezTo>
                  <a:cubicBezTo>
                    <a:pt x="51" y="10"/>
                    <a:pt x="51" y="10"/>
                    <a:pt x="50" y="10"/>
                  </a:cubicBezTo>
                  <a:cubicBezTo>
                    <a:pt x="50" y="9"/>
                    <a:pt x="50" y="8"/>
                    <a:pt x="50" y="8"/>
                  </a:cubicBezTo>
                  <a:cubicBezTo>
                    <a:pt x="50" y="8"/>
                    <a:pt x="49" y="8"/>
                    <a:pt x="49" y="8"/>
                  </a:cubicBezTo>
                  <a:cubicBezTo>
                    <a:pt x="48" y="8"/>
                    <a:pt x="48" y="8"/>
                    <a:pt x="47" y="8"/>
                  </a:cubicBezTo>
                  <a:cubicBezTo>
                    <a:pt x="46" y="8"/>
                    <a:pt x="46" y="8"/>
                    <a:pt x="45" y="8"/>
                  </a:cubicBezTo>
                  <a:cubicBezTo>
                    <a:pt x="45" y="7"/>
                    <a:pt x="45" y="7"/>
                    <a:pt x="45" y="6"/>
                  </a:cubicBezTo>
                  <a:cubicBezTo>
                    <a:pt x="45" y="6"/>
                    <a:pt x="44" y="6"/>
                    <a:pt x="44" y="6"/>
                  </a:cubicBezTo>
                  <a:cubicBezTo>
                    <a:pt x="44" y="6"/>
                    <a:pt x="44" y="5"/>
                    <a:pt x="44" y="5"/>
                  </a:cubicBezTo>
                  <a:cubicBezTo>
                    <a:pt x="43" y="5"/>
                    <a:pt x="43" y="5"/>
                    <a:pt x="42" y="5"/>
                  </a:cubicBezTo>
                  <a:cubicBezTo>
                    <a:pt x="42" y="4"/>
                    <a:pt x="42" y="3"/>
                    <a:pt x="42" y="3"/>
                  </a:cubicBezTo>
                  <a:cubicBezTo>
                    <a:pt x="42" y="3"/>
                    <a:pt x="41" y="3"/>
                    <a:pt x="41" y="3"/>
                  </a:cubicBezTo>
                  <a:cubicBezTo>
                    <a:pt x="41" y="2"/>
                    <a:pt x="41" y="2"/>
                    <a:pt x="41" y="1"/>
                  </a:cubicBezTo>
                  <a:cubicBezTo>
                    <a:pt x="40" y="1"/>
                    <a:pt x="40" y="1"/>
                    <a:pt x="39" y="1"/>
                  </a:cubicBezTo>
                  <a:cubicBezTo>
                    <a:pt x="39" y="1"/>
                    <a:pt x="39" y="0"/>
                    <a:pt x="39" y="0"/>
                  </a:cubicBezTo>
                  <a:cubicBezTo>
                    <a:pt x="39" y="0"/>
                    <a:pt x="38" y="0"/>
                    <a:pt x="38" y="0"/>
                  </a:cubicBezTo>
                  <a:cubicBezTo>
                    <a:pt x="38" y="0"/>
                    <a:pt x="38" y="1"/>
                    <a:pt x="38" y="1"/>
                  </a:cubicBezTo>
                  <a:cubicBezTo>
                    <a:pt x="38" y="2"/>
                    <a:pt x="38" y="2"/>
                    <a:pt x="38" y="3"/>
                  </a:cubicBezTo>
                  <a:cubicBezTo>
                    <a:pt x="38" y="3"/>
                    <a:pt x="39" y="3"/>
                    <a:pt x="39" y="3"/>
                  </a:cubicBezTo>
                  <a:cubicBezTo>
                    <a:pt x="39" y="3"/>
                    <a:pt x="39" y="4"/>
                    <a:pt x="39" y="5"/>
                  </a:cubicBezTo>
                  <a:cubicBezTo>
                    <a:pt x="40" y="5"/>
                    <a:pt x="40" y="5"/>
                    <a:pt x="41" y="5"/>
                  </a:cubicBezTo>
                  <a:cubicBezTo>
                    <a:pt x="41" y="5"/>
                    <a:pt x="41" y="6"/>
                    <a:pt x="41" y="6"/>
                  </a:cubicBezTo>
                  <a:cubicBezTo>
                    <a:pt x="41" y="6"/>
                    <a:pt x="42" y="6"/>
                    <a:pt x="42" y="6"/>
                  </a:cubicBezTo>
                  <a:cubicBezTo>
                    <a:pt x="42" y="7"/>
                    <a:pt x="42" y="7"/>
                    <a:pt x="42" y="8"/>
                  </a:cubicBezTo>
                  <a:cubicBezTo>
                    <a:pt x="42" y="8"/>
                    <a:pt x="42" y="9"/>
                    <a:pt x="42" y="10"/>
                  </a:cubicBezTo>
                  <a:cubicBezTo>
                    <a:pt x="43" y="10"/>
                    <a:pt x="43" y="10"/>
                    <a:pt x="44" y="10"/>
                  </a:cubicBezTo>
                  <a:cubicBezTo>
                    <a:pt x="44" y="10"/>
                    <a:pt x="45" y="10"/>
                    <a:pt x="45" y="10"/>
                  </a:cubicBezTo>
                  <a:cubicBezTo>
                    <a:pt x="46" y="10"/>
                    <a:pt x="46" y="10"/>
                    <a:pt x="47" y="10"/>
                  </a:cubicBezTo>
                  <a:cubicBezTo>
                    <a:pt x="47" y="10"/>
                    <a:pt x="47" y="11"/>
                    <a:pt x="47" y="11"/>
                  </a:cubicBezTo>
                  <a:cubicBezTo>
                    <a:pt x="48" y="11"/>
                    <a:pt x="48" y="11"/>
                    <a:pt x="49" y="11"/>
                  </a:cubicBezTo>
                  <a:cubicBezTo>
                    <a:pt x="49" y="12"/>
                    <a:pt x="49" y="12"/>
                    <a:pt x="49" y="13"/>
                  </a:cubicBezTo>
                  <a:cubicBezTo>
                    <a:pt x="49" y="13"/>
                    <a:pt x="50" y="13"/>
                    <a:pt x="50" y="13"/>
                  </a:cubicBezTo>
                  <a:cubicBezTo>
                    <a:pt x="51" y="13"/>
                    <a:pt x="51" y="13"/>
                    <a:pt x="52" y="13"/>
                  </a:cubicBezTo>
                  <a:cubicBezTo>
                    <a:pt x="52" y="13"/>
                    <a:pt x="52" y="14"/>
                    <a:pt x="52" y="14"/>
                  </a:cubicBezTo>
                  <a:cubicBezTo>
                    <a:pt x="52" y="15"/>
                    <a:pt x="52" y="15"/>
                    <a:pt x="52" y="16"/>
                  </a:cubicBezTo>
                  <a:cubicBezTo>
                    <a:pt x="51" y="16"/>
                    <a:pt x="51" y="16"/>
                    <a:pt x="50" y="16"/>
                  </a:cubicBezTo>
                  <a:cubicBezTo>
                    <a:pt x="50" y="16"/>
                    <a:pt x="49" y="16"/>
                    <a:pt x="49" y="16"/>
                  </a:cubicBezTo>
                  <a:cubicBezTo>
                    <a:pt x="49" y="16"/>
                    <a:pt x="49" y="17"/>
                    <a:pt x="49" y="17"/>
                  </a:cubicBezTo>
                  <a:cubicBezTo>
                    <a:pt x="49" y="17"/>
                    <a:pt x="50" y="17"/>
                    <a:pt x="50" y="17"/>
                  </a:cubicBezTo>
                  <a:cubicBezTo>
                    <a:pt x="50" y="18"/>
                    <a:pt x="50" y="19"/>
                    <a:pt x="50" y="19"/>
                  </a:cubicBezTo>
                  <a:cubicBezTo>
                    <a:pt x="50" y="19"/>
                    <a:pt x="49" y="19"/>
                    <a:pt x="49" y="19"/>
                  </a:cubicBezTo>
                  <a:cubicBezTo>
                    <a:pt x="49" y="20"/>
                    <a:pt x="49" y="20"/>
                    <a:pt x="49" y="21"/>
                  </a:cubicBezTo>
                  <a:cubicBezTo>
                    <a:pt x="49" y="21"/>
                    <a:pt x="49" y="22"/>
                    <a:pt x="49" y="22"/>
                  </a:cubicBezTo>
                  <a:cubicBezTo>
                    <a:pt x="48" y="22"/>
                    <a:pt x="48" y="22"/>
                    <a:pt x="47" y="22"/>
                  </a:cubicBezTo>
                  <a:cubicBezTo>
                    <a:pt x="46" y="22"/>
                    <a:pt x="46" y="22"/>
                    <a:pt x="45" y="22"/>
                  </a:cubicBezTo>
                  <a:cubicBezTo>
                    <a:pt x="45" y="23"/>
                    <a:pt x="45" y="23"/>
                    <a:pt x="45" y="24"/>
                  </a:cubicBezTo>
                  <a:cubicBezTo>
                    <a:pt x="45" y="25"/>
                    <a:pt x="45" y="25"/>
                    <a:pt x="45" y="26"/>
                  </a:cubicBezTo>
                  <a:cubicBezTo>
                    <a:pt x="45" y="26"/>
                    <a:pt x="44" y="26"/>
                    <a:pt x="44" y="26"/>
                  </a:cubicBezTo>
                  <a:cubicBezTo>
                    <a:pt x="43" y="26"/>
                    <a:pt x="43" y="26"/>
                    <a:pt x="42" y="26"/>
                  </a:cubicBezTo>
                  <a:cubicBezTo>
                    <a:pt x="42" y="25"/>
                    <a:pt x="42" y="25"/>
                    <a:pt x="42" y="24"/>
                  </a:cubicBezTo>
                  <a:cubicBezTo>
                    <a:pt x="42" y="24"/>
                    <a:pt x="41" y="24"/>
                    <a:pt x="41" y="24"/>
                  </a:cubicBezTo>
                  <a:cubicBezTo>
                    <a:pt x="40" y="24"/>
                    <a:pt x="40" y="24"/>
                    <a:pt x="39" y="24"/>
                  </a:cubicBezTo>
                  <a:cubicBezTo>
                    <a:pt x="39" y="23"/>
                    <a:pt x="39" y="23"/>
                    <a:pt x="39" y="22"/>
                  </a:cubicBezTo>
                  <a:cubicBezTo>
                    <a:pt x="39" y="22"/>
                    <a:pt x="38" y="22"/>
                    <a:pt x="38" y="22"/>
                  </a:cubicBezTo>
                  <a:cubicBezTo>
                    <a:pt x="38" y="22"/>
                    <a:pt x="38" y="21"/>
                    <a:pt x="38" y="21"/>
                  </a:cubicBezTo>
                  <a:cubicBezTo>
                    <a:pt x="38" y="21"/>
                    <a:pt x="39" y="21"/>
                    <a:pt x="39" y="21"/>
                  </a:cubicBezTo>
                  <a:cubicBezTo>
                    <a:pt x="40" y="21"/>
                    <a:pt x="40" y="21"/>
                    <a:pt x="41" y="21"/>
                  </a:cubicBezTo>
                  <a:cubicBezTo>
                    <a:pt x="41" y="21"/>
                    <a:pt x="42" y="21"/>
                    <a:pt x="42" y="21"/>
                  </a:cubicBezTo>
                  <a:cubicBezTo>
                    <a:pt x="43" y="21"/>
                    <a:pt x="43" y="21"/>
                    <a:pt x="44" y="21"/>
                  </a:cubicBezTo>
                  <a:cubicBezTo>
                    <a:pt x="44" y="20"/>
                    <a:pt x="44" y="20"/>
                    <a:pt x="44" y="19"/>
                  </a:cubicBezTo>
                  <a:cubicBezTo>
                    <a:pt x="44" y="19"/>
                    <a:pt x="45" y="19"/>
                    <a:pt x="45" y="19"/>
                  </a:cubicBezTo>
                  <a:cubicBezTo>
                    <a:pt x="45" y="19"/>
                    <a:pt x="45" y="18"/>
                    <a:pt x="45" y="17"/>
                  </a:cubicBezTo>
                  <a:cubicBezTo>
                    <a:pt x="45" y="17"/>
                    <a:pt x="45" y="16"/>
                    <a:pt x="45" y="16"/>
                  </a:cubicBezTo>
                  <a:cubicBezTo>
                    <a:pt x="45" y="16"/>
                    <a:pt x="44" y="16"/>
                    <a:pt x="44" y="16"/>
                  </a:cubicBezTo>
                  <a:cubicBezTo>
                    <a:pt x="44" y="15"/>
                    <a:pt x="44" y="15"/>
                    <a:pt x="44" y="14"/>
                  </a:cubicBezTo>
                  <a:cubicBezTo>
                    <a:pt x="43" y="14"/>
                    <a:pt x="43" y="14"/>
                    <a:pt x="42" y="14"/>
                  </a:cubicBezTo>
                  <a:cubicBezTo>
                    <a:pt x="42" y="14"/>
                    <a:pt x="41" y="14"/>
                    <a:pt x="41" y="14"/>
                  </a:cubicBezTo>
                  <a:cubicBezTo>
                    <a:pt x="41" y="14"/>
                    <a:pt x="41" y="13"/>
                    <a:pt x="41" y="13"/>
                  </a:cubicBezTo>
                  <a:cubicBezTo>
                    <a:pt x="40" y="13"/>
                    <a:pt x="40" y="13"/>
                    <a:pt x="39" y="13"/>
                  </a:cubicBezTo>
                  <a:cubicBezTo>
                    <a:pt x="39" y="13"/>
                    <a:pt x="38" y="13"/>
                    <a:pt x="38" y="13"/>
                  </a:cubicBezTo>
                  <a:cubicBezTo>
                    <a:pt x="38" y="12"/>
                    <a:pt x="38" y="12"/>
                    <a:pt x="38" y="11"/>
                  </a:cubicBezTo>
                  <a:cubicBezTo>
                    <a:pt x="37" y="11"/>
                    <a:pt x="37" y="11"/>
                    <a:pt x="36" y="11"/>
                  </a:cubicBezTo>
                  <a:cubicBezTo>
                    <a:pt x="36" y="11"/>
                    <a:pt x="36" y="10"/>
                    <a:pt x="36" y="10"/>
                  </a:cubicBezTo>
                  <a:cubicBezTo>
                    <a:pt x="35" y="10"/>
                    <a:pt x="35" y="10"/>
                    <a:pt x="34" y="10"/>
                  </a:cubicBezTo>
                  <a:cubicBezTo>
                    <a:pt x="34" y="9"/>
                    <a:pt x="34" y="8"/>
                    <a:pt x="34" y="8"/>
                  </a:cubicBezTo>
                  <a:cubicBezTo>
                    <a:pt x="34" y="8"/>
                    <a:pt x="33" y="8"/>
                    <a:pt x="33" y="8"/>
                  </a:cubicBezTo>
                  <a:cubicBezTo>
                    <a:pt x="33" y="7"/>
                    <a:pt x="33" y="7"/>
                    <a:pt x="33" y="6"/>
                  </a:cubicBezTo>
                  <a:cubicBezTo>
                    <a:pt x="32" y="6"/>
                    <a:pt x="32" y="6"/>
                    <a:pt x="31" y="6"/>
                  </a:cubicBezTo>
                  <a:cubicBezTo>
                    <a:pt x="31" y="6"/>
                    <a:pt x="31" y="5"/>
                    <a:pt x="31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9" y="5"/>
                    <a:pt x="29" y="5"/>
                    <a:pt x="28" y="5"/>
                  </a:cubicBezTo>
                  <a:cubicBezTo>
                    <a:pt x="28" y="5"/>
                    <a:pt x="28" y="6"/>
                    <a:pt x="28" y="6"/>
                  </a:cubicBezTo>
                  <a:cubicBezTo>
                    <a:pt x="28" y="6"/>
                    <a:pt x="27" y="6"/>
                    <a:pt x="27" y="6"/>
                  </a:cubicBezTo>
                  <a:cubicBezTo>
                    <a:pt x="27" y="7"/>
                    <a:pt x="27" y="7"/>
                    <a:pt x="27" y="8"/>
                  </a:cubicBezTo>
                  <a:cubicBezTo>
                    <a:pt x="26" y="8"/>
                    <a:pt x="26" y="8"/>
                    <a:pt x="25" y="8"/>
                  </a:cubicBezTo>
                  <a:cubicBezTo>
                    <a:pt x="25" y="8"/>
                    <a:pt x="24" y="8"/>
                    <a:pt x="24" y="8"/>
                  </a:cubicBezTo>
                  <a:cubicBezTo>
                    <a:pt x="23" y="8"/>
                    <a:pt x="22" y="8"/>
                    <a:pt x="22" y="8"/>
                  </a:cubicBezTo>
                  <a:cubicBezTo>
                    <a:pt x="22" y="7"/>
                    <a:pt x="22" y="7"/>
                    <a:pt x="22" y="6"/>
                  </a:cubicBezTo>
                  <a:cubicBezTo>
                    <a:pt x="21" y="6"/>
                    <a:pt x="21" y="6"/>
                    <a:pt x="20" y="6"/>
                  </a:cubicBezTo>
                  <a:cubicBezTo>
                    <a:pt x="20" y="6"/>
                    <a:pt x="19" y="6"/>
                    <a:pt x="19" y="6"/>
                  </a:cubicBezTo>
                  <a:cubicBezTo>
                    <a:pt x="19" y="7"/>
                    <a:pt x="19" y="7"/>
                    <a:pt x="19" y="8"/>
                  </a:cubicBezTo>
                  <a:cubicBezTo>
                    <a:pt x="19" y="8"/>
                    <a:pt x="19" y="9"/>
                    <a:pt x="19" y="10"/>
                  </a:cubicBezTo>
                  <a:cubicBezTo>
                    <a:pt x="19" y="10"/>
                    <a:pt x="19" y="11"/>
                    <a:pt x="19" y="11"/>
                  </a:cubicBezTo>
                  <a:cubicBezTo>
                    <a:pt x="19" y="12"/>
                    <a:pt x="19" y="12"/>
                    <a:pt x="19" y="13"/>
                  </a:cubicBezTo>
                  <a:cubicBezTo>
                    <a:pt x="18" y="13"/>
                    <a:pt x="18" y="13"/>
                    <a:pt x="17" y="13"/>
                  </a:cubicBezTo>
                  <a:cubicBezTo>
                    <a:pt x="17" y="13"/>
                    <a:pt x="16" y="13"/>
                    <a:pt x="16" y="13"/>
                  </a:cubicBezTo>
                  <a:cubicBezTo>
                    <a:pt x="16" y="13"/>
                    <a:pt x="16" y="14"/>
                    <a:pt x="16" y="14"/>
                  </a:cubicBezTo>
                  <a:cubicBezTo>
                    <a:pt x="15" y="14"/>
                    <a:pt x="15" y="14"/>
                    <a:pt x="14" y="14"/>
                  </a:cubicBezTo>
                  <a:cubicBezTo>
                    <a:pt x="14" y="14"/>
                    <a:pt x="13" y="14"/>
                    <a:pt x="13" y="14"/>
                  </a:cubicBezTo>
                  <a:cubicBezTo>
                    <a:pt x="13" y="15"/>
                    <a:pt x="13" y="15"/>
                    <a:pt x="13" y="16"/>
                  </a:cubicBezTo>
                  <a:cubicBezTo>
                    <a:pt x="12" y="16"/>
                    <a:pt x="12" y="16"/>
                    <a:pt x="11" y="16"/>
                  </a:cubicBezTo>
                  <a:cubicBezTo>
                    <a:pt x="11" y="16"/>
                    <a:pt x="11" y="17"/>
                    <a:pt x="11" y="17"/>
                  </a:cubicBezTo>
                  <a:cubicBezTo>
                    <a:pt x="11" y="18"/>
                    <a:pt x="11" y="19"/>
                    <a:pt x="11" y="19"/>
                  </a:cubicBezTo>
                  <a:cubicBezTo>
                    <a:pt x="12" y="19"/>
                    <a:pt x="12" y="19"/>
                    <a:pt x="13" y="19"/>
                  </a:cubicBezTo>
                  <a:cubicBezTo>
                    <a:pt x="13" y="20"/>
                    <a:pt x="13" y="20"/>
                    <a:pt x="13" y="21"/>
                  </a:cubicBezTo>
                  <a:cubicBezTo>
                    <a:pt x="12" y="21"/>
                    <a:pt x="12" y="21"/>
                    <a:pt x="11" y="21"/>
                  </a:cubicBezTo>
                  <a:cubicBezTo>
                    <a:pt x="11" y="21"/>
                    <a:pt x="11" y="22"/>
                    <a:pt x="11" y="22"/>
                  </a:cubicBezTo>
                  <a:cubicBezTo>
                    <a:pt x="11" y="22"/>
                    <a:pt x="10" y="22"/>
                    <a:pt x="10" y="22"/>
                  </a:cubicBezTo>
                  <a:cubicBezTo>
                    <a:pt x="10" y="23"/>
                    <a:pt x="10" y="23"/>
                    <a:pt x="10" y="24"/>
                  </a:cubicBezTo>
                  <a:cubicBezTo>
                    <a:pt x="9" y="24"/>
                    <a:pt x="8" y="24"/>
                    <a:pt x="8" y="24"/>
                  </a:cubicBezTo>
                  <a:cubicBezTo>
                    <a:pt x="8" y="25"/>
                    <a:pt x="8" y="25"/>
                    <a:pt x="8" y="26"/>
                  </a:cubicBezTo>
                  <a:cubicBezTo>
                    <a:pt x="7" y="26"/>
                    <a:pt x="7" y="26"/>
                    <a:pt x="6" y="26"/>
                  </a:cubicBezTo>
                  <a:cubicBezTo>
                    <a:pt x="6" y="26"/>
                    <a:pt x="5" y="26"/>
                    <a:pt x="5" y="26"/>
                  </a:cubicBezTo>
                  <a:cubicBezTo>
                    <a:pt x="5" y="26"/>
                    <a:pt x="5" y="27"/>
                    <a:pt x="5" y="27"/>
                  </a:cubicBezTo>
                  <a:cubicBezTo>
                    <a:pt x="4" y="27"/>
                    <a:pt x="4" y="27"/>
                    <a:pt x="3" y="27"/>
                  </a:cubicBezTo>
                  <a:cubicBezTo>
                    <a:pt x="3" y="27"/>
                    <a:pt x="2" y="27"/>
                    <a:pt x="2" y="27"/>
                  </a:cubicBezTo>
                  <a:cubicBezTo>
                    <a:pt x="1" y="27"/>
                    <a:pt x="1" y="27"/>
                    <a:pt x="0" y="27"/>
                  </a:cubicBezTo>
                  <a:cubicBezTo>
                    <a:pt x="0" y="28"/>
                    <a:pt x="0" y="28"/>
                    <a:pt x="0" y="29"/>
                  </a:cubicBezTo>
                  <a:cubicBezTo>
                    <a:pt x="1" y="29"/>
                    <a:pt x="1" y="29"/>
                    <a:pt x="2" y="29"/>
                  </a:cubicBezTo>
                  <a:cubicBezTo>
                    <a:pt x="2" y="29"/>
                    <a:pt x="3" y="29"/>
                    <a:pt x="3" y="29"/>
                  </a:cubicBezTo>
                  <a:cubicBezTo>
                    <a:pt x="4" y="29"/>
                    <a:pt x="4" y="29"/>
                    <a:pt x="5" y="29"/>
                  </a:cubicBezTo>
                  <a:cubicBezTo>
                    <a:pt x="5" y="29"/>
                    <a:pt x="6" y="29"/>
                    <a:pt x="6" y="29"/>
                  </a:cubicBezTo>
                  <a:cubicBezTo>
                    <a:pt x="7" y="29"/>
                    <a:pt x="7" y="29"/>
                    <a:pt x="8" y="29"/>
                  </a:cubicBezTo>
                  <a:cubicBezTo>
                    <a:pt x="8" y="28"/>
                    <a:pt x="8" y="28"/>
                    <a:pt x="8" y="27"/>
                  </a:cubicBezTo>
                  <a:cubicBezTo>
                    <a:pt x="8" y="27"/>
                    <a:pt x="9" y="27"/>
                    <a:pt x="10" y="27"/>
                  </a:cubicBezTo>
                  <a:cubicBezTo>
                    <a:pt x="10" y="27"/>
                    <a:pt x="11" y="27"/>
                    <a:pt x="11" y="27"/>
                  </a:cubicBezTo>
                  <a:cubicBezTo>
                    <a:pt x="11" y="27"/>
                    <a:pt x="11" y="26"/>
                    <a:pt x="11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4" y="26"/>
                    <a:pt x="14" y="26"/>
                  </a:cubicBezTo>
                  <a:cubicBezTo>
                    <a:pt x="15" y="26"/>
                    <a:pt x="15" y="26"/>
                    <a:pt x="16" y="26"/>
                  </a:cubicBezTo>
                  <a:cubicBezTo>
                    <a:pt x="16" y="26"/>
                    <a:pt x="17" y="26"/>
                    <a:pt x="17" y="26"/>
                  </a:cubicBezTo>
                  <a:cubicBezTo>
                    <a:pt x="18" y="26"/>
                    <a:pt x="18" y="26"/>
                    <a:pt x="19" y="26"/>
                  </a:cubicBezTo>
                  <a:cubicBezTo>
                    <a:pt x="19" y="25"/>
                    <a:pt x="19" y="25"/>
                    <a:pt x="19" y="24"/>
                  </a:cubicBezTo>
                  <a:cubicBezTo>
                    <a:pt x="19" y="24"/>
                    <a:pt x="20" y="24"/>
                    <a:pt x="20" y="24"/>
                  </a:cubicBezTo>
                  <a:cubicBezTo>
                    <a:pt x="21" y="24"/>
                    <a:pt x="21" y="24"/>
                    <a:pt x="22" y="24"/>
                  </a:cubicBezTo>
                  <a:cubicBezTo>
                    <a:pt x="22" y="24"/>
                    <a:pt x="23" y="24"/>
                    <a:pt x="24" y="24"/>
                  </a:cubicBezTo>
                  <a:cubicBezTo>
                    <a:pt x="24" y="24"/>
                    <a:pt x="25" y="24"/>
                    <a:pt x="25" y="24"/>
                  </a:cubicBezTo>
                  <a:cubicBezTo>
                    <a:pt x="26" y="24"/>
                    <a:pt x="26" y="24"/>
                    <a:pt x="27" y="24"/>
                  </a:cubicBezTo>
                  <a:cubicBezTo>
                    <a:pt x="27" y="24"/>
                    <a:pt x="28" y="24"/>
                    <a:pt x="28" y="24"/>
                  </a:cubicBezTo>
                  <a:cubicBezTo>
                    <a:pt x="29" y="24"/>
                    <a:pt x="29" y="24"/>
                    <a:pt x="30" y="24"/>
                  </a:cubicBezTo>
                  <a:cubicBezTo>
                    <a:pt x="30" y="24"/>
                    <a:pt x="31" y="24"/>
                    <a:pt x="31" y="24"/>
                  </a:cubicBezTo>
                  <a:cubicBezTo>
                    <a:pt x="32" y="24"/>
                    <a:pt x="32" y="24"/>
                    <a:pt x="33" y="24"/>
                  </a:cubicBezTo>
                  <a:cubicBezTo>
                    <a:pt x="33" y="24"/>
                    <a:pt x="34" y="24"/>
                    <a:pt x="34" y="24"/>
                  </a:cubicBezTo>
                  <a:cubicBezTo>
                    <a:pt x="35" y="24"/>
                    <a:pt x="35" y="24"/>
                    <a:pt x="36" y="24"/>
                  </a:cubicBezTo>
                  <a:cubicBezTo>
                    <a:pt x="36" y="25"/>
                    <a:pt x="36" y="25"/>
                    <a:pt x="36" y="26"/>
                  </a:cubicBezTo>
                  <a:cubicBezTo>
                    <a:pt x="35" y="26"/>
                    <a:pt x="35" y="26"/>
                    <a:pt x="34" y="26"/>
                  </a:cubicBezTo>
                  <a:cubicBezTo>
                    <a:pt x="34" y="26"/>
                    <a:pt x="34" y="27"/>
                    <a:pt x="34" y="27"/>
                  </a:cubicBezTo>
                  <a:cubicBezTo>
                    <a:pt x="35" y="27"/>
                    <a:pt x="35" y="27"/>
                    <a:pt x="36" y="27"/>
                  </a:cubicBezTo>
                  <a:cubicBezTo>
                    <a:pt x="36" y="28"/>
                    <a:pt x="36" y="28"/>
                    <a:pt x="36" y="29"/>
                  </a:cubicBezTo>
                  <a:cubicBezTo>
                    <a:pt x="36" y="29"/>
                    <a:pt x="36" y="30"/>
                    <a:pt x="36" y="30"/>
                  </a:cubicBezTo>
                  <a:cubicBezTo>
                    <a:pt x="36" y="31"/>
                    <a:pt x="36" y="31"/>
                    <a:pt x="36" y="32"/>
                  </a:cubicBezTo>
                  <a:cubicBezTo>
                    <a:pt x="36" y="33"/>
                    <a:pt x="36" y="33"/>
                    <a:pt x="36" y="34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38" y="34"/>
                    <a:pt x="38" y="35"/>
                    <a:pt x="38" y="35"/>
                  </a:cubicBezTo>
                  <a:cubicBezTo>
                    <a:pt x="38" y="35"/>
                    <a:pt x="39" y="35"/>
                    <a:pt x="39" y="35"/>
                  </a:cubicBezTo>
                  <a:cubicBezTo>
                    <a:pt x="40" y="35"/>
                    <a:pt x="40" y="35"/>
                    <a:pt x="41" y="35"/>
                  </a:cubicBezTo>
                  <a:cubicBezTo>
                    <a:pt x="41" y="35"/>
                    <a:pt x="42" y="35"/>
                    <a:pt x="42" y="35"/>
                  </a:cubicBezTo>
                  <a:cubicBezTo>
                    <a:pt x="43" y="35"/>
                    <a:pt x="43" y="35"/>
                    <a:pt x="44" y="35"/>
                  </a:cubicBezTo>
                  <a:cubicBezTo>
                    <a:pt x="44" y="35"/>
                    <a:pt x="45" y="35"/>
                    <a:pt x="45" y="35"/>
                  </a:cubicBezTo>
                  <a:cubicBezTo>
                    <a:pt x="45" y="36"/>
                    <a:pt x="45" y="36"/>
                    <a:pt x="45" y="37"/>
                  </a:cubicBezTo>
                  <a:cubicBezTo>
                    <a:pt x="46" y="37"/>
                    <a:pt x="46" y="37"/>
                    <a:pt x="47" y="37"/>
                  </a:cubicBezTo>
                  <a:cubicBezTo>
                    <a:pt x="47" y="37"/>
                    <a:pt x="47" y="38"/>
                    <a:pt x="47" y="39"/>
                  </a:cubicBezTo>
                  <a:cubicBezTo>
                    <a:pt x="47" y="39"/>
                    <a:pt x="47" y="40"/>
                    <a:pt x="47" y="40"/>
                  </a:cubicBezTo>
                  <a:cubicBezTo>
                    <a:pt x="48" y="40"/>
                    <a:pt x="48" y="40"/>
                    <a:pt x="49" y="40"/>
                  </a:cubicBezTo>
                  <a:cubicBezTo>
                    <a:pt x="49" y="40"/>
                    <a:pt x="50" y="40"/>
                    <a:pt x="50" y="40"/>
                  </a:cubicBezTo>
                  <a:cubicBezTo>
                    <a:pt x="51" y="40"/>
                    <a:pt x="51" y="40"/>
                    <a:pt x="52" y="40"/>
                  </a:cubicBezTo>
                  <a:cubicBezTo>
                    <a:pt x="52" y="40"/>
                    <a:pt x="53" y="40"/>
                    <a:pt x="53" y="40"/>
                  </a:cubicBezTo>
                  <a:cubicBezTo>
                    <a:pt x="53" y="41"/>
                    <a:pt x="53" y="41"/>
                    <a:pt x="53" y="42"/>
                  </a:cubicBezTo>
                  <a:cubicBezTo>
                    <a:pt x="54" y="42"/>
                    <a:pt x="54" y="42"/>
                    <a:pt x="55" y="42"/>
                  </a:cubicBezTo>
                  <a:cubicBezTo>
                    <a:pt x="55" y="41"/>
                    <a:pt x="55" y="41"/>
                    <a:pt x="55" y="40"/>
                  </a:cubicBezTo>
                  <a:cubicBezTo>
                    <a:pt x="55" y="40"/>
                    <a:pt x="56" y="40"/>
                    <a:pt x="56" y="40"/>
                  </a:cubicBezTo>
                  <a:cubicBezTo>
                    <a:pt x="56" y="40"/>
                    <a:pt x="56" y="39"/>
                    <a:pt x="56" y="39"/>
                  </a:cubicBezTo>
                  <a:cubicBezTo>
                    <a:pt x="56" y="38"/>
                    <a:pt x="56" y="37"/>
                    <a:pt x="56" y="37"/>
                  </a:cubicBezTo>
                  <a:cubicBezTo>
                    <a:pt x="56" y="36"/>
                    <a:pt x="56" y="36"/>
                    <a:pt x="56" y="36"/>
                  </a:cubicBezTo>
                  <a:cubicBezTo>
                    <a:pt x="56" y="35"/>
                    <a:pt x="56" y="35"/>
                    <a:pt x="56" y="35"/>
                  </a:cubicBezTo>
                  <a:cubicBezTo>
                    <a:pt x="57" y="35"/>
                    <a:pt x="57" y="35"/>
                    <a:pt x="58" y="35"/>
                  </a:cubicBezTo>
                  <a:cubicBezTo>
                    <a:pt x="58" y="35"/>
                    <a:pt x="59" y="35"/>
                    <a:pt x="59" y="35"/>
                  </a:cubicBezTo>
                  <a:cubicBezTo>
                    <a:pt x="60" y="35"/>
                    <a:pt x="61" y="35"/>
                    <a:pt x="61" y="35"/>
                  </a:cubicBezTo>
                  <a:cubicBezTo>
                    <a:pt x="62" y="35"/>
                    <a:pt x="62" y="35"/>
                    <a:pt x="63" y="35"/>
                  </a:cubicBezTo>
                  <a:cubicBezTo>
                    <a:pt x="63" y="35"/>
                    <a:pt x="64" y="35"/>
                    <a:pt x="64" y="35"/>
                  </a:cubicBezTo>
                  <a:cubicBezTo>
                    <a:pt x="64" y="36"/>
                    <a:pt x="64" y="36"/>
                    <a:pt x="64" y="37"/>
                  </a:cubicBezTo>
                  <a:cubicBezTo>
                    <a:pt x="65" y="37"/>
                    <a:pt x="65" y="37"/>
                    <a:pt x="66" y="37"/>
                  </a:cubicBezTo>
                  <a:cubicBezTo>
                    <a:pt x="66" y="37"/>
                    <a:pt x="67" y="37"/>
                    <a:pt x="67" y="37"/>
                  </a:cubicBezTo>
                  <a:cubicBezTo>
                    <a:pt x="68" y="37"/>
                    <a:pt x="68" y="37"/>
                    <a:pt x="69" y="37"/>
                  </a:cubicBezTo>
                  <a:cubicBezTo>
                    <a:pt x="69" y="37"/>
                    <a:pt x="69" y="38"/>
                    <a:pt x="69" y="39"/>
                  </a:cubicBezTo>
                  <a:cubicBezTo>
                    <a:pt x="69" y="39"/>
                    <a:pt x="70" y="39"/>
                    <a:pt x="71" y="39"/>
                  </a:cubicBezTo>
                  <a:cubicBezTo>
                    <a:pt x="71" y="39"/>
                    <a:pt x="72" y="39"/>
                    <a:pt x="72" y="39"/>
                  </a:cubicBezTo>
                  <a:cubicBezTo>
                    <a:pt x="73" y="39"/>
                    <a:pt x="73" y="39"/>
                    <a:pt x="74" y="39"/>
                  </a:cubicBezTo>
                  <a:cubicBezTo>
                    <a:pt x="74" y="39"/>
                    <a:pt x="75" y="39"/>
                    <a:pt x="75" y="39"/>
                  </a:cubicBezTo>
                  <a:cubicBezTo>
                    <a:pt x="76" y="39"/>
                    <a:pt x="76" y="39"/>
                    <a:pt x="77" y="39"/>
                  </a:cubicBezTo>
                  <a:cubicBezTo>
                    <a:pt x="77" y="39"/>
                    <a:pt x="78" y="39"/>
                    <a:pt x="78" y="39"/>
                  </a:cubicBezTo>
                  <a:cubicBezTo>
                    <a:pt x="79" y="39"/>
                    <a:pt x="79" y="39"/>
                    <a:pt x="80" y="39"/>
                  </a:cubicBezTo>
                  <a:cubicBezTo>
                    <a:pt x="80" y="38"/>
                    <a:pt x="80" y="37"/>
                    <a:pt x="80" y="37"/>
                  </a:cubicBezTo>
                  <a:cubicBezTo>
                    <a:pt x="80" y="37"/>
                    <a:pt x="81" y="37"/>
                    <a:pt x="81" y="37"/>
                  </a:cubicBezTo>
                  <a:cubicBezTo>
                    <a:pt x="82" y="37"/>
                    <a:pt x="82" y="37"/>
                    <a:pt x="83" y="37"/>
                  </a:cubicBezTo>
                  <a:cubicBezTo>
                    <a:pt x="83" y="37"/>
                    <a:pt x="83" y="38"/>
                    <a:pt x="83" y="39"/>
                  </a:cubicBezTo>
                  <a:cubicBezTo>
                    <a:pt x="83" y="39"/>
                    <a:pt x="84" y="39"/>
                    <a:pt x="85" y="39"/>
                  </a:cubicBezTo>
                  <a:cubicBezTo>
                    <a:pt x="85" y="39"/>
                    <a:pt x="86" y="39"/>
                    <a:pt x="86" y="39"/>
                  </a:cubicBezTo>
                  <a:cubicBezTo>
                    <a:pt x="87" y="39"/>
                    <a:pt x="87" y="39"/>
                    <a:pt x="88" y="39"/>
                  </a:cubicBezTo>
                  <a:cubicBezTo>
                    <a:pt x="88" y="38"/>
                    <a:pt x="88" y="37"/>
                    <a:pt x="88" y="37"/>
                  </a:cubicBezTo>
                  <a:cubicBezTo>
                    <a:pt x="88" y="37"/>
                    <a:pt x="89" y="37"/>
                    <a:pt x="89" y="37"/>
                  </a:cubicBezTo>
                  <a:cubicBezTo>
                    <a:pt x="89" y="36"/>
                    <a:pt x="89" y="36"/>
                    <a:pt x="89" y="35"/>
                  </a:cubicBezTo>
                  <a:cubicBezTo>
                    <a:pt x="89" y="35"/>
                    <a:pt x="89" y="34"/>
                    <a:pt x="89" y="34"/>
                  </a:cubicBezTo>
                  <a:cubicBezTo>
                    <a:pt x="89" y="33"/>
                    <a:pt x="89" y="33"/>
                    <a:pt x="89" y="32"/>
                  </a:cubicBezTo>
                  <a:cubicBezTo>
                    <a:pt x="89" y="31"/>
                    <a:pt x="89" y="31"/>
                    <a:pt x="89" y="30"/>
                  </a:cubicBezTo>
                  <a:cubicBezTo>
                    <a:pt x="90" y="30"/>
                    <a:pt x="90" y="30"/>
                    <a:pt x="91" y="30"/>
                  </a:cubicBezTo>
                  <a:cubicBezTo>
                    <a:pt x="91" y="30"/>
                    <a:pt x="91" y="29"/>
                    <a:pt x="91" y="29"/>
                  </a:cubicBezTo>
                  <a:close/>
                  <a:moveTo>
                    <a:pt x="20" y="17"/>
                  </a:moveTo>
                  <a:cubicBezTo>
                    <a:pt x="20" y="17"/>
                    <a:pt x="19" y="17"/>
                    <a:pt x="19" y="17"/>
                  </a:cubicBezTo>
                  <a:cubicBezTo>
                    <a:pt x="19" y="18"/>
                    <a:pt x="19" y="19"/>
                    <a:pt x="19" y="19"/>
                  </a:cubicBezTo>
                  <a:cubicBezTo>
                    <a:pt x="18" y="19"/>
                    <a:pt x="18" y="19"/>
                    <a:pt x="17" y="19"/>
                  </a:cubicBezTo>
                  <a:cubicBezTo>
                    <a:pt x="17" y="19"/>
                    <a:pt x="17" y="18"/>
                    <a:pt x="17" y="17"/>
                  </a:cubicBezTo>
                  <a:cubicBezTo>
                    <a:pt x="17" y="17"/>
                    <a:pt x="16" y="17"/>
                    <a:pt x="16" y="17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6" y="16"/>
                    <a:pt x="17" y="16"/>
                    <a:pt x="17" y="16"/>
                  </a:cubicBezTo>
                  <a:cubicBezTo>
                    <a:pt x="18" y="16"/>
                    <a:pt x="18" y="16"/>
                    <a:pt x="19" y="16"/>
                  </a:cubicBezTo>
                  <a:cubicBezTo>
                    <a:pt x="19" y="16"/>
                    <a:pt x="20" y="16"/>
                    <a:pt x="20" y="16"/>
                  </a:cubicBezTo>
                  <a:cubicBezTo>
                    <a:pt x="20" y="16"/>
                    <a:pt x="20" y="17"/>
                    <a:pt x="20" y="17"/>
                  </a:cubicBezTo>
                  <a:close/>
                  <a:moveTo>
                    <a:pt x="33" y="14"/>
                  </a:moveTo>
                  <a:cubicBezTo>
                    <a:pt x="33" y="15"/>
                    <a:pt x="33" y="15"/>
                    <a:pt x="33" y="16"/>
                  </a:cubicBezTo>
                  <a:cubicBezTo>
                    <a:pt x="33" y="16"/>
                    <a:pt x="33" y="17"/>
                    <a:pt x="33" y="17"/>
                  </a:cubicBezTo>
                  <a:cubicBezTo>
                    <a:pt x="33" y="18"/>
                    <a:pt x="33" y="19"/>
                    <a:pt x="33" y="19"/>
                  </a:cubicBezTo>
                  <a:cubicBezTo>
                    <a:pt x="32" y="19"/>
                    <a:pt x="32" y="19"/>
                    <a:pt x="31" y="19"/>
                  </a:cubicBezTo>
                  <a:cubicBezTo>
                    <a:pt x="31" y="19"/>
                    <a:pt x="30" y="19"/>
                    <a:pt x="30" y="19"/>
                  </a:cubicBezTo>
                  <a:cubicBezTo>
                    <a:pt x="29" y="19"/>
                    <a:pt x="29" y="19"/>
                    <a:pt x="28" y="19"/>
                  </a:cubicBezTo>
                  <a:cubicBezTo>
                    <a:pt x="28" y="19"/>
                    <a:pt x="28" y="18"/>
                    <a:pt x="28" y="17"/>
                  </a:cubicBezTo>
                  <a:cubicBezTo>
                    <a:pt x="28" y="17"/>
                    <a:pt x="28" y="16"/>
                    <a:pt x="28" y="16"/>
                  </a:cubicBezTo>
                  <a:cubicBezTo>
                    <a:pt x="28" y="15"/>
                    <a:pt x="28" y="15"/>
                    <a:pt x="28" y="14"/>
                  </a:cubicBezTo>
                  <a:cubicBezTo>
                    <a:pt x="29" y="14"/>
                    <a:pt x="29" y="14"/>
                    <a:pt x="30" y="14"/>
                  </a:cubicBezTo>
                  <a:cubicBezTo>
                    <a:pt x="30" y="14"/>
                    <a:pt x="30" y="13"/>
                    <a:pt x="30" y="13"/>
                  </a:cubicBezTo>
                  <a:cubicBezTo>
                    <a:pt x="30" y="12"/>
                    <a:pt x="30" y="12"/>
                    <a:pt x="30" y="11"/>
                  </a:cubicBezTo>
                  <a:cubicBezTo>
                    <a:pt x="30" y="11"/>
                    <a:pt x="30" y="10"/>
                    <a:pt x="30" y="10"/>
                  </a:cubicBezTo>
                  <a:cubicBezTo>
                    <a:pt x="30" y="9"/>
                    <a:pt x="30" y="8"/>
                    <a:pt x="30" y="8"/>
                  </a:cubicBezTo>
                  <a:cubicBezTo>
                    <a:pt x="30" y="8"/>
                    <a:pt x="31" y="8"/>
                    <a:pt x="31" y="8"/>
                  </a:cubicBezTo>
                  <a:cubicBezTo>
                    <a:pt x="31" y="8"/>
                    <a:pt x="31" y="9"/>
                    <a:pt x="31" y="10"/>
                  </a:cubicBezTo>
                  <a:cubicBezTo>
                    <a:pt x="31" y="10"/>
                    <a:pt x="31" y="11"/>
                    <a:pt x="31" y="11"/>
                  </a:cubicBezTo>
                  <a:cubicBezTo>
                    <a:pt x="31" y="12"/>
                    <a:pt x="31" y="12"/>
                    <a:pt x="31" y="13"/>
                  </a:cubicBezTo>
                  <a:cubicBezTo>
                    <a:pt x="32" y="13"/>
                    <a:pt x="32" y="13"/>
                    <a:pt x="33" y="13"/>
                  </a:cubicBezTo>
                  <a:cubicBezTo>
                    <a:pt x="33" y="13"/>
                    <a:pt x="33" y="14"/>
                    <a:pt x="33" y="14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28" name="Freeform 41028" title=""/>
            <p:cNvSpPr/>
            <p:nvPr/>
          </p:nvSpPr>
          <p:spPr>
            <a:xfrm>
              <a:off x="4199" y="1108"/>
              <a:ext cx="8" cy="7"/>
            </a:xfrm>
            <a:custGeom>
              <a:cxnLst>
                <a:cxn ang="0">
                  <a:pos x="0" y="37"/>
                </a:cxn>
                <a:cxn ang="0">
                  <a:pos x="13" y="37"/>
                </a:cxn>
                <a:cxn ang="0">
                  <a:pos x="21" y="37"/>
                </a:cxn>
                <a:cxn ang="0">
                  <a:pos x="34" y="37"/>
                </a:cxn>
                <a:cxn ang="0">
                  <a:pos x="34" y="21"/>
                </a:cxn>
                <a:cxn ang="0">
                  <a:pos x="34" y="0"/>
                </a:cxn>
                <a:cxn ang="0">
                  <a:pos x="21" y="0"/>
                </a:cxn>
                <a:cxn ang="0">
                  <a:pos x="13" y="0"/>
                </a:cxn>
                <a:cxn ang="0">
                  <a:pos x="13" y="21"/>
                </a:cxn>
                <a:cxn ang="0">
                  <a:pos x="0" y="21"/>
                </a:cxn>
                <a:cxn ang="0">
                  <a:pos x="0" y="37"/>
                </a:cxn>
              </a:cxnLst>
              <a:rect l="l" t="t" r="r" b="b"/>
              <a:pathLst>
                <a:path w="5" h="4">
                  <a:moveTo>
                    <a:pt x="0" y="4"/>
                  </a:move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4" y="4"/>
                    <a:pt x="4" y="4"/>
                    <a:pt x="5" y="4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5" y="1"/>
                    <a:pt x="5" y="1"/>
                    <a:pt x="5" y="0"/>
                  </a:cubicBezTo>
                  <a:cubicBezTo>
                    <a:pt x="4" y="0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1" y="2"/>
                    <a:pt x="1" y="2"/>
                    <a:pt x="0" y="2"/>
                  </a:cubicBezTo>
                  <a:cubicBezTo>
                    <a:pt x="0" y="2"/>
                    <a:pt x="0" y="3"/>
                    <a:pt x="0" y="4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29" name="Freeform 41029" title=""/>
            <p:cNvSpPr/>
            <p:nvPr/>
          </p:nvSpPr>
          <p:spPr>
            <a:xfrm>
              <a:off x="4207" y="1207"/>
              <a:ext cx="39" cy="61"/>
            </a:xfrm>
            <a:custGeom>
              <a:cxnLst>
                <a:cxn ang="0">
                  <a:pos x="216" y="277"/>
                </a:cxn>
                <a:cxn ang="0">
                  <a:pos x="216" y="249"/>
                </a:cxn>
                <a:cxn ang="0">
                  <a:pos x="195" y="237"/>
                </a:cxn>
                <a:cxn ang="0">
                  <a:pos x="188" y="221"/>
                </a:cxn>
                <a:cxn ang="0">
                  <a:pos x="167" y="200"/>
                </a:cxn>
                <a:cxn ang="0">
                  <a:pos x="151" y="195"/>
                </a:cxn>
                <a:cxn ang="0">
                  <a:pos x="138" y="176"/>
                </a:cxn>
                <a:cxn ang="0">
                  <a:pos x="117" y="164"/>
                </a:cxn>
                <a:cxn ang="0">
                  <a:pos x="117" y="127"/>
                </a:cxn>
                <a:cxn ang="0">
                  <a:pos x="110" y="122"/>
                </a:cxn>
                <a:cxn ang="0">
                  <a:pos x="89" y="101"/>
                </a:cxn>
                <a:cxn ang="0">
                  <a:pos x="78" y="85"/>
                </a:cxn>
                <a:cxn ang="0">
                  <a:pos x="62" y="73"/>
                </a:cxn>
                <a:cxn ang="0">
                  <a:pos x="62" y="49"/>
                </a:cxn>
                <a:cxn ang="0">
                  <a:pos x="37" y="28"/>
                </a:cxn>
                <a:cxn ang="0">
                  <a:pos x="28" y="9"/>
                </a:cxn>
                <a:cxn ang="0">
                  <a:pos x="12" y="0"/>
                </a:cxn>
                <a:cxn ang="0">
                  <a:pos x="0" y="9"/>
                </a:cxn>
                <a:cxn ang="0">
                  <a:pos x="12" y="28"/>
                </a:cxn>
                <a:cxn ang="0">
                  <a:pos x="12" y="52"/>
                </a:cxn>
                <a:cxn ang="0">
                  <a:pos x="28" y="73"/>
                </a:cxn>
                <a:cxn ang="0">
                  <a:pos x="37" y="85"/>
                </a:cxn>
                <a:cxn ang="0">
                  <a:pos x="62" y="101"/>
                </a:cxn>
                <a:cxn ang="0">
                  <a:pos x="78" y="122"/>
                </a:cxn>
                <a:cxn ang="0">
                  <a:pos x="78" y="148"/>
                </a:cxn>
                <a:cxn ang="0">
                  <a:pos x="89" y="164"/>
                </a:cxn>
                <a:cxn ang="0">
                  <a:pos x="89" y="195"/>
                </a:cxn>
                <a:cxn ang="0">
                  <a:pos x="110" y="200"/>
                </a:cxn>
                <a:cxn ang="0">
                  <a:pos x="117" y="221"/>
                </a:cxn>
                <a:cxn ang="0">
                  <a:pos x="117" y="249"/>
                </a:cxn>
                <a:cxn ang="0">
                  <a:pos x="138" y="270"/>
                </a:cxn>
                <a:cxn ang="0">
                  <a:pos x="151" y="277"/>
                </a:cxn>
                <a:cxn ang="0">
                  <a:pos x="167" y="298"/>
                </a:cxn>
                <a:cxn ang="0">
                  <a:pos x="188" y="314"/>
                </a:cxn>
                <a:cxn ang="0">
                  <a:pos x="195" y="322"/>
                </a:cxn>
                <a:cxn ang="0">
                  <a:pos x="216" y="314"/>
                </a:cxn>
              </a:cxnLst>
              <a:rect l="l" t="t" r="r" b="b"/>
              <a:pathLst>
                <a:path w="22" h="35">
                  <a:moveTo>
                    <a:pt x="22" y="32"/>
                  </a:moveTo>
                  <a:cubicBezTo>
                    <a:pt x="22" y="32"/>
                    <a:pt x="22" y="31"/>
                    <a:pt x="22" y="30"/>
                  </a:cubicBezTo>
                  <a:cubicBezTo>
                    <a:pt x="22" y="30"/>
                    <a:pt x="22" y="29"/>
                    <a:pt x="22" y="29"/>
                  </a:cubicBezTo>
                  <a:cubicBezTo>
                    <a:pt x="22" y="28"/>
                    <a:pt x="22" y="28"/>
                    <a:pt x="22" y="27"/>
                  </a:cubicBezTo>
                  <a:cubicBezTo>
                    <a:pt x="21" y="27"/>
                    <a:pt x="21" y="27"/>
                    <a:pt x="20" y="27"/>
                  </a:cubicBezTo>
                  <a:cubicBezTo>
                    <a:pt x="20" y="27"/>
                    <a:pt x="20" y="26"/>
                    <a:pt x="20" y="26"/>
                  </a:cubicBezTo>
                  <a:cubicBezTo>
                    <a:pt x="20" y="26"/>
                    <a:pt x="19" y="26"/>
                    <a:pt x="19" y="26"/>
                  </a:cubicBezTo>
                  <a:cubicBezTo>
                    <a:pt x="19" y="25"/>
                    <a:pt x="19" y="24"/>
                    <a:pt x="19" y="24"/>
                  </a:cubicBezTo>
                  <a:cubicBezTo>
                    <a:pt x="19" y="23"/>
                    <a:pt x="19" y="23"/>
                    <a:pt x="19" y="22"/>
                  </a:cubicBezTo>
                  <a:cubicBezTo>
                    <a:pt x="18" y="22"/>
                    <a:pt x="18" y="22"/>
                    <a:pt x="17" y="22"/>
                  </a:cubicBezTo>
                  <a:cubicBezTo>
                    <a:pt x="17" y="22"/>
                    <a:pt x="17" y="21"/>
                    <a:pt x="17" y="21"/>
                  </a:cubicBezTo>
                  <a:cubicBezTo>
                    <a:pt x="17" y="21"/>
                    <a:pt x="16" y="21"/>
                    <a:pt x="15" y="21"/>
                  </a:cubicBezTo>
                  <a:cubicBezTo>
                    <a:pt x="15" y="20"/>
                    <a:pt x="15" y="20"/>
                    <a:pt x="15" y="19"/>
                  </a:cubicBezTo>
                  <a:cubicBezTo>
                    <a:pt x="15" y="19"/>
                    <a:pt x="14" y="19"/>
                    <a:pt x="14" y="19"/>
                  </a:cubicBezTo>
                  <a:cubicBezTo>
                    <a:pt x="14" y="19"/>
                    <a:pt x="14" y="18"/>
                    <a:pt x="14" y="18"/>
                  </a:cubicBezTo>
                  <a:cubicBezTo>
                    <a:pt x="13" y="18"/>
                    <a:pt x="13" y="18"/>
                    <a:pt x="12" y="18"/>
                  </a:cubicBezTo>
                  <a:cubicBezTo>
                    <a:pt x="12" y="17"/>
                    <a:pt x="12" y="16"/>
                    <a:pt x="12" y="16"/>
                  </a:cubicBezTo>
                  <a:cubicBezTo>
                    <a:pt x="12" y="15"/>
                    <a:pt x="12" y="15"/>
                    <a:pt x="12" y="14"/>
                  </a:cubicBezTo>
                  <a:cubicBezTo>
                    <a:pt x="12" y="14"/>
                    <a:pt x="11" y="14"/>
                    <a:pt x="11" y="14"/>
                  </a:cubicBezTo>
                  <a:cubicBezTo>
                    <a:pt x="11" y="14"/>
                    <a:pt x="11" y="13"/>
                    <a:pt x="11" y="13"/>
                  </a:cubicBezTo>
                  <a:cubicBezTo>
                    <a:pt x="11" y="12"/>
                    <a:pt x="11" y="12"/>
                    <a:pt x="11" y="11"/>
                  </a:cubicBezTo>
                  <a:cubicBezTo>
                    <a:pt x="10" y="11"/>
                    <a:pt x="10" y="11"/>
                    <a:pt x="9" y="11"/>
                  </a:cubicBezTo>
                  <a:cubicBezTo>
                    <a:pt x="9" y="10"/>
                    <a:pt x="9" y="10"/>
                    <a:pt x="9" y="9"/>
                  </a:cubicBezTo>
                  <a:cubicBezTo>
                    <a:pt x="9" y="9"/>
                    <a:pt x="8" y="9"/>
                    <a:pt x="8" y="9"/>
                  </a:cubicBezTo>
                  <a:cubicBezTo>
                    <a:pt x="8" y="9"/>
                    <a:pt x="8" y="8"/>
                    <a:pt x="8" y="8"/>
                  </a:cubicBezTo>
                  <a:cubicBezTo>
                    <a:pt x="7" y="8"/>
                    <a:pt x="7" y="8"/>
                    <a:pt x="6" y="8"/>
                  </a:cubicBezTo>
                  <a:cubicBezTo>
                    <a:pt x="6" y="7"/>
                    <a:pt x="6" y="7"/>
                    <a:pt x="6" y="6"/>
                  </a:cubicBezTo>
                  <a:cubicBezTo>
                    <a:pt x="6" y="6"/>
                    <a:pt x="6" y="5"/>
                    <a:pt x="6" y="5"/>
                  </a:cubicBezTo>
                  <a:cubicBezTo>
                    <a:pt x="6" y="5"/>
                    <a:pt x="5" y="5"/>
                    <a:pt x="4" y="5"/>
                  </a:cubicBezTo>
                  <a:cubicBezTo>
                    <a:pt x="4" y="4"/>
                    <a:pt x="4" y="4"/>
                    <a:pt x="4" y="3"/>
                  </a:cubicBezTo>
                  <a:cubicBezTo>
                    <a:pt x="4" y="3"/>
                    <a:pt x="3" y="3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4"/>
                    <a:pt x="1" y="4"/>
                    <a:pt x="1" y="5"/>
                  </a:cubicBezTo>
                  <a:cubicBezTo>
                    <a:pt x="1" y="5"/>
                    <a:pt x="1" y="6"/>
                    <a:pt x="1" y="6"/>
                  </a:cubicBezTo>
                  <a:cubicBezTo>
                    <a:pt x="2" y="6"/>
                    <a:pt x="2" y="6"/>
                    <a:pt x="3" y="6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4" y="8"/>
                    <a:pt x="4" y="8"/>
                  </a:cubicBezTo>
                  <a:cubicBezTo>
                    <a:pt x="4" y="8"/>
                    <a:pt x="4" y="9"/>
                    <a:pt x="4" y="9"/>
                  </a:cubicBezTo>
                  <a:cubicBezTo>
                    <a:pt x="4" y="10"/>
                    <a:pt x="4" y="10"/>
                    <a:pt x="4" y="11"/>
                  </a:cubicBezTo>
                  <a:cubicBezTo>
                    <a:pt x="5" y="11"/>
                    <a:pt x="6" y="11"/>
                    <a:pt x="6" y="11"/>
                  </a:cubicBezTo>
                  <a:cubicBezTo>
                    <a:pt x="6" y="12"/>
                    <a:pt x="6" y="12"/>
                    <a:pt x="6" y="13"/>
                  </a:cubicBezTo>
                  <a:cubicBezTo>
                    <a:pt x="7" y="13"/>
                    <a:pt x="7" y="13"/>
                    <a:pt x="8" y="13"/>
                  </a:cubicBezTo>
                  <a:cubicBezTo>
                    <a:pt x="8" y="13"/>
                    <a:pt x="8" y="14"/>
                    <a:pt x="8" y="14"/>
                  </a:cubicBezTo>
                  <a:cubicBezTo>
                    <a:pt x="8" y="15"/>
                    <a:pt x="8" y="15"/>
                    <a:pt x="8" y="16"/>
                  </a:cubicBezTo>
                  <a:cubicBezTo>
                    <a:pt x="8" y="16"/>
                    <a:pt x="8" y="17"/>
                    <a:pt x="8" y="18"/>
                  </a:cubicBezTo>
                  <a:cubicBezTo>
                    <a:pt x="8" y="18"/>
                    <a:pt x="9" y="18"/>
                    <a:pt x="9" y="18"/>
                  </a:cubicBezTo>
                  <a:cubicBezTo>
                    <a:pt x="9" y="18"/>
                    <a:pt x="9" y="19"/>
                    <a:pt x="9" y="19"/>
                  </a:cubicBezTo>
                  <a:cubicBezTo>
                    <a:pt x="9" y="20"/>
                    <a:pt x="9" y="20"/>
                    <a:pt x="9" y="21"/>
                  </a:cubicBezTo>
                  <a:cubicBezTo>
                    <a:pt x="9" y="21"/>
                    <a:pt x="9" y="22"/>
                    <a:pt x="9" y="22"/>
                  </a:cubicBezTo>
                  <a:cubicBezTo>
                    <a:pt x="10" y="22"/>
                    <a:pt x="10" y="22"/>
                    <a:pt x="11" y="22"/>
                  </a:cubicBezTo>
                  <a:cubicBezTo>
                    <a:pt x="11" y="23"/>
                    <a:pt x="11" y="23"/>
                    <a:pt x="11" y="24"/>
                  </a:cubicBezTo>
                  <a:cubicBezTo>
                    <a:pt x="11" y="24"/>
                    <a:pt x="12" y="24"/>
                    <a:pt x="12" y="24"/>
                  </a:cubicBezTo>
                  <a:cubicBezTo>
                    <a:pt x="12" y="24"/>
                    <a:pt x="12" y="25"/>
                    <a:pt x="12" y="26"/>
                  </a:cubicBezTo>
                  <a:cubicBezTo>
                    <a:pt x="12" y="26"/>
                    <a:pt x="12" y="27"/>
                    <a:pt x="12" y="27"/>
                  </a:cubicBezTo>
                  <a:cubicBezTo>
                    <a:pt x="13" y="27"/>
                    <a:pt x="13" y="27"/>
                    <a:pt x="14" y="27"/>
                  </a:cubicBezTo>
                  <a:cubicBezTo>
                    <a:pt x="14" y="28"/>
                    <a:pt x="14" y="28"/>
                    <a:pt x="14" y="29"/>
                  </a:cubicBezTo>
                  <a:cubicBezTo>
                    <a:pt x="14" y="29"/>
                    <a:pt x="14" y="30"/>
                    <a:pt x="14" y="30"/>
                  </a:cubicBezTo>
                  <a:cubicBezTo>
                    <a:pt x="14" y="30"/>
                    <a:pt x="15" y="30"/>
                    <a:pt x="15" y="30"/>
                  </a:cubicBezTo>
                  <a:cubicBezTo>
                    <a:pt x="16" y="30"/>
                    <a:pt x="17" y="30"/>
                    <a:pt x="17" y="30"/>
                  </a:cubicBezTo>
                  <a:cubicBezTo>
                    <a:pt x="17" y="31"/>
                    <a:pt x="17" y="32"/>
                    <a:pt x="17" y="32"/>
                  </a:cubicBezTo>
                  <a:cubicBezTo>
                    <a:pt x="18" y="32"/>
                    <a:pt x="18" y="32"/>
                    <a:pt x="19" y="32"/>
                  </a:cubicBezTo>
                  <a:cubicBezTo>
                    <a:pt x="19" y="33"/>
                    <a:pt x="19" y="33"/>
                    <a:pt x="19" y="34"/>
                  </a:cubicBezTo>
                  <a:cubicBezTo>
                    <a:pt x="19" y="34"/>
                    <a:pt x="20" y="34"/>
                    <a:pt x="20" y="34"/>
                  </a:cubicBezTo>
                  <a:cubicBezTo>
                    <a:pt x="20" y="34"/>
                    <a:pt x="20" y="35"/>
                    <a:pt x="20" y="35"/>
                  </a:cubicBezTo>
                  <a:cubicBezTo>
                    <a:pt x="21" y="35"/>
                    <a:pt x="21" y="35"/>
                    <a:pt x="22" y="35"/>
                  </a:cubicBezTo>
                  <a:cubicBezTo>
                    <a:pt x="22" y="35"/>
                    <a:pt x="22" y="34"/>
                    <a:pt x="22" y="34"/>
                  </a:cubicBezTo>
                  <a:cubicBezTo>
                    <a:pt x="22" y="33"/>
                    <a:pt x="22" y="33"/>
                    <a:pt x="22" y="32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30" name="Freeform 41030" title=""/>
            <p:cNvSpPr/>
            <p:nvPr/>
          </p:nvSpPr>
          <p:spPr>
            <a:xfrm>
              <a:off x="4117" y="998"/>
              <a:ext cx="33" cy="73"/>
            </a:xfrm>
            <a:custGeom>
              <a:cxnLst>
                <a:cxn ang="0">
                  <a:pos x="28" y="372"/>
                </a:cxn>
                <a:cxn ang="0">
                  <a:pos x="49" y="356"/>
                </a:cxn>
                <a:cxn ang="0">
                  <a:pos x="73" y="356"/>
                </a:cxn>
                <a:cxn ang="0">
                  <a:pos x="120" y="356"/>
                </a:cxn>
                <a:cxn ang="0">
                  <a:pos x="127" y="348"/>
                </a:cxn>
                <a:cxn ang="0">
                  <a:pos x="120" y="332"/>
                </a:cxn>
                <a:cxn ang="0">
                  <a:pos x="120" y="299"/>
                </a:cxn>
                <a:cxn ang="0">
                  <a:pos x="127" y="283"/>
                </a:cxn>
                <a:cxn ang="0">
                  <a:pos x="127" y="257"/>
                </a:cxn>
                <a:cxn ang="0">
                  <a:pos x="148" y="236"/>
                </a:cxn>
                <a:cxn ang="0">
                  <a:pos x="156" y="226"/>
                </a:cxn>
                <a:cxn ang="0">
                  <a:pos x="172" y="212"/>
                </a:cxn>
                <a:cxn ang="0">
                  <a:pos x="156" y="193"/>
                </a:cxn>
                <a:cxn ang="0">
                  <a:pos x="127" y="193"/>
                </a:cxn>
                <a:cxn ang="0">
                  <a:pos x="120" y="184"/>
                </a:cxn>
                <a:cxn ang="0">
                  <a:pos x="120" y="156"/>
                </a:cxn>
                <a:cxn ang="0">
                  <a:pos x="120" y="122"/>
                </a:cxn>
                <a:cxn ang="0">
                  <a:pos x="120" y="90"/>
                </a:cxn>
                <a:cxn ang="0">
                  <a:pos x="127" y="73"/>
                </a:cxn>
                <a:cxn ang="0">
                  <a:pos x="148" y="64"/>
                </a:cxn>
                <a:cxn ang="0">
                  <a:pos x="156" y="49"/>
                </a:cxn>
                <a:cxn ang="0">
                  <a:pos x="156" y="16"/>
                </a:cxn>
                <a:cxn ang="0">
                  <a:pos x="148" y="0"/>
                </a:cxn>
                <a:cxn ang="0">
                  <a:pos x="127" y="16"/>
                </a:cxn>
                <a:cxn ang="0">
                  <a:pos x="120" y="37"/>
                </a:cxn>
                <a:cxn ang="0">
                  <a:pos x="120" y="64"/>
                </a:cxn>
                <a:cxn ang="0">
                  <a:pos x="99" y="73"/>
                </a:cxn>
                <a:cxn ang="0">
                  <a:pos x="90" y="90"/>
                </a:cxn>
                <a:cxn ang="0">
                  <a:pos x="73" y="111"/>
                </a:cxn>
                <a:cxn ang="0">
                  <a:pos x="52" y="122"/>
                </a:cxn>
                <a:cxn ang="0">
                  <a:pos x="52" y="156"/>
                </a:cxn>
                <a:cxn ang="0">
                  <a:pos x="73" y="163"/>
                </a:cxn>
                <a:cxn ang="0">
                  <a:pos x="90" y="184"/>
                </a:cxn>
                <a:cxn ang="0">
                  <a:pos x="99" y="193"/>
                </a:cxn>
                <a:cxn ang="0">
                  <a:pos x="90" y="212"/>
                </a:cxn>
                <a:cxn ang="0">
                  <a:pos x="73" y="226"/>
                </a:cxn>
                <a:cxn ang="0">
                  <a:pos x="52" y="236"/>
                </a:cxn>
                <a:cxn ang="0">
                  <a:pos x="52" y="262"/>
                </a:cxn>
                <a:cxn ang="0">
                  <a:pos x="73" y="283"/>
                </a:cxn>
                <a:cxn ang="0">
                  <a:pos x="90" y="262"/>
                </a:cxn>
                <a:cxn ang="0">
                  <a:pos x="99" y="257"/>
                </a:cxn>
                <a:cxn ang="0">
                  <a:pos x="99" y="283"/>
                </a:cxn>
                <a:cxn ang="0">
                  <a:pos x="90" y="299"/>
                </a:cxn>
                <a:cxn ang="0">
                  <a:pos x="52" y="299"/>
                </a:cxn>
                <a:cxn ang="0">
                  <a:pos x="49" y="311"/>
                </a:cxn>
                <a:cxn ang="0">
                  <a:pos x="28" y="332"/>
                </a:cxn>
                <a:cxn ang="0">
                  <a:pos x="16" y="348"/>
                </a:cxn>
                <a:cxn ang="0">
                  <a:pos x="0" y="356"/>
                </a:cxn>
                <a:cxn ang="0">
                  <a:pos x="0" y="384"/>
                </a:cxn>
                <a:cxn ang="0">
                  <a:pos x="16" y="372"/>
                </a:cxn>
              </a:cxnLst>
              <a:rect l="l" t="t" r="r" b="b"/>
              <a:pathLst>
                <a:path w="19" h="42">
                  <a:moveTo>
                    <a:pt x="2" y="41"/>
                  </a:moveTo>
                  <a:cubicBezTo>
                    <a:pt x="2" y="41"/>
                    <a:pt x="3" y="41"/>
                    <a:pt x="3" y="41"/>
                  </a:cubicBezTo>
                  <a:cubicBezTo>
                    <a:pt x="4" y="41"/>
                    <a:pt x="4" y="41"/>
                    <a:pt x="5" y="41"/>
                  </a:cubicBezTo>
                  <a:cubicBezTo>
                    <a:pt x="5" y="40"/>
                    <a:pt x="5" y="40"/>
                    <a:pt x="5" y="39"/>
                  </a:cubicBezTo>
                  <a:cubicBezTo>
                    <a:pt x="5" y="39"/>
                    <a:pt x="6" y="39"/>
                    <a:pt x="6" y="39"/>
                  </a:cubicBezTo>
                  <a:cubicBezTo>
                    <a:pt x="7" y="39"/>
                    <a:pt x="7" y="39"/>
                    <a:pt x="8" y="39"/>
                  </a:cubicBezTo>
                  <a:cubicBezTo>
                    <a:pt x="9" y="39"/>
                    <a:pt x="9" y="39"/>
                    <a:pt x="10" y="39"/>
                  </a:cubicBezTo>
                  <a:cubicBezTo>
                    <a:pt x="11" y="39"/>
                    <a:pt x="12" y="39"/>
                    <a:pt x="13" y="39"/>
                  </a:cubicBezTo>
                  <a:cubicBezTo>
                    <a:pt x="13" y="39"/>
                    <a:pt x="13" y="38"/>
                    <a:pt x="13" y="38"/>
                  </a:cubicBezTo>
                  <a:cubicBezTo>
                    <a:pt x="13" y="38"/>
                    <a:pt x="14" y="38"/>
                    <a:pt x="14" y="38"/>
                  </a:cubicBezTo>
                  <a:cubicBezTo>
                    <a:pt x="14" y="37"/>
                    <a:pt x="14" y="36"/>
                    <a:pt x="14" y="36"/>
                  </a:cubicBezTo>
                  <a:cubicBezTo>
                    <a:pt x="14" y="36"/>
                    <a:pt x="13" y="36"/>
                    <a:pt x="13" y="36"/>
                  </a:cubicBezTo>
                  <a:cubicBezTo>
                    <a:pt x="13" y="35"/>
                    <a:pt x="13" y="35"/>
                    <a:pt x="13" y="34"/>
                  </a:cubicBezTo>
                  <a:cubicBezTo>
                    <a:pt x="13" y="34"/>
                    <a:pt x="13" y="33"/>
                    <a:pt x="13" y="33"/>
                  </a:cubicBezTo>
                  <a:cubicBezTo>
                    <a:pt x="13" y="32"/>
                    <a:pt x="13" y="32"/>
                    <a:pt x="13" y="31"/>
                  </a:cubicBezTo>
                  <a:cubicBezTo>
                    <a:pt x="13" y="31"/>
                    <a:pt x="14" y="31"/>
                    <a:pt x="14" y="31"/>
                  </a:cubicBezTo>
                  <a:cubicBezTo>
                    <a:pt x="14" y="31"/>
                    <a:pt x="14" y="30"/>
                    <a:pt x="14" y="29"/>
                  </a:cubicBezTo>
                  <a:cubicBezTo>
                    <a:pt x="14" y="29"/>
                    <a:pt x="14" y="28"/>
                    <a:pt x="14" y="28"/>
                  </a:cubicBezTo>
                  <a:cubicBezTo>
                    <a:pt x="14" y="27"/>
                    <a:pt x="14" y="27"/>
                    <a:pt x="14" y="26"/>
                  </a:cubicBezTo>
                  <a:cubicBezTo>
                    <a:pt x="15" y="26"/>
                    <a:pt x="15" y="26"/>
                    <a:pt x="16" y="26"/>
                  </a:cubicBezTo>
                  <a:cubicBezTo>
                    <a:pt x="16" y="26"/>
                    <a:pt x="16" y="25"/>
                    <a:pt x="16" y="25"/>
                  </a:cubicBezTo>
                  <a:cubicBezTo>
                    <a:pt x="16" y="25"/>
                    <a:pt x="17" y="25"/>
                    <a:pt x="17" y="25"/>
                  </a:cubicBezTo>
                  <a:cubicBezTo>
                    <a:pt x="17" y="24"/>
                    <a:pt x="17" y="23"/>
                    <a:pt x="17" y="23"/>
                  </a:cubicBezTo>
                  <a:cubicBezTo>
                    <a:pt x="18" y="23"/>
                    <a:pt x="18" y="23"/>
                    <a:pt x="19" y="23"/>
                  </a:cubicBezTo>
                  <a:cubicBezTo>
                    <a:pt x="19" y="22"/>
                    <a:pt x="19" y="22"/>
                    <a:pt x="19" y="21"/>
                  </a:cubicBezTo>
                  <a:cubicBezTo>
                    <a:pt x="18" y="21"/>
                    <a:pt x="18" y="21"/>
                    <a:pt x="17" y="21"/>
                  </a:cubicBezTo>
                  <a:cubicBezTo>
                    <a:pt x="17" y="21"/>
                    <a:pt x="16" y="21"/>
                    <a:pt x="16" y="21"/>
                  </a:cubicBezTo>
                  <a:cubicBezTo>
                    <a:pt x="15" y="21"/>
                    <a:pt x="15" y="21"/>
                    <a:pt x="14" y="21"/>
                  </a:cubicBezTo>
                  <a:cubicBezTo>
                    <a:pt x="14" y="21"/>
                    <a:pt x="14" y="20"/>
                    <a:pt x="14" y="20"/>
                  </a:cubicBezTo>
                  <a:cubicBezTo>
                    <a:pt x="14" y="20"/>
                    <a:pt x="13" y="20"/>
                    <a:pt x="13" y="20"/>
                  </a:cubicBezTo>
                  <a:cubicBezTo>
                    <a:pt x="13" y="19"/>
                    <a:pt x="13" y="19"/>
                    <a:pt x="13" y="18"/>
                  </a:cubicBezTo>
                  <a:cubicBezTo>
                    <a:pt x="13" y="18"/>
                    <a:pt x="13" y="17"/>
                    <a:pt x="13" y="17"/>
                  </a:cubicBezTo>
                  <a:cubicBezTo>
                    <a:pt x="13" y="16"/>
                    <a:pt x="13" y="15"/>
                    <a:pt x="13" y="15"/>
                  </a:cubicBezTo>
                  <a:cubicBezTo>
                    <a:pt x="13" y="14"/>
                    <a:pt x="13" y="14"/>
                    <a:pt x="13" y="13"/>
                  </a:cubicBezTo>
                  <a:cubicBezTo>
                    <a:pt x="13" y="13"/>
                    <a:pt x="13" y="12"/>
                    <a:pt x="13" y="12"/>
                  </a:cubicBezTo>
                  <a:cubicBezTo>
                    <a:pt x="13" y="11"/>
                    <a:pt x="13" y="11"/>
                    <a:pt x="13" y="10"/>
                  </a:cubicBezTo>
                  <a:cubicBezTo>
                    <a:pt x="13" y="10"/>
                    <a:pt x="13" y="9"/>
                    <a:pt x="13" y="8"/>
                  </a:cubicBezTo>
                  <a:cubicBezTo>
                    <a:pt x="13" y="8"/>
                    <a:pt x="14" y="8"/>
                    <a:pt x="14" y="8"/>
                  </a:cubicBezTo>
                  <a:cubicBezTo>
                    <a:pt x="14" y="8"/>
                    <a:pt x="14" y="7"/>
                    <a:pt x="14" y="7"/>
                  </a:cubicBezTo>
                  <a:cubicBezTo>
                    <a:pt x="15" y="7"/>
                    <a:pt x="15" y="7"/>
                    <a:pt x="16" y="7"/>
                  </a:cubicBezTo>
                  <a:cubicBezTo>
                    <a:pt x="16" y="6"/>
                    <a:pt x="16" y="6"/>
                    <a:pt x="16" y="5"/>
                  </a:cubicBezTo>
                  <a:cubicBezTo>
                    <a:pt x="16" y="5"/>
                    <a:pt x="17" y="5"/>
                    <a:pt x="17" y="5"/>
                  </a:cubicBezTo>
                  <a:cubicBezTo>
                    <a:pt x="17" y="5"/>
                    <a:pt x="17" y="4"/>
                    <a:pt x="17" y="4"/>
                  </a:cubicBezTo>
                  <a:cubicBezTo>
                    <a:pt x="17" y="3"/>
                    <a:pt x="17" y="3"/>
                    <a:pt x="17" y="2"/>
                  </a:cubicBezTo>
                  <a:cubicBezTo>
                    <a:pt x="17" y="2"/>
                    <a:pt x="17" y="1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15" y="0"/>
                    <a:pt x="15" y="0"/>
                    <a:pt x="14" y="0"/>
                  </a:cubicBezTo>
                  <a:cubicBezTo>
                    <a:pt x="14" y="1"/>
                    <a:pt x="14" y="2"/>
                    <a:pt x="14" y="2"/>
                  </a:cubicBezTo>
                  <a:cubicBezTo>
                    <a:pt x="14" y="2"/>
                    <a:pt x="13" y="2"/>
                    <a:pt x="13" y="2"/>
                  </a:cubicBezTo>
                  <a:cubicBezTo>
                    <a:pt x="13" y="3"/>
                    <a:pt x="13" y="3"/>
                    <a:pt x="13" y="4"/>
                  </a:cubicBezTo>
                  <a:cubicBezTo>
                    <a:pt x="13" y="4"/>
                    <a:pt x="13" y="5"/>
                    <a:pt x="13" y="5"/>
                  </a:cubicBezTo>
                  <a:cubicBezTo>
                    <a:pt x="13" y="6"/>
                    <a:pt x="13" y="6"/>
                    <a:pt x="13" y="7"/>
                  </a:cubicBezTo>
                  <a:cubicBezTo>
                    <a:pt x="12" y="7"/>
                    <a:pt x="12" y="7"/>
                    <a:pt x="11" y="7"/>
                  </a:cubicBezTo>
                  <a:cubicBezTo>
                    <a:pt x="11" y="7"/>
                    <a:pt x="11" y="8"/>
                    <a:pt x="11" y="8"/>
                  </a:cubicBezTo>
                  <a:cubicBezTo>
                    <a:pt x="11" y="9"/>
                    <a:pt x="11" y="10"/>
                    <a:pt x="11" y="10"/>
                  </a:cubicBezTo>
                  <a:cubicBezTo>
                    <a:pt x="11" y="10"/>
                    <a:pt x="10" y="10"/>
                    <a:pt x="10" y="10"/>
                  </a:cubicBezTo>
                  <a:cubicBezTo>
                    <a:pt x="9" y="10"/>
                    <a:pt x="9" y="10"/>
                    <a:pt x="8" y="10"/>
                  </a:cubicBezTo>
                  <a:cubicBezTo>
                    <a:pt x="8" y="11"/>
                    <a:pt x="8" y="11"/>
                    <a:pt x="8" y="12"/>
                  </a:cubicBezTo>
                  <a:cubicBezTo>
                    <a:pt x="7" y="12"/>
                    <a:pt x="7" y="12"/>
                    <a:pt x="6" y="12"/>
                  </a:cubicBezTo>
                  <a:cubicBezTo>
                    <a:pt x="6" y="12"/>
                    <a:pt x="6" y="13"/>
                    <a:pt x="6" y="13"/>
                  </a:cubicBezTo>
                  <a:cubicBezTo>
                    <a:pt x="6" y="14"/>
                    <a:pt x="6" y="14"/>
                    <a:pt x="6" y="15"/>
                  </a:cubicBezTo>
                  <a:cubicBezTo>
                    <a:pt x="6" y="15"/>
                    <a:pt x="6" y="16"/>
                    <a:pt x="6" y="17"/>
                  </a:cubicBezTo>
                  <a:cubicBezTo>
                    <a:pt x="6" y="17"/>
                    <a:pt x="6" y="18"/>
                    <a:pt x="6" y="18"/>
                  </a:cubicBezTo>
                  <a:cubicBezTo>
                    <a:pt x="7" y="18"/>
                    <a:pt x="7" y="18"/>
                    <a:pt x="8" y="18"/>
                  </a:cubicBezTo>
                  <a:cubicBezTo>
                    <a:pt x="8" y="19"/>
                    <a:pt x="8" y="19"/>
                    <a:pt x="8" y="20"/>
                  </a:cubicBezTo>
                  <a:cubicBezTo>
                    <a:pt x="9" y="20"/>
                    <a:pt x="9" y="20"/>
                    <a:pt x="10" y="20"/>
                  </a:cubicBezTo>
                  <a:cubicBezTo>
                    <a:pt x="10" y="20"/>
                    <a:pt x="11" y="20"/>
                    <a:pt x="11" y="20"/>
                  </a:cubicBezTo>
                  <a:cubicBezTo>
                    <a:pt x="11" y="20"/>
                    <a:pt x="11" y="21"/>
                    <a:pt x="11" y="21"/>
                  </a:cubicBezTo>
                  <a:cubicBezTo>
                    <a:pt x="11" y="22"/>
                    <a:pt x="11" y="22"/>
                    <a:pt x="11" y="23"/>
                  </a:cubicBezTo>
                  <a:cubicBezTo>
                    <a:pt x="11" y="23"/>
                    <a:pt x="10" y="23"/>
                    <a:pt x="10" y="23"/>
                  </a:cubicBezTo>
                  <a:cubicBezTo>
                    <a:pt x="10" y="23"/>
                    <a:pt x="10" y="24"/>
                    <a:pt x="10" y="25"/>
                  </a:cubicBezTo>
                  <a:cubicBezTo>
                    <a:pt x="9" y="25"/>
                    <a:pt x="9" y="25"/>
                    <a:pt x="8" y="25"/>
                  </a:cubicBezTo>
                  <a:cubicBezTo>
                    <a:pt x="8" y="25"/>
                    <a:pt x="8" y="26"/>
                    <a:pt x="8" y="26"/>
                  </a:cubicBezTo>
                  <a:cubicBezTo>
                    <a:pt x="7" y="26"/>
                    <a:pt x="7" y="26"/>
                    <a:pt x="6" y="26"/>
                  </a:cubicBezTo>
                  <a:cubicBezTo>
                    <a:pt x="6" y="27"/>
                    <a:pt x="6" y="27"/>
                    <a:pt x="6" y="28"/>
                  </a:cubicBezTo>
                  <a:cubicBezTo>
                    <a:pt x="6" y="28"/>
                    <a:pt x="6" y="29"/>
                    <a:pt x="6" y="29"/>
                  </a:cubicBezTo>
                  <a:cubicBezTo>
                    <a:pt x="6" y="30"/>
                    <a:pt x="6" y="31"/>
                    <a:pt x="6" y="31"/>
                  </a:cubicBezTo>
                  <a:cubicBezTo>
                    <a:pt x="7" y="31"/>
                    <a:pt x="7" y="31"/>
                    <a:pt x="8" y="31"/>
                  </a:cubicBezTo>
                  <a:cubicBezTo>
                    <a:pt x="8" y="31"/>
                    <a:pt x="8" y="30"/>
                    <a:pt x="8" y="29"/>
                  </a:cubicBezTo>
                  <a:cubicBezTo>
                    <a:pt x="9" y="29"/>
                    <a:pt x="9" y="29"/>
                    <a:pt x="10" y="29"/>
                  </a:cubicBezTo>
                  <a:cubicBezTo>
                    <a:pt x="10" y="29"/>
                    <a:pt x="10" y="28"/>
                    <a:pt x="10" y="28"/>
                  </a:cubicBezTo>
                  <a:cubicBezTo>
                    <a:pt x="10" y="28"/>
                    <a:pt x="11" y="28"/>
                    <a:pt x="11" y="28"/>
                  </a:cubicBezTo>
                  <a:cubicBezTo>
                    <a:pt x="11" y="28"/>
                    <a:pt x="11" y="29"/>
                    <a:pt x="11" y="29"/>
                  </a:cubicBezTo>
                  <a:cubicBezTo>
                    <a:pt x="11" y="30"/>
                    <a:pt x="11" y="31"/>
                    <a:pt x="11" y="31"/>
                  </a:cubicBezTo>
                  <a:cubicBezTo>
                    <a:pt x="11" y="32"/>
                    <a:pt x="11" y="32"/>
                    <a:pt x="11" y="33"/>
                  </a:cubicBezTo>
                  <a:cubicBezTo>
                    <a:pt x="11" y="33"/>
                    <a:pt x="10" y="33"/>
                    <a:pt x="10" y="33"/>
                  </a:cubicBezTo>
                  <a:cubicBezTo>
                    <a:pt x="9" y="33"/>
                    <a:pt x="9" y="33"/>
                    <a:pt x="8" y="33"/>
                  </a:cubicBezTo>
                  <a:cubicBezTo>
                    <a:pt x="7" y="33"/>
                    <a:pt x="7" y="33"/>
                    <a:pt x="6" y="33"/>
                  </a:cubicBezTo>
                  <a:cubicBezTo>
                    <a:pt x="6" y="33"/>
                    <a:pt x="6" y="34"/>
                    <a:pt x="6" y="34"/>
                  </a:cubicBezTo>
                  <a:cubicBezTo>
                    <a:pt x="6" y="34"/>
                    <a:pt x="5" y="34"/>
                    <a:pt x="5" y="34"/>
                  </a:cubicBezTo>
                  <a:cubicBezTo>
                    <a:pt x="5" y="35"/>
                    <a:pt x="5" y="35"/>
                    <a:pt x="5" y="36"/>
                  </a:cubicBezTo>
                  <a:cubicBezTo>
                    <a:pt x="4" y="36"/>
                    <a:pt x="4" y="36"/>
                    <a:pt x="3" y="36"/>
                  </a:cubicBezTo>
                  <a:cubicBezTo>
                    <a:pt x="3" y="36"/>
                    <a:pt x="2" y="36"/>
                    <a:pt x="2" y="36"/>
                  </a:cubicBezTo>
                  <a:cubicBezTo>
                    <a:pt x="2" y="36"/>
                    <a:pt x="2" y="37"/>
                    <a:pt x="2" y="38"/>
                  </a:cubicBezTo>
                  <a:cubicBezTo>
                    <a:pt x="2" y="38"/>
                    <a:pt x="2" y="39"/>
                    <a:pt x="2" y="39"/>
                  </a:cubicBezTo>
                  <a:cubicBezTo>
                    <a:pt x="1" y="39"/>
                    <a:pt x="1" y="39"/>
                    <a:pt x="0" y="39"/>
                  </a:cubicBezTo>
                  <a:cubicBezTo>
                    <a:pt x="0" y="40"/>
                    <a:pt x="0" y="40"/>
                    <a:pt x="0" y="41"/>
                  </a:cubicBezTo>
                  <a:cubicBezTo>
                    <a:pt x="0" y="41"/>
                    <a:pt x="0" y="42"/>
                    <a:pt x="0" y="42"/>
                  </a:cubicBezTo>
                  <a:cubicBezTo>
                    <a:pt x="1" y="42"/>
                    <a:pt x="1" y="42"/>
                    <a:pt x="2" y="42"/>
                  </a:cubicBezTo>
                  <a:cubicBezTo>
                    <a:pt x="2" y="42"/>
                    <a:pt x="2" y="41"/>
                    <a:pt x="2" y="41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31" name="Freeform 41031" title=""/>
            <p:cNvSpPr/>
            <p:nvPr/>
          </p:nvSpPr>
          <p:spPr>
            <a:xfrm>
              <a:off x="4265" y="1193"/>
              <a:ext cx="29" cy="24"/>
            </a:xfrm>
            <a:custGeom>
              <a:cxnLst>
                <a:cxn ang="0">
                  <a:pos x="119" y="70"/>
                </a:cxn>
                <a:cxn ang="0">
                  <a:pos x="99" y="70"/>
                </a:cxn>
                <a:cxn ang="0">
                  <a:pos x="94" y="70"/>
                </a:cxn>
                <a:cxn ang="0">
                  <a:pos x="94" y="50"/>
                </a:cxn>
                <a:cxn ang="0">
                  <a:pos x="75" y="50"/>
                </a:cxn>
                <a:cxn ang="0">
                  <a:pos x="70" y="50"/>
                </a:cxn>
                <a:cxn ang="0">
                  <a:pos x="49" y="50"/>
                </a:cxn>
                <a:cxn ang="0">
                  <a:pos x="49" y="36"/>
                </a:cxn>
                <a:cxn ang="0">
                  <a:pos x="34" y="36"/>
                </a:cxn>
                <a:cxn ang="0">
                  <a:pos x="34" y="26"/>
                </a:cxn>
                <a:cxn ang="0">
                  <a:pos x="34" y="9"/>
                </a:cxn>
                <a:cxn ang="0">
                  <a:pos x="26" y="9"/>
                </a:cxn>
                <a:cxn ang="0">
                  <a:pos x="26" y="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26"/>
                </a:cxn>
                <a:cxn ang="0">
                  <a:pos x="0" y="36"/>
                </a:cxn>
                <a:cxn ang="0">
                  <a:pos x="9" y="36"/>
                </a:cxn>
                <a:cxn ang="0">
                  <a:pos x="9" y="50"/>
                </a:cxn>
                <a:cxn ang="0">
                  <a:pos x="26" y="50"/>
                </a:cxn>
                <a:cxn ang="0">
                  <a:pos x="26" y="70"/>
                </a:cxn>
                <a:cxn ang="0">
                  <a:pos x="34" y="70"/>
                </a:cxn>
                <a:cxn ang="0">
                  <a:pos x="34" y="77"/>
                </a:cxn>
                <a:cxn ang="0">
                  <a:pos x="49" y="77"/>
                </a:cxn>
                <a:cxn ang="0">
                  <a:pos x="70" y="77"/>
                </a:cxn>
                <a:cxn ang="0">
                  <a:pos x="75" y="77"/>
                </a:cxn>
                <a:cxn ang="0">
                  <a:pos x="75" y="98"/>
                </a:cxn>
                <a:cxn ang="0">
                  <a:pos x="75" y="111"/>
                </a:cxn>
                <a:cxn ang="0">
                  <a:pos x="75" y="120"/>
                </a:cxn>
                <a:cxn ang="0">
                  <a:pos x="94" y="120"/>
                </a:cxn>
                <a:cxn ang="0">
                  <a:pos x="99" y="120"/>
                </a:cxn>
                <a:cxn ang="0">
                  <a:pos x="119" y="120"/>
                </a:cxn>
                <a:cxn ang="0">
                  <a:pos x="119" y="111"/>
                </a:cxn>
                <a:cxn ang="0">
                  <a:pos x="119" y="98"/>
                </a:cxn>
                <a:cxn ang="0">
                  <a:pos x="128" y="98"/>
                </a:cxn>
                <a:cxn ang="0">
                  <a:pos x="128" y="77"/>
                </a:cxn>
                <a:cxn ang="0">
                  <a:pos x="143" y="77"/>
                </a:cxn>
                <a:cxn ang="0">
                  <a:pos x="143" y="70"/>
                </a:cxn>
                <a:cxn ang="0">
                  <a:pos x="128" y="70"/>
                </a:cxn>
                <a:cxn ang="0">
                  <a:pos x="119" y="70"/>
                </a:cxn>
              </a:cxnLst>
              <a:rect l="l" t="t" r="r" b="b"/>
              <a:pathLst>
                <a:path w="17" h="14">
                  <a:moveTo>
                    <a:pt x="14" y="8"/>
                  </a:moveTo>
                  <a:cubicBezTo>
                    <a:pt x="13" y="8"/>
                    <a:pt x="13" y="8"/>
                    <a:pt x="12" y="8"/>
                  </a:cubicBezTo>
                  <a:cubicBezTo>
                    <a:pt x="12" y="8"/>
                    <a:pt x="11" y="8"/>
                    <a:pt x="11" y="8"/>
                  </a:cubicBezTo>
                  <a:cubicBezTo>
                    <a:pt x="11" y="7"/>
                    <a:pt x="11" y="7"/>
                    <a:pt x="11" y="6"/>
                  </a:cubicBezTo>
                  <a:cubicBezTo>
                    <a:pt x="10" y="6"/>
                    <a:pt x="10" y="6"/>
                    <a:pt x="9" y="6"/>
                  </a:cubicBezTo>
                  <a:cubicBezTo>
                    <a:pt x="9" y="6"/>
                    <a:pt x="8" y="6"/>
                    <a:pt x="8" y="6"/>
                  </a:cubicBezTo>
                  <a:cubicBezTo>
                    <a:pt x="7" y="6"/>
                    <a:pt x="6" y="6"/>
                    <a:pt x="6" y="6"/>
                  </a:cubicBezTo>
                  <a:cubicBezTo>
                    <a:pt x="6" y="6"/>
                    <a:pt x="6" y="5"/>
                    <a:pt x="6" y="4"/>
                  </a:cubicBezTo>
                  <a:cubicBezTo>
                    <a:pt x="5" y="4"/>
                    <a:pt x="5" y="4"/>
                    <a:pt x="4" y="4"/>
                  </a:cubicBezTo>
                  <a:cubicBezTo>
                    <a:pt x="4" y="4"/>
                    <a:pt x="4" y="3"/>
                    <a:pt x="4" y="3"/>
                  </a:cubicBezTo>
                  <a:cubicBezTo>
                    <a:pt x="4" y="2"/>
                    <a:pt x="4" y="2"/>
                    <a:pt x="4" y="1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1" y="5"/>
                    <a:pt x="1" y="6"/>
                    <a:pt x="1" y="6"/>
                  </a:cubicBezTo>
                  <a:cubicBezTo>
                    <a:pt x="2" y="6"/>
                    <a:pt x="2" y="6"/>
                    <a:pt x="3" y="6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4" y="8"/>
                    <a:pt x="4" y="8"/>
                  </a:cubicBezTo>
                  <a:cubicBezTo>
                    <a:pt x="4" y="8"/>
                    <a:pt x="4" y="9"/>
                    <a:pt x="4" y="9"/>
                  </a:cubicBezTo>
                  <a:cubicBezTo>
                    <a:pt x="5" y="9"/>
                    <a:pt x="5" y="9"/>
                    <a:pt x="6" y="9"/>
                  </a:cubicBezTo>
                  <a:cubicBezTo>
                    <a:pt x="6" y="9"/>
                    <a:pt x="7" y="9"/>
                    <a:pt x="8" y="9"/>
                  </a:cubicBezTo>
                  <a:cubicBezTo>
                    <a:pt x="8" y="9"/>
                    <a:pt x="9" y="9"/>
                    <a:pt x="9" y="9"/>
                  </a:cubicBezTo>
                  <a:cubicBezTo>
                    <a:pt x="9" y="10"/>
                    <a:pt x="9" y="10"/>
                    <a:pt x="9" y="11"/>
                  </a:cubicBezTo>
                  <a:cubicBezTo>
                    <a:pt x="9" y="12"/>
                    <a:pt x="9" y="12"/>
                    <a:pt x="9" y="13"/>
                  </a:cubicBezTo>
                  <a:cubicBezTo>
                    <a:pt x="9" y="13"/>
                    <a:pt x="9" y="14"/>
                    <a:pt x="9" y="14"/>
                  </a:cubicBezTo>
                  <a:cubicBezTo>
                    <a:pt x="10" y="14"/>
                    <a:pt x="10" y="14"/>
                    <a:pt x="11" y="14"/>
                  </a:cubicBezTo>
                  <a:cubicBezTo>
                    <a:pt x="11" y="14"/>
                    <a:pt x="12" y="14"/>
                    <a:pt x="12" y="14"/>
                  </a:cubicBezTo>
                  <a:cubicBezTo>
                    <a:pt x="13" y="14"/>
                    <a:pt x="13" y="14"/>
                    <a:pt x="14" y="14"/>
                  </a:cubicBezTo>
                  <a:cubicBezTo>
                    <a:pt x="14" y="14"/>
                    <a:pt x="14" y="13"/>
                    <a:pt x="14" y="13"/>
                  </a:cubicBezTo>
                  <a:cubicBezTo>
                    <a:pt x="14" y="12"/>
                    <a:pt x="14" y="12"/>
                    <a:pt x="14" y="11"/>
                  </a:cubicBezTo>
                  <a:cubicBezTo>
                    <a:pt x="14" y="11"/>
                    <a:pt x="15" y="11"/>
                    <a:pt x="15" y="11"/>
                  </a:cubicBezTo>
                  <a:cubicBezTo>
                    <a:pt x="15" y="10"/>
                    <a:pt x="15" y="10"/>
                    <a:pt x="15" y="9"/>
                  </a:cubicBezTo>
                  <a:cubicBezTo>
                    <a:pt x="16" y="9"/>
                    <a:pt x="16" y="9"/>
                    <a:pt x="17" y="9"/>
                  </a:cubicBezTo>
                  <a:cubicBezTo>
                    <a:pt x="17" y="9"/>
                    <a:pt x="17" y="8"/>
                    <a:pt x="17" y="8"/>
                  </a:cubicBezTo>
                  <a:cubicBezTo>
                    <a:pt x="16" y="8"/>
                    <a:pt x="16" y="8"/>
                    <a:pt x="15" y="8"/>
                  </a:cubicBezTo>
                  <a:cubicBezTo>
                    <a:pt x="15" y="8"/>
                    <a:pt x="14" y="8"/>
                    <a:pt x="14" y="8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32" name="Freeform 41032" title=""/>
            <p:cNvSpPr/>
            <p:nvPr/>
          </p:nvSpPr>
          <p:spPr>
            <a:xfrm>
              <a:off x="4111" y="1066"/>
              <a:ext cx="4" cy="3"/>
            </a:xfrm>
            <a:custGeom>
              <a:cxnLst>
                <a:cxn ang="0">
                  <a:pos x="0" y="12"/>
                </a:cxn>
                <a:cxn ang="0">
                  <a:pos x="32" y="12"/>
                </a:cxn>
                <a:cxn ang="0">
                  <a:pos x="32" y="0"/>
                </a:cxn>
                <a:cxn ang="0">
                  <a:pos x="0" y="0"/>
                </a:cxn>
                <a:cxn ang="0">
                  <a:pos x="0" y="12"/>
                </a:cxn>
              </a:cxnLst>
              <a:rect l="l" t="t" r="r" b="b"/>
              <a:pathLst>
                <a:path w="2" h="2">
                  <a:moveTo>
                    <a:pt x="0" y="2"/>
                  </a:moveTo>
                  <a:cubicBezTo>
                    <a:pt x="1" y="2"/>
                    <a:pt x="1" y="2"/>
                    <a:pt x="2" y="2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33" name="Freeform 41033" title=""/>
            <p:cNvSpPr/>
            <p:nvPr/>
          </p:nvSpPr>
          <p:spPr>
            <a:xfrm>
              <a:off x="4103" y="1043"/>
              <a:ext cx="3" cy="5"/>
            </a:xfrm>
            <a:custGeom>
              <a:cxnLst>
                <a:cxn ang="0">
                  <a:pos x="12" y="13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13"/>
                </a:cxn>
                <a:cxn ang="0">
                  <a:pos x="0" y="22"/>
                </a:cxn>
                <a:cxn ang="0">
                  <a:pos x="12" y="22"/>
                </a:cxn>
                <a:cxn ang="0">
                  <a:pos x="12" y="13"/>
                </a:cxn>
              </a:cxnLst>
              <a:rect l="l" t="t" r="r" b="b"/>
              <a:pathLst>
                <a:path w="2" h="3">
                  <a:moveTo>
                    <a:pt x="2" y="2"/>
                  </a:moveTo>
                  <a:cubicBezTo>
                    <a:pt x="2" y="1"/>
                    <a:pt x="2" y="1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34" name="Freeform 41034" title=""/>
            <p:cNvSpPr/>
            <p:nvPr/>
          </p:nvSpPr>
          <p:spPr>
            <a:xfrm>
              <a:off x="4106" y="1048"/>
              <a:ext cx="5" cy="13"/>
            </a:xfrm>
            <a:custGeom>
              <a:cxnLst>
                <a:cxn ang="0">
                  <a:pos x="0" y="45"/>
                </a:cxn>
                <a:cxn ang="0">
                  <a:pos x="0" y="59"/>
                </a:cxn>
                <a:cxn ang="0">
                  <a:pos x="8" y="59"/>
                </a:cxn>
                <a:cxn ang="0">
                  <a:pos x="8" y="84"/>
                </a:cxn>
                <a:cxn ang="0">
                  <a:pos x="22" y="84"/>
                </a:cxn>
                <a:cxn ang="0">
                  <a:pos x="22" y="59"/>
                </a:cxn>
                <a:cxn ang="0">
                  <a:pos x="22" y="45"/>
                </a:cxn>
                <a:cxn ang="0">
                  <a:pos x="8" y="45"/>
                </a:cxn>
                <a:cxn ang="0">
                  <a:pos x="8" y="24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24"/>
                </a:cxn>
                <a:cxn ang="0">
                  <a:pos x="0" y="45"/>
                </a:cxn>
              </a:cxnLst>
              <a:rect l="l" t="t" r="r" b="b"/>
              <a:pathLst>
                <a:path w="3" h="7">
                  <a:moveTo>
                    <a:pt x="0" y="4"/>
                  </a:moveTo>
                  <a:cubicBezTo>
                    <a:pt x="0" y="4"/>
                    <a:pt x="0" y="5"/>
                    <a:pt x="0" y="5"/>
                  </a:cubicBezTo>
                  <a:cubicBezTo>
                    <a:pt x="0" y="5"/>
                    <a:pt x="1" y="5"/>
                    <a:pt x="1" y="5"/>
                  </a:cubicBezTo>
                  <a:cubicBezTo>
                    <a:pt x="1" y="6"/>
                    <a:pt x="1" y="6"/>
                    <a:pt x="1" y="7"/>
                  </a:cubicBezTo>
                  <a:cubicBezTo>
                    <a:pt x="2" y="7"/>
                    <a:pt x="2" y="7"/>
                    <a:pt x="3" y="7"/>
                  </a:cubicBezTo>
                  <a:cubicBezTo>
                    <a:pt x="3" y="6"/>
                    <a:pt x="3" y="6"/>
                    <a:pt x="3" y="5"/>
                  </a:cubicBezTo>
                  <a:cubicBezTo>
                    <a:pt x="3" y="5"/>
                    <a:pt x="3" y="4"/>
                    <a:pt x="3" y="4"/>
                  </a:cubicBezTo>
                  <a:cubicBezTo>
                    <a:pt x="2" y="4"/>
                    <a:pt x="2" y="4"/>
                    <a:pt x="1" y="4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1" y="2"/>
                    <a:pt x="1" y="1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3"/>
                    <a:pt x="0" y="4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35" name="Freeform 41035" title=""/>
            <p:cNvSpPr/>
            <p:nvPr/>
          </p:nvSpPr>
          <p:spPr>
            <a:xfrm>
              <a:off x="3782" y="1395"/>
              <a:ext cx="2" cy="3"/>
            </a:xfrm>
            <a:custGeom>
              <a:cxnLst>
                <a:cxn ang="0">
                  <a:pos x="0" y="12"/>
                </a:cxn>
                <a:cxn ang="0">
                  <a:pos x="16" y="12"/>
                </a:cxn>
                <a:cxn ang="0">
                  <a:pos x="16" y="0"/>
                </a:cxn>
                <a:cxn ang="0">
                  <a:pos x="0" y="0"/>
                </a:cxn>
                <a:cxn ang="0">
                  <a:pos x="0" y="12"/>
                </a:cxn>
              </a:cxnLst>
              <a:rect l="l" t="t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1" y="2"/>
                    <a:pt x="1" y="2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36" name="Freeform 41036" title=""/>
            <p:cNvSpPr/>
            <p:nvPr/>
          </p:nvSpPr>
          <p:spPr>
            <a:xfrm>
              <a:off x="3739" y="937"/>
              <a:ext cx="21" cy="10"/>
            </a:xfrm>
            <a:custGeom>
              <a:cxnLst>
                <a:cxn ang="0">
                  <a:pos x="12" y="22"/>
                </a:cxn>
                <a:cxn ang="0">
                  <a:pos x="28" y="22"/>
                </a:cxn>
                <a:cxn ang="0">
                  <a:pos x="37" y="22"/>
                </a:cxn>
                <a:cxn ang="0">
                  <a:pos x="37" y="37"/>
                </a:cxn>
                <a:cxn ang="0">
                  <a:pos x="58" y="37"/>
                </a:cxn>
                <a:cxn ang="0">
                  <a:pos x="65" y="37"/>
                </a:cxn>
                <a:cxn ang="0">
                  <a:pos x="65" y="47"/>
                </a:cxn>
                <a:cxn ang="0">
                  <a:pos x="86" y="47"/>
                </a:cxn>
                <a:cxn ang="0">
                  <a:pos x="102" y="47"/>
                </a:cxn>
                <a:cxn ang="0">
                  <a:pos x="102" y="37"/>
                </a:cxn>
                <a:cxn ang="0">
                  <a:pos x="114" y="37"/>
                </a:cxn>
                <a:cxn ang="0">
                  <a:pos x="114" y="22"/>
                </a:cxn>
                <a:cxn ang="0">
                  <a:pos x="102" y="22"/>
                </a:cxn>
                <a:cxn ang="0">
                  <a:pos x="102" y="8"/>
                </a:cxn>
                <a:cxn ang="0">
                  <a:pos x="86" y="8"/>
                </a:cxn>
                <a:cxn ang="0">
                  <a:pos x="65" y="8"/>
                </a:cxn>
                <a:cxn ang="0">
                  <a:pos x="58" y="8"/>
                </a:cxn>
                <a:cxn ang="0">
                  <a:pos x="37" y="8"/>
                </a:cxn>
                <a:cxn ang="0">
                  <a:pos x="28" y="8"/>
                </a:cxn>
                <a:cxn ang="0">
                  <a:pos x="28" y="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12" y="8"/>
                </a:cxn>
                <a:cxn ang="0">
                  <a:pos x="12" y="22"/>
                </a:cxn>
              </a:cxnLst>
              <a:rect l="l" t="t" r="r" b="b"/>
              <a:pathLst>
                <a:path w="12" h="6">
                  <a:moveTo>
                    <a:pt x="1" y="3"/>
                  </a:moveTo>
                  <a:cubicBezTo>
                    <a:pt x="2" y="3"/>
                    <a:pt x="2" y="3"/>
                    <a:pt x="3" y="3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4" y="4"/>
                    <a:pt x="4" y="4"/>
                    <a:pt x="4" y="5"/>
                  </a:cubicBezTo>
                  <a:cubicBezTo>
                    <a:pt x="5" y="5"/>
                    <a:pt x="5" y="5"/>
                    <a:pt x="6" y="5"/>
                  </a:cubicBezTo>
                  <a:cubicBezTo>
                    <a:pt x="6" y="5"/>
                    <a:pt x="7" y="5"/>
                    <a:pt x="7" y="5"/>
                  </a:cubicBezTo>
                  <a:cubicBezTo>
                    <a:pt x="7" y="5"/>
                    <a:pt x="7" y="6"/>
                    <a:pt x="7" y="6"/>
                  </a:cubicBezTo>
                  <a:cubicBezTo>
                    <a:pt x="8" y="6"/>
                    <a:pt x="9" y="6"/>
                    <a:pt x="9" y="6"/>
                  </a:cubicBezTo>
                  <a:cubicBezTo>
                    <a:pt x="10" y="6"/>
                    <a:pt x="10" y="6"/>
                    <a:pt x="11" y="6"/>
                  </a:cubicBezTo>
                  <a:cubicBezTo>
                    <a:pt x="11" y="6"/>
                    <a:pt x="11" y="5"/>
                    <a:pt x="11" y="5"/>
                  </a:cubicBezTo>
                  <a:cubicBezTo>
                    <a:pt x="11" y="5"/>
                    <a:pt x="12" y="5"/>
                    <a:pt x="12" y="5"/>
                  </a:cubicBezTo>
                  <a:cubicBezTo>
                    <a:pt x="12" y="4"/>
                    <a:pt x="12" y="4"/>
                    <a:pt x="12" y="3"/>
                  </a:cubicBezTo>
                  <a:cubicBezTo>
                    <a:pt x="12" y="3"/>
                    <a:pt x="11" y="3"/>
                    <a:pt x="11" y="3"/>
                  </a:cubicBezTo>
                  <a:cubicBezTo>
                    <a:pt x="11" y="3"/>
                    <a:pt x="11" y="2"/>
                    <a:pt x="11" y="1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9" y="1"/>
                    <a:pt x="8" y="1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5" y="1"/>
                    <a:pt x="4" y="1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37" name="Freeform 41037" title=""/>
            <p:cNvSpPr/>
            <p:nvPr/>
          </p:nvSpPr>
          <p:spPr>
            <a:xfrm>
              <a:off x="3765" y="939"/>
              <a:ext cx="9" cy="12"/>
            </a:xfrm>
            <a:custGeom>
              <a:cxnLst>
                <a:cxn ang="0">
                  <a:pos x="23" y="45"/>
                </a:cxn>
                <a:cxn ang="0">
                  <a:pos x="41" y="45"/>
                </a:cxn>
                <a:cxn ang="0">
                  <a:pos x="52" y="45"/>
                </a:cxn>
                <a:cxn ang="0">
                  <a:pos x="52" y="36"/>
                </a:cxn>
                <a:cxn ang="0">
                  <a:pos x="52" y="15"/>
                </a:cxn>
                <a:cxn ang="0">
                  <a:pos x="52" y="0"/>
                </a:cxn>
                <a:cxn ang="0">
                  <a:pos x="41" y="0"/>
                </a:cxn>
                <a:cxn ang="0">
                  <a:pos x="41" y="15"/>
                </a:cxn>
                <a:cxn ang="0">
                  <a:pos x="41" y="36"/>
                </a:cxn>
                <a:cxn ang="0">
                  <a:pos x="23" y="36"/>
                </a:cxn>
                <a:cxn ang="0">
                  <a:pos x="0" y="36"/>
                </a:cxn>
                <a:cxn ang="0">
                  <a:pos x="0" y="45"/>
                </a:cxn>
                <a:cxn ang="0">
                  <a:pos x="0" y="62"/>
                </a:cxn>
                <a:cxn ang="0">
                  <a:pos x="23" y="62"/>
                </a:cxn>
                <a:cxn ang="0">
                  <a:pos x="23" y="45"/>
                </a:cxn>
              </a:cxnLst>
              <a:rect l="l" t="t" r="r" b="b"/>
              <a:pathLst>
                <a:path w="5" h="7">
                  <a:moveTo>
                    <a:pt x="2" y="5"/>
                  </a:moveTo>
                  <a:cubicBezTo>
                    <a:pt x="2" y="5"/>
                    <a:pt x="3" y="5"/>
                    <a:pt x="4" y="5"/>
                  </a:cubicBezTo>
                  <a:cubicBezTo>
                    <a:pt x="4" y="5"/>
                    <a:pt x="5" y="5"/>
                    <a:pt x="5" y="5"/>
                  </a:cubicBezTo>
                  <a:cubicBezTo>
                    <a:pt x="5" y="5"/>
                    <a:pt x="5" y="4"/>
                    <a:pt x="5" y="4"/>
                  </a:cubicBezTo>
                  <a:cubicBezTo>
                    <a:pt x="5" y="3"/>
                    <a:pt x="5" y="3"/>
                    <a:pt x="5" y="2"/>
                  </a:cubicBezTo>
                  <a:cubicBezTo>
                    <a:pt x="5" y="2"/>
                    <a:pt x="5" y="1"/>
                    <a:pt x="5" y="0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4" y="3"/>
                    <a:pt x="4" y="3"/>
                    <a:pt x="4" y="4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0" y="4"/>
                  </a:cubicBezTo>
                  <a:cubicBezTo>
                    <a:pt x="0" y="4"/>
                    <a:pt x="0" y="5"/>
                    <a:pt x="0" y="5"/>
                  </a:cubicBezTo>
                  <a:cubicBezTo>
                    <a:pt x="0" y="6"/>
                    <a:pt x="0" y="6"/>
                    <a:pt x="0" y="7"/>
                  </a:cubicBezTo>
                  <a:cubicBezTo>
                    <a:pt x="1" y="7"/>
                    <a:pt x="1" y="7"/>
                    <a:pt x="2" y="7"/>
                  </a:cubicBezTo>
                  <a:cubicBezTo>
                    <a:pt x="2" y="6"/>
                    <a:pt x="2" y="6"/>
                    <a:pt x="2" y="5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38" name="Freeform 41038" title=""/>
            <p:cNvSpPr/>
            <p:nvPr/>
          </p:nvSpPr>
          <p:spPr>
            <a:xfrm>
              <a:off x="3828" y="860"/>
              <a:ext cx="14" cy="13"/>
            </a:xfrm>
            <a:custGeom>
              <a:cxnLst>
                <a:cxn ang="0">
                  <a:pos x="21" y="45"/>
                </a:cxn>
                <a:cxn ang="0">
                  <a:pos x="21" y="59"/>
                </a:cxn>
                <a:cxn ang="0">
                  <a:pos x="21" y="84"/>
                </a:cxn>
                <a:cxn ang="0">
                  <a:pos x="28" y="84"/>
                </a:cxn>
                <a:cxn ang="0">
                  <a:pos x="49" y="84"/>
                </a:cxn>
                <a:cxn ang="0">
                  <a:pos x="49" y="59"/>
                </a:cxn>
                <a:cxn ang="0">
                  <a:pos x="28" y="59"/>
                </a:cxn>
                <a:cxn ang="0">
                  <a:pos x="28" y="45"/>
                </a:cxn>
                <a:cxn ang="0">
                  <a:pos x="28" y="24"/>
                </a:cxn>
                <a:cxn ang="0">
                  <a:pos x="49" y="24"/>
                </a:cxn>
                <a:cxn ang="0">
                  <a:pos x="65" y="24"/>
                </a:cxn>
                <a:cxn ang="0">
                  <a:pos x="77" y="24"/>
                </a:cxn>
                <a:cxn ang="0">
                  <a:pos x="77" y="0"/>
                </a:cxn>
                <a:cxn ang="0">
                  <a:pos x="65" y="0"/>
                </a:cxn>
                <a:cxn ang="0">
                  <a:pos x="49" y="0"/>
                </a:cxn>
                <a:cxn ang="0">
                  <a:pos x="28" y="0"/>
                </a:cxn>
                <a:cxn ang="0">
                  <a:pos x="21" y="0"/>
                </a:cxn>
                <a:cxn ang="0">
                  <a:pos x="0" y="0"/>
                </a:cxn>
                <a:cxn ang="0">
                  <a:pos x="0" y="24"/>
                </a:cxn>
                <a:cxn ang="0">
                  <a:pos x="21" y="24"/>
                </a:cxn>
                <a:cxn ang="0">
                  <a:pos x="21" y="45"/>
                </a:cxn>
              </a:cxnLst>
              <a:rect l="l" t="t" r="r" b="b"/>
              <a:pathLst>
                <a:path w="8" h="7">
                  <a:moveTo>
                    <a:pt x="2" y="4"/>
                  </a:moveTo>
                  <a:cubicBezTo>
                    <a:pt x="2" y="4"/>
                    <a:pt x="2" y="5"/>
                    <a:pt x="2" y="5"/>
                  </a:cubicBezTo>
                  <a:cubicBezTo>
                    <a:pt x="2" y="6"/>
                    <a:pt x="2" y="6"/>
                    <a:pt x="2" y="7"/>
                  </a:cubicBezTo>
                  <a:cubicBezTo>
                    <a:pt x="2" y="7"/>
                    <a:pt x="3" y="7"/>
                    <a:pt x="3" y="7"/>
                  </a:cubicBezTo>
                  <a:cubicBezTo>
                    <a:pt x="4" y="7"/>
                    <a:pt x="5" y="7"/>
                    <a:pt x="5" y="7"/>
                  </a:cubicBezTo>
                  <a:cubicBezTo>
                    <a:pt x="5" y="6"/>
                    <a:pt x="5" y="6"/>
                    <a:pt x="5" y="5"/>
                  </a:cubicBezTo>
                  <a:cubicBezTo>
                    <a:pt x="5" y="5"/>
                    <a:pt x="4" y="5"/>
                    <a:pt x="3" y="5"/>
                  </a:cubicBezTo>
                  <a:cubicBezTo>
                    <a:pt x="3" y="5"/>
                    <a:pt x="3" y="4"/>
                    <a:pt x="3" y="4"/>
                  </a:cubicBezTo>
                  <a:cubicBezTo>
                    <a:pt x="3" y="3"/>
                    <a:pt x="3" y="3"/>
                    <a:pt x="3" y="2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6" y="2"/>
                    <a:pt x="6" y="2"/>
                    <a:pt x="7" y="2"/>
                  </a:cubicBezTo>
                  <a:cubicBezTo>
                    <a:pt x="7" y="2"/>
                    <a:pt x="8" y="2"/>
                    <a:pt x="8" y="2"/>
                  </a:cubicBezTo>
                  <a:cubicBezTo>
                    <a:pt x="8" y="1"/>
                    <a:pt x="8" y="1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3"/>
                    <a:pt x="2" y="3"/>
                    <a:pt x="2" y="4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39" name="Freeform 41039" title=""/>
            <p:cNvSpPr/>
            <p:nvPr/>
          </p:nvSpPr>
          <p:spPr>
            <a:xfrm>
              <a:off x="4045" y="1069"/>
              <a:ext cx="9" cy="14"/>
            </a:xfrm>
            <a:custGeom>
              <a:cxnLst>
                <a:cxn ang="0">
                  <a:pos x="23" y="58"/>
                </a:cxn>
                <a:cxn ang="0">
                  <a:pos x="23" y="49"/>
                </a:cxn>
                <a:cxn ang="0">
                  <a:pos x="23" y="28"/>
                </a:cxn>
                <a:cxn ang="0">
                  <a:pos x="41" y="28"/>
                </a:cxn>
                <a:cxn ang="0">
                  <a:pos x="52" y="28"/>
                </a:cxn>
                <a:cxn ang="0">
                  <a:pos x="52" y="12"/>
                </a:cxn>
                <a:cxn ang="0">
                  <a:pos x="41" y="12"/>
                </a:cxn>
                <a:cxn ang="0">
                  <a:pos x="41" y="0"/>
                </a:cxn>
                <a:cxn ang="0">
                  <a:pos x="23" y="0"/>
                </a:cxn>
                <a:cxn ang="0">
                  <a:pos x="23" y="12"/>
                </a:cxn>
                <a:cxn ang="0">
                  <a:pos x="0" y="12"/>
                </a:cxn>
                <a:cxn ang="0">
                  <a:pos x="0" y="28"/>
                </a:cxn>
                <a:cxn ang="0">
                  <a:pos x="0" y="49"/>
                </a:cxn>
                <a:cxn ang="0">
                  <a:pos x="0" y="58"/>
                </a:cxn>
                <a:cxn ang="0">
                  <a:pos x="0" y="77"/>
                </a:cxn>
                <a:cxn ang="0">
                  <a:pos x="23" y="77"/>
                </a:cxn>
                <a:cxn ang="0">
                  <a:pos x="23" y="58"/>
                </a:cxn>
              </a:cxnLst>
              <a:rect l="l" t="t" r="r" b="b"/>
              <a:pathLst>
                <a:path w="5" h="8">
                  <a:moveTo>
                    <a:pt x="2" y="6"/>
                  </a:moveTo>
                  <a:cubicBezTo>
                    <a:pt x="2" y="6"/>
                    <a:pt x="2" y="5"/>
                    <a:pt x="2" y="5"/>
                  </a:cubicBezTo>
                  <a:cubicBezTo>
                    <a:pt x="2" y="4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5" y="2"/>
                    <a:pt x="5" y="2"/>
                    <a:pt x="5" y="1"/>
                  </a:cubicBezTo>
                  <a:cubicBezTo>
                    <a:pt x="5" y="1"/>
                    <a:pt x="4" y="1"/>
                    <a:pt x="4" y="1"/>
                  </a:cubicBezTo>
                  <a:cubicBezTo>
                    <a:pt x="4" y="1"/>
                    <a:pt x="4" y="0"/>
                    <a:pt x="4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4"/>
                    <a:pt x="0" y="5"/>
                  </a:cubicBezTo>
                  <a:cubicBezTo>
                    <a:pt x="0" y="5"/>
                    <a:pt x="0" y="6"/>
                    <a:pt x="0" y="6"/>
                  </a:cubicBezTo>
                  <a:cubicBezTo>
                    <a:pt x="0" y="7"/>
                    <a:pt x="0" y="7"/>
                    <a:pt x="0" y="8"/>
                  </a:cubicBezTo>
                  <a:cubicBezTo>
                    <a:pt x="1" y="8"/>
                    <a:pt x="2" y="8"/>
                    <a:pt x="2" y="8"/>
                  </a:cubicBezTo>
                  <a:cubicBezTo>
                    <a:pt x="2" y="7"/>
                    <a:pt x="2" y="7"/>
                    <a:pt x="2" y="6"/>
                  </a:cubicBezTo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40" name="Freeform 41040" title=""/>
            <p:cNvSpPr/>
            <p:nvPr/>
          </p:nvSpPr>
          <p:spPr>
            <a:xfrm>
              <a:off x="3751" y="909"/>
              <a:ext cx="26" cy="28"/>
            </a:xfrm>
            <a:custGeom>
              <a:cxnLst>
                <a:cxn ang="0">
                  <a:pos x="0" y="58"/>
                </a:cxn>
                <a:cxn ang="0">
                  <a:pos x="0" y="77"/>
                </a:cxn>
                <a:cxn ang="0">
                  <a:pos x="16" y="77"/>
                </a:cxn>
                <a:cxn ang="0">
                  <a:pos x="16" y="98"/>
                </a:cxn>
                <a:cxn ang="0">
                  <a:pos x="36" y="98"/>
                </a:cxn>
                <a:cxn ang="0">
                  <a:pos x="36" y="102"/>
                </a:cxn>
                <a:cxn ang="0">
                  <a:pos x="36" y="123"/>
                </a:cxn>
                <a:cxn ang="0">
                  <a:pos x="36" y="135"/>
                </a:cxn>
                <a:cxn ang="0">
                  <a:pos x="16" y="135"/>
                </a:cxn>
                <a:cxn ang="0">
                  <a:pos x="0" y="135"/>
                </a:cxn>
                <a:cxn ang="0">
                  <a:pos x="0" y="151"/>
                </a:cxn>
                <a:cxn ang="0">
                  <a:pos x="16" y="151"/>
                </a:cxn>
                <a:cxn ang="0">
                  <a:pos x="36" y="151"/>
                </a:cxn>
                <a:cxn ang="0">
                  <a:pos x="49" y="151"/>
                </a:cxn>
                <a:cxn ang="0">
                  <a:pos x="62" y="151"/>
                </a:cxn>
                <a:cxn ang="0">
                  <a:pos x="62" y="135"/>
                </a:cxn>
                <a:cxn ang="0">
                  <a:pos x="73" y="135"/>
                </a:cxn>
                <a:cxn ang="0">
                  <a:pos x="87" y="135"/>
                </a:cxn>
                <a:cxn ang="0">
                  <a:pos x="87" y="151"/>
                </a:cxn>
                <a:cxn ang="0">
                  <a:pos x="107" y="151"/>
                </a:cxn>
                <a:cxn ang="0">
                  <a:pos x="107" y="135"/>
                </a:cxn>
                <a:cxn ang="0">
                  <a:pos x="107" y="123"/>
                </a:cxn>
                <a:cxn ang="0">
                  <a:pos x="107" y="102"/>
                </a:cxn>
                <a:cxn ang="0">
                  <a:pos x="107" y="98"/>
                </a:cxn>
                <a:cxn ang="0">
                  <a:pos x="120" y="98"/>
                </a:cxn>
                <a:cxn ang="0">
                  <a:pos x="120" y="77"/>
                </a:cxn>
                <a:cxn ang="0">
                  <a:pos x="135" y="77"/>
                </a:cxn>
                <a:cxn ang="0">
                  <a:pos x="135" y="58"/>
                </a:cxn>
                <a:cxn ang="0">
                  <a:pos x="120" y="58"/>
                </a:cxn>
                <a:cxn ang="0">
                  <a:pos x="107" y="58"/>
                </a:cxn>
                <a:cxn ang="0">
                  <a:pos x="107" y="77"/>
                </a:cxn>
                <a:cxn ang="0">
                  <a:pos x="87" y="77"/>
                </a:cxn>
                <a:cxn ang="0">
                  <a:pos x="73" y="77"/>
                </a:cxn>
                <a:cxn ang="0">
                  <a:pos x="73" y="58"/>
                </a:cxn>
                <a:cxn ang="0">
                  <a:pos x="73" y="49"/>
                </a:cxn>
                <a:cxn ang="0">
                  <a:pos x="73" y="28"/>
                </a:cxn>
                <a:cxn ang="0">
                  <a:pos x="62" y="28"/>
                </a:cxn>
                <a:cxn ang="0">
                  <a:pos x="62" y="12"/>
                </a:cxn>
                <a:cxn ang="0">
                  <a:pos x="50" y="12"/>
                </a:cxn>
                <a:cxn ang="0">
                  <a:pos x="50" y="12"/>
                </a:cxn>
                <a:cxn ang="0">
                  <a:pos x="49" y="12"/>
                </a:cxn>
                <a:cxn ang="0">
                  <a:pos x="49" y="0"/>
                </a:cxn>
                <a:cxn ang="0">
                  <a:pos x="49" y="0"/>
                </a:cxn>
                <a:cxn ang="0">
                  <a:pos x="0" y="49"/>
                </a:cxn>
                <a:cxn ang="0">
                  <a:pos x="0" y="49"/>
                </a:cxn>
                <a:cxn ang="0">
                  <a:pos x="0" y="58"/>
                </a:cxn>
              </a:cxnLst>
              <a:rect l="l" t="t" r="r" b="b"/>
              <a:pathLst>
                <a:path w="15" h="16">
                  <a:moveTo>
                    <a:pt x="0" y="6"/>
                  </a:moveTo>
                  <a:cubicBezTo>
                    <a:pt x="0" y="7"/>
                    <a:pt x="0" y="7"/>
                    <a:pt x="0" y="8"/>
                  </a:cubicBezTo>
                  <a:cubicBezTo>
                    <a:pt x="1" y="8"/>
                    <a:pt x="2" y="8"/>
                    <a:pt x="2" y="8"/>
                  </a:cubicBezTo>
                  <a:cubicBezTo>
                    <a:pt x="2" y="8"/>
                    <a:pt x="2" y="9"/>
                    <a:pt x="2" y="10"/>
                  </a:cubicBezTo>
                  <a:cubicBezTo>
                    <a:pt x="3" y="10"/>
                    <a:pt x="3" y="10"/>
                    <a:pt x="4" y="10"/>
                  </a:cubicBezTo>
                  <a:cubicBezTo>
                    <a:pt x="4" y="10"/>
                    <a:pt x="4" y="11"/>
                    <a:pt x="4" y="11"/>
                  </a:cubicBezTo>
                  <a:cubicBezTo>
                    <a:pt x="4" y="12"/>
                    <a:pt x="4" y="12"/>
                    <a:pt x="4" y="13"/>
                  </a:cubicBezTo>
                  <a:cubicBezTo>
                    <a:pt x="4" y="13"/>
                    <a:pt x="4" y="14"/>
                    <a:pt x="4" y="14"/>
                  </a:cubicBezTo>
                  <a:cubicBezTo>
                    <a:pt x="3" y="14"/>
                    <a:pt x="3" y="14"/>
                    <a:pt x="2" y="14"/>
                  </a:cubicBezTo>
                  <a:cubicBezTo>
                    <a:pt x="2" y="14"/>
                    <a:pt x="1" y="14"/>
                    <a:pt x="0" y="14"/>
                  </a:cubicBezTo>
                  <a:cubicBezTo>
                    <a:pt x="0" y="15"/>
                    <a:pt x="0" y="15"/>
                    <a:pt x="0" y="16"/>
                  </a:cubicBezTo>
                  <a:cubicBezTo>
                    <a:pt x="1" y="16"/>
                    <a:pt x="2" y="16"/>
                    <a:pt x="2" y="16"/>
                  </a:cubicBezTo>
                  <a:cubicBezTo>
                    <a:pt x="3" y="16"/>
                    <a:pt x="3" y="16"/>
                    <a:pt x="4" y="16"/>
                  </a:cubicBezTo>
                  <a:cubicBezTo>
                    <a:pt x="4" y="16"/>
                    <a:pt x="5" y="16"/>
                    <a:pt x="5" y="16"/>
                  </a:cubicBezTo>
                  <a:cubicBezTo>
                    <a:pt x="6" y="16"/>
                    <a:pt x="6" y="16"/>
                    <a:pt x="7" y="16"/>
                  </a:cubicBezTo>
                  <a:cubicBezTo>
                    <a:pt x="7" y="15"/>
                    <a:pt x="7" y="15"/>
                    <a:pt x="7" y="14"/>
                  </a:cubicBezTo>
                  <a:cubicBezTo>
                    <a:pt x="7" y="14"/>
                    <a:pt x="8" y="14"/>
                    <a:pt x="8" y="14"/>
                  </a:cubicBezTo>
                  <a:cubicBezTo>
                    <a:pt x="9" y="14"/>
                    <a:pt x="9" y="14"/>
                    <a:pt x="10" y="14"/>
                  </a:cubicBezTo>
                  <a:cubicBezTo>
                    <a:pt x="10" y="15"/>
                    <a:pt x="10" y="15"/>
                    <a:pt x="10" y="16"/>
                  </a:cubicBezTo>
                  <a:cubicBezTo>
                    <a:pt x="10" y="16"/>
                    <a:pt x="11" y="16"/>
                    <a:pt x="12" y="16"/>
                  </a:cubicBezTo>
                  <a:cubicBezTo>
                    <a:pt x="12" y="15"/>
                    <a:pt x="12" y="15"/>
                    <a:pt x="12" y="14"/>
                  </a:cubicBezTo>
                  <a:cubicBezTo>
                    <a:pt x="12" y="14"/>
                    <a:pt x="12" y="13"/>
                    <a:pt x="12" y="13"/>
                  </a:cubicBezTo>
                  <a:cubicBezTo>
                    <a:pt x="12" y="12"/>
                    <a:pt x="12" y="12"/>
                    <a:pt x="12" y="11"/>
                  </a:cubicBezTo>
                  <a:cubicBezTo>
                    <a:pt x="12" y="11"/>
                    <a:pt x="12" y="10"/>
                    <a:pt x="12" y="10"/>
                  </a:cubicBezTo>
                  <a:cubicBezTo>
                    <a:pt x="12" y="10"/>
                    <a:pt x="13" y="10"/>
                    <a:pt x="13" y="10"/>
                  </a:cubicBezTo>
                  <a:cubicBezTo>
                    <a:pt x="13" y="9"/>
                    <a:pt x="13" y="8"/>
                    <a:pt x="13" y="8"/>
                  </a:cubicBezTo>
                  <a:cubicBezTo>
                    <a:pt x="14" y="8"/>
                    <a:pt x="14" y="8"/>
                    <a:pt x="15" y="8"/>
                  </a:cubicBezTo>
                  <a:cubicBezTo>
                    <a:pt x="15" y="7"/>
                    <a:pt x="15" y="7"/>
                    <a:pt x="15" y="6"/>
                  </a:cubicBezTo>
                  <a:cubicBezTo>
                    <a:pt x="14" y="6"/>
                    <a:pt x="14" y="6"/>
                    <a:pt x="13" y="6"/>
                  </a:cubicBezTo>
                  <a:cubicBezTo>
                    <a:pt x="13" y="6"/>
                    <a:pt x="12" y="6"/>
                    <a:pt x="12" y="6"/>
                  </a:cubicBezTo>
                  <a:cubicBezTo>
                    <a:pt x="12" y="7"/>
                    <a:pt x="12" y="7"/>
                    <a:pt x="12" y="8"/>
                  </a:cubicBezTo>
                  <a:cubicBezTo>
                    <a:pt x="11" y="8"/>
                    <a:pt x="10" y="8"/>
                    <a:pt x="10" y="8"/>
                  </a:cubicBezTo>
                  <a:cubicBezTo>
                    <a:pt x="9" y="8"/>
                    <a:pt x="9" y="8"/>
                    <a:pt x="8" y="8"/>
                  </a:cubicBezTo>
                  <a:cubicBezTo>
                    <a:pt x="8" y="7"/>
                    <a:pt x="8" y="7"/>
                    <a:pt x="8" y="6"/>
                  </a:cubicBezTo>
                  <a:cubicBezTo>
                    <a:pt x="8" y="6"/>
                    <a:pt x="8" y="5"/>
                    <a:pt x="8" y="5"/>
                  </a:cubicBezTo>
                  <a:cubicBezTo>
                    <a:pt x="8" y="4"/>
                    <a:pt x="8" y="4"/>
                    <a:pt x="8" y="3"/>
                  </a:cubicBezTo>
                  <a:cubicBezTo>
                    <a:pt x="8" y="3"/>
                    <a:pt x="7" y="3"/>
                    <a:pt x="7" y="3"/>
                  </a:cubicBezTo>
                  <a:cubicBezTo>
                    <a:pt x="7" y="2"/>
                    <a:pt x="7" y="2"/>
                    <a:pt x="7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" y="1"/>
                    <a:pt x="2" y="3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41" name="Freeform 41041" title=""/>
            <p:cNvSpPr/>
            <p:nvPr/>
          </p:nvSpPr>
          <p:spPr>
            <a:xfrm>
              <a:off x="3737" y="934"/>
              <a:ext cx="2" cy="0"/>
            </a:xfrm>
            <a:custGeom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</a:cxnLst>
              <a:rect l="l" t="t" r="r" b="b"/>
              <a:pathLst>
                <a:path w="2" h="1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42" name="Freeform 41042" title=""/>
            <p:cNvSpPr/>
            <p:nvPr/>
          </p:nvSpPr>
          <p:spPr>
            <a:xfrm>
              <a:off x="3842" y="864"/>
              <a:ext cx="5" cy="5"/>
            </a:xfrm>
            <a:custGeom>
              <a:cxnLst>
                <a:cxn ang="0">
                  <a:pos x="0" y="22"/>
                </a:cxn>
                <a:cxn ang="0">
                  <a:pos x="13" y="22"/>
                </a:cxn>
                <a:cxn ang="0">
                  <a:pos x="22" y="22"/>
                </a:cxn>
                <a:cxn ang="0">
                  <a:pos x="22" y="13"/>
                </a:cxn>
                <a:cxn ang="0">
                  <a:pos x="13" y="13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3"/>
                </a:cxn>
                <a:cxn ang="0">
                  <a:pos x="0" y="22"/>
                </a:cxn>
              </a:cxnLst>
              <a:rect l="l" t="t" r="r" b="b"/>
              <a:pathLst>
                <a:path w="3" h="3">
                  <a:moveTo>
                    <a:pt x="0" y="3"/>
                  </a:move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2"/>
                    <a:pt x="2" y="2"/>
                    <a:pt x="2" y="2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43" name="Freeform 41043" title=""/>
            <p:cNvSpPr/>
            <p:nvPr/>
          </p:nvSpPr>
          <p:spPr>
            <a:xfrm>
              <a:off x="4280" y="960"/>
              <a:ext cx="4" cy="1"/>
            </a:xfrm>
            <a:custGeom>
              <a:cxnLst>
                <a:cxn ang="0">
                  <a:pos x="32" y="1"/>
                </a:cxn>
                <a:cxn ang="0">
                  <a:pos x="32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32" y="1"/>
                </a:cxn>
              </a:cxnLst>
              <a:rect l="l" t="t" r="r" b="b"/>
              <a:pathLst>
                <a:path w="2" h="1">
                  <a:moveTo>
                    <a:pt x="2" y="1"/>
                  </a:move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1"/>
                    <a:pt x="2" y="1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44" name="Freeform 41044" title=""/>
            <p:cNvSpPr>
              <a:spLocks noEditPoints="1"/>
            </p:cNvSpPr>
            <p:nvPr/>
          </p:nvSpPr>
          <p:spPr>
            <a:xfrm>
              <a:off x="3648" y="1243"/>
              <a:ext cx="136" cy="260"/>
            </a:xfrm>
            <a:custGeom>
              <a:cxnLst>
                <a:cxn ang="0">
                  <a:pos x="720" y="1344"/>
                </a:cxn>
                <a:cxn ang="0">
                  <a:pos x="720" y="1297"/>
                </a:cxn>
                <a:cxn ang="0">
                  <a:pos x="711" y="1270"/>
                </a:cxn>
                <a:cxn ang="0">
                  <a:pos x="711" y="1221"/>
                </a:cxn>
                <a:cxn ang="0">
                  <a:pos x="711" y="1178"/>
                </a:cxn>
                <a:cxn ang="0">
                  <a:pos x="711" y="1132"/>
                </a:cxn>
                <a:cxn ang="0">
                  <a:pos x="711" y="1120"/>
                </a:cxn>
                <a:cxn ang="0">
                  <a:pos x="711" y="1071"/>
                </a:cxn>
                <a:cxn ang="0">
                  <a:pos x="694" y="1047"/>
                </a:cxn>
                <a:cxn ang="0">
                  <a:pos x="711" y="1010"/>
                </a:cxn>
                <a:cxn ang="0">
                  <a:pos x="694" y="984"/>
                </a:cxn>
                <a:cxn ang="0">
                  <a:pos x="694" y="935"/>
                </a:cxn>
                <a:cxn ang="0">
                  <a:pos x="670" y="925"/>
                </a:cxn>
                <a:cxn ang="0">
                  <a:pos x="657" y="892"/>
                </a:cxn>
                <a:cxn ang="0">
                  <a:pos x="621" y="883"/>
                </a:cxn>
                <a:cxn ang="0">
                  <a:pos x="584" y="883"/>
                </a:cxn>
                <a:cxn ang="0">
                  <a:pos x="563" y="855"/>
                </a:cxn>
                <a:cxn ang="0">
                  <a:pos x="547" y="822"/>
                </a:cxn>
                <a:cxn ang="0">
                  <a:pos x="535" y="785"/>
                </a:cxn>
                <a:cxn ang="0">
                  <a:pos x="520" y="761"/>
                </a:cxn>
                <a:cxn ang="0">
                  <a:pos x="507" y="735"/>
                </a:cxn>
                <a:cxn ang="0">
                  <a:pos x="486" y="707"/>
                </a:cxn>
                <a:cxn ang="0">
                  <a:pos x="483" y="670"/>
                </a:cxn>
                <a:cxn ang="0">
                  <a:pos x="462" y="637"/>
                </a:cxn>
                <a:cxn ang="0">
                  <a:pos x="434" y="621"/>
                </a:cxn>
                <a:cxn ang="0">
                  <a:pos x="413" y="593"/>
                </a:cxn>
                <a:cxn ang="0">
                  <a:pos x="434" y="564"/>
                </a:cxn>
                <a:cxn ang="0">
                  <a:pos x="434" y="520"/>
                </a:cxn>
                <a:cxn ang="0">
                  <a:pos x="434" y="471"/>
                </a:cxn>
                <a:cxn ang="0">
                  <a:pos x="450" y="448"/>
                </a:cxn>
                <a:cxn ang="0">
                  <a:pos x="483" y="426"/>
                </a:cxn>
                <a:cxn ang="0">
                  <a:pos x="486" y="400"/>
                </a:cxn>
                <a:cxn ang="0">
                  <a:pos x="507" y="372"/>
                </a:cxn>
                <a:cxn ang="0">
                  <a:pos x="507" y="323"/>
                </a:cxn>
                <a:cxn ang="0">
                  <a:pos x="507" y="277"/>
                </a:cxn>
                <a:cxn ang="0">
                  <a:pos x="486" y="250"/>
                </a:cxn>
                <a:cxn ang="0">
                  <a:pos x="462" y="270"/>
                </a:cxn>
                <a:cxn ang="0">
                  <a:pos x="450" y="298"/>
                </a:cxn>
                <a:cxn ang="0">
                  <a:pos x="413" y="277"/>
                </a:cxn>
                <a:cxn ang="0">
                  <a:pos x="385" y="270"/>
                </a:cxn>
                <a:cxn ang="0">
                  <a:pos x="361" y="250"/>
                </a:cxn>
                <a:cxn ang="0">
                  <a:pos x="350" y="222"/>
                </a:cxn>
                <a:cxn ang="0">
                  <a:pos x="335" y="197"/>
                </a:cxn>
                <a:cxn ang="0">
                  <a:pos x="314" y="159"/>
                </a:cxn>
                <a:cxn ang="0">
                  <a:pos x="286" y="150"/>
                </a:cxn>
                <a:cxn ang="0">
                  <a:pos x="258" y="127"/>
                </a:cxn>
                <a:cxn ang="0">
                  <a:pos x="234" y="122"/>
                </a:cxn>
                <a:cxn ang="0">
                  <a:pos x="201" y="101"/>
                </a:cxn>
                <a:cxn ang="0">
                  <a:pos x="185" y="73"/>
                </a:cxn>
                <a:cxn ang="0">
                  <a:pos x="159" y="52"/>
                </a:cxn>
                <a:cxn ang="0">
                  <a:pos x="148" y="52"/>
                </a:cxn>
                <a:cxn ang="0">
                  <a:pos x="101" y="52"/>
                </a:cxn>
                <a:cxn ang="0">
                  <a:pos x="73" y="49"/>
                </a:cxn>
                <a:cxn ang="0">
                  <a:pos x="49" y="28"/>
                </a:cxn>
                <a:cxn ang="0">
                  <a:pos x="16" y="9"/>
                </a:cxn>
                <a:cxn ang="0">
                  <a:pos x="0" y="0"/>
                </a:cxn>
                <a:cxn ang="0">
                  <a:pos x="720" y="1370"/>
                </a:cxn>
                <a:cxn ang="0">
                  <a:pos x="201" y="511"/>
                </a:cxn>
                <a:cxn ang="0">
                  <a:pos x="185" y="471"/>
                </a:cxn>
                <a:cxn ang="0">
                  <a:pos x="221" y="490"/>
                </a:cxn>
              </a:cxnLst>
              <a:rect l="l" t="t" r="r" b="b"/>
              <a:pathLst>
                <a:path w="78" h="149">
                  <a:moveTo>
                    <a:pt x="78" y="148"/>
                  </a:moveTo>
                  <a:cubicBezTo>
                    <a:pt x="78" y="148"/>
                    <a:pt x="78" y="147"/>
                    <a:pt x="78" y="147"/>
                  </a:cubicBezTo>
                  <a:cubicBezTo>
                    <a:pt x="78" y="146"/>
                    <a:pt x="78" y="145"/>
                    <a:pt x="78" y="145"/>
                  </a:cubicBezTo>
                  <a:cubicBezTo>
                    <a:pt x="78" y="144"/>
                    <a:pt x="78" y="144"/>
                    <a:pt x="78" y="143"/>
                  </a:cubicBezTo>
                  <a:cubicBezTo>
                    <a:pt x="78" y="143"/>
                    <a:pt x="78" y="142"/>
                    <a:pt x="78" y="142"/>
                  </a:cubicBezTo>
                  <a:cubicBezTo>
                    <a:pt x="78" y="141"/>
                    <a:pt x="78" y="141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8"/>
                    <a:pt x="77" y="138"/>
                    <a:pt x="77" y="138"/>
                  </a:cubicBezTo>
                  <a:cubicBezTo>
                    <a:pt x="77" y="138"/>
                    <a:pt x="77" y="137"/>
                    <a:pt x="77" y="137"/>
                  </a:cubicBezTo>
                  <a:cubicBezTo>
                    <a:pt x="77" y="136"/>
                    <a:pt x="77" y="136"/>
                    <a:pt x="77" y="135"/>
                  </a:cubicBezTo>
                  <a:cubicBezTo>
                    <a:pt x="77" y="135"/>
                    <a:pt x="77" y="134"/>
                    <a:pt x="77" y="134"/>
                  </a:cubicBezTo>
                  <a:cubicBezTo>
                    <a:pt x="77" y="133"/>
                    <a:pt x="77" y="133"/>
                    <a:pt x="77" y="132"/>
                  </a:cubicBezTo>
                  <a:cubicBezTo>
                    <a:pt x="77" y="131"/>
                    <a:pt x="77" y="131"/>
                    <a:pt x="77" y="130"/>
                  </a:cubicBezTo>
                  <a:cubicBezTo>
                    <a:pt x="77" y="130"/>
                    <a:pt x="77" y="129"/>
                    <a:pt x="77" y="129"/>
                  </a:cubicBezTo>
                  <a:cubicBezTo>
                    <a:pt x="77" y="128"/>
                    <a:pt x="77" y="128"/>
                    <a:pt x="77" y="127"/>
                  </a:cubicBezTo>
                  <a:cubicBezTo>
                    <a:pt x="77" y="127"/>
                    <a:pt x="77" y="126"/>
                    <a:pt x="77" y="125"/>
                  </a:cubicBezTo>
                  <a:cubicBezTo>
                    <a:pt x="77" y="125"/>
                    <a:pt x="77" y="124"/>
                    <a:pt x="77" y="124"/>
                  </a:cubicBezTo>
                  <a:cubicBezTo>
                    <a:pt x="77" y="123"/>
                    <a:pt x="77" y="123"/>
                    <a:pt x="77" y="122"/>
                  </a:cubicBezTo>
                  <a:cubicBezTo>
                    <a:pt x="76" y="122"/>
                    <a:pt x="76" y="122"/>
                    <a:pt x="75" y="122"/>
                  </a:cubicBezTo>
                  <a:cubicBezTo>
                    <a:pt x="75" y="122"/>
                    <a:pt x="75" y="121"/>
                    <a:pt x="75" y="121"/>
                  </a:cubicBezTo>
                  <a:cubicBezTo>
                    <a:pt x="76" y="121"/>
                    <a:pt x="76" y="121"/>
                    <a:pt x="77" y="121"/>
                  </a:cubicBezTo>
                  <a:cubicBezTo>
                    <a:pt x="77" y="120"/>
                    <a:pt x="77" y="120"/>
                    <a:pt x="77" y="119"/>
                  </a:cubicBezTo>
                  <a:cubicBezTo>
                    <a:pt x="77" y="119"/>
                    <a:pt x="77" y="118"/>
                    <a:pt x="77" y="118"/>
                  </a:cubicBezTo>
                  <a:cubicBezTo>
                    <a:pt x="77" y="117"/>
                    <a:pt x="77" y="116"/>
                    <a:pt x="77" y="116"/>
                  </a:cubicBezTo>
                  <a:cubicBezTo>
                    <a:pt x="76" y="116"/>
                    <a:pt x="76" y="116"/>
                    <a:pt x="75" y="116"/>
                  </a:cubicBezTo>
                  <a:cubicBezTo>
                    <a:pt x="75" y="115"/>
                    <a:pt x="75" y="115"/>
                    <a:pt x="75" y="114"/>
                  </a:cubicBezTo>
                  <a:cubicBezTo>
                    <a:pt x="75" y="114"/>
                    <a:pt x="75" y="113"/>
                    <a:pt x="75" y="113"/>
                  </a:cubicBezTo>
                  <a:cubicBezTo>
                    <a:pt x="76" y="113"/>
                    <a:pt x="76" y="113"/>
                    <a:pt x="77" y="113"/>
                  </a:cubicBezTo>
                  <a:cubicBezTo>
                    <a:pt x="77" y="112"/>
                    <a:pt x="77" y="112"/>
                    <a:pt x="77" y="111"/>
                  </a:cubicBezTo>
                  <a:cubicBezTo>
                    <a:pt x="77" y="110"/>
                    <a:pt x="77" y="110"/>
                    <a:pt x="77" y="109"/>
                  </a:cubicBezTo>
                  <a:cubicBezTo>
                    <a:pt x="76" y="109"/>
                    <a:pt x="76" y="109"/>
                    <a:pt x="75" y="109"/>
                  </a:cubicBezTo>
                  <a:cubicBezTo>
                    <a:pt x="75" y="109"/>
                    <a:pt x="75" y="108"/>
                    <a:pt x="75" y="108"/>
                  </a:cubicBezTo>
                  <a:cubicBezTo>
                    <a:pt x="75" y="107"/>
                    <a:pt x="75" y="107"/>
                    <a:pt x="75" y="106"/>
                  </a:cubicBezTo>
                  <a:cubicBezTo>
                    <a:pt x="75" y="106"/>
                    <a:pt x="75" y="105"/>
                    <a:pt x="75" y="105"/>
                  </a:cubicBezTo>
                  <a:cubicBezTo>
                    <a:pt x="75" y="104"/>
                    <a:pt x="75" y="104"/>
                    <a:pt x="75" y="103"/>
                  </a:cubicBezTo>
                  <a:cubicBezTo>
                    <a:pt x="75" y="102"/>
                    <a:pt x="75" y="102"/>
                    <a:pt x="75" y="101"/>
                  </a:cubicBezTo>
                  <a:cubicBezTo>
                    <a:pt x="75" y="101"/>
                    <a:pt x="74" y="101"/>
                    <a:pt x="74" y="101"/>
                  </a:cubicBezTo>
                  <a:cubicBezTo>
                    <a:pt x="74" y="101"/>
                    <a:pt x="74" y="100"/>
                    <a:pt x="74" y="100"/>
                  </a:cubicBezTo>
                  <a:cubicBezTo>
                    <a:pt x="73" y="100"/>
                    <a:pt x="73" y="100"/>
                    <a:pt x="72" y="100"/>
                  </a:cubicBezTo>
                  <a:cubicBezTo>
                    <a:pt x="72" y="99"/>
                    <a:pt x="72" y="99"/>
                    <a:pt x="72" y="98"/>
                  </a:cubicBezTo>
                  <a:cubicBezTo>
                    <a:pt x="72" y="98"/>
                    <a:pt x="71" y="98"/>
                    <a:pt x="71" y="98"/>
                  </a:cubicBezTo>
                  <a:cubicBezTo>
                    <a:pt x="71" y="98"/>
                    <a:pt x="71" y="97"/>
                    <a:pt x="71" y="96"/>
                  </a:cubicBezTo>
                  <a:cubicBezTo>
                    <a:pt x="70" y="96"/>
                    <a:pt x="69" y="96"/>
                    <a:pt x="69" y="96"/>
                  </a:cubicBezTo>
                  <a:cubicBezTo>
                    <a:pt x="68" y="96"/>
                    <a:pt x="68" y="96"/>
                    <a:pt x="67" y="96"/>
                  </a:cubicBezTo>
                  <a:cubicBezTo>
                    <a:pt x="67" y="96"/>
                    <a:pt x="67" y="95"/>
                    <a:pt x="67" y="95"/>
                  </a:cubicBezTo>
                  <a:cubicBezTo>
                    <a:pt x="67" y="95"/>
                    <a:pt x="66" y="95"/>
                    <a:pt x="66" y="95"/>
                  </a:cubicBezTo>
                  <a:cubicBezTo>
                    <a:pt x="65" y="95"/>
                    <a:pt x="65" y="95"/>
                    <a:pt x="64" y="95"/>
                  </a:cubicBezTo>
                  <a:cubicBezTo>
                    <a:pt x="64" y="95"/>
                    <a:pt x="63" y="95"/>
                    <a:pt x="63" y="95"/>
                  </a:cubicBezTo>
                  <a:cubicBezTo>
                    <a:pt x="63" y="94"/>
                    <a:pt x="63" y="94"/>
                    <a:pt x="63" y="93"/>
                  </a:cubicBezTo>
                  <a:cubicBezTo>
                    <a:pt x="62" y="93"/>
                    <a:pt x="62" y="93"/>
                    <a:pt x="61" y="93"/>
                  </a:cubicBezTo>
                  <a:cubicBezTo>
                    <a:pt x="61" y="93"/>
                    <a:pt x="61" y="92"/>
                    <a:pt x="61" y="92"/>
                  </a:cubicBezTo>
                  <a:cubicBezTo>
                    <a:pt x="61" y="91"/>
                    <a:pt x="61" y="91"/>
                    <a:pt x="61" y="90"/>
                  </a:cubicBezTo>
                  <a:cubicBezTo>
                    <a:pt x="61" y="90"/>
                    <a:pt x="60" y="90"/>
                    <a:pt x="59" y="90"/>
                  </a:cubicBezTo>
                  <a:cubicBezTo>
                    <a:pt x="59" y="90"/>
                    <a:pt x="59" y="89"/>
                    <a:pt x="59" y="89"/>
                  </a:cubicBezTo>
                  <a:cubicBezTo>
                    <a:pt x="59" y="89"/>
                    <a:pt x="58" y="89"/>
                    <a:pt x="58" y="89"/>
                  </a:cubicBezTo>
                  <a:cubicBezTo>
                    <a:pt x="58" y="88"/>
                    <a:pt x="58" y="87"/>
                    <a:pt x="58" y="87"/>
                  </a:cubicBezTo>
                  <a:cubicBezTo>
                    <a:pt x="58" y="86"/>
                    <a:pt x="58" y="86"/>
                    <a:pt x="58" y="85"/>
                  </a:cubicBezTo>
                  <a:cubicBezTo>
                    <a:pt x="58" y="85"/>
                    <a:pt x="58" y="84"/>
                    <a:pt x="58" y="84"/>
                  </a:cubicBezTo>
                  <a:cubicBezTo>
                    <a:pt x="57" y="84"/>
                    <a:pt x="57" y="84"/>
                    <a:pt x="56" y="84"/>
                  </a:cubicBezTo>
                  <a:cubicBezTo>
                    <a:pt x="56" y="83"/>
                    <a:pt x="56" y="82"/>
                    <a:pt x="56" y="82"/>
                  </a:cubicBezTo>
                  <a:cubicBezTo>
                    <a:pt x="56" y="82"/>
                    <a:pt x="55" y="82"/>
                    <a:pt x="55" y="82"/>
                  </a:cubicBezTo>
                  <a:cubicBezTo>
                    <a:pt x="55" y="81"/>
                    <a:pt x="55" y="81"/>
                    <a:pt x="55" y="80"/>
                  </a:cubicBezTo>
                  <a:cubicBezTo>
                    <a:pt x="55" y="80"/>
                    <a:pt x="55" y="79"/>
                    <a:pt x="55" y="79"/>
                  </a:cubicBezTo>
                  <a:cubicBezTo>
                    <a:pt x="54" y="79"/>
                    <a:pt x="54" y="79"/>
                    <a:pt x="53" y="79"/>
                  </a:cubicBezTo>
                  <a:cubicBezTo>
                    <a:pt x="53" y="78"/>
                    <a:pt x="53" y="78"/>
                    <a:pt x="53" y="77"/>
                  </a:cubicBezTo>
                  <a:cubicBezTo>
                    <a:pt x="53" y="77"/>
                    <a:pt x="53" y="76"/>
                    <a:pt x="53" y="76"/>
                  </a:cubicBezTo>
                  <a:cubicBezTo>
                    <a:pt x="53" y="76"/>
                    <a:pt x="52" y="76"/>
                    <a:pt x="52" y="76"/>
                  </a:cubicBezTo>
                  <a:cubicBezTo>
                    <a:pt x="52" y="75"/>
                    <a:pt x="52" y="75"/>
                    <a:pt x="52" y="74"/>
                  </a:cubicBezTo>
                  <a:cubicBezTo>
                    <a:pt x="52" y="73"/>
                    <a:pt x="52" y="73"/>
                    <a:pt x="52" y="72"/>
                  </a:cubicBezTo>
                  <a:cubicBezTo>
                    <a:pt x="51" y="72"/>
                    <a:pt x="51" y="72"/>
                    <a:pt x="50" y="72"/>
                  </a:cubicBezTo>
                  <a:cubicBezTo>
                    <a:pt x="50" y="72"/>
                    <a:pt x="50" y="71"/>
                    <a:pt x="50" y="71"/>
                  </a:cubicBezTo>
                  <a:cubicBezTo>
                    <a:pt x="50" y="70"/>
                    <a:pt x="50" y="70"/>
                    <a:pt x="50" y="69"/>
                  </a:cubicBezTo>
                  <a:cubicBezTo>
                    <a:pt x="50" y="69"/>
                    <a:pt x="49" y="69"/>
                    <a:pt x="49" y="69"/>
                  </a:cubicBezTo>
                  <a:cubicBezTo>
                    <a:pt x="48" y="69"/>
                    <a:pt x="48" y="69"/>
                    <a:pt x="47" y="69"/>
                  </a:cubicBezTo>
                  <a:cubicBezTo>
                    <a:pt x="47" y="69"/>
                    <a:pt x="47" y="68"/>
                    <a:pt x="47" y="67"/>
                  </a:cubicBezTo>
                  <a:cubicBezTo>
                    <a:pt x="47" y="67"/>
                    <a:pt x="47" y="66"/>
                    <a:pt x="47" y="66"/>
                  </a:cubicBezTo>
                  <a:cubicBezTo>
                    <a:pt x="46" y="66"/>
                    <a:pt x="46" y="66"/>
                    <a:pt x="45" y="66"/>
                  </a:cubicBezTo>
                  <a:cubicBezTo>
                    <a:pt x="45" y="65"/>
                    <a:pt x="45" y="65"/>
                    <a:pt x="45" y="64"/>
                  </a:cubicBezTo>
                  <a:cubicBezTo>
                    <a:pt x="45" y="64"/>
                    <a:pt x="45" y="63"/>
                    <a:pt x="45" y="63"/>
                  </a:cubicBezTo>
                  <a:cubicBezTo>
                    <a:pt x="45" y="62"/>
                    <a:pt x="45" y="62"/>
                    <a:pt x="45" y="61"/>
                  </a:cubicBezTo>
                  <a:cubicBezTo>
                    <a:pt x="46" y="61"/>
                    <a:pt x="46" y="61"/>
                    <a:pt x="47" y="61"/>
                  </a:cubicBezTo>
                  <a:cubicBezTo>
                    <a:pt x="47" y="60"/>
                    <a:pt x="47" y="60"/>
                    <a:pt x="47" y="59"/>
                  </a:cubicBezTo>
                  <a:cubicBezTo>
                    <a:pt x="47" y="59"/>
                    <a:pt x="47" y="58"/>
                    <a:pt x="47" y="58"/>
                  </a:cubicBezTo>
                  <a:cubicBezTo>
                    <a:pt x="47" y="57"/>
                    <a:pt x="47" y="57"/>
                    <a:pt x="47" y="56"/>
                  </a:cubicBezTo>
                  <a:cubicBezTo>
                    <a:pt x="47" y="56"/>
                    <a:pt x="47" y="55"/>
                    <a:pt x="47" y="55"/>
                  </a:cubicBezTo>
                  <a:cubicBezTo>
                    <a:pt x="47" y="54"/>
                    <a:pt x="47" y="53"/>
                    <a:pt x="47" y="53"/>
                  </a:cubicBezTo>
                  <a:cubicBezTo>
                    <a:pt x="47" y="52"/>
                    <a:pt x="47" y="52"/>
                    <a:pt x="47" y="51"/>
                  </a:cubicBezTo>
                  <a:cubicBezTo>
                    <a:pt x="47" y="51"/>
                    <a:pt x="47" y="50"/>
                    <a:pt x="47" y="50"/>
                  </a:cubicBezTo>
                  <a:cubicBezTo>
                    <a:pt x="48" y="50"/>
                    <a:pt x="48" y="50"/>
                    <a:pt x="49" y="50"/>
                  </a:cubicBezTo>
                  <a:cubicBezTo>
                    <a:pt x="49" y="49"/>
                    <a:pt x="49" y="49"/>
                    <a:pt x="49" y="48"/>
                  </a:cubicBezTo>
                  <a:cubicBezTo>
                    <a:pt x="49" y="48"/>
                    <a:pt x="50" y="48"/>
                    <a:pt x="50" y="48"/>
                  </a:cubicBezTo>
                  <a:cubicBezTo>
                    <a:pt x="50" y="48"/>
                    <a:pt x="50" y="47"/>
                    <a:pt x="50" y="46"/>
                  </a:cubicBezTo>
                  <a:cubicBezTo>
                    <a:pt x="51" y="46"/>
                    <a:pt x="51" y="46"/>
                    <a:pt x="52" y="46"/>
                  </a:cubicBezTo>
                  <a:cubicBezTo>
                    <a:pt x="52" y="46"/>
                    <a:pt x="52" y="45"/>
                    <a:pt x="52" y="45"/>
                  </a:cubicBezTo>
                  <a:cubicBezTo>
                    <a:pt x="52" y="45"/>
                    <a:pt x="53" y="45"/>
                    <a:pt x="53" y="45"/>
                  </a:cubicBezTo>
                  <a:cubicBezTo>
                    <a:pt x="53" y="44"/>
                    <a:pt x="53" y="44"/>
                    <a:pt x="53" y="43"/>
                  </a:cubicBezTo>
                  <a:cubicBezTo>
                    <a:pt x="54" y="43"/>
                    <a:pt x="54" y="43"/>
                    <a:pt x="55" y="43"/>
                  </a:cubicBezTo>
                  <a:cubicBezTo>
                    <a:pt x="55" y="43"/>
                    <a:pt x="55" y="42"/>
                    <a:pt x="55" y="42"/>
                  </a:cubicBezTo>
                  <a:cubicBezTo>
                    <a:pt x="55" y="41"/>
                    <a:pt x="55" y="41"/>
                    <a:pt x="55" y="40"/>
                  </a:cubicBezTo>
                  <a:cubicBezTo>
                    <a:pt x="55" y="40"/>
                    <a:pt x="55" y="39"/>
                    <a:pt x="55" y="38"/>
                  </a:cubicBezTo>
                  <a:cubicBezTo>
                    <a:pt x="55" y="38"/>
                    <a:pt x="55" y="37"/>
                    <a:pt x="55" y="37"/>
                  </a:cubicBezTo>
                  <a:cubicBezTo>
                    <a:pt x="55" y="36"/>
                    <a:pt x="55" y="36"/>
                    <a:pt x="55" y="35"/>
                  </a:cubicBezTo>
                  <a:cubicBezTo>
                    <a:pt x="55" y="35"/>
                    <a:pt x="55" y="34"/>
                    <a:pt x="55" y="34"/>
                  </a:cubicBezTo>
                  <a:cubicBezTo>
                    <a:pt x="55" y="33"/>
                    <a:pt x="55" y="32"/>
                    <a:pt x="55" y="32"/>
                  </a:cubicBezTo>
                  <a:cubicBezTo>
                    <a:pt x="55" y="31"/>
                    <a:pt x="55" y="31"/>
                    <a:pt x="55" y="30"/>
                  </a:cubicBezTo>
                  <a:cubicBezTo>
                    <a:pt x="55" y="30"/>
                    <a:pt x="55" y="29"/>
                    <a:pt x="55" y="29"/>
                  </a:cubicBezTo>
                  <a:cubicBezTo>
                    <a:pt x="54" y="29"/>
                    <a:pt x="54" y="29"/>
                    <a:pt x="53" y="29"/>
                  </a:cubicBezTo>
                  <a:cubicBezTo>
                    <a:pt x="53" y="28"/>
                    <a:pt x="53" y="28"/>
                    <a:pt x="53" y="27"/>
                  </a:cubicBezTo>
                  <a:cubicBezTo>
                    <a:pt x="53" y="27"/>
                    <a:pt x="52" y="27"/>
                    <a:pt x="52" y="27"/>
                  </a:cubicBezTo>
                  <a:cubicBezTo>
                    <a:pt x="51" y="27"/>
                    <a:pt x="51" y="27"/>
                    <a:pt x="50" y="27"/>
                  </a:cubicBezTo>
                  <a:cubicBezTo>
                    <a:pt x="50" y="28"/>
                    <a:pt x="50" y="28"/>
                    <a:pt x="50" y="29"/>
                  </a:cubicBezTo>
                  <a:cubicBezTo>
                    <a:pt x="50" y="29"/>
                    <a:pt x="50" y="30"/>
                    <a:pt x="50" y="30"/>
                  </a:cubicBezTo>
                  <a:cubicBezTo>
                    <a:pt x="50" y="30"/>
                    <a:pt x="49" y="30"/>
                    <a:pt x="49" y="30"/>
                  </a:cubicBezTo>
                  <a:cubicBezTo>
                    <a:pt x="49" y="31"/>
                    <a:pt x="49" y="31"/>
                    <a:pt x="49" y="32"/>
                  </a:cubicBezTo>
                  <a:cubicBezTo>
                    <a:pt x="48" y="32"/>
                    <a:pt x="48" y="32"/>
                    <a:pt x="47" y="32"/>
                  </a:cubicBezTo>
                  <a:cubicBezTo>
                    <a:pt x="47" y="31"/>
                    <a:pt x="47" y="31"/>
                    <a:pt x="47" y="30"/>
                  </a:cubicBezTo>
                  <a:cubicBezTo>
                    <a:pt x="46" y="30"/>
                    <a:pt x="46" y="30"/>
                    <a:pt x="45" y="30"/>
                  </a:cubicBezTo>
                  <a:cubicBezTo>
                    <a:pt x="45" y="30"/>
                    <a:pt x="45" y="29"/>
                    <a:pt x="45" y="29"/>
                  </a:cubicBezTo>
                  <a:cubicBezTo>
                    <a:pt x="45" y="29"/>
                    <a:pt x="44" y="29"/>
                    <a:pt x="44" y="29"/>
                  </a:cubicBezTo>
                  <a:cubicBezTo>
                    <a:pt x="43" y="29"/>
                    <a:pt x="43" y="29"/>
                    <a:pt x="42" y="29"/>
                  </a:cubicBezTo>
                  <a:cubicBezTo>
                    <a:pt x="42" y="29"/>
                    <a:pt x="41" y="29"/>
                    <a:pt x="41" y="29"/>
                  </a:cubicBezTo>
                  <a:cubicBezTo>
                    <a:pt x="41" y="28"/>
                    <a:pt x="41" y="28"/>
                    <a:pt x="41" y="27"/>
                  </a:cubicBezTo>
                  <a:cubicBezTo>
                    <a:pt x="40" y="27"/>
                    <a:pt x="40" y="27"/>
                    <a:pt x="39" y="27"/>
                  </a:cubicBezTo>
                  <a:cubicBezTo>
                    <a:pt x="39" y="27"/>
                    <a:pt x="39" y="26"/>
                    <a:pt x="39" y="26"/>
                  </a:cubicBezTo>
                  <a:cubicBezTo>
                    <a:pt x="39" y="26"/>
                    <a:pt x="38" y="26"/>
                    <a:pt x="38" y="26"/>
                  </a:cubicBezTo>
                  <a:cubicBezTo>
                    <a:pt x="38" y="25"/>
                    <a:pt x="38" y="24"/>
                    <a:pt x="38" y="24"/>
                  </a:cubicBezTo>
                  <a:cubicBezTo>
                    <a:pt x="37" y="24"/>
                    <a:pt x="37" y="24"/>
                    <a:pt x="36" y="24"/>
                  </a:cubicBezTo>
                  <a:cubicBezTo>
                    <a:pt x="36" y="23"/>
                    <a:pt x="36" y="23"/>
                    <a:pt x="36" y="22"/>
                  </a:cubicBezTo>
                  <a:cubicBezTo>
                    <a:pt x="36" y="22"/>
                    <a:pt x="36" y="21"/>
                    <a:pt x="36" y="21"/>
                  </a:cubicBezTo>
                  <a:cubicBezTo>
                    <a:pt x="36" y="20"/>
                    <a:pt x="36" y="20"/>
                    <a:pt x="36" y="19"/>
                  </a:cubicBezTo>
                  <a:cubicBezTo>
                    <a:pt x="35" y="19"/>
                    <a:pt x="35" y="19"/>
                    <a:pt x="34" y="19"/>
                  </a:cubicBezTo>
                  <a:cubicBezTo>
                    <a:pt x="34" y="19"/>
                    <a:pt x="34" y="18"/>
                    <a:pt x="34" y="17"/>
                  </a:cubicBezTo>
                  <a:cubicBezTo>
                    <a:pt x="34" y="17"/>
                    <a:pt x="33" y="17"/>
                    <a:pt x="33" y="17"/>
                  </a:cubicBezTo>
                  <a:cubicBezTo>
                    <a:pt x="33" y="17"/>
                    <a:pt x="33" y="16"/>
                    <a:pt x="33" y="16"/>
                  </a:cubicBezTo>
                  <a:cubicBezTo>
                    <a:pt x="32" y="16"/>
                    <a:pt x="32" y="16"/>
                    <a:pt x="31" y="16"/>
                  </a:cubicBezTo>
                  <a:cubicBezTo>
                    <a:pt x="31" y="15"/>
                    <a:pt x="31" y="15"/>
                    <a:pt x="31" y="14"/>
                  </a:cubicBezTo>
                  <a:cubicBezTo>
                    <a:pt x="31" y="14"/>
                    <a:pt x="30" y="14"/>
                    <a:pt x="30" y="14"/>
                  </a:cubicBezTo>
                  <a:cubicBezTo>
                    <a:pt x="29" y="14"/>
                    <a:pt x="29" y="14"/>
                    <a:pt x="28" y="14"/>
                  </a:cubicBezTo>
                  <a:cubicBezTo>
                    <a:pt x="28" y="14"/>
                    <a:pt x="28" y="13"/>
                    <a:pt x="28" y="13"/>
                  </a:cubicBezTo>
                  <a:cubicBezTo>
                    <a:pt x="28" y="13"/>
                    <a:pt x="27" y="13"/>
                    <a:pt x="27" y="13"/>
                  </a:cubicBezTo>
                  <a:cubicBezTo>
                    <a:pt x="26" y="13"/>
                    <a:pt x="26" y="13"/>
                    <a:pt x="25" y="13"/>
                  </a:cubicBezTo>
                  <a:cubicBezTo>
                    <a:pt x="25" y="13"/>
                    <a:pt x="24" y="13"/>
                    <a:pt x="24" y="13"/>
                  </a:cubicBezTo>
                  <a:cubicBezTo>
                    <a:pt x="23" y="13"/>
                    <a:pt x="22" y="13"/>
                    <a:pt x="22" y="13"/>
                  </a:cubicBezTo>
                  <a:cubicBezTo>
                    <a:pt x="22" y="12"/>
                    <a:pt x="22" y="12"/>
                    <a:pt x="22" y="11"/>
                  </a:cubicBezTo>
                  <a:cubicBezTo>
                    <a:pt x="22" y="11"/>
                    <a:pt x="22" y="10"/>
                    <a:pt x="22" y="9"/>
                  </a:cubicBezTo>
                  <a:cubicBezTo>
                    <a:pt x="21" y="9"/>
                    <a:pt x="21" y="9"/>
                    <a:pt x="20" y="9"/>
                  </a:cubicBezTo>
                  <a:cubicBezTo>
                    <a:pt x="20" y="9"/>
                    <a:pt x="20" y="8"/>
                    <a:pt x="20" y="8"/>
                  </a:cubicBezTo>
                  <a:cubicBezTo>
                    <a:pt x="20" y="8"/>
                    <a:pt x="19" y="8"/>
                    <a:pt x="19" y="8"/>
                  </a:cubicBezTo>
                  <a:cubicBezTo>
                    <a:pt x="19" y="7"/>
                    <a:pt x="19" y="7"/>
                    <a:pt x="19" y="6"/>
                  </a:cubicBezTo>
                  <a:cubicBezTo>
                    <a:pt x="18" y="6"/>
                    <a:pt x="18" y="6"/>
                    <a:pt x="17" y="6"/>
                  </a:cubicBezTo>
                  <a:cubicBezTo>
                    <a:pt x="17" y="6"/>
                    <a:pt x="17" y="5"/>
                    <a:pt x="17" y="5"/>
                  </a:cubicBezTo>
                  <a:cubicBezTo>
                    <a:pt x="17" y="5"/>
                    <a:pt x="16" y="5"/>
                    <a:pt x="16" y="5"/>
                  </a:cubicBezTo>
                  <a:cubicBezTo>
                    <a:pt x="16" y="5"/>
                    <a:pt x="16" y="6"/>
                    <a:pt x="16" y="6"/>
                  </a:cubicBezTo>
                  <a:cubicBezTo>
                    <a:pt x="15" y="6"/>
                    <a:pt x="15" y="6"/>
                    <a:pt x="14" y="6"/>
                  </a:cubicBezTo>
                  <a:cubicBezTo>
                    <a:pt x="14" y="6"/>
                    <a:pt x="13" y="6"/>
                    <a:pt x="12" y="6"/>
                  </a:cubicBezTo>
                  <a:cubicBezTo>
                    <a:pt x="12" y="6"/>
                    <a:pt x="11" y="6"/>
                    <a:pt x="11" y="6"/>
                  </a:cubicBezTo>
                  <a:cubicBezTo>
                    <a:pt x="10" y="6"/>
                    <a:pt x="10" y="6"/>
                    <a:pt x="9" y="6"/>
                  </a:cubicBezTo>
                  <a:cubicBezTo>
                    <a:pt x="9" y="6"/>
                    <a:pt x="9" y="5"/>
                    <a:pt x="9" y="5"/>
                  </a:cubicBezTo>
                  <a:cubicBezTo>
                    <a:pt x="9" y="5"/>
                    <a:pt x="8" y="5"/>
                    <a:pt x="8" y="5"/>
                  </a:cubicBezTo>
                  <a:cubicBezTo>
                    <a:pt x="7" y="5"/>
                    <a:pt x="7" y="5"/>
                    <a:pt x="6" y="5"/>
                  </a:cubicBezTo>
                  <a:cubicBezTo>
                    <a:pt x="6" y="4"/>
                    <a:pt x="6" y="3"/>
                    <a:pt x="6" y="3"/>
                  </a:cubicBezTo>
                  <a:cubicBezTo>
                    <a:pt x="6" y="3"/>
                    <a:pt x="5" y="3"/>
                    <a:pt x="5" y="3"/>
                  </a:cubicBezTo>
                  <a:cubicBezTo>
                    <a:pt x="4" y="3"/>
                    <a:pt x="4" y="3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59"/>
                    <a:pt x="35" y="111"/>
                    <a:pt x="77" y="149"/>
                  </a:cubicBezTo>
                  <a:cubicBezTo>
                    <a:pt x="77" y="148"/>
                    <a:pt x="77" y="148"/>
                    <a:pt x="77" y="148"/>
                  </a:cubicBezTo>
                  <a:cubicBezTo>
                    <a:pt x="77" y="148"/>
                    <a:pt x="78" y="148"/>
                    <a:pt x="78" y="148"/>
                  </a:cubicBezTo>
                  <a:close/>
                  <a:moveTo>
                    <a:pt x="24" y="53"/>
                  </a:moveTo>
                  <a:cubicBezTo>
                    <a:pt x="24" y="53"/>
                    <a:pt x="24" y="54"/>
                    <a:pt x="24" y="55"/>
                  </a:cubicBezTo>
                  <a:cubicBezTo>
                    <a:pt x="23" y="55"/>
                    <a:pt x="22" y="55"/>
                    <a:pt x="22" y="55"/>
                  </a:cubicBezTo>
                  <a:cubicBezTo>
                    <a:pt x="22" y="54"/>
                    <a:pt x="22" y="53"/>
                    <a:pt x="22" y="53"/>
                  </a:cubicBezTo>
                  <a:cubicBezTo>
                    <a:pt x="21" y="53"/>
                    <a:pt x="21" y="53"/>
                    <a:pt x="20" y="53"/>
                  </a:cubicBezTo>
                  <a:cubicBezTo>
                    <a:pt x="20" y="52"/>
                    <a:pt x="20" y="52"/>
                    <a:pt x="20" y="51"/>
                  </a:cubicBezTo>
                  <a:cubicBezTo>
                    <a:pt x="21" y="51"/>
                    <a:pt x="21" y="51"/>
                    <a:pt x="22" y="51"/>
                  </a:cubicBezTo>
                  <a:cubicBezTo>
                    <a:pt x="22" y="51"/>
                    <a:pt x="23" y="51"/>
                    <a:pt x="24" y="51"/>
                  </a:cubicBezTo>
                  <a:cubicBezTo>
                    <a:pt x="24" y="52"/>
                    <a:pt x="24" y="52"/>
                    <a:pt x="24" y="53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45" name="Freeform 41045" title=""/>
            <p:cNvSpPr/>
            <p:nvPr/>
          </p:nvSpPr>
          <p:spPr>
            <a:xfrm>
              <a:off x="3812" y="918"/>
              <a:ext cx="2" cy="2"/>
            </a:xfrm>
            <a:custGeom>
              <a:cxnLst>
                <a:cxn ang="0">
                  <a:pos x="16" y="0"/>
                </a:cxn>
                <a:cxn ang="0">
                  <a:pos x="0" y="0"/>
                </a:cxn>
                <a:cxn ang="0">
                  <a:pos x="0" y="16"/>
                </a:cxn>
                <a:cxn ang="0">
                  <a:pos x="16" y="16"/>
                </a:cxn>
                <a:cxn ang="0">
                  <a:pos x="16" y="0"/>
                </a:cxn>
              </a:cxnLst>
              <a:rect l="l" t="t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46" name="Freeform 41046" title=""/>
            <p:cNvSpPr/>
            <p:nvPr/>
          </p:nvSpPr>
          <p:spPr>
            <a:xfrm>
              <a:off x="4246" y="1268"/>
              <a:ext cx="1" cy="3"/>
            </a:xfrm>
            <a:custGeom>
              <a:cxnLst>
                <a:cxn ang="0">
                  <a:pos x="0" y="12"/>
                </a:cxn>
                <a:cxn ang="0">
                  <a:pos x="1" y="1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2"/>
                </a:cxn>
              </a:cxnLst>
              <a:rect l="l" t="t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1" y="2"/>
                    <a:pt x="1" y="2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47" name="Freeform 41047" title=""/>
            <p:cNvSpPr/>
            <p:nvPr/>
          </p:nvSpPr>
          <p:spPr>
            <a:xfrm>
              <a:off x="3821" y="852"/>
              <a:ext cx="7" cy="7"/>
            </a:xfrm>
            <a:custGeom>
              <a:cxnLst>
                <a:cxn ang="0">
                  <a:pos x="12" y="37"/>
                </a:cxn>
                <a:cxn ang="0">
                  <a:pos x="28" y="37"/>
                </a:cxn>
                <a:cxn ang="0">
                  <a:pos x="37" y="37"/>
                </a:cxn>
                <a:cxn ang="0">
                  <a:pos x="37" y="21"/>
                </a:cxn>
                <a:cxn ang="0">
                  <a:pos x="28" y="21"/>
                </a:cxn>
                <a:cxn ang="0">
                  <a:pos x="28" y="12"/>
                </a:cxn>
                <a:cxn ang="0">
                  <a:pos x="28" y="0"/>
                </a:cxn>
                <a:cxn ang="0">
                  <a:pos x="0" y="21"/>
                </a:cxn>
                <a:cxn ang="0">
                  <a:pos x="12" y="21"/>
                </a:cxn>
                <a:cxn ang="0">
                  <a:pos x="12" y="37"/>
                </a:cxn>
              </a:cxnLst>
              <a:rect l="l" t="t" r="r" b="b"/>
              <a:pathLst>
                <a:path w="4" h="4">
                  <a:moveTo>
                    <a:pt x="1" y="4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1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4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48" name="Freeform 41048" title=""/>
            <p:cNvSpPr/>
            <p:nvPr/>
          </p:nvSpPr>
          <p:spPr>
            <a:xfrm>
              <a:off x="3990" y="965"/>
              <a:ext cx="5" cy="3"/>
            </a:xfrm>
            <a:custGeom>
              <a:cxnLst>
                <a:cxn ang="0">
                  <a:pos x="0" y="12"/>
                </a:cxn>
                <a:cxn ang="0">
                  <a:pos x="8" y="12"/>
                </a:cxn>
                <a:cxn ang="0">
                  <a:pos x="22" y="12"/>
                </a:cxn>
                <a:cxn ang="0">
                  <a:pos x="22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12"/>
                </a:cxn>
              </a:cxnLst>
              <a:rect l="l" t="t" r="r" b="b"/>
              <a:pathLst>
                <a:path w="3" h="2">
                  <a:moveTo>
                    <a:pt x="0" y="2"/>
                  </a:moveTo>
                  <a:cubicBezTo>
                    <a:pt x="0" y="2"/>
                    <a:pt x="1" y="2"/>
                    <a:pt x="1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49" name="Freeform 41049" title=""/>
            <p:cNvSpPr/>
            <p:nvPr/>
          </p:nvSpPr>
          <p:spPr>
            <a:xfrm>
              <a:off x="3995" y="946"/>
              <a:ext cx="5" cy="8"/>
            </a:xfrm>
            <a:custGeom>
              <a:cxnLst>
                <a:cxn ang="0">
                  <a:pos x="8" y="21"/>
                </a:cxn>
                <a:cxn ang="0">
                  <a:pos x="22" y="21"/>
                </a:cxn>
                <a:cxn ang="0">
                  <a:pos x="22" y="8"/>
                </a:cxn>
                <a:cxn ang="0">
                  <a:pos x="22" y="0"/>
                </a:cxn>
                <a:cxn ang="0">
                  <a:pos x="8" y="0"/>
                </a:cxn>
                <a:cxn ang="0">
                  <a:pos x="8" y="8"/>
                </a:cxn>
                <a:cxn ang="0">
                  <a:pos x="0" y="8"/>
                </a:cxn>
                <a:cxn ang="0">
                  <a:pos x="0" y="21"/>
                </a:cxn>
                <a:cxn ang="0">
                  <a:pos x="0" y="34"/>
                </a:cxn>
                <a:cxn ang="0">
                  <a:pos x="8" y="34"/>
                </a:cxn>
                <a:cxn ang="0">
                  <a:pos x="8" y="21"/>
                </a:cxn>
              </a:cxnLst>
              <a:rect l="l" t="t" r="r" b="b"/>
              <a:pathLst>
                <a:path w="3" h="5">
                  <a:moveTo>
                    <a:pt x="1" y="3"/>
                  </a:moveTo>
                  <a:cubicBezTo>
                    <a:pt x="2" y="3"/>
                    <a:pt x="2" y="3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5"/>
                    <a:pt x="1" y="5"/>
                    <a:pt x="1" y="5"/>
                  </a:cubicBezTo>
                  <a:cubicBezTo>
                    <a:pt x="1" y="4"/>
                    <a:pt x="1" y="4"/>
                    <a:pt x="1" y="3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50" name="Freeform 41050" title=""/>
            <p:cNvSpPr/>
            <p:nvPr/>
          </p:nvSpPr>
          <p:spPr>
            <a:xfrm>
              <a:off x="4000" y="878"/>
              <a:ext cx="2" cy="5"/>
            </a:xfrm>
            <a:custGeom>
              <a:cxnLst>
                <a:cxn ang="0">
                  <a:pos x="16" y="13"/>
                </a:cxn>
                <a:cxn ang="0">
                  <a:pos x="16" y="0"/>
                </a:cxn>
                <a:cxn ang="0">
                  <a:pos x="0" y="0"/>
                </a:cxn>
                <a:cxn ang="0">
                  <a:pos x="0" y="13"/>
                </a:cxn>
                <a:cxn ang="0">
                  <a:pos x="0" y="22"/>
                </a:cxn>
                <a:cxn ang="0">
                  <a:pos x="16" y="22"/>
                </a:cxn>
                <a:cxn ang="0">
                  <a:pos x="16" y="13"/>
                </a:cxn>
              </a:cxnLst>
              <a:rect l="l" t="t" r="r" b="b"/>
              <a:pathLst>
                <a:path w="1" h="3">
                  <a:moveTo>
                    <a:pt x="1" y="2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51" name="Freeform 41051" title=""/>
            <p:cNvSpPr/>
            <p:nvPr/>
          </p:nvSpPr>
          <p:spPr>
            <a:xfrm>
              <a:off x="3793" y="873"/>
              <a:ext cx="9" cy="5"/>
            </a:xfrm>
            <a:custGeom>
              <a:cxnLst>
                <a:cxn ang="0">
                  <a:pos x="23" y="22"/>
                </a:cxn>
                <a:cxn ang="0">
                  <a:pos x="29" y="22"/>
                </a:cxn>
                <a:cxn ang="0">
                  <a:pos x="29" y="13"/>
                </a:cxn>
                <a:cxn ang="0">
                  <a:pos x="52" y="13"/>
                </a:cxn>
                <a:cxn ang="0">
                  <a:pos x="52" y="0"/>
                </a:cxn>
                <a:cxn ang="0">
                  <a:pos x="41" y="0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3" y="22"/>
                </a:cxn>
              </a:cxnLst>
              <a:rect l="l" t="t" r="r" b="b"/>
              <a:pathLst>
                <a:path w="5" h="3">
                  <a:moveTo>
                    <a:pt x="2" y="3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4" y="2"/>
                    <a:pt x="4" y="2"/>
                    <a:pt x="5" y="2"/>
                  </a:cubicBezTo>
                  <a:cubicBezTo>
                    <a:pt x="5" y="1"/>
                    <a:pt x="5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1"/>
                    <a:pt x="1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52" name="Freeform 41052" title=""/>
            <p:cNvSpPr/>
            <p:nvPr/>
          </p:nvSpPr>
          <p:spPr>
            <a:xfrm>
              <a:off x="3789" y="970"/>
              <a:ext cx="4" cy="4"/>
            </a:xfrm>
            <a:custGeom>
              <a:cxnLst>
                <a:cxn ang="0">
                  <a:pos x="32" y="0"/>
                </a:cxn>
                <a:cxn ang="0">
                  <a:pos x="0" y="0"/>
                </a:cxn>
                <a:cxn ang="0">
                  <a:pos x="0" y="32"/>
                </a:cxn>
                <a:cxn ang="0">
                  <a:pos x="32" y="32"/>
                </a:cxn>
                <a:cxn ang="0">
                  <a:pos x="32" y="0"/>
                </a:cxn>
              </a:cxnLst>
              <a:rect l="l" t="t" r="r" b="b"/>
              <a:pathLst>
                <a:path w="2" h="2">
                  <a:moveTo>
                    <a:pt x="2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1"/>
                    <a:pt x="2" y="1"/>
                    <a:pt x="2" y="0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53" name="Freeform 41053" title=""/>
            <p:cNvSpPr/>
            <p:nvPr/>
          </p:nvSpPr>
          <p:spPr>
            <a:xfrm>
              <a:off x="3796" y="970"/>
              <a:ext cx="2" cy="7"/>
            </a:xfrm>
            <a:custGeom>
              <a:cxnLst>
                <a:cxn ang="0">
                  <a:pos x="16" y="0"/>
                </a:cxn>
                <a:cxn ang="0">
                  <a:pos x="0" y="0"/>
                </a:cxn>
                <a:cxn ang="0">
                  <a:pos x="0" y="21"/>
                </a:cxn>
                <a:cxn ang="0">
                  <a:pos x="0" y="37"/>
                </a:cxn>
                <a:cxn ang="0">
                  <a:pos x="16" y="37"/>
                </a:cxn>
                <a:cxn ang="0">
                  <a:pos x="16" y="21"/>
                </a:cxn>
                <a:cxn ang="0">
                  <a:pos x="16" y="0"/>
                </a:cxn>
              </a:cxnLst>
              <a:rect l="l" t="t" r="r" b="b"/>
              <a:pathLst>
                <a:path w="1" h="4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1" y="3"/>
                    <a:pt x="1" y="2"/>
                    <a:pt x="1" y="2"/>
                  </a:cubicBezTo>
                  <a:cubicBezTo>
                    <a:pt x="1" y="1"/>
                    <a:pt x="1" y="1"/>
                    <a:pt x="1" y="0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54" name="Freeform 41054" title=""/>
            <p:cNvSpPr/>
            <p:nvPr/>
          </p:nvSpPr>
          <p:spPr>
            <a:xfrm>
              <a:off x="3946" y="869"/>
              <a:ext cx="5" cy="7"/>
            </a:xfrm>
            <a:custGeom>
              <a:cxnLst>
                <a:cxn ang="0">
                  <a:pos x="0" y="37"/>
                </a:cxn>
                <a:cxn ang="0">
                  <a:pos x="8" y="37"/>
                </a:cxn>
                <a:cxn ang="0">
                  <a:pos x="8" y="21"/>
                </a:cxn>
                <a:cxn ang="0">
                  <a:pos x="22" y="21"/>
                </a:cxn>
                <a:cxn ang="0">
                  <a:pos x="22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21"/>
                </a:cxn>
                <a:cxn ang="0">
                  <a:pos x="0" y="37"/>
                </a:cxn>
              </a:cxnLst>
              <a:rect l="l" t="t" r="r" b="b"/>
              <a:pathLst>
                <a:path w="3" h="4">
                  <a:moveTo>
                    <a:pt x="0" y="4"/>
                  </a:moveTo>
                  <a:cubicBezTo>
                    <a:pt x="0" y="4"/>
                    <a:pt x="1" y="4"/>
                    <a:pt x="1" y="4"/>
                  </a:cubicBezTo>
                  <a:cubicBezTo>
                    <a:pt x="1" y="3"/>
                    <a:pt x="1" y="2"/>
                    <a:pt x="1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4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55" name="Freeform 41055" title=""/>
            <p:cNvSpPr/>
            <p:nvPr/>
          </p:nvSpPr>
          <p:spPr>
            <a:xfrm>
              <a:off x="3822" y="873"/>
              <a:ext cx="4" cy="3"/>
            </a:xfrm>
            <a:custGeom>
              <a:cxnLst>
                <a:cxn ang="0">
                  <a:pos x="32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32" y="12"/>
                </a:cxn>
                <a:cxn ang="0">
                  <a:pos x="32" y="0"/>
                </a:cxn>
              </a:cxnLst>
              <a:rect l="l" t="t" r="r" b="b"/>
              <a:pathLst>
                <a:path w="2" h="2">
                  <a:moveTo>
                    <a:pt x="2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1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56" name="Freeform 41056" title=""/>
            <p:cNvSpPr/>
            <p:nvPr/>
          </p:nvSpPr>
          <p:spPr>
            <a:xfrm>
              <a:off x="3802" y="866"/>
              <a:ext cx="20" cy="21"/>
            </a:xfrm>
            <a:custGeom>
              <a:cxnLst>
                <a:cxn ang="0">
                  <a:pos x="8" y="37"/>
                </a:cxn>
                <a:cxn ang="0">
                  <a:pos x="8" y="58"/>
                </a:cxn>
                <a:cxn ang="0">
                  <a:pos x="22" y="58"/>
                </a:cxn>
                <a:cxn ang="0">
                  <a:pos x="22" y="65"/>
                </a:cxn>
                <a:cxn ang="0">
                  <a:pos x="8" y="65"/>
                </a:cxn>
                <a:cxn ang="0">
                  <a:pos x="0" y="65"/>
                </a:cxn>
                <a:cxn ang="0">
                  <a:pos x="0" y="86"/>
                </a:cxn>
                <a:cxn ang="0">
                  <a:pos x="0" y="98"/>
                </a:cxn>
                <a:cxn ang="0">
                  <a:pos x="8" y="98"/>
                </a:cxn>
                <a:cxn ang="0">
                  <a:pos x="22" y="98"/>
                </a:cxn>
                <a:cxn ang="0">
                  <a:pos x="22" y="114"/>
                </a:cxn>
                <a:cxn ang="0">
                  <a:pos x="33" y="114"/>
                </a:cxn>
                <a:cxn ang="0">
                  <a:pos x="47" y="114"/>
                </a:cxn>
                <a:cxn ang="0">
                  <a:pos x="47" y="98"/>
                </a:cxn>
                <a:cxn ang="0">
                  <a:pos x="55" y="98"/>
                </a:cxn>
                <a:cxn ang="0">
                  <a:pos x="70" y="98"/>
                </a:cxn>
                <a:cxn ang="0">
                  <a:pos x="70" y="86"/>
                </a:cxn>
                <a:cxn ang="0">
                  <a:pos x="83" y="86"/>
                </a:cxn>
                <a:cxn ang="0">
                  <a:pos x="83" y="65"/>
                </a:cxn>
                <a:cxn ang="0">
                  <a:pos x="92" y="65"/>
                </a:cxn>
                <a:cxn ang="0">
                  <a:pos x="92" y="58"/>
                </a:cxn>
                <a:cxn ang="0">
                  <a:pos x="83" y="58"/>
                </a:cxn>
                <a:cxn ang="0">
                  <a:pos x="70" y="58"/>
                </a:cxn>
                <a:cxn ang="0">
                  <a:pos x="55" y="58"/>
                </a:cxn>
                <a:cxn ang="0">
                  <a:pos x="55" y="37"/>
                </a:cxn>
                <a:cxn ang="0">
                  <a:pos x="47" y="37"/>
                </a:cxn>
                <a:cxn ang="0">
                  <a:pos x="33" y="37"/>
                </a:cxn>
                <a:cxn ang="0">
                  <a:pos x="33" y="21"/>
                </a:cxn>
                <a:cxn ang="0">
                  <a:pos x="22" y="21"/>
                </a:cxn>
                <a:cxn ang="0">
                  <a:pos x="22" y="12"/>
                </a:cxn>
                <a:cxn ang="0">
                  <a:pos x="22" y="0"/>
                </a:cxn>
                <a:cxn ang="0">
                  <a:pos x="8" y="21"/>
                </a:cxn>
                <a:cxn ang="0">
                  <a:pos x="8" y="21"/>
                </a:cxn>
                <a:cxn ang="0">
                  <a:pos x="8" y="37"/>
                </a:cxn>
              </a:cxnLst>
              <a:rect l="l" t="t" r="r" b="b"/>
              <a:pathLst>
                <a:path w="12" h="12">
                  <a:moveTo>
                    <a:pt x="1" y="4"/>
                  </a:moveTo>
                  <a:cubicBezTo>
                    <a:pt x="1" y="4"/>
                    <a:pt x="1" y="5"/>
                    <a:pt x="1" y="6"/>
                  </a:cubicBezTo>
                  <a:cubicBezTo>
                    <a:pt x="2" y="6"/>
                    <a:pt x="2" y="6"/>
                    <a:pt x="3" y="6"/>
                  </a:cubicBezTo>
                  <a:cubicBezTo>
                    <a:pt x="3" y="6"/>
                    <a:pt x="3" y="7"/>
                    <a:pt x="3" y="7"/>
                  </a:cubicBezTo>
                  <a:cubicBezTo>
                    <a:pt x="2" y="7"/>
                    <a:pt x="2" y="7"/>
                    <a:pt x="1" y="7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8"/>
                    <a:pt x="0" y="8"/>
                    <a:pt x="0" y="9"/>
                  </a:cubicBezTo>
                  <a:cubicBezTo>
                    <a:pt x="0" y="9"/>
                    <a:pt x="0" y="10"/>
                    <a:pt x="0" y="10"/>
                  </a:cubicBezTo>
                  <a:cubicBezTo>
                    <a:pt x="0" y="10"/>
                    <a:pt x="1" y="10"/>
                    <a:pt x="1" y="10"/>
                  </a:cubicBezTo>
                  <a:cubicBezTo>
                    <a:pt x="2" y="10"/>
                    <a:pt x="2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3" y="12"/>
                    <a:pt x="4" y="12"/>
                    <a:pt x="4" y="12"/>
                  </a:cubicBezTo>
                  <a:cubicBezTo>
                    <a:pt x="5" y="12"/>
                    <a:pt x="5" y="12"/>
                    <a:pt x="6" y="12"/>
                  </a:cubicBezTo>
                  <a:cubicBezTo>
                    <a:pt x="6" y="11"/>
                    <a:pt x="6" y="11"/>
                    <a:pt x="6" y="10"/>
                  </a:cubicBezTo>
                  <a:cubicBezTo>
                    <a:pt x="6" y="10"/>
                    <a:pt x="7" y="10"/>
                    <a:pt x="7" y="10"/>
                  </a:cubicBezTo>
                  <a:cubicBezTo>
                    <a:pt x="8" y="10"/>
                    <a:pt x="8" y="10"/>
                    <a:pt x="9" y="10"/>
                  </a:cubicBezTo>
                  <a:cubicBezTo>
                    <a:pt x="9" y="10"/>
                    <a:pt x="9" y="9"/>
                    <a:pt x="9" y="9"/>
                  </a:cubicBezTo>
                  <a:cubicBezTo>
                    <a:pt x="10" y="9"/>
                    <a:pt x="10" y="9"/>
                    <a:pt x="11" y="9"/>
                  </a:cubicBezTo>
                  <a:cubicBezTo>
                    <a:pt x="11" y="8"/>
                    <a:pt x="11" y="8"/>
                    <a:pt x="11" y="7"/>
                  </a:cubicBezTo>
                  <a:cubicBezTo>
                    <a:pt x="11" y="7"/>
                    <a:pt x="12" y="7"/>
                    <a:pt x="12" y="7"/>
                  </a:cubicBezTo>
                  <a:cubicBezTo>
                    <a:pt x="12" y="7"/>
                    <a:pt x="12" y="6"/>
                    <a:pt x="12" y="6"/>
                  </a:cubicBezTo>
                  <a:cubicBezTo>
                    <a:pt x="12" y="6"/>
                    <a:pt x="11" y="6"/>
                    <a:pt x="11" y="6"/>
                  </a:cubicBezTo>
                  <a:cubicBezTo>
                    <a:pt x="10" y="6"/>
                    <a:pt x="10" y="6"/>
                    <a:pt x="9" y="6"/>
                  </a:cubicBezTo>
                  <a:cubicBezTo>
                    <a:pt x="8" y="6"/>
                    <a:pt x="8" y="6"/>
                    <a:pt x="7" y="6"/>
                  </a:cubicBezTo>
                  <a:cubicBezTo>
                    <a:pt x="7" y="5"/>
                    <a:pt x="7" y="4"/>
                    <a:pt x="7" y="4"/>
                  </a:cubicBezTo>
                  <a:cubicBezTo>
                    <a:pt x="7" y="4"/>
                    <a:pt x="6" y="4"/>
                    <a:pt x="6" y="4"/>
                  </a:cubicBezTo>
                  <a:cubicBezTo>
                    <a:pt x="5" y="4"/>
                    <a:pt x="5" y="4"/>
                    <a:pt x="4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2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4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57" name="Freeform 41057" title=""/>
            <p:cNvSpPr/>
            <p:nvPr/>
          </p:nvSpPr>
          <p:spPr>
            <a:xfrm>
              <a:off x="3904" y="951"/>
              <a:ext cx="4" cy="5"/>
            </a:xfrm>
            <a:custGeom>
              <a:cxnLst>
                <a:cxn ang="0">
                  <a:pos x="32" y="13"/>
                </a:cxn>
                <a:cxn ang="0">
                  <a:pos x="32" y="0"/>
                </a:cxn>
                <a:cxn ang="0">
                  <a:pos x="0" y="0"/>
                </a:cxn>
                <a:cxn ang="0">
                  <a:pos x="0" y="13"/>
                </a:cxn>
                <a:cxn ang="0">
                  <a:pos x="0" y="22"/>
                </a:cxn>
                <a:cxn ang="0">
                  <a:pos x="32" y="22"/>
                </a:cxn>
                <a:cxn ang="0">
                  <a:pos x="32" y="13"/>
                </a:cxn>
              </a:cxnLst>
              <a:rect l="l" t="t" r="r" b="b"/>
              <a:pathLst>
                <a:path w="2" h="3">
                  <a:moveTo>
                    <a:pt x="2" y="2"/>
                  </a:moveTo>
                  <a:cubicBezTo>
                    <a:pt x="2" y="1"/>
                    <a:pt x="2" y="1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58" name="Freeform 41058" title=""/>
            <p:cNvSpPr/>
            <p:nvPr/>
          </p:nvSpPr>
          <p:spPr>
            <a:xfrm>
              <a:off x="3986" y="878"/>
              <a:ext cx="4" cy="3"/>
            </a:xfrm>
            <a:custGeom>
              <a:cxnLst>
                <a:cxn ang="0">
                  <a:pos x="32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32" y="12"/>
                </a:cxn>
                <a:cxn ang="0">
                  <a:pos x="32" y="0"/>
                </a:cxn>
              </a:cxnLst>
              <a:rect l="l" t="t" r="r" b="b"/>
              <a:pathLst>
                <a:path w="2" h="2">
                  <a:moveTo>
                    <a:pt x="2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1"/>
                    <a:pt x="2" y="1"/>
                    <a:pt x="2" y="0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59" name="Freeform 41059" title=""/>
            <p:cNvSpPr/>
            <p:nvPr/>
          </p:nvSpPr>
          <p:spPr>
            <a:xfrm>
              <a:off x="4010" y="923"/>
              <a:ext cx="6" cy="5"/>
            </a:xfrm>
            <a:custGeom>
              <a:cxnLst>
                <a:cxn ang="0">
                  <a:pos x="32" y="13"/>
                </a:cxn>
                <a:cxn ang="0">
                  <a:pos x="32" y="0"/>
                </a:cxn>
                <a:cxn ang="0">
                  <a:pos x="0" y="0"/>
                </a:cxn>
                <a:cxn ang="0">
                  <a:pos x="0" y="13"/>
                </a:cxn>
                <a:cxn ang="0">
                  <a:pos x="0" y="22"/>
                </a:cxn>
                <a:cxn ang="0">
                  <a:pos x="32" y="22"/>
                </a:cxn>
                <a:cxn ang="0">
                  <a:pos x="48" y="22"/>
                </a:cxn>
                <a:cxn ang="0">
                  <a:pos x="48" y="13"/>
                </a:cxn>
                <a:cxn ang="0">
                  <a:pos x="32" y="13"/>
                </a:cxn>
              </a:cxnLst>
              <a:rect l="l" t="t" r="r" b="b"/>
              <a:pathLst>
                <a:path w="3" h="3">
                  <a:moveTo>
                    <a:pt x="2" y="2"/>
                  </a:move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60" name="Freeform 41060" title=""/>
            <p:cNvSpPr/>
            <p:nvPr/>
          </p:nvSpPr>
          <p:spPr>
            <a:xfrm>
              <a:off x="3784" y="892"/>
              <a:ext cx="4" cy="3"/>
            </a:xfrm>
            <a:custGeom>
              <a:cxnLst>
                <a:cxn ang="0">
                  <a:pos x="0" y="12"/>
                </a:cxn>
                <a:cxn ang="0">
                  <a:pos x="32" y="12"/>
                </a:cxn>
                <a:cxn ang="0">
                  <a:pos x="32" y="0"/>
                </a:cxn>
                <a:cxn ang="0">
                  <a:pos x="0" y="0"/>
                </a:cxn>
                <a:cxn ang="0">
                  <a:pos x="0" y="12"/>
                </a:cxn>
              </a:cxnLst>
              <a:rect l="l" t="t" r="r" b="b"/>
              <a:pathLst>
                <a:path w="2" h="2">
                  <a:moveTo>
                    <a:pt x="0" y="2"/>
                  </a:moveTo>
                  <a:cubicBezTo>
                    <a:pt x="1" y="2"/>
                    <a:pt x="1" y="2"/>
                    <a:pt x="2" y="2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61" name="Freeform 41061" title=""/>
            <p:cNvSpPr/>
            <p:nvPr/>
          </p:nvSpPr>
          <p:spPr>
            <a:xfrm>
              <a:off x="4294" y="1203"/>
              <a:ext cx="2" cy="4"/>
            </a:xfrm>
            <a:custGeom>
              <a:cxnLst>
                <a:cxn ang="0">
                  <a:pos x="0" y="32"/>
                </a:cxn>
                <a:cxn ang="0">
                  <a:pos x="16" y="32"/>
                </a:cxn>
                <a:cxn ang="0">
                  <a:pos x="16" y="0"/>
                </a:cxn>
                <a:cxn ang="0">
                  <a:pos x="0" y="0"/>
                </a:cxn>
                <a:cxn ang="0">
                  <a:pos x="0" y="32"/>
                </a:cxn>
              </a:cxnLst>
              <a:rect l="l" t="t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1" y="2"/>
                    <a:pt x="1" y="2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62" name="Freeform 41062" title=""/>
            <p:cNvSpPr/>
            <p:nvPr/>
          </p:nvSpPr>
          <p:spPr>
            <a:xfrm>
              <a:off x="4294" y="942"/>
              <a:ext cx="2" cy="4"/>
            </a:xfrm>
            <a:custGeom>
              <a:cxnLst>
                <a:cxn ang="0">
                  <a:pos x="0" y="32"/>
                </a:cxn>
                <a:cxn ang="0">
                  <a:pos x="16" y="32"/>
                </a:cxn>
                <a:cxn ang="0">
                  <a:pos x="16" y="0"/>
                </a:cxn>
                <a:cxn ang="0">
                  <a:pos x="0" y="0"/>
                </a:cxn>
                <a:cxn ang="0">
                  <a:pos x="0" y="32"/>
                </a:cxn>
              </a:cxnLst>
              <a:rect l="l" t="t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1" y="2"/>
                    <a:pt x="1" y="2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63" name="Freeform 41063" title=""/>
            <p:cNvSpPr/>
            <p:nvPr/>
          </p:nvSpPr>
          <p:spPr>
            <a:xfrm>
              <a:off x="3763" y="880"/>
              <a:ext cx="39" cy="40"/>
            </a:xfrm>
            <a:custGeom>
              <a:cxnLst>
                <a:cxn ang="0">
                  <a:pos x="28" y="136"/>
                </a:cxn>
                <a:cxn ang="0">
                  <a:pos x="28" y="111"/>
                </a:cxn>
                <a:cxn ang="0">
                  <a:pos x="62" y="111"/>
                </a:cxn>
                <a:cxn ang="0">
                  <a:pos x="89" y="111"/>
                </a:cxn>
                <a:cxn ang="0">
                  <a:pos x="110" y="127"/>
                </a:cxn>
                <a:cxn ang="0">
                  <a:pos x="89" y="136"/>
                </a:cxn>
                <a:cxn ang="0">
                  <a:pos x="78" y="157"/>
                </a:cxn>
                <a:cxn ang="0">
                  <a:pos x="78" y="184"/>
                </a:cxn>
                <a:cxn ang="0">
                  <a:pos x="78" y="212"/>
                </a:cxn>
                <a:cxn ang="0">
                  <a:pos x="110" y="212"/>
                </a:cxn>
                <a:cxn ang="0">
                  <a:pos x="110" y="184"/>
                </a:cxn>
                <a:cxn ang="0">
                  <a:pos x="110" y="157"/>
                </a:cxn>
                <a:cxn ang="0">
                  <a:pos x="117" y="136"/>
                </a:cxn>
                <a:cxn ang="0">
                  <a:pos x="138" y="127"/>
                </a:cxn>
                <a:cxn ang="0">
                  <a:pos x="167" y="127"/>
                </a:cxn>
                <a:cxn ang="0">
                  <a:pos x="188" y="136"/>
                </a:cxn>
                <a:cxn ang="0">
                  <a:pos x="216" y="136"/>
                </a:cxn>
                <a:cxn ang="0">
                  <a:pos x="195" y="127"/>
                </a:cxn>
                <a:cxn ang="0">
                  <a:pos x="195" y="90"/>
                </a:cxn>
                <a:cxn ang="0">
                  <a:pos x="195" y="64"/>
                </a:cxn>
                <a:cxn ang="0">
                  <a:pos x="188" y="49"/>
                </a:cxn>
                <a:cxn ang="0">
                  <a:pos x="167" y="37"/>
                </a:cxn>
                <a:cxn ang="0">
                  <a:pos x="151" y="16"/>
                </a:cxn>
                <a:cxn ang="0">
                  <a:pos x="151" y="0"/>
                </a:cxn>
                <a:cxn ang="0">
                  <a:pos x="138" y="16"/>
                </a:cxn>
                <a:cxn ang="0">
                  <a:pos x="138" y="49"/>
                </a:cxn>
                <a:cxn ang="0">
                  <a:pos x="151" y="64"/>
                </a:cxn>
                <a:cxn ang="0">
                  <a:pos x="167" y="85"/>
                </a:cxn>
                <a:cxn ang="0">
                  <a:pos x="188" y="90"/>
                </a:cxn>
                <a:cxn ang="0">
                  <a:pos x="167" y="111"/>
                </a:cxn>
                <a:cxn ang="0">
                  <a:pos x="138" y="111"/>
                </a:cxn>
                <a:cxn ang="0">
                  <a:pos x="117" y="90"/>
                </a:cxn>
                <a:cxn ang="0">
                  <a:pos x="110" y="85"/>
                </a:cxn>
                <a:cxn ang="0">
                  <a:pos x="89" y="90"/>
                </a:cxn>
                <a:cxn ang="0">
                  <a:pos x="78" y="85"/>
                </a:cxn>
                <a:cxn ang="0">
                  <a:pos x="0" y="136"/>
                </a:cxn>
                <a:cxn ang="0">
                  <a:pos x="12" y="136"/>
                </a:cxn>
              </a:cxnLst>
              <a:rect l="l" t="t" r="r" b="b"/>
              <a:pathLst>
                <a:path w="22" h="23">
                  <a:moveTo>
                    <a:pt x="1" y="15"/>
                  </a:moveTo>
                  <a:cubicBezTo>
                    <a:pt x="2" y="15"/>
                    <a:pt x="2" y="15"/>
                    <a:pt x="3" y="15"/>
                  </a:cubicBezTo>
                  <a:cubicBezTo>
                    <a:pt x="3" y="15"/>
                    <a:pt x="3" y="14"/>
                    <a:pt x="3" y="14"/>
                  </a:cubicBezTo>
                  <a:cubicBezTo>
                    <a:pt x="3" y="13"/>
                    <a:pt x="3" y="13"/>
                    <a:pt x="3" y="12"/>
                  </a:cubicBezTo>
                  <a:cubicBezTo>
                    <a:pt x="3" y="12"/>
                    <a:pt x="4" y="12"/>
                    <a:pt x="5" y="12"/>
                  </a:cubicBezTo>
                  <a:cubicBezTo>
                    <a:pt x="5" y="12"/>
                    <a:pt x="6" y="12"/>
                    <a:pt x="6" y="12"/>
                  </a:cubicBezTo>
                  <a:cubicBezTo>
                    <a:pt x="7" y="12"/>
                    <a:pt x="7" y="12"/>
                    <a:pt x="8" y="12"/>
                  </a:cubicBezTo>
                  <a:cubicBezTo>
                    <a:pt x="8" y="12"/>
                    <a:pt x="9" y="12"/>
                    <a:pt x="9" y="12"/>
                  </a:cubicBezTo>
                  <a:cubicBezTo>
                    <a:pt x="9" y="13"/>
                    <a:pt x="9" y="13"/>
                    <a:pt x="9" y="14"/>
                  </a:cubicBezTo>
                  <a:cubicBezTo>
                    <a:pt x="10" y="14"/>
                    <a:pt x="10" y="14"/>
                    <a:pt x="11" y="14"/>
                  </a:cubicBezTo>
                  <a:cubicBezTo>
                    <a:pt x="11" y="14"/>
                    <a:pt x="11" y="15"/>
                    <a:pt x="11" y="15"/>
                  </a:cubicBezTo>
                  <a:cubicBezTo>
                    <a:pt x="10" y="15"/>
                    <a:pt x="10" y="15"/>
                    <a:pt x="9" y="15"/>
                  </a:cubicBezTo>
                  <a:cubicBezTo>
                    <a:pt x="9" y="16"/>
                    <a:pt x="9" y="16"/>
                    <a:pt x="9" y="17"/>
                  </a:cubicBezTo>
                  <a:cubicBezTo>
                    <a:pt x="9" y="17"/>
                    <a:pt x="8" y="17"/>
                    <a:pt x="8" y="17"/>
                  </a:cubicBezTo>
                  <a:cubicBezTo>
                    <a:pt x="8" y="17"/>
                    <a:pt x="8" y="18"/>
                    <a:pt x="8" y="18"/>
                  </a:cubicBezTo>
                  <a:cubicBezTo>
                    <a:pt x="8" y="19"/>
                    <a:pt x="8" y="19"/>
                    <a:pt x="8" y="20"/>
                  </a:cubicBezTo>
                  <a:cubicBezTo>
                    <a:pt x="8" y="21"/>
                    <a:pt x="8" y="21"/>
                    <a:pt x="8" y="22"/>
                  </a:cubicBezTo>
                  <a:cubicBezTo>
                    <a:pt x="8" y="22"/>
                    <a:pt x="8" y="23"/>
                    <a:pt x="8" y="23"/>
                  </a:cubicBezTo>
                  <a:cubicBezTo>
                    <a:pt x="8" y="23"/>
                    <a:pt x="9" y="23"/>
                    <a:pt x="9" y="23"/>
                  </a:cubicBezTo>
                  <a:cubicBezTo>
                    <a:pt x="10" y="23"/>
                    <a:pt x="10" y="23"/>
                    <a:pt x="11" y="23"/>
                  </a:cubicBezTo>
                  <a:cubicBezTo>
                    <a:pt x="11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0"/>
                  </a:cubicBezTo>
                  <a:cubicBezTo>
                    <a:pt x="11" y="19"/>
                    <a:pt x="11" y="19"/>
                    <a:pt x="11" y="18"/>
                  </a:cubicBezTo>
                  <a:cubicBezTo>
                    <a:pt x="11" y="18"/>
                    <a:pt x="11" y="17"/>
                    <a:pt x="11" y="17"/>
                  </a:cubicBezTo>
                  <a:cubicBezTo>
                    <a:pt x="11" y="17"/>
                    <a:pt x="12" y="17"/>
                    <a:pt x="12" y="17"/>
                  </a:cubicBezTo>
                  <a:cubicBezTo>
                    <a:pt x="12" y="16"/>
                    <a:pt x="12" y="16"/>
                    <a:pt x="12" y="15"/>
                  </a:cubicBezTo>
                  <a:cubicBezTo>
                    <a:pt x="12" y="15"/>
                    <a:pt x="12" y="14"/>
                    <a:pt x="12" y="14"/>
                  </a:cubicBezTo>
                  <a:cubicBezTo>
                    <a:pt x="13" y="14"/>
                    <a:pt x="13" y="14"/>
                    <a:pt x="14" y="14"/>
                  </a:cubicBezTo>
                  <a:cubicBezTo>
                    <a:pt x="14" y="14"/>
                    <a:pt x="15" y="14"/>
                    <a:pt x="15" y="14"/>
                  </a:cubicBezTo>
                  <a:cubicBezTo>
                    <a:pt x="16" y="14"/>
                    <a:pt x="16" y="14"/>
                    <a:pt x="17" y="14"/>
                  </a:cubicBezTo>
                  <a:cubicBezTo>
                    <a:pt x="17" y="14"/>
                    <a:pt x="17" y="15"/>
                    <a:pt x="17" y="15"/>
                  </a:cubicBezTo>
                  <a:cubicBezTo>
                    <a:pt x="17" y="15"/>
                    <a:pt x="18" y="15"/>
                    <a:pt x="19" y="15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5"/>
                    <a:pt x="22" y="15"/>
                  </a:cubicBezTo>
                  <a:cubicBezTo>
                    <a:pt x="22" y="15"/>
                    <a:pt x="22" y="14"/>
                    <a:pt x="22" y="14"/>
                  </a:cubicBezTo>
                  <a:cubicBezTo>
                    <a:pt x="21" y="14"/>
                    <a:pt x="21" y="14"/>
                    <a:pt x="20" y="14"/>
                  </a:cubicBezTo>
                  <a:cubicBezTo>
                    <a:pt x="20" y="13"/>
                    <a:pt x="20" y="13"/>
                    <a:pt x="20" y="12"/>
                  </a:cubicBezTo>
                  <a:cubicBezTo>
                    <a:pt x="20" y="11"/>
                    <a:pt x="20" y="11"/>
                    <a:pt x="20" y="10"/>
                  </a:cubicBezTo>
                  <a:cubicBezTo>
                    <a:pt x="20" y="10"/>
                    <a:pt x="20" y="9"/>
                    <a:pt x="20" y="9"/>
                  </a:cubicBezTo>
                  <a:cubicBezTo>
                    <a:pt x="20" y="8"/>
                    <a:pt x="20" y="8"/>
                    <a:pt x="20" y="7"/>
                  </a:cubicBezTo>
                  <a:cubicBezTo>
                    <a:pt x="20" y="7"/>
                    <a:pt x="20" y="6"/>
                    <a:pt x="20" y="5"/>
                  </a:cubicBezTo>
                  <a:cubicBezTo>
                    <a:pt x="20" y="5"/>
                    <a:pt x="19" y="5"/>
                    <a:pt x="19" y="5"/>
                  </a:cubicBezTo>
                  <a:cubicBezTo>
                    <a:pt x="18" y="5"/>
                    <a:pt x="17" y="5"/>
                    <a:pt x="17" y="5"/>
                  </a:cubicBezTo>
                  <a:cubicBezTo>
                    <a:pt x="17" y="5"/>
                    <a:pt x="17" y="4"/>
                    <a:pt x="17" y="4"/>
                  </a:cubicBezTo>
                  <a:cubicBezTo>
                    <a:pt x="17" y="3"/>
                    <a:pt x="17" y="3"/>
                    <a:pt x="17" y="2"/>
                  </a:cubicBezTo>
                  <a:cubicBezTo>
                    <a:pt x="16" y="2"/>
                    <a:pt x="16" y="2"/>
                    <a:pt x="15" y="2"/>
                  </a:cubicBezTo>
                  <a:cubicBezTo>
                    <a:pt x="15" y="2"/>
                    <a:pt x="15" y="1"/>
                    <a:pt x="15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1"/>
                    <a:pt x="14" y="1"/>
                    <a:pt x="14" y="1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3"/>
                    <a:pt x="14" y="3"/>
                    <a:pt x="14" y="4"/>
                  </a:cubicBezTo>
                  <a:cubicBezTo>
                    <a:pt x="14" y="4"/>
                    <a:pt x="14" y="5"/>
                    <a:pt x="14" y="5"/>
                  </a:cubicBezTo>
                  <a:cubicBezTo>
                    <a:pt x="14" y="6"/>
                    <a:pt x="14" y="7"/>
                    <a:pt x="14" y="7"/>
                  </a:cubicBezTo>
                  <a:cubicBezTo>
                    <a:pt x="14" y="7"/>
                    <a:pt x="15" y="7"/>
                    <a:pt x="15" y="7"/>
                  </a:cubicBezTo>
                  <a:cubicBezTo>
                    <a:pt x="16" y="7"/>
                    <a:pt x="16" y="7"/>
                    <a:pt x="17" y="7"/>
                  </a:cubicBezTo>
                  <a:cubicBezTo>
                    <a:pt x="17" y="8"/>
                    <a:pt x="17" y="8"/>
                    <a:pt x="17" y="9"/>
                  </a:cubicBezTo>
                  <a:cubicBezTo>
                    <a:pt x="17" y="9"/>
                    <a:pt x="18" y="9"/>
                    <a:pt x="19" y="9"/>
                  </a:cubicBezTo>
                  <a:cubicBezTo>
                    <a:pt x="19" y="9"/>
                    <a:pt x="19" y="10"/>
                    <a:pt x="19" y="10"/>
                  </a:cubicBezTo>
                  <a:cubicBezTo>
                    <a:pt x="19" y="11"/>
                    <a:pt x="19" y="11"/>
                    <a:pt x="19" y="12"/>
                  </a:cubicBezTo>
                  <a:cubicBezTo>
                    <a:pt x="18" y="12"/>
                    <a:pt x="17" y="12"/>
                    <a:pt x="17" y="12"/>
                  </a:cubicBezTo>
                  <a:cubicBezTo>
                    <a:pt x="16" y="12"/>
                    <a:pt x="16" y="12"/>
                    <a:pt x="15" y="12"/>
                  </a:cubicBezTo>
                  <a:cubicBezTo>
                    <a:pt x="15" y="12"/>
                    <a:pt x="14" y="12"/>
                    <a:pt x="14" y="12"/>
                  </a:cubicBezTo>
                  <a:cubicBezTo>
                    <a:pt x="13" y="12"/>
                    <a:pt x="13" y="12"/>
                    <a:pt x="12" y="12"/>
                  </a:cubicBezTo>
                  <a:cubicBezTo>
                    <a:pt x="12" y="11"/>
                    <a:pt x="12" y="11"/>
                    <a:pt x="12" y="10"/>
                  </a:cubicBezTo>
                  <a:cubicBezTo>
                    <a:pt x="12" y="10"/>
                    <a:pt x="12" y="9"/>
                    <a:pt x="12" y="9"/>
                  </a:cubicBezTo>
                  <a:cubicBezTo>
                    <a:pt x="12" y="9"/>
                    <a:pt x="11" y="9"/>
                    <a:pt x="11" y="9"/>
                  </a:cubicBezTo>
                  <a:cubicBezTo>
                    <a:pt x="11" y="9"/>
                    <a:pt x="11" y="10"/>
                    <a:pt x="11" y="10"/>
                  </a:cubicBezTo>
                  <a:cubicBezTo>
                    <a:pt x="10" y="10"/>
                    <a:pt x="10" y="10"/>
                    <a:pt x="9" y="10"/>
                  </a:cubicBezTo>
                  <a:cubicBezTo>
                    <a:pt x="9" y="10"/>
                    <a:pt x="9" y="9"/>
                    <a:pt x="9" y="9"/>
                  </a:cubicBezTo>
                  <a:cubicBezTo>
                    <a:pt x="9" y="9"/>
                    <a:pt x="8" y="9"/>
                    <a:pt x="8" y="9"/>
                  </a:cubicBezTo>
                  <a:cubicBezTo>
                    <a:pt x="8" y="8"/>
                    <a:pt x="8" y="8"/>
                    <a:pt x="8" y="7"/>
                  </a:cubicBezTo>
                  <a:cubicBezTo>
                    <a:pt x="5" y="10"/>
                    <a:pt x="2" y="12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1" y="15"/>
                    <a:pt x="1" y="15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64" name="Freeform 41064" title=""/>
            <p:cNvSpPr/>
            <p:nvPr/>
          </p:nvSpPr>
          <p:spPr>
            <a:xfrm>
              <a:off x="4299" y="956"/>
              <a:ext cx="6" cy="18"/>
            </a:xfrm>
            <a:custGeom>
              <a:cxnLst>
                <a:cxn ang="0">
                  <a:pos x="32" y="23"/>
                </a:cxn>
                <a:cxn ang="0">
                  <a:pos x="32" y="29"/>
                </a:cxn>
                <a:cxn ang="0">
                  <a:pos x="32" y="52"/>
                </a:cxn>
                <a:cxn ang="0">
                  <a:pos x="0" y="52"/>
                </a:cxn>
                <a:cxn ang="0">
                  <a:pos x="0" y="74"/>
                </a:cxn>
                <a:cxn ang="0">
                  <a:pos x="0" y="81"/>
                </a:cxn>
                <a:cxn ang="0">
                  <a:pos x="0" y="104"/>
                </a:cxn>
                <a:cxn ang="0">
                  <a:pos x="32" y="104"/>
                </a:cxn>
                <a:cxn ang="0">
                  <a:pos x="32" y="81"/>
                </a:cxn>
                <a:cxn ang="0">
                  <a:pos x="32" y="74"/>
                </a:cxn>
                <a:cxn ang="0">
                  <a:pos x="48" y="74"/>
                </a:cxn>
                <a:cxn ang="0">
                  <a:pos x="48" y="52"/>
                </a:cxn>
                <a:cxn ang="0">
                  <a:pos x="48" y="29"/>
                </a:cxn>
                <a:cxn ang="0">
                  <a:pos x="48" y="23"/>
                </a:cxn>
                <a:cxn ang="0">
                  <a:pos x="48" y="0"/>
                </a:cxn>
                <a:cxn ang="0">
                  <a:pos x="32" y="0"/>
                </a:cxn>
                <a:cxn ang="0">
                  <a:pos x="32" y="23"/>
                </a:cxn>
              </a:cxnLst>
              <a:rect l="l" t="t" r="r" b="b"/>
              <a:pathLst>
                <a:path w="3" h="10">
                  <a:moveTo>
                    <a:pt x="2" y="2"/>
                  </a:moveTo>
                  <a:cubicBezTo>
                    <a:pt x="2" y="2"/>
                    <a:pt x="2" y="3"/>
                    <a:pt x="2" y="3"/>
                  </a:cubicBezTo>
                  <a:cubicBezTo>
                    <a:pt x="2" y="4"/>
                    <a:pt x="2" y="4"/>
                    <a:pt x="2" y="5"/>
                  </a:cubicBezTo>
                  <a:cubicBezTo>
                    <a:pt x="1" y="5"/>
                    <a:pt x="1" y="5"/>
                    <a:pt x="0" y="5"/>
                  </a:cubicBezTo>
                  <a:cubicBezTo>
                    <a:pt x="0" y="6"/>
                    <a:pt x="0" y="6"/>
                    <a:pt x="0" y="7"/>
                  </a:cubicBezTo>
                  <a:cubicBezTo>
                    <a:pt x="0" y="7"/>
                    <a:pt x="0" y="8"/>
                    <a:pt x="0" y="8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1" y="10"/>
                    <a:pt x="1" y="10"/>
                    <a:pt x="2" y="10"/>
                  </a:cubicBezTo>
                  <a:cubicBezTo>
                    <a:pt x="2" y="9"/>
                    <a:pt x="2" y="9"/>
                    <a:pt x="2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3" y="7"/>
                    <a:pt x="3" y="7"/>
                  </a:cubicBezTo>
                  <a:cubicBezTo>
                    <a:pt x="3" y="6"/>
                    <a:pt x="3" y="6"/>
                    <a:pt x="3" y="5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65" name="Freeform 41065" title=""/>
            <p:cNvSpPr/>
            <p:nvPr/>
          </p:nvSpPr>
          <p:spPr>
            <a:xfrm>
              <a:off x="4380" y="1235"/>
              <a:ext cx="1" cy="0"/>
            </a:xfrm>
            <a:custGeom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</a:cxnLst>
              <a:rect l="l" t="t" r="r" b="b"/>
              <a:pathLst>
                <a:path w="1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66" name="Freeform 41066" title=""/>
            <p:cNvSpPr/>
            <p:nvPr/>
          </p:nvSpPr>
          <p:spPr>
            <a:xfrm>
              <a:off x="4009" y="939"/>
              <a:ext cx="1" cy="3"/>
            </a:xfrm>
            <a:custGeom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1" y="12"/>
                </a:cxn>
                <a:cxn ang="0">
                  <a:pos x="1" y="0"/>
                </a:cxn>
                <a:cxn ang="0">
                  <a:pos x="0" y="0"/>
                </a:cxn>
              </a:cxnLst>
              <a:rect l="l" t="t" r="r" b="b"/>
              <a:pathLst>
                <a:path w="1" h="2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1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67" name="Freeform 41067" title=""/>
            <p:cNvSpPr/>
            <p:nvPr/>
          </p:nvSpPr>
          <p:spPr>
            <a:xfrm>
              <a:off x="4313" y="927"/>
              <a:ext cx="6" cy="1"/>
            </a:xfrm>
            <a:custGeom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6" y="1"/>
                </a:cxn>
                <a:cxn ang="0">
                  <a:pos x="48" y="1"/>
                </a:cxn>
                <a:cxn ang="0">
                  <a:pos x="48" y="0"/>
                </a:cxn>
                <a:cxn ang="0">
                  <a:pos x="16" y="0"/>
                </a:cxn>
                <a:cxn ang="0">
                  <a:pos x="0" y="0"/>
                </a:cxn>
              </a:cxnLst>
              <a:rect l="l" t="t" r="r" b="b"/>
              <a:pathLst>
                <a:path w="3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68" name="Freeform 41068" title=""/>
            <p:cNvSpPr/>
            <p:nvPr/>
          </p:nvSpPr>
          <p:spPr>
            <a:xfrm>
              <a:off x="4310" y="923"/>
              <a:ext cx="3" cy="4"/>
            </a:xfrm>
            <a:custGeom>
              <a:cxnLst>
                <a:cxn ang="0">
                  <a:pos x="0" y="0"/>
                </a:cxn>
                <a:cxn ang="0">
                  <a:pos x="0" y="32"/>
                </a:cxn>
                <a:cxn ang="0">
                  <a:pos x="12" y="32"/>
                </a:cxn>
                <a:cxn ang="0">
                  <a:pos x="12" y="0"/>
                </a:cxn>
                <a:cxn ang="0">
                  <a:pos x="0" y="0"/>
                </a:cxn>
              </a:cxnLst>
              <a:rect l="l" t="t" r="r" b="b"/>
              <a:pathLst>
                <a:path w="2" h="2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69" name="Freeform 41069" title=""/>
            <p:cNvSpPr>
              <a:spLocks noEditPoints="1"/>
            </p:cNvSpPr>
            <p:nvPr/>
          </p:nvSpPr>
          <p:spPr>
            <a:xfrm>
              <a:off x="3645" y="846"/>
              <a:ext cx="282" cy="692"/>
            </a:xfrm>
            <a:custGeom>
              <a:cxnLst>
                <a:cxn ang="0">
                  <a:pos x="1067" y="3491"/>
                </a:cxn>
                <a:cxn ang="0">
                  <a:pos x="1187" y="3293"/>
                </a:cxn>
                <a:cxn ang="0">
                  <a:pos x="1325" y="3129"/>
                </a:cxn>
                <a:cxn ang="0">
                  <a:pos x="1396" y="2859"/>
                </a:cxn>
                <a:cxn ang="0">
                  <a:pos x="1424" y="2686"/>
                </a:cxn>
                <a:cxn ang="0">
                  <a:pos x="1187" y="2595"/>
                </a:cxn>
                <a:cxn ang="0">
                  <a:pos x="1006" y="2425"/>
                </a:cxn>
                <a:cxn ang="0">
                  <a:pos x="834" y="2297"/>
                </a:cxn>
                <a:cxn ang="0">
                  <a:pos x="634" y="2282"/>
                </a:cxn>
                <a:cxn ang="0">
                  <a:pos x="433" y="2346"/>
                </a:cxn>
                <a:cxn ang="0">
                  <a:pos x="299" y="2160"/>
                </a:cxn>
                <a:cxn ang="0">
                  <a:pos x="275" y="2060"/>
                </a:cxn>
                <a:cxn ang="0">
                  <a:pos x="148" y="1938"/>
                </a:cxn>
                <a:cxn ang="0">
                  <a:pos x="322" y="1811"/>
                </a:cxn>
                <a:cxn ang="0">
                  <a:pos x="496" y="1910"/>
                </a:cxn>
                <a:cxn ang="0">
                  <a:pos x="578" y="1717"/>
                </a:cxn>
                <a:cxn ang="0">
                  <a:pos x="733" y="1541"/>
                </a:cxn>
                <a:cxn ang="0">
                  <a:pos x="928" y="1419"/>
                </a:cxn>
                <a:cxn ang="0">
                  <a:pos x="1039" y="1377"/>
                </a:cxn>
                <a:cxn ang="0">
                  <a:pos x="1039" y="1304"/>
                </a:cxn>
                <a:cxn ang="0">
                  <a:pos x="1081" y="1330"/>
                </a:cxn>
                <a:cxn ang="0">
                  <a:pos x="1166" y="1283"/>
                </a:cxn>
                <a:cxn ang="0">
                  <a:pos x="1118" y="1042"/>
                </a:cxn>
                <a:cxn ang="0">
                  <a:pos x="990" y="920"/>
                </a:cxn>
                <a:cxn ang="0">
                  <a:pos x="863" y="842"/>
                </a:cxn>
                <a:cxn ang="0">
                  <a:pos x="797" y="1042"/>
                </a:cxn>
                <a:cxn ang="0">
                  <a:pos x="707" y="1091"/>
                </a:cxn>
                <a:cxn ang="0">
                  <a:pos x="548" y="917"/>
                </a:cxn>
                <a:cxn ang="0">
                  <a:pos x="682" y="732"/>
                </a:cxn>
                <a:cxn ang="0">
                  <a:pos x="754" y="769"/>
                </a:cxn>
                <a:cxn ang="0">
                  <a:pos x="797" y="671"/>
                </a:cxn>
                <a:cxn ang="0">
                  <a:pos x="928" y="556"/>
                </a:cxn>
                <a:cxn ang="0">
                  <a:pos x="990" y="647"/>
                </a:cxn>
                <a:cxn ang="0">
                  <a:pos x="891" y="769"/>
                </a:cxn>
                <a:cxn ang="0">
                  <a:pos x="1081" y="847"/>
                </a:cxn>
                <a:cxn ang="0">
                  <a:pos x="1154" y="769"/>
                </a:cxn>
                <a:cxn ang="0">
                  <a:pos x="1154" y="572"/>
                </a:cxn>
                <a:cxn ang="0">
                  <a:pos x="990" y="385"/>
                </a:cxn>
                <a:cxn ang="0">
                  <a:pos x="797" y="408"/>
                </a:cxn>
                <a:cxn ang="0">
                  <a:pos x="797" y="535"/>
                </a:cxn>
                <a:cxn ang="0">
                  <a:pos x="806" y="361"/>
                </a:cxn>
                <a:cxn ang="0">
                  <a:pos x="1027" y="335"/>
                </a:cxn>
                <a:cxn ang="0">
                  <a:pos x="891" y="237"/>
                </a:cxn>
                <a:cxn ang="0">
                  <a:pos x="1112" y="213"/>
                </a:cxn>
                <a:cxn ang="0">
                  <a:pos x="1313" y="112"/>
                </a:cxn>
                <a:cxn ang="0">
                  <a:pos x="1191" y="0"/>
                </a:cxn>
                <a:cxn ang="0">
                  <a:pos x="954" y="64"/>
                </a:cxn>
                <a:cxn ang="0">
                  <a:pos x="905" y="195"/>
                </a:cxn>
                <a:cxn ang="0">
                  <a:pos x="797" y="164"/>
                </a:cxn>
                <a:cxn ang="0">
                  <a:pos x="754" y="307"/>
                </a:cxn>
                <a:cxn ang="0">
                  <a:pos x="621" y="483"/>
                </a:cxn>
                <a:cxn ang="0">
                  <a:pos x="37" y="2102"/>
                </a:cxn>
                <a:cxn ang="0">
                  <a:pos x="221" y="2224"/>
                </a:cxn>
                <a:cxn ang="0">
                  <a:pos x="406" y="2372"/>
                </a:cxn>
                <a:cxn ang="0">
                  <a:pos x="520" y="2501"/>
                </a:cxn>
                <a:cxn ang="0">
                  <a:pos x="449" y="2744"/>
                </a:cxn>
                <a:cxn ang="0">
                  <a:pos x="578" y="2956"/>
                </a:cxn>
                <a:cxn ang="0">
                  <a:pos x="728" y="3145"/>
                </a:cxn>
                <a:cxn ang="0">
                  <a:pos x="733" y="3415"/>
                </a:cxn>
                <a:cxn ang="0">
                  <a:pos x="1055" y="112"/>
                </a:cxn>
                <a:cxn ang="0">
                  <a:pos x="655" y="526"/>
                </a:cxn>
                <a:cxn ang="0">
                  <a:pos x="606" y="507"/>
                </a:cxn>
              </a:cxnLst>
              <a:rect l="l" t="t" r="r" b="b"/>
              <a:pathLst>
                <a:path w="162" h="397">
                  <a:moveTo>
                    <a:pt x="102" y="395"/>
                  </a:moveTo>
                  <a:cubicBezTo>
                    <a:pt x="102" y="395"/>
                    <a:pt x="102" y="394"/>
                    <a:pt x="102" y="394"/>
                  </a:cubicBezTo>
                  <a:cubicBezTo>
                    <a:pt x="102" y="393"/>
                    <a:pt x="102" y="393"/>
                    <a:pt x="102" y="392"/>
                  </a:cubicBezTo>
                  <a:cubicBezTo>
                    <a:pt x="103" y="392"/>
                    <a:pt x="103" y="392"/>
                    <a:pt x="104" y="392"/>
                  </a:cubicBezTo>
                  <a:cubicBezTo>
                    <a:pt x="104" y="393"/>
                    <a:pt x="104" y="393"/>
                    <a:pt x="104" y="394"/>
                  </a:cubicBezTo>
                  <a:cubicBezTo>
                    <a:pt x="104" y="394"/>
                    <a:pt x="105" y="394"/>
                    <a:pt x="105" y="394"/>
                  </a:cubicBezTo>
                  <a:cubicBezTo>
                    <a:pt x="105" y="393"/>
                    <a:pt x="105" y="393"/>
                    <a:pt x="105" y="392"/>
                  </a:cubicBezTo>
                  <a:cubicBezTo>
                    <a:pt x="106" y="392"/>
                    <a:pt x="106" y="392"/>
                    <a:pt x="107" y="392"/>
                  </a:cubicBezTo>
                  <a:cubicBezTo>
                    <a:pt x="107" y="392"/>
                    <a:pt x="107" y="391"/>
                    <a:pt x="107" y="391"/>
                  </a:cubicBezTo>
                  <a:cubicBezTo>
                    <a:pt x="107" y="390"/>
                    <a:pt x="107" y="390"/>
                    <a:pt x="107" y="389"/>
                  </a:cubicBezTo>
                  <a:cubicBezTo>
                    <a:pt x="107" y="388"/>
                    <a:pt x="107" y="388"/>
                    <a:pt x="107" y="387"/>
                  </a:cubicBezTo>
                  <a:cubicBezTo>
                    <a:pt x="107" y="387"/>
                    <a:pt x="107" y="386"/>
                    <a:pt x="107" y="386"/>
                  </a:cubicBezTo>
                  <a:cubicBezTo>
                    <a:pt x="107" y="386"/>
                    <a:pt x="108" y="386"/>
                    <a:pt x="108" y="386"/>
                  </a:cubicBezTo>
                  <a:cubicBezTo>
                    <a:pt x="109" y="386"/>
                    <a:pt x="110" y="386"/>
                    <a:pt x="110" y="386"/>
                  </a:cubicBezTo>
                  <a:cubicBezTo>
                    <a:pt x="111" y="386"/>
                    <a:pt x="111" y="386"/>
                    <a:pt x="112" y="386"/>
                  </a:cubicBezTo>
                  <a:cubicBezTo>
                    <a:pt x="112" y="385"/>
                    <a:pt x="112" y="385"/>
                    <a:pt x="112" y="384"/>
                  </a:cubicBezTo>
                  <a:cubicBezTo>
                    <a:pt x="112" y="384"/>
                    <a:pt x="113" y="384"/>
                    <a:pt x="113" y="384"/>
                  </a:cubicBezTo>
                  <a:cubicBezTo>
                    <a:pt x="114" y="384"/>
                    <a:pt x="114" y="384"/>
                    <a:pt x="115" y="384"/>
                  </a:cubicBezTo>
                  <a:cubicBezTo>
                    <a:pt x="115" y="384"/>
                    <a:pt x="115" y="383"/>
                    <a:pt x="115" y="382"/>
                  </a:cubicBezTo>
                  <a:cubicBezTo>
                    <a:pt x="115" y="382"/>
                    <a:pt x="116" y="382"/>
                    <a:pt x="116" y="382"/>
                  </a:cubicBezTo>
                  <a:cubicBezTo>
                    <a:pt x="116" y="382"/>
                    <a:pt x="116" y="381"/>
                    <a:pt x="116" y="381"/>
                  </a:cubicBezTo>
                  <a:cubicBezTo>
                    <a:pt x="116" y="380"/>
                    <a:pt x="116" y="380"/>
                    <a:pt x="116" y="379"/>
                  </a:cubicBezTo>
                  <a:cubicBezTo>
                    <a:pt x="116" y="379"/>
                    <a:pt x="116" y="378"/>
                    <a:pt x="116" y="378"/>
                  </a:cubicBezTo>
                  <a:cubicBezTo>
                    <a:pt x="116" y="377"/>
                    <a:pt x="116" y="377"/>
                    <a:pt x="116" y="376"/>
                  </a:cubicBezTo>
                  <a:cubicBezTo>
                    <a:pt x="116" y="376"/>
                    <a:pt x="115" y="376"/>
                    <a:pt x="115" y="376"/>
                  </a:cubicBezTo>
                  <a:cubicBezTo>
                    <a:pt x="115" y="376"/>
                    <a:pt x="115" y="375"/>
                    <a:pt x="115" y="375"/>
                  </a:cubicBezTo>
                  <a:cubicBezTo>
                    <a:pt x="115" y="374"/>
                    <a:pt x="115" y="373"/>
                    <a:pt x="115" y="373"/>
                  </a:cubicBezTo>
                  <a:cubicBezTo>
                    <a:pt x="115" y="373"/>
                    <a:pt x="116" y="373"/>
                    <a:pt x="116" y="373"/>
                  </a:cubicBezTo>
                  <a:cubicBezTo>
                    <a:pt x="117" y="373"/>
                    <a:pt x="117" y="373"/>
                    <a:pt x="118" y="373"/>
                  </a:cubicBezTo>
                  <a:cubicBezTo>
                    <a:pt x="118" y="373"/>
                    <a:pt x="119" y="373"/>
                    <a:pt x="119" y="373"/>
                  </a:cubicBezTo>
                  <a:cubicBezTo>
                    <a:pt x="120" y="373"/>
                    <a:pt x="120" y="373"/>
                    <a:pt x="121" y="373"/>
                  </a:cubicBezTo>
                  <a:cubicBezTo>
                    <a:pt x="121" y="372"/>
                    <a:pt x="121" y="372"/>
                    <a:pt x="121" y="371"/>
                  </a:cubicBezTo>
                  <a:cubicBezTo>
                    <a:pt x="121" y="371"/>
                    <a:pt x="122" y="371"/>
                    <a:pt x="122" y="371"/>
                  </a:cubicBezTo>
                  <a:cubicBezTo>
                    <a:pt x="122" y="371"/>
                    <a:pt x="122" y="370"/>
                    <a:pt x="122" y="370"/>
                  </a:cubicBezTo>
                  <a:cubicBezTo>
                    <a:pt x="123" y="370"/>
                    <a:pt x="124" y="370"/>
                    <a:pt x="124" y="370"/>
                  </a:cubicBezTo>
                  <a:cubicBezTo>
                    <a:pt x="124" y="369"/>
                    <a:pt x="124" y="369"/>
                    <a:pt x="124" y="368"/>
                  </a:cubicBezTo>
                  <a:cubicBezTo>
                    <a:pt x="124" y="367"/>
                    <a:pt x="124" y="367"/>
                    <a:pt x="124" y="366"/>
                  </a:cubicBezTo>
                  <a:cubicBezTo>
                    <a:pt x="125" y="366"/>
                    <a:pt x="125" y="366"/>
                    <a:pt x="126" y="366"/>
                  </a:cubicBezTo>
                  <a:cubicBezTo>
                    <a:pt x="126" y="366"/>
                    <a:pt x="126" y="365"/>
                    <a:pt x="126" y="365"/>
                  </a:cubicBezTo>
                  <a:cubicBezTo>
                    <a:pt x="126" y="364"/>
                    <a:pt x="126" y="364"/>
                    <a:pt x="126" y="363"/>
                  </a:cubicBezTo>
                  <a:cubicBezTo>
                    <a:pt x="126" y="363"/>
                    <a:pt x="127" y="363"/>
                    <a:pt x="127" y="363"/>
                  </a:cubicBezTo>
                  <a:cubicBezTo>
                    <a:pt x="127" y="363"/>
                    <a:pt x="127" y="362"/>
                    <a:pt x="127" y="362"/>
                  </a:cubicBezTo>
                  <a:cubicBezTo>
                    <a:pt x="127" y="361"/>
                    <a:pt x="127" y="361"/>
                    <a:pt x="127" y="360"/>
                  </a:cubicBezTo>
                  <a:cubicBezTo>
                    <a:pt x="128" y="360"/>
                    <a:pt x="128" y="360"/>
                    <a:pt x="129" y="360"/>
                  </a:cubicBezTo>
                  <a:cubicBezTo>
                    <a:pt x="129" y="359"/>
                    <a:pt x="129" y="359"/>
                    <a:pt x="129" y="358"/>
                  </a:cubicBezTo>
                  <a:cubicBezTo>
                    <a:pt x="129" y="358"/>
                    <a:pt x="129" y="357"/>
                    <a:pt x="129" y="357"/>
                  </a:cubicBezTo>
                  <a:cubicBezTo>
                    <a:pt x="129" y="357"/>
                    <a:pt x="130" y="357"/>
                    <a:pt x="130" y="357"/>
                  </a:cubicBezTo>
                  <a:cubicBezTo>
                    <a:pt x="130" y="356"/>
                    <a:pt x="130" y="356"/>
                    <a:pt x="130" y="355"/>
                  </a:cubicBezTo>
                  <a:cubicBezTo>
                    <a:pt x="130" y="355"/>
                    <a:pt x="130" y="354"/>
                    <a:pt x="130" y="353"/>
                  </a:cubicBezTo>
                  <a:cubicBezTo>
                    <a:pt x="131" y="353"/>
                    <a:pt x="131" y="353"/>
                    <a:pt x="132" y="353"/>
                  </a:cubicBezTo>
                  <a:cubicBezTo>
                    <a:pt x="132" y="353"/>
                    <a:pt x="132" y="352"/>
                    <a:pt x="132" y="352"/>
                  </a:cubicBezTo>
                  <a:cubicBezTo>
                    <a:pt x="132" y="351"/>
                    <a:pt x="132" y="351"/>
                    <a:pt x="132" y="350"/>
                  </a:cubicBezTo>
                  <a:cubicBezTo>
                    <a:pt x="132" y="350"/>
                    <a:pt x="132" y="349"/>
                    <a:pt x="132" y="349"/>
                  </a:cubicBezTo>
                  <a:cubicBezTo>
                    <a:pt x="131" y="349"/>
                    <a:pt x="131" y="349"/>
                    <a:pt x="130" y="349"/>
                  </a:cubicBezTo>
                  <a:cubicBezTo>
                    <a:pt x="130" y="348"/>
                    <a:pt x="130" y="348"/>
                    <a:pt x="130" y="347"/>
                  </a:cubicBezTo>
                  <a:cubicBezTo>
                    <a:pt x="130" y="347"/>
                    <a:pt x="130" y="346"/>
                    <a:pt x="130" y="346"/>
                  </a:cubicBezTo>
                  <a:cubicBezTo>
                    <a:pt x="131" y="346"/>
                    <a:pt x="131" y="346"/>
                    <a:pt x="132" y="346"/>
                  </a:cubicBezTo>
                  <a:cubicBezTo>
                    <a:pt x="132" y="346"/>
                    <a:pt x="133" y="346"/>
                    <a:pt x="134" y="346"/>
                  </a:cubicBezTo>
                  <a:cubicBezTo>
                    <a:pt x="134" y="345"/>
                    <a:pt x="134" y="344"/>
                    <a:pt x="134" y="344"/>
                  </a:cubicBezTo>
                  <a:cubicBezTo>
                    <a:pt x="134" y="344"/>
                    <a:pt x="135" y="344"/>
                    <a:pt x="135" y="344"/>
                  </a:cubicBezTo>
                  <a:cubicBezTo>
                    <a:pt x="135" y="343"/>
                    <a:pt x="135" y="343"/>
                    <a:pt x="135" y="342"/>
                  </a:cubicBezTo>
                  <a:cubicBezTo>
                    <a:pt x="136" y="342"/>
                    <a:pt x="136" y="342"/>
                    <a:pt x="137" y="342"/>
                  </a:cubicBezTo>
                  <a:cubicBezTo>
                    <a:pt x="137" y="342"/>
                    <a:pt x="137" y="341"/>
                    <a:pt x="137" y="341"/>
                  </a:cubicBezTo>
                  <a:cubicBezTo>
                    <a:pt x="137" y="341"/>
                    <a:pt x="138" y="341"/>
                    <a:pt x="138" y="341"/>
                  </a:cubicBezTo>
                  <a:cubicBezTo>
                    <a:pt x="139" y="341"/>
                    <a:pt x="139" y="341"/>
                    <a:pt x="140" y="341"/>
                  </a:cubicBezTo>
                  <a:cubicBezTo>
                    <a:pt x="140" y="340"/>
                    <a:pt x="140" y="340"/>
                    <a:pt x="140" y="339"/>
                  </a:cubicBezTo>
                  <a:cubicBezTo>
                    <a:pt x="140" y="339"/>
                    <a:pt x="141" y="339"/>
                    <a:pt x="141" y="339"/>
                  </a:cubicBezTo>
                  <a:cubicBezTo>
                    <a:pt x="142" y="339"/>
                    <a:pt x="142" y="339"/>
                    <a:pt x="143" y="339"/>
                  </a:cubicBezTo>
                  <a:cubicBezTo>
                    <a:pt x="143" y="339"/>
                    <a:pt x="144" y="339"/>
                    <a:pt x="144" y="339"/>
                  </a:cubicBezTo>
                  <a:cubicBezTo>
                    <a:pt x="145" y="339"/>
                    <a:pt x="145" y="339"/>
                    <a:pt x="146" y="339"/>
                  </a:cubicBezTo>
                  <a:cubicBezTo>
                    <a:pt x="146" y="338"/>
                    <a:pt x="146" y="338"/>
                    <a:pt x="146" y="337"/>
                  </a:cubicBezTo>
                  <a:cubicBezTo>
                    <a:pt x="146" y="337"/>
                    <a:pt x="147" y="337"/>
                    <a:pt x="148" y="337"/>
                  </a:cubicBezTo>
                  <a:cubicBezTo>
                    <a:pt x="148" y="337"/>
                    <a:pt x="148" y="336"/>
                    <a:pt x="148" y="336"/>
                  </a:cubicBezTo>
                  <a:cubicBezTo>
                    <a:pt x="148" y="335"/>
                    <a:pt x="148" y="335"/>
                    <a:pt x="148" y="334"/>
                  </a:cubicBezTo>
                  <a:cubicBezTo>
                    <a:pt x="148" y="334"/>
                    <a:pt x="148" y="333"/>
                    <a:pt x="148" y="333"/>
                  </a:cubicBezTo>
                  <a:cubicBezTo>
                    <a:pt x="148" y="333"/>
                    <a:pt x="149" y="333"/>
                    <a:pt x="149" y="333"/>
                  </a:cubicBezTo>
                  <a:cubicBezTo>
                    <a:pt x="149" y="332"/>
                    <a:pt x="149" y="332"/>
                    <a:pt x="149" y="331"/>
                  </a:cubicBezTo>
                  <a:cubicBezTo>
                    <a:pt x="149" y="330"/>
                    <a:pt x="149" y="330"/>
                    <a:pt x="149" y="329"/>
                  </a:cubicBezTo>
                  <a:cubicBezTo>
                    <a:pt x="150" y="329"/>
                    <a:pt x="150" y="329"/>
                    <a:pt x="151" y="329"/>
                  </a:cubicBezTo>
                  <a:cubicBezTo>
                    <a:pt x="151" y="329"/>
                    <a:pt x="151" y="328"/>
                    <a:pt x="151" y="328"/>
                  </a:cubicBezTo>
                  <a:cubicBezTo>
                    <a:pt x="151" y="327"/>
                    <a:pt x="151" y="327"/>
                    <a:pt x="151" y="326"/>
                  </a:cubicBezTo>
                  <a:cubicBezTo>
                    <a:pt x="151" y="326"/>
                    <a:pt x="151" y="325"/>
                    <a:pt x="151" y="324"/>
                  </a:cubicBezTo>
                  <a:cubicBezTo>
                    <a:pt x="151" y="324"/>
                    <a:pt x="151" y="323"/>
                    <a:pt x="151" y="323"/>
                  </a:cubicBezTo>
                  <a:cubicBezTo>
                    <a:pt x="151" y="322"/>
                    <a:pt x="151" y="322"/>
                    <a:pt x="151" y="321"/>
                  </a:cubicBezTo>
                  <a:cubicBezTo>
                    <a:pt x="151" y="321"/>
                    <a:pt x="151" y="320"/>
                    <a:pt x="151" y="320"/>
                  </a:cubicBezTo>
                  <a:cubicBezTo>
                    <a:pt x="151" y="319"/>
                    <a:pt x="151" y="319"/>
                    <a:pt x="151" y="318"/>
                  </a:cubicBezTo>
                  <a:cubicBezTo>
                    <a:pt x="151" y="318"/>
                    <a:pt x="151" y="317"/>
                    <a:pt x="151" y="317"/>
                  </a:cubicBezTo>
                  <a:cubicBezTo>
                    <a:pt x="151" y="316"/>
                    <a:pt x="151" y="315"/>
                    <a:pt x="151" y="315"/>
                  </a:cubicBezTo>
                  <a:cubicBezTo>
                    <a:pt x="151" y="314"/>
                    <a:pt x="151" y="314"/>
                    <a:pt x="151" y="313"/>
                  </a:cubicBezTo>
                  <a:cubicBezTo>
                    <a:pt x="151" y="313"/>
                    <a:pt x="151" y="312"/>
                    <a:pt x="151" y="312"/>
                  </a:cubicBezTo>
                  <a:cubicBezTo>
                    <a:pt x="151" y="312"/>
                    <a:pt x="152" y="312"/>
                    <a:pt x="152" y="312"/>
                  </a:cubicBezTo>
                  <a:cubicBezTo>
                    <a:pt x="152" y="311"/>
                    <a:pt x="152" y="310"/>
                    <a:pt x="152" y="310"/>
                  </a:cubicBezTo>
                  <a:cubicBezTo>
                    <a:pt x="153" y="310"/>
                    <a:pt x="153" y="310"/>
                    <a:pt x="154" y="310"/>
                  </a:cubicBezTo>
                  <a:cubicBezTo>
                    <a:pt x="154" y="309"/>
                    <a:pt x="154" y="309"/>
                    <a:pt x="154" y="308"/>
                  </a:cubicBezTo>
                  <a:cubicBezTo>
                    <a:pt x="154" y="308"/>
                    <a:pt x="155" y="308"/>
                    <a:pt x="155" y="308"/>
                  </a:cubicBezTo>
                  <a:cubicBezTo>
                    <a:pt x="155" y="308"/>
                    <a:pt x="155" y="307"/>
                    <a:pt x="155" y="307"/>
                  </a:cubicBezTo>
                  <a:cubicBezTo>
                    <a:pt x="156" y="307"/>
                    <a:pt x="156" y="307"/>
                    <a:pt x="157" y="307"/>
                  </a:cubicBezTo>
                  <a:cubicBezTo>
                    <a:pt x="157" y="306"/>
                    <a:pt x="157" y="306"/>
                    <a:pt x="157" y="305"/>
                  </a:cubicBezTo>
                  <a:cubicBezTo>
                    <a:pt x="158" y="305"/>
                    <a:pt x="158" y="305"/>
                    <a:pt x="159" y="305"/>
                  </a:cubicBezTo>
                  <a:cubicBezTo>
                    <a:pt x="159" y="305"/>
                    <a:pt x="159" y="304"/>
                    <a:pt x="159" y="304"/>
                  </a:cubicBezTo>
                  <a:cubicBezTo>
                    <a:pt x="159" y="304"/>
                    <a:pt x="160" y="304"/>
                    <a:pt x="160" y="304"/>
                  </a:cubicBezTo>
                  <a:cubicBezTo>
                    <a:pt x="160" y="303"/>
                    <a:pt x="160" y="303"/>
                    <a:pt x="160" y="302"/>
                  </a:cubicBezTo>
                  <a:cubicBezTo>
                    <a:pt x="160" y="301"/>
                    <a:pt x="160" y="301"/>
                    <a:pt x="160" y="300"/>
                  </a:cubicBezTo>
                  <a:cubicBezTo>
                    <a:pt x="160" y="300"/>
                    <a:pt x="160" y="299"/>
                    <a:pt x="160" y="299"/>
                  </a:cubicBezTo>
                  <a:cubicBezTo>
                    <a:pt x="161" y="299"/>
                    <a:pt x="161" y="299"/>
                    <a:pt x="162" y="299"/>
                  </a:cubicBezTo>
                  <a:cubicBezTo>
                    <a:pt x="162" y="298"/>
                    <a:pt x="162" y="298"/>
                    <a:pt x="162" y="297"/>
                  </a:cubicBezTo>
                  <a:cubicBezTo>
                    <a:pt x="161" y="297"/>
                    <a:pt x="161" y="297"/>
                    <a:pt x="160" y="297"/>
                  </a:cubicBezTo>
                  <a:cubicBezTo>
                    <a:pt x="160" y="297"/>
                    <a:pt x="160" y="296"/>
                    <a:pt x="160" y="295"/>
                  </a:cubicBezTo>
                  <a:cubicBezTo>
                    <a:pt x="160" y="295"/>
                    <a:pt x="160" y="294"/>
                    <a:pt x="160" y="294"/>
                  </a:cubicBezTo>
                  <a:cubicBezTo>
                    <a:pt x="160" y="293"/>
                    <a:pt x="160" y="293"/>
                    <a:pt x="160" y="292"/>
                  </a:cubicBezTo>
                  <a:cubicBezTo>
                    <a:pt x="160" y="292"/>
                    <a:pt x="160" y="291"/>
                    <a:pt x="160" y="291"/>
                  </a:cubicBezTo>
                  <a:cubicBezTo>
                    <a:pt x="159" y="291"/>
                    <a:pt x="159" y="291"/>
                    <a:pt x="159" y="291"/>
                  </a:cubicBezTo>
                  <a:cubicBezTo>
                    <a:pt x="159" y="291"/>
                    <a:pt x="159" y="291"/>
                    <a:pt x="159" y="291"/>
                  </a:cubicBezTo>
                  <a:cubicBezTo>
                    <a:pt x="158" y="291"/>
                    <a:pt x="158" y="291"/>
                    <a:pt x="157" y="291"/>
                  </a:cubicBezTo>
                  <a:cubicBezTo>
                    <a:pt x="156" y="291"/>
                    <a:pt x="156" y="291"/>
                    <a:pt x="155" y="291"/>
                  </a:cubicBezTo>
                  <a:cubicBezTo>
                    <a:pt x="155" y="291"/>
                    <a:pt x="154" y="291"/>
                    <a:pt x="154" y="291"/>
                  </a:cubicBezTo>
                  <a:cubicBezTo>
                    <a:pt x="154" y="290"/>
                    <a:pt x="154" y="290"/>
                    <a:pt x="154" y="289"/>
                  </a:cubicBezTo>
                  <a:cubicBezTo>
                    <a:pt x="153" y="289"/>
                    <a:pt x="153" y="289"/>
                    <a:pt x="152" y="289"/>
                  </a:cubicBezTo>
                  <a:cubicBezTo>
                    <a:pt x="152" y="288"/>
                    <a:pt x="152" y="288"/>
                    <a:pt x="152" y="287"/>
                  </a:cubicBezTo>
                  <a:cubicBezTo>
                    <a:pt x="152" y="287"/>
                    <a:pt x="151" y="287"/>
                    <a:pt x="151" y="287"/>
                  </a:cubicBezTo>
                  <a:cubicBezTo>
                    <a:pt x="150" y="287"/>
                    <a:pt x="150" y="287"/>
                    <a:pt x="149" y="287"/>
                  </a:cubicBezTo>
                  <a:cubicBezTo>
                    <a:pt x="149" y="287"/>
                    <a:pt x="149" y="286"/>
                    <a:pt x="149" y="286"/>
                  </a:cubicBezTo>
                  <a:cubicBezTo>
                    <a:pt x="149" y="286"/>
                    <a:pt x="148" y="286"/>
                    <a:pt x="148" y="286"/>
                  </a:cubicBezTo>
                  <a:cubicBezTo>
                    <a:pt x="147" y="286"/>
                    <a:pt x="146" y="286"/>
                    <a:pt x="146" y="286"/>
                  </a:cubicBezTo>
                  <a:cubicBezTo>
                    <a:pt x="145" y="286"/>
                    <a:pt x="145" y="286"/>
                    <a:pt x="144" y="286"/>
                  </a:cubicBezTo>
                  <a:cubicBezTo>
                    <a:pt x="144" y="286"/>
                    <a:pt x="143" y="286"/>
                    <a:pt x="143" y="286"/>
                  </a:cubicBezTo>
                  <a:cubicBezTo>
                    <a:pt x="142" y="286"/>
                    <a:pt x="142" y="286"/>
                    <a:pt x="141" y="286"/>
                  </a:cubicBezTo>
                  <a:cubicBezTo>
                    <a:pt x="141" y="285"/>
                    <a:pt x="141" y="285"/>
                    <a:pt x="141" y="284"/>
                  </a:cubicBezTo>
                  <a:cubicBezTo>
                    <a:pt x="141" y="284"/>
                    <a:pt x="140" y="284"/>
                    <a:pt x="140" y="284"/>
                  </a:cubicBezTo>
                  <a:cubicBezTo>
                    <a:pt x="139" y="284"/>
                    <a:pt x="139" y="284"/>
                    <a:pt x="138" y="284"/>
                  </a:cubicBezTo>
                  <a:cubicBezTo>
                    <a:pt x="138" y="284"/>
                    <a:pt x="137" y="284"/>
                    <a:pt x="137" y="284"/>
                  </a:cubicBezTo>
                  <a:cubicBezTo>
                    <a:pt x="137" y="284"/>
                    <a:pt x="137" y="283"/>
                    <a:pt x="137" y="283"/>
                  </a:cubicBezTo>
                  <a:cubicBezTo>
                    <a:pt x="136" y="283"/>
                    <a:pt x="136" y="283"/>
                    <a:pt x="135" y="283"/>
                  </a:cubicBezTo>
                  <a:cubicBezTo>
                    <a:pt x="135" y="283"/>
                    <a:pt x="134" y="283"/>
                    <a:pt x="134" y="283"/>
                  </a:cubicBezTo>
                  <a:cubicBezTo>
                    <a:pt x="134" y="282"/>
                    <a:pt x="134" y="281"/>
                    <a:pt x="134" y="281"/>
                  </a:cubicBezTo>
                  <a:cubicBezTo>
                    <a:pt x="133" y="281"/>
                    <a:pt x="132" y="281"/>
                    <a:pt x="132" y="281"/>
                  </a:cubicBezTo>
                  <a:cubicBezTo>
                    <a:pt x="131" y="281"/>
                    <a:pt x="131" y="281"/>
                    <a:pt x="130" y="281"/>
                  </a:cubicBezTo>
                  <a:cubicBezTo>
                    <a:pt x="130" y="281"/>
                    <a:pt x="129" y="281"/>
                    <a:pt x="129" y="281"/>
                  </a:cubicBezTo>
                  <a:cubicBezTo>
                    <a:pt x="129" y="280"/>
                    <a:pt x="129" y="280"/>
                    <a:pt x="129" y="279"/>
                  </a:cubicBezTo>
                  <a:cubicBezTo>
                    <a:pt x="128" y="279"/>
                    <a:pt x="128" y="279"/>
                    <a:pt x="127" y="279"/>
                  </a:cubicBezTo>
                  <a:cubicBezTo>
                    <a:pt x="127" y="279"/>
                    <a:pt x="127" y="278"/>
                    <a:pt x="127" y="278"/>
                  </a:cubicBezTo>
                  <a:cubicBezTo>
                    <a:pt x="127" y="278"/>
                    <a:pt x="126" y="278"/>
                    <a:pt x="126" y="278"/>
                  </a:cubicBezTo>
                  <a:cubicBezTo>
                    <a:pt x="125" y="278"/>
                    <a:pt x="125" y="278"/>
                    <a:pt x="124" y="278"/>
                  </a:cubicBezTo>
                  <a:cubicBezTo>
                    <a:pt x="124" y="277"/>
                    <a:pt x="124" y="277"/>
                    <a:pt x="124" y="276"/>
                  </a:cubicBezTo>
                  <a:cubicBezTo>
                    <a:pt x="124" y="276"/>
                    <a:pt x="124" y="275"/>
                    <a:pt x="124" y="274"/>
                  </a:cubicBezTo>
                  <a:cubicBezTo>
                    <a:pt x="124" y="274"/>
                    <a:pt x="124" y="273"/>
                    <a:pt x="124" y="273"/>
                  </a:cubicBezTo>
                  <a:cubicBezTo>
                    <a:pt x="124" y="273"/>
                    <a:pt x="123" y="273"/>
                    <a:pt x="122" y="273"/>
                  </a:cubicBezTo>
                  <a:cubicBezTo>
                    <a:pt x="122" y="272"/>
                    <a:pt x="122" y="272"/>
                    <a:pt x="122" y="271"/>
                  </a:cubicBezTo>
                  <a:cubicBezTo>
                    <a:pt x="122" y="271"/>
                    <a:pt x="122" y="270"/>
                    <a:pt x="122" y="270"/>
                  </a:cubicBezTo>
                  <a:cubicBezTo>
                    <a:pt x="122" y="270"/>
                    <a:pt x="121" y="270"/>
                    <a:pt x="121" y="270"/>
                  </a:cubicBezTo>
                  <a:cubicBezTo>
                    <a:pt x="121" y="269"/>
                    <a:pt x="121" y="269"/>
                    <a:pt x="121" y="268"/>
                  </a:cubicBezTo>
                  <a:cubicBezTo>
                    <a:pt x="121" y="268"/>
                    <a:pt x="121" y="267"/>
                    <a:pt x="121" y="266"/>
                  </a:cubicBezTo>
                  <a:cubicBezTo>
                    <a:pt x="120" y="266"/>
                    <a:pt x="120" y="266"/>
                    <a:pt x="119" y="266"/>
                  </a:cubicBezTo>
                  <a:cubicBezTo>
                    <a:pt x="119" y="266"/>
                    <a:pt x="119" y="265"/>
                    <a:pt x="119" y="265"/>
                  </a:cubicBezTo>
                  <a:cubicBezTo>
                    <a:pt x="119" y="265"/>
                    <a:pt x="118" y="265"/>
                    <a:pt x="118" y="265"/>
                  </a:cubicBezTo>
                  <a:cubicBezTo>
                    <a:pt x="117" y="265"/>
                    <a:pt x="117" y="265"/>
                    <a:pt x="116" y="265"/>
                  </a:cubicBezTo>
                  <a:cubicBezTo>
                    <a:pt x="116" y="264"/>
                    <a:pt x="116" y="264"/>
                    <a:pt x="116" y="263"/>
                  </a:cubicBezTo>
                  <a:cubicBezTo>
                    <a:pt x="116" y="263"/>
                    <a:pt x="115" y="263"/>
                    <a:pt x="115" y="263"/>
                  </a:cubicBezTo>
                  <a:cubicBezTo>
                    <a:pt x="114" y="263"/>
                    <a:pt x="114" y="263"/>
                    <a:pt x="113" y="263"/>
                  </a:cubicBezTo>
                  <a:cubicBezTo>
                    <a:pt x="113" y="263"/>
                    <a:pt x="112" y="263"/>
                    <a:pt x="112" y="263"/>
                  </a:cubicBezTo>
                  <a:cubicBezTo>
                    <a:pt x="111" y="263"/>
                    <a:pt x="111" y="263"/>
                    <a:pt x="110" y="263"/>
                  </a:cubicBezTo>
                  <a:cubicBezTo>
                    <a:pt x="110" y="263"/>
                    <a:pt x="109" y="263"/>
                    <a:pt x="108" y="263"/>
                  </a:cubicBezTo>
                  <a:cubicBezTo>
                    <a:pt x="108" y="263"/>
                    <a:pt x="108" y="262"/>
                    <a:pt x="108" y="262"/>
                  </a:cubicBezTo>
                  <a:cubicBezTo>
                    <a:pt x="108" y="262"/>
                    <a:pt x="107" y="262"/>
                    <a:pt x="107" y="262"/>
                  </a:cubicBezTo>
                  <a:cubicBezTo>
                    <a:pt x="106" y="262"/>
                    <a:pt x="106" y="262"/>
                    <a:pt x="105" y="262"/>
                  </a:cubicBezTo>
                  <a:cubicBezTo>
                    <a:pt x="105" y="261"/>
                    <a:pt x="105" y="260"/>
                    <a:pt x="105" y="260"/>
                  </a:cubicBezTo>
                  <a:cubicBezTo>
                    <a:pt x="105" y="260"/>
                    <a:pt x="104" y="260"/>
                    <a:pt x="104" y="260"/>
                  </a:cubicBezTo>
                  <a:cubicBezTo>
                    <a:pt x="104" y="259"/>
                    <a:pt x="104" y="259"/>
                    <a:pt x="104" y="258"/>
                  </a:cubicBezTo>
                  <a:cubicBezTo>
                    <a:pt x="104" y="258"/>
                    <a:pt x="104" y="257"/>
                    <a:pt x="104" y="257"/>
                  </a:cubicBezTo>
                  <a:cubicBezTo>
                    <a:pt x="103" y="257"/>
                    <a:pt x="103" y="257"/>
                    <a:pt x="102" y="257"/>
                  </a:cubicBezTo>
                  <a:cubicBezTo>
                    <a:pt x="102" y="257"/>
                    <a:pt x="101" y="257"/>
                    <a:pt x="101" y="257"/>
                  </a:cubicBezTo>
                  <a:cubicBezTo>
                    <a:pt x="101" y="256"/>
                    <a:pt x="101" y="256"/>
                    <a:pt x="101" y="255"/>
                  </a:cubicBezTo>
                  <a:cubicBezTo>
                    <a:pt x="100" y="255"/>
                    <a:pt x="100" y="255"/>
                    <a:pt x="99" y="255"/>
                  </a:cubicBezTo>
                  <a:cubicBezTo>
                    <a:pt x="99" y="255"/>
                    <a:pt x="99" y="254"/>
                    <a:pt x="99" y="254"/>
                  </a:cubicBezTo>
                  <a:cubicBezTo>
                    <a:pt x="99" y="253"/>
                    <a:pt x="99" y="252"/>
                    <a:pt x="99" y="252"/>
                  </a:cubicBezTo>
                  <a:cubicBezTo>
                    <a:pt x="99" y="251"/>
                    <a:pt x="99" y="251"/>
                    <a:pt x="99" y="250"/>
                  </a:cubicBezTo>
                  <a:cubicBezTo>
                    <a:pt x="99" y="250"/>
                    <a:pt x="99" y="249"/>
                    <a:pt x="99" y="249"/>
                  </a:cubicBezTo>
                  <a:cubicBezTo>
                    <a:pt x="98" y="249"/>
                    <a:pt x="98" y="249"/>
                    <a:pt x="97" y="249"/>
                  </a:cubicBezTo>
                  <a:cubicBezTo>
                    <a:pt x="97" y="249"/>
                    <a:pt x="97" y="250"/>
                    <a:pt x="97" y="250"/>
                  </a:cubicBezTo>
                  <a:cubicBezTo>
                    <a:pt x="97" y="250"/>
                    <a:pt x="96" y="250"/>
                    <a:pt x="96" y="250"/>
                  </a:cubicBezTo>
                  <a:cubicBezTo>
                    <a:pt x="95" y="250"/>
                    <a:pt x="95" y="250"/>
                    <a:pt x="94" y="250"/>
                  </a:cubicBezTo>
                  <a:cubicBezTo>
                    <a:pt x="94" y="250"/>
                    <a:pt x="93" y="250"/>
                    <a:pt x="93" y="250"/>
                  </a:cubicBezTo>
                  <a:cubicBezTo>
                    <a:pt x="93" y="250"/>
                    <a:pt x="93" y="249"/>
                    <a:pt x="93" y="249"/>
                  </a:cubicBezTo>
                  <a:cubicBezTo>
                    <a:pt x="92" y="249"/>
                    <a:pt x="92" y="249"/>
                    <a:pt x="91" y="249"/>
                  </a:cubicBezTo>
                  <a:cubicBezTo>
                    <a:pt x="91" y="249"/>
                    <a:pt x="90" y="249"/>
                    <a:pt x="90" y="249"/>
                  </a:cubicBezTo>
                  <a:cubicBezTo>
                    <a:pt x="90" y="249"/>
                    <a:pt x="90" y="250"/>
                    <a:pt x="90" y="250"/>
                  </a:cubicBezTo>
                  <a:cubicBezTo>
                    <a:pt x="89" y="250"/>
                    <a:pt x="89" y="250"/>
                    <a:pt x="88" y="250"/>
                  </a:cubicBezTo>
                  <a:cubicBezTo>
                    <a:pt x="88" y="250"/>
                    <a:pt x="87" y="250"/>
                    <a:pt x="87" y="250"/>
                  </a:cubicBezTo>
                  <a:cubicBezTo>
                    <a:pt x="86" y="250"/>
                    <a:pt x="85" y="250"/>
                    <a:pt x="85" y="250"/>
                  </a:cubicBezTo>
                  <a:cubicBezTo>
                    <a:pt x="84" y="250"/>
                    <a:pt x="84" y="250"/>
                    <a:pt x="83" y="250"/>
                  </a:cubicBezTo>
                  <a:cubicBezTo>
                    <a:pt x="83" y="250"/>
                    <a:pt x="82" y="250"/>
                    <a:pt x="82" y="250"/>
                  </a:cubicBezTo>
                  <a:cubicBezTo>
                    <a:pt x="82" y="250"/>
                    <a:pt x="82" y="249"/>
                    <a:pt x="82" y="249"/>
                  </a:cubicBezTo>
                  <a:cubicBezTo>
                    <a:pt x="81" y="249"/>
                    <a:pt x="81" y="249"/>
                    <a:pt x="80" y="249"/>
                  </a:cubicBezTo>
                  <a:cubicBezTo>
                    <a:pt x="80" y="248"/>
                    <a:pt x="80" y="248"/>
                    <a:pt x="80" y="247"/>
                  </a:cubicBezTo>
                  <a:cubicBezTo>
                    <a:pt x="80" y="247"/>
                    <a:pt x="79" y="247"/>
                    <a:pt x="79" y="247"/>
                  </a:cubicBezTo>
                  <a:cubicBezTo>
                    <a:pt x="79" y="247"/>
                    <a:pt x="79" y="246"/>
                    <a:pt x="79" y="245"/>
                  </a:cubicBezTo>
                  <a:cubicBezTo>
                    <a:pt x="78" y="245"/>
                    <a:pt x="78" y="245"/>
                    <a:pt x="77" y="245"/>
                  </a:cubicBezTo>
                  <a:cubicBezTo>
                    <a:pt x="77" y="245"/>
                    <a:pt x="76" y="245"/>
                    <a:pt x="76" y="245"/>
                  </a:cubicBezTo>
                  <a:cubicBezTo>
                    <a:pt x="76" y="246"/>
                    <a:pt x="76" y="247"/>
                    <a:pt x="76" y="247"/>
                  </a:cubicBezTo>
                  <a:cubicBezTo>
                    <a:pt x="75" y="247"/>
                    <a:pt x="75" y="247"/>
                    <a:pt x="74" y="247"/>
                  </a:cubicBezTo>
                  <a:cubicBezTo>
                    <a:pt x="74" y="247"/>
                    <a:pt x="74" y="246"/>
                    <a:pt x="74" y="245"/>
                  </a:cubicBezTo>
                  <a:cubicBezTo>
                    <a:pt x="74" y="245"/>
                    <a:pt x="74" y="244"/>
                    <a:pt x="74" y="244"/>
                  </a:cubicBezTo>
                  <a:cubicBezTo>
                    <a:pt x="74" y="244"/>
                    <a:pt x="73" y="244"/>
                    <a:pt x="73" y="244"/>
                  </a:cubicBezTo>
                  <a:cubicBezTo>
                    <a:pt x="72" y="244"/>
                    <a:pt x="71" y="244"/>
                    <a:pt x="71" y="244"/>
                  </a:cubicBezTo>
                  <a:cubicBezTo>
                    <a:pt x="71" y="244"/>
                    <a:pt x="71" y="245"/>
                    <a:pt x="71" y="245"/>
                  </a:cubicBezTo>
                  <a:cubicBezTo>
                    <a:pt x="70" y="245"/>
                    <a:pt x="70" y="245"/>
                    <a:pt x="69" y="245"/>
                  </a:cubicBezTo>
                  <a:cubicBezTo>
                    <a:pt x="69" y="246"/>
                    <a:pt x="69" y="247"/>
                    <a:pt x="69" y="247"/>
                  </a:cubicBezTo>
                  <a:cubicBezTo>
                    <a:pt x="69" y="247"/>
                    <a:pt x="68" y="247"/>
                    <a:pt x="68" y="247"/>
                  </a:cubicBezTo>
                  <a:cubicBezTo>
                    <a:pt x="67" y="247"/>
                    <a:pt x="67" y="247"/>
                    <a:pt x="66" y="247"/>
                  </a:cubicBezTo>
                  <a:cubicBezTo>
                    <a:pt x="66" y="247"/>
                    <a:pt x="65" y="247"/>
                    <a:pt x="65" y="247"/>
                  </a:cubicBezTo>
                  <a:cubicBezTo>
                    <a:pt x="65" y="248"/>
                    <a:pt x="65" y="248"/>
                    <a:pt x="65" y="249"/>
                  </a:cubicBezTo>
                  <a:cubicBezTo>
                    <a:pt x="64" y="249"/>
                    <a:pt x="64" y="249"/>
                    <a:pt x="63" y="249"/>
                  </a:cubicBezTo>
                  <a:cubicBezTo>
                    <a:pt x="63" y="249"/>
                    <a:pt x="63" y="250"/>
                    <a:pt x="63" y="250"/>
                  </a:cubicBezTo>
                  <a:cubicBezTo>
                    <a:pt x="63" y="250"/>
                    <a:pt x="62" y="250"/>
                    <a:pt x="61" y="250"/>
                  </a:cubicBezTo>
                  <a:cubicBezTo>
                    <a:pt x="61" y="251"/>
                    <a:pt x="61" y="251"/>
                    <a:pt x="61" y="252"/>
                  </a:cubicBezTo>
                  <a:cubicBezTo>
                    <a:pt x="61" y="252"/>
                    <a:pt x="61" y="253"/>
                    <a:pt x="61" y="254"/>
                  </a:cubicBezTo>
                  <a:cubicBezTo>
                    <a:pt x="61" y="254"/>
                    <a:pt x="60" y="254"/>
                    <a:pt x="60" y="254"/>
                  </a:cubicBezTo>
                  <a:cubicBezTo>
                    <a:pt x="59" y="254"/>
                    <a:pt x="59" y="254"/>
                    <a:pt x="58" y="254"/>
                  </a:cubicBezTo>
                  <a:cubicBezTo>
                    <a:pt x="58" y="253"/>
                    <a:pt x="58" y="252"/>
                    <a:pt x="58" y="252"/>
                  </a:cubicBezTo>
                  <a:cubicBezTo>
                    <a:pt x="58" y="252"/>
                    <a:pt x="57" y="252"/>
                    <a:pt x="57" y="252"/>
                  </a:cubicBezTo>
                  <a:cubicBezTo>
                    <a:pt x="56" y="252"/>
                    <a:pt x="56" y="252"/>
                    <a:pt x="55" y="252"/>
                  </a:cubicBezTo>
                  <a:cubicBezTo>
                    <a:pt x="55" y="252"/>
                    <a:pt x="54" y="252"/>
                    <a:pt x="54" y="252"/>
                  </a:cubicBezTo>
                  <a:cubicBezTo>
                    <a:pt x="54" y="251"/>
                    <a:pt x="54" y="251"/>
                    <a:pt x="54" y="250"/>
                  </a:cubicBezTo>
                  <a:cubicBezTo>
                    <a:pt x="53" y="250"/>
                    <a:pt x="53" y="250"/>
                    <a:pt x="52" y="250"/>
                  </a:cubicBezTo>
                  <a:cubicBezTo>
                    <a:pt x="52" y="251"/>
                    <a:pt x="52" y="251"/>
                    <a:pt x="52" y="251"/>
                  </a:cubicBezTo>
                  <a:cubicBezTo>
                    <a:pt x="52" y="252"/>
                    <a:pt x="52" y="252"/>
                    <a:pt x="52" y="252"/>
                  </a:cubicBezTo>
                  <a:cubicBezTo>
                    <a:pt x="52" y="252"/>
                    <a:pt x="51" y="252"/>
                    <a:pt x="51" y="252"/>
                  </a:cubicBezTo>
                  <a:cubicBezTo>
                    <a:pt x="51" y="252"/>
                    <a:pt x="51" y="253"/>
                    <a:pt x="51" y="254"/>
                  </a:cubicBezTo>
                  <a:cubicBezTo>
                    <a:pt x="50" y="254"/>
                    <a:pt x="50" y="254"/>
                    <a:pt x="49" y="254"/>
                  </a:cubicBezTo>
                  <a:cubicBezTo>
                    <a:pt x="48" y="254"/>
                    <a:pt x="48" y="254"/>
                    <a:pt x="47" y="254"/>
                  </a:cubicBezTo>
                  <a:cubicBezTo>
                    <a:pt x="47" y="254"/>
                    <a:pt x="46" y="254"/>
                    <a:pt x="46" y="254"/>
                  </a:cubicBezTo>
                  <a:cubicBezTo>
                    <a:pt x="46" y="253"/>
                    <a:pt x="46" y="252"/>
                    <a:pt x="46" y="252"/>
                  </a:cubicBezTo>
                  <a:cubicBezTo>
                    <a:pt x="46" y="251"/>
                    <a:pt x="46" y="251"/>
                    <a:pt x="46" y="250"/>
                  </a:cubicBezTo>
                  <a:cubicBezTo>
                    <a:pt x="45" y="250"/>
                    <a:pt x="45" y="250"/>
                    <a:pt x="44" y="250"/>
                  </a:cubicBezTo>
                  <a:cubicBezTo>
                    <a:pt x="44" y="250"/>
                    <a:pt x="44" y="249"/>
                    <a:pt x="44" y="249"/>
                  </a:cubicBezTo>
                  <a:cubicBezTo>
                    <a:pt x="44" y="248"/>
                    <a:pt x="44" y="248"/>
                    <a:pt x="44" y="247"/>
                  </a:cubicBezTo>
                  <a:cubicBezTo>
                    <a:pt x="44" y="247"/>
                    <a:pt x="44" y="246"/>
                    <a:pt x="44" y="245"/>
                  </a:cubicBezTo>
                  <a:cubicBezTo>
                    <a:pt x="44" y="245"/>
                    <a:pt x="44" y="244"/>
                    <a:pt x="44" y="244"/>
                  </a:cubicBezTo>
                  <a:cubicBezTo>
                    <a:pt x="44" y="243"/>
                    <a:pt x="44" y="243"/>
                    <a:pt x="44" y="242"/>
                  </a:cubicBezTo>
                  <a:cubicBezTo>
                    <a:pt x="44" y="242"/>
                    <a:pt x="44" y="241"/>
                    <a:pt x="44" y="241"/>
                  </a:cubicBezTo>
                  <a:cubicBezTo>
                    <a:pt x="45" y="241"/>
                    <a:pt x="45" y="241"/>
                    <a:pt x="46" y="241"/>
                  </a:cubicBezTo>
                  <a:cubicBezTo>
                    <a:pt x="46" y="240"/>
                    <a:pt x="46" y="240"/>
                    <a:pt x="46" y="239"/>
                  </a:cubicBezTo>
                  <a:cubicBezTo>
                    <a:pt x="46" y="239"/>
                    <a:pt x="46" y="238"/>
                    <a:pt x="46" y="237"/>
                  </a:cubicBezTo>
                  <a:cubicBezTo>
                    <a:pt x="46" y="237"/>
                    <a:pt x="46" y="236"/>
                    <a:pt x="46" y="236"/>
                  </a:cubicBezTo>
                  <a:cubicBezTo>
                    <a:pt x="45" y="236"/>
                    <a:pt x="45" y="236"/>
                    <a:pt x="44" y="236"/>
                  </a:cubicBezTo>
                  <a:cubicBezTo>
                    <a:pt x="44" y="236"/>
                    <a:pt x="43" y="236"/>
                    <a:pt x="43" y="236"/>
                  </a:cubicBezTo>
                  <a:cubicBezTo>
                    <a:pt x="43" y="235"/>
                    <a:pt x="43" y="235"/>
                    <a:pt x="43" y="234"/>
                  </a:cubicBezTo>
                  <a:cubicBezTo>
                    <a:pt x="42" y="234"/>
                    <a:pt x="42" y="234"/>
                    <a:pt x="41" y="234"/>
                  </a:cubicBezTo>
                  <a:cubicBezTo>
                    <a:pt x="41" y="234"/>
                    <a:pt x="40" y="234"/>
                    <a:pt x="40" y="234"/>
                  </a:cubicBezTo>
                  <a:cubicBezTo>
                    <a:pt x="39" y="234"/>
                    <a:pt x="39" y="234"/>
                    <a:pt x="38" y="234"/>
                  </a:cubicBezTo>
                  <a:cubicBezTo>
                    <a:pt x="37" y="234"/>
                    <a:pt x="37" y="234"/>
                    <a:pt x="36" y="234"/>
                  </a:cubicBezTo>
                  <a:cubicBezTo>
                    <a:pt x="36" y="234"/>
                    <a:pt x="35" y="234"/>
                    <a:pt x="35" y="234"/>
                  </a:cubicBezTo>
                  <a:cubicBezTo>
                    <a:pt x="34" y="234"/>
                    <a:pt x="34" y="234"/>
                    <a:pt x="33" y="234"/>
                  </a:cubicBezTo>
                  <a:cubicBezTo>
                    <a:pt x="33" y="234"/>
                    <a:pt x="33" y="233"/>
                    <a:pt x="33" y="233"/>
                  </a:cubicBezTo>
                  <a:cubicBezTo>
                    <a:pt x="34" y="233"/>
                    <a:pt x="34" y="233"/>
                    <a:pt x="35" y="233"/>
                  </a:cubicBezTo>
                  <a:cubicBezTo>
                    <a:pt x="35" y="232"/>
                    <a:pt x="35" y="231"/>
                    <a:pt x="35" y="231"/>
                  </a:cubicBezTo>
                  <a:cubicBezTo>
                    <a:pt x="35" y="231"/>
                    <a:pt x="36" y="231"/>
                    <a:pt x="36" y="231"/>
                  </a:cubicBezTo>
                  <a:cubicBezTo>
                    <a:pt x="36" y="230"/>
                    <a:pt x="36" y="230"/>
                    <a:pt x="36" y="229"/>
                  </a:cubicBezTo>
                  <a:cubicBezTo>
                    <a:pt x="36" y="229"/>
                    <a:pt x="36" y="228"/>
                    <a:pt x="36" y="228"/>
                  </a:cubicBezTo>
                  <a:cubicBezTo>
                    <a:pt x="36" y="227"/>
                    <a:pt x="36" y="227"/>
                    <a:pt x="36" y="226"/>
                  </a:cubicBezTo>
                  <a:cubicBezTo>
                    <a:pt x="36" y="226"/>
                    <a:pt x="36" y="225"/>
                    <a:pt x="36" y="225"/>
                  </a:cubicBezTo>
                  <a:cubicBezTo>
                    <a:pt x="37" y="225"/>
                    <a:pt x="37" y="225"/>
                    <a:pt x="38" y="225"/>
                  </a:cubicBezTo>
                  <a:cubicBezTo>
                    <a:pt x="38" y="224"/>
                    <a:pt x="38" y="223"/>
                    <a:pt x="38" y="223"/>
                  </a:cubicBezTo>
                  <a:cubicBezTo>
                    <a:pt x="39" y="223"/>
                    <a:pt x="39" y="223"/>
                    <a:pt x="40" y="223"/>
                  </a:cubicBezTo>
                  <a:cubicBezTo>
                    <a:pt x="40" y="222"/>
                    <a:pt x="40" y="222"/>
                    <a:pt x="40" y="221"/>
                  </a:cubicBezTo>
                  <a:cubicBezTo>
                    <a:pt x="40" y="221"/>
                    <a:pt x="40" y="220"/>
                    <a:pt x="40" y="220"/>
                  </a:cubicBezTo>
                  <a:cubicBezTo>
                    <a:pt x="40" y="219"/>
                    <a:pt x="40" y="219"/>
                    <a:pt x="40" y="218"/>
                  </a:cubicBezTo>
                  <a:cubicBezTo>
                    <a:pt x="39" y="218"/>
                    <a:pt x="39" y="218"/>
                    <a:pt x="38" y="218"/>
                  </a:cubicBezTo>
                  <a:cubicBezTo>
                    <a:pt x="37" y="218"/>
                    <a:pt x="37" y="218"/>
                    <a:pt x="36" y="218"/>
                  </a:cubicBezTo>
                  <a:cubicBezTo>
                    <a:pt x="36" y="218"/>
                    <a:pt x="35" y="218"/>
                    <a:pt x="35" y="218"/>
                  </a:cubicBezTo>
                  <a:cubicBezTo>
                    <a:pt x="34" y="218"/>
                    <a:pt x="34" y="218"/>
                    <a:pt x="33" y="218"/>
                  </a:cubicBezTo>
                  <a:cubicBezTo>
                    <a:pt x="33" y="218"/>
                    <a:pt x="32" y="218"/>
                    <a:pt x="32" y="218"/>
                  </a:cubicBezTo>
                  <a:cubicBezTo>
                    <a:pt x="31" y="218"/>
                    <a:pt x="31" y="218"/>
                    <a:pt x="30" y="218"/>
                  </a:cubicBezTo>
                  <a:cubicBezTo>
                    <a:pt x="30" y="219"/>
                    <a:pt x="30" y="219"/>
                    <a:pt x="30" y="220"/>
                  </a:cubicBezTo>
                  <a:cubicBezTo>
                    <a:pt x="30" y="220"/>
                    <a:pt x="30" y="221"/>
                    <a:pt x="30" y="221"/>
                  </a:cubicBezTo>
                  <a:cubicBezTo>
                    <a:pt x="30" y="222"/>
                    <a:pt x="30" y="222"/>
                    <a:pt x="30" y="223"/>
                  </a:cubicBezTo>
                  <a:cubicBezTo>
                    <a:pt x="30" y="223"/>
                    <a:pt x="29" y="223"/>
                    <a:pt x="29" y="223"/>
                  </a:cubicBezTo>
                  <a:cubicBezTo>
                    <a:pt x="29" y="223"/>
                    <a:pt x="29" y="224"/>
                    <a:pt x="29" y="225"/>
                  </a:cubicBezTo>
                  <a:cubicBezTo>
                    <a:pt x="28" y="225"/>
                    <a:pt x="28" y="225"/>
                    <a:pt x="27" y="225"/>
                  </a:cubicBezTo>
                  <a:cubicBezTo>
                    <a:pt x="27" y="225"/>
                    <a:pt x="27" y="226"/>
                    <a:pt x="27" y="226"/>
                  </a:cubicBezTo>
                  <a:cubicBezTo>
                    <a:pt x="27" y="226"/>
                    <a:pt x="26" y="226"/>
                    <a:pt x="26" y="226"/>
                  </a:cubicBezTo>
                  <a:cubicBezTo>
                    <a:pt x="25" y="226"/>
                    <a:pt x="24" y="226"/>
                    <a:pt x="24" y="226"/>
                  </a:cubicBezTo>
                  <a:cubicBezTo>
                    <a:pt x="23" y="226"/>
                    <a:pt x="23" y="226"/>
                    <a:pt x="22" y="226"/>
                  </a:cubicBezTo>
                  <a:cubicBezTo>
                    <a:pt x="22" y="226"/>
                    <a:pt x="21" y="226"/>
                    <a:pt x="21" y="226"/>
                  </a:cubicBezTo>
                  <a:cubicBezTo>
                    <a:pt x="21" y="226"/>
                    <a:pt x="21" y="225"/>
                    <a:pt x="21" y="225"/>
                  </a:cubicBezTo>
                  <a:cubicBezTo>
                    <a:pt x="20" y="225"/>
                    <a:pt x="20" y="225"/>
                    <a:pt x="19" y="225"/>
                  </a:cubicBezTo>
                  <a:cubicBezTo>
                    <a:pt x="19" y="225"/>
                    <a:pt x="18" y="225"/>
                    <a:pt x="18" y="225"/>
                  </a:cubicBezTo>
                  <a:cubicBezTo>
                    <a:pt x="18" y="224"/>
                    <a:pt x="18" y="223"/>
                    <a:pt x="18" y="223"/>
                  </a:cubicBezTo>
                  <a:cubicBezTo>
                    <a:pt x="18" y="222"/>
                    <a:pt x="18" y="222"/>
                    <a:pt x="18" y="221"/>
                  </a:cubicBezTo>
                  <a:cubicBezTo>
                    <a:pt x="18" y="221"/>
                    <a:pt x="18" y="220"/>
                    <a:pt x="18" y="220"/>
                  </a:cubicBezTo>
                  <a:cubicBezTo>
                    <a:pt x="17" y="220"/>
                    <a:pt x="17" y="220"/>
                    <a:pt x="16" y="220"/>
                  </a:cubicBezTo>
                  <a:cubicBezTo>
                    <a:pt x="16" y="219"/>
                    <a:pt x="16" y="219"/>
                    <a:pt x="16" y="218"/>
                  </a:cubicBezTo>
                  <a:cubicBezTo>
                    <a:pt x="16" y="218"/>
                    <a:pt x="15" y="218"/>
                    <a:pt x="14" y="218"/>
                  </a:cubicBezTo>
                  <a:cubicBezTo>
                    <a:pt x="14" y="217"/>
                    <a:pt x="14" y="217"/>
                    <a:pt x="14" y="216"/>
                  </a:cubicBezTo>
                  <a:cubicBezTo>
                    <a:pt x="14" y="216"/>
                    <a:pt x="14" y="215"/>
                    <a:pt x="14" y="215"/>
                  </a:cubicBezTo>
                  <a:cubicBezTo>
                    <a:pt x="14" y="214"/>
                    <a:pt x="14" y="214"/>
                    <a:pt x="14" y="213"/>
                  </a:cubicBezTo>
                  <a:cubicBezTo>
                    <a:pt x="15" y="213"/>
                    <a:pt x="16" y="213"/>
                    <a:pt x="16" y="213"/>
                  </a:cubicBezTo>
                  <a:cubicBezTo>
                    <a:pt x="16" y="213"/>
                    <a:pt x="16" y="212"/>
                    <a:pt x="16" y="212"/>
                  </a:cubicBezTo>
                  <a:cubicBezTo>
                    <a:pt x="16" y="211"/>
                    <a:pt x="16" y="211"/>
                    <a:pt x="16" y="210"/>
                  </a:cubicBezTo>
                  <a:cubicBezTo>
                    <a:pt x="16" y="209"/>
                    <a:pt x="16" y="209"/>
                    <a:pt x="16" y="208"/>
                  </a:cubicBezTo>
                  <a:cubicBezTo>
                    <a:pt x="16" y="208"/>
                    <a:pt x="16" y="207"/>
                    <a:pt x="16" y="207"/>
                  </a:cubicBezTo>
                  <a:cubicBezTo>
                    <a:pt x="17" y="207"/>
                    <a:pt x="17" y="207"/>
                    <a:pt x="18" y="207"/>
                  </a:cubicBezTo>
                  <a:cubicBezTo>
                    <a:pt x="18" y="206"/>
                    <a:pt x="18" y="206"/>
                    <a:pt x="18" y="205"/>
                  </a:cubicBezTo>
                  <a:cubicBezTo>
                    <a:pt x="18" y="205"/>
                    <a:pt x="18" y="204"/>
                    <a:pt x="18" y="203"/>
                  </a:cubicBezTo>
                  <a:cubicBezTo>
                    <a:pt x="18" y="203"/>
                    <a:pt x="18" y="202"/>
                    <a:pt x="18" y="202"/>
                  </a:cubicBezTo>
                  <a:cubicBezTo>
                    <a:pt x="18" y="202"/>
                    <a:pt x="19" y="202"/>
                    <a:pt x="19" y="202"/>
                  </a:cubicBezTo>
                  <a:cubicBezTo>
                    <a:pt x="19" y="201"/>
                    <a:pt x="19" y="201"/>
                    <a:pt x="19" y="200"/>
                  </a:cubicBezTo>
                  <a:cubicBezTo>
                    <a:pt x="19" y="200"/>
                    <a:pt x="19" y="199"/>
                    <a:pt x="19" y="199"/>
                  </a:cubicBezTo>
                  <a:cubicBezTo>
                    <a:pt x="20" y="199"/>
                    <a:pt x="20" y="199"/>
                    <a:pt x="21" y="199"/>
                  </a:cubicBezTo>
                  <a:cubicBezTo>
                    <a:pt x="21" y="198"/>
                    <a:pt x="21" y="198"/>
                    <a:pt x="21" y="197"/>
                  </a:cubicBezTo>
                  <a:cubicBezTo>
                    <a:pt x="21" y="197"/>
                    <a:pt x="22" y="197"/>
                    <a:pt x="22" y="197"/>
                  </a:cubicBezTo>
                  <a:cubicBezTo>
                    <a:pt x="23" y="197"/>
                    <a:pt x="23" y="197"/>
                    <a:pt x="24" y="197"/>
                  </a:cubicBezTo>
                  <a:cubicBezTo>
                    <a:pt x="24" y="197"/>
                    <a:pt x="24" y="196"/>
                    <a:pt x="24" y="196"/>
                  </a:cubicBezTo>
                  <a:cubicBezTo>
                    <a:pt x="24" y="196"/>
                    <a:pt x="25" y="196"/>
                    <a:pt x="26" y="196"/>
                  </a:cubicBezTo>
                  <a:cubicBezTo>
                    <a:pt x="26" y="195"/>
                    <a:pt x="26" y="194"/>
                    <a:pt x="26" y="194"/>
                  </a:cubicBezTo>
                  <a:cubicBezTo>
                    <a:pt x="26" y="194"/>
                    <a:pt x="27" y="194"/>
                    <a:pt x="27" y="194"/>
                  </a:cubicBezTo>
                  <a:cubicBezTo>
                    <a:pt x="28" y="194"/>
                    <a:pt x="28" y="194"/>
                    <a:pt x="29" y="194"/>
                  </a:cubicBezTo>
                  <a:cubicBezTo>
                    <a:pt x="29" y="194"/>
                    <a:pt x="30" y="194"/>
                    <a:pt x="30" y="194"/>
                  </a:cubicBezTo>
                  <a:cubicBezTo>
                    <a:pt x="31" y="194"/>
                    <a:pt x="31" y="194"/>
                    <a:pt x="32" y="194"/>
                  </a:cubicBezTo>
                  <a:cubicBezTo>
                    <a:pt x="32" y="194"/>
                    <a:pt x="32" y="195"/>
                    <a:pt x="32" y="196"/>
                  </a:cubicBezTo>
                  <a:cubicBezTo>
                    <a:pt x="32" y="196"/>
                    <a:pt x="33" y="196"/>
                    <a:pt x="33" y="196"/>
                  </a:cubicBezTo>
                  <a:cubicBezTo>
                    <a:pt x="34" y="196"/>
                    <a:pt x="34" y="196"/>
                    <a:pt x="35" y="196"/>
                  </a:cubicBezTo>
                  <a:cubicBezTo>
                    <a:pt x="35" y="196"/>
                    <a:pt x="35" y="197"/>
                    <a:pt x="35" y="197"/>
                  </a:cubicBezTo>
                  <a:cubicBezTo>
                    <a:pt x="35" y="197"/>
                    <a:pt x="36" y="197"/>
                    <a:pt x="36" y="197"/>
                  </a:cubicBezTo>
                  <a:cubicBezTo>
                    <a:pt x="36" y="197"/>
                    <a:pt x="36" y="196"/>
                    <a:pt x="36" y="196"/>
                  </a:cubicBezTo>
                  <a:cubicBezTo>
                    <a:pt x="37" y="196"/>
                    <a:pt x="37" y="196"/>
                    <a:pt x="38" y="196"/>
                  </a:cubicBezTo>
                  <a:cubicBezTo>
                    <a:pt x="39" y="196"/>
                    <a:pt x="39" y="196"/>
                    <a:pt x="40" y="196"/>
                  </a:cubicBezTo>
                  <a:cubicBezTo>
                    <a:pt x="40" y="195"/>
                    <a:pt x="40" y="194"/>
                    <a:pt x="40" y="194"/>
                  </a:cubicBezTo>
                  <a:cubicBezTo>
                    <a:pt x="40" y="194"/>
                    <a:pt x="41" y="194"/>
                    <a:pt x="41" y="194"/>
                  </a:cubicBezTo>
                  <a:cubicBezTo>
                    <a:pt x="42" y="194"/>
                    <a:pt x="42" y="194"/>
                    <a:pt x="43" y="194"/>
                  </a:cubicBezTo>
                  <a:cubicBezTo>
                    <a:pt x="43" y="194"/>
                    <a:pt x="44" y="194"/>
                    <a:pt x="44" y="194"/>
                  </a:cubicBezTo>
                  <a:cubicBezTo>
                    <a:pt x="45" y="194"/>
                    <a:pt x="45" y="194"/>
                    <a:pt x="46" y="194"/>
                  </a:cubicBezTo>
                  <a:cubicBezTo>
                    <a:pt x="46" y="194"/>
                    <a:pt x="47" y="194"/>
                    <a:pt x="47" y="194"/>
                  </a:cubicBezTo>
                  <a:cubicBezTo>
                    <a:pt x="47" y="194"/>
                    <a:pt x="47" y="195"/>
                    <a:pt x="47" y="196"/>
                  </a:cubicBezTo>
                  <a:cubicBezTo>
                    <a:pt x="48" y="196"/>
                    <a:pt x="48" y="196"/>
                    <a:pt x="49" y="196"/>
                  </a:cubicBezTo>
                  <a:cubicBezTo>
                    <a:pt x="50" y="196"/>
                    <a:pt x="50" y="196"/>
                    <a:pt x="51" y="196"/>
                  </a:cubicBezTo>
                  <a:cubicBezTo>
                    <a:pt x="51" y="196"/>
                    <a:pt x="52" y="196"/>
                    <a:pt x="52" y="196"/>
                  </a:cubicBezTo>
                  <a:cubicBezTo>
                    <a:pt x="52" y="196"/>
                    <a:pt x="52" y="197"/>
                    <a:pt x="52" y="197"/>
                  </a:cubicBezTo>
                  <a:cubicBezTo>
                    <a:pt x="52" y="198"/>
                    <a:pt x="52" y="198"/>
                    <a:pt x="52" y="199"/>
                  </a:cubicBezTo>
                  <a:cubicBezTo>
                    <a:pt x="52" y="199"/>
                    <a:pt x="52" y="200"/>
                    <a:pt x="52" y="200"/>
                  </a:cubicBezTo>
                  <a:cubicBezTo>
                    <a:pt x="52" y="201"/>
                    <a:pt x="52" y="201"/>
                    <a:pt x="52" y="202"/>
                  </a:cubicBezTo>
                  <a:cubicBezTo>
                    <a:pt x="52" y="202"/>
                    <a:pt x="52" y="203"/>
                    <a:pt x="52" y="203"/>
                  </a:cubicBezTo>
                  <a:cubicBezTo>
                    <a:pt x="52" y="204"/>
                    <a:pt x="52" y="205"/>
                    <a:pt x="52" y="205"/>
                  </a:cubicBezTo>
                  <a:cubicBezTo>
                    <a:pt x="53" y="205"/>
                    <a:pt x="53" y="205"/>
                    <a:pt x="54" y="205"/>
                  </a:cubicBezTo>
                  <a:cubicBezTo>
                    <a:pt x="54" y="206"/>
                    <a:pt x="54" y="206"/>
                    <a:pt x="54" y="207"/>
                  </a:cubicBezTo>
                  <a:cubicBezTo>
                    <a:pt x="54" y="207"/>
                    <a:pt x="54" y="208"/>
                    <a:pt x="54" y="208"/>
                  </a:cubicBezTo>
                  <a:cubicBezTo>
                    <a:pt x="54" y="209"/>
                    <a:pt x="54" y="209"/>
                    <a:pt x="54" y="210"/>
                  </a:cubicBezTo>
                  <a:cubicBezTo>
                    <a:pt x="54" y="210"/>
                    <a:pt x="55" y="210"/>
                    <a:pt x="55" y="210"/>
                  </a:cubicBezTo>
                  <a:cubicBezTo>
                    <a:pt x="56" y="210"/>
                    <a:pt x="56" y="210"/>
                    <a:pt x="57" y="210"/>
                  </a:cubicBezTo>
                  <a:cubicBezTo>
                    <a:pt x="57" y="209"/>
                    <a:pt x="57" y="209"/>
                    <a:pt x="57" y="208"/>
                  </a:cubicBezTo>
                  <a:cubicBezTo>
                    <a:pt x="57" y="208"/>
                    <a:pt x="58" y="208"/>
                    <a:pt x="58" y="208"/>
                  </a:cubicBezTo>
                  <a:cubicBezTo>
                    <a:pt x="58" y="208"/>
                    <a:pt x="58" y="207"/>
                    <a:pt x="58" y="207"/>
                  </a:cubicBezTo>
                  <a:cubicBezTo>
                    <a:pt x="58" y="206"/>
                    <a:pt x="58" y="206"/>
                    <a:pt x="58" y="205"/>
                  </a:cubicBezTo>
                  <a:cubicBezTo>
                    <a:pt x="58" y="205"/>
                    <a:pt x="58" y="204"/>
                    <a:pt x="58" y="203"/>
                  </a:cubicBezTo>
                  <a:cubicBezTo>
                    <a:pt x="58" y="203"/>
                    <a:pt x="58" y="202"/>
                    <a:pt x="58" y="202"/>
                  </a:cubicBezTo>
                  <a:cubicBezTo>
                    <a:pt x="58" y="201"/>
                    <a:pt x="58" y="201"/>
                    <a:pt x="58" y="200"/>
                  </a:cubicBezTo>
                  <a:cubicBezTo>
                    <a:pt x="58" y="200"/>
                    <a:pt x="58" y="199"/>
                    <a:pt x="58" y="199"/>
                  </a:cubicBezTo>
                  <a:cubicBezTo>
                    <a:pt x="58" y="198"/>
                    <a:pt x="58" y="198"/>
                    <a:pt x="58" y="197"/>
                  </a:cubicBezTo>
                  <a:cubicBezTo>
                    <a:pt x="58" y="197"/>
                    <a:pt x="58" y="196"/>
                    <a:pt x="58" y="196"/>
                  </a:cubicBezTo>
                  <a:cubicBezTo>
                    <a:pt x="58" y="195"/>
                    <a:pt x="58" y="194"/>
                    <a:pt x="58" y="194"/>
                  </a:cubicBezTo>
                  <a:cubicBezTo>
                    <a:pt x="58" y="193"/>
                    <a:pt x="58" y="193"/>
                    <a:pt x="58" y="192"/>
                  </a:cubicBezTo>
                  <a:cubicBezTo>
                    <a:pt x="59" y="192"/>
                    <a:pt x="59" y="192"/>
                    <a:pt x="60" y="192"/>
                  </a:cubicBezTo>
                  <a:cubicBezTo>
                    <a:pt x="60" y="192"/>
                    <a:pt x="60" y="191"/>
                    <a:pt x="60" y="191"/>
                  </a:cubicBezTo>
                  <a:cubicBezTo>
                    <a:pt x="60" y="190"/>
                    <a:pt x="60" y="190"/>
                    <a:pt x="60" y="189"/>
                  </a:cubicBezTo>
                  <a:cubicBezTo>
                    <a:pt x="60" y="189"/>
                    <a:pt x="61" y="189"/>
                    <a:pt x="61" y="189"/>
                  </a:cubicBezTo>
                  <a:cubicBezTo>
                    <a:pt x="61" y="188"/>
                    <a:pt x="61" y="188"/>
                    <a:pt x="61" y="187"/>
                  </a:cubicBezTo>
                  <a:cubicBezTo>
                    <a:pt x="62" y="187"/>
                    <a:pt x="63" y="187"/>
                    <a:pt x="63" y="187"/>
                  </a:cubicBezTo>
                  <a:cubicBezTo>
                    <a:pt x="63" y="187"/>
                    <a:pt x="63" y="186"/>
                    <a:pt x="63" y="186"/>
                  </a:cubicBezTo>
                  <a:cubicBezTo>
                    <a:pt x="64" y="186"/>
                    <a:pt x="64" y="186"/>
                    <a:pt x="65" y="186"/>
                  </a:cubicBezTo>
                  <a:cubicBezTo>
                    <a:pt x="65" y="185"/>
                    <a:pt x="65" y="185"/>
                    <a:pt x="65" y="184"/>
                  </a:cubicBezTo>
                  <a:cubicBezTo>
                    <a:pt x="65" y="184"/>
                    <a:pt x="66" y="184"/>
                    <a:pt x="66" y="184"/>
                  </a:cubicBezTo>
                  <a:cubicBezTo>
                    <a:pt x="67" y="184"/>
                    <a:pt x="67" y="184"/>
                    <a:pt x="68" y="184"/>
                  </a:cubicBezTo>
                  <a:cubicBezTo>
                    <a:pt x="68" y="184"/>
                    <a:pt x="69" y="184"/>
                    <a:pt x="69" y="184"/>
                  </a:cubicBezTo>
                  <a:cubicBezTo>
                    <a:pt x="69" y="184"/>
                    <a:pt x="69" y="183"/>
                    <a:pt x="69" y="183"/>
                  </a:cubicBezTo>
                  <a:cubicBezTo>
                    <a:pt x="70" y="183"/>
                    <a:pt x="70" y="183"/>
                    <a:pt x="71" y="183"/>
                  </a:cubicBezTo>
                  <a:cubicBezTo>
                    <a:pt x="71" y="182"/>
                    <a:pt x="71" y="182"/>
                    <a:pt x="71" y="181"/>
                  </a:cubicBezTo>
                  <a:cubicBezTo>
                    <a:pt x="71" y="181"/>
                    <a:pt x="72" y="181"/>
                    <a:pt x="73" y="181"/>
                  </a:cubicBezTo>
                  <a:cubicBezTo>
                    <a:pt x="73" y="181"/>
                    <a:pt x="74" y="181"/>
                    <a:pt x="74" y="181"/>
                  </a:cubicBezTo>
                  <a:cubicBezTo>
                    <a:pt x="74" y="180"/>
                    <a:pt x="74" y="180"/>
                    <a:pt x="74" y="179"/>
                  </a:cubicBezTo>
                  <a:cubicBezTo>
                    <a:pt x="74" y="179"/>
                    <a:pt x="74" y="178"/>
                    <a:pt x="74" y="178"/>
                  </a:cubicBezTo>
                  <a:cubicBezTo>
                    <a:pt x="74" y="177"/>
                    <a:pt x="74" y="177"/>
                    <a:pt x="74" y="176"/>
                  </a:cubicBezTo>
                  <a:cubicBezTo>
                    <a:pt x="74" y="176"/>
                    <a:pt x="74" y="175"/>
                    <a:pt x="74" y="174"/>
                  </a:cubicBezTo>
                  <a:cubicBezTo>
                    <a:pt x="75" y="174"/>
                    <a:pt x="75" y="174"/>
                    <a:pt x="76" y="174"/>
                  </a:cubicBezTo>
                  <a:cubicBezTo>
                    <a:pt x="76" y="174"/>
                    <a:pt x="76" y="173"/>
                    <a:pt x="76" y="173"/>
                  </a:cubicBezTo>
                  <a:cubicBezTo>
                    <a:pt x="76" y="173"/>
                    <a:pt x="77" y="173"/>
                    <a:pt x="77" y="173"/>
                  </a:cubicBezTo>
                  <a:cubicBezTo>
                    <a:pt x="77" y="172"/>
                    <a:pt x="77" y="172"/>
                    <a:pt x="77" y="171"/>
                  </a:cubicBezTo>
                  <a:cubicBezTo>
                    <a:pt x="78" y="171"/>
                    <a:pt x="78" y="171"/>
                    <a:pt x="79" y="171"/>
                  </a:cubicBezTo>
                  <a:cubicBezTo>
                    <a:pt x="79" y="171"/>
                    <a:pt x="79" y="170"/>
                    <a:pt x="79" y="170"/>
                  </a:cubicBezTo>
                  <a:cubicBezTo>
                    <a:pt x="79" y="169"/>
                    <a:pt x="79" y="169"/>
                    <a:pt x="79" y="168"/>
                  </a:cubicBezTo>
                  <a:cubicBezTo>
                    <a:pt x="79" y="168"/>
                    <a:pt x="80" y="168"/>
                    <a:pt x="80" y="168"/>
                  </a:cubicBezTo>
                  <a:cubicBezTo>
                    <a:pt x="80" y="168"/>
                    <a:pt x="80" y="167"/>
                    <a:pt x="80" y="167"/>
                  </a:cubicBezTo>
                  <a:cubicBezTo>
                    <a:pt x="81" y="167"/>
                    <a:pt x="81" y="167"/>
                    <a:pt x="82" y="167"/>
                  </a:cubicBezTo>
                  <a:cubicBezTo>
                    <a:pt x="82" y="166"/>
                    <a:pt x="82" y="165"/>
                    <a:pt x="82" y="165"/>
                  </a:cubicBezTo>
                  <a:cubicBezTo>
                    <a:pt x="82" y="165"/>
                    <a:pt x="83" y="165"/>
                    <a:pt x="83" y="165"/>
                  </a:cubicBezTo>
                  <a:cubicBezTo>
                    <a:pt x="83" y="164"/>
                    <a:pt x="83" y="164"/>
                    <a:pt x="83" y="163"/>
                  </a:cubicBezTo>
                  <a:cubicBezTo>
                    <a:pt x="84" y="163"/>
                    <a:pt x="84" y="163"/>
                    <a:pt x="85" y="163"/>
                  </a:cubicBezTo>
                  <a:cubicBezTo>
                    <a:pt x="85" y="163"/>
                    <a:pt x="86" y="163"/>
                    <a:pt x="87" y="163"/>
                  </a:cubicBezTo>
                  <a:cubicBezTo>
                    <a:pt x="87" y="163"/>
                    <a:pt x="88" y="163"/>
                    <a:pt x="88" y="163"/>
                  </a:cubicBezTo>
                  <a:cubicBezTo>
                    <a:pt x="89" y="163"/>
                    <a:pt x="89" y="163"/>
                    <a:pt x="90" y="163"/>
                  </a:cubicBezTo>
                  <a:cubicBezTo>
                    <a:pt x="90" y="163"/>
                    <a:pt x="91" y="163"/>
                    <a:pt x="91" y="163"/>
                  </a:cubicBezTo>
                  <a:cubicBezTo>
                    <a:pt x="91" y="163"/>
                    <a:pt x="91" y="162"/>
                    <a:pt x="91" y="162"/>
                  </a:cubicBezTo>
                  <a:cubicBezTo>
                    <a:pt x="91" y="161"/>
                    <a:pt x="91" y="160"/>
                    <a:pt x="91" y="160"/>
                  </a:cubicBezTo>
                  <a:cubicBezTo>
                    <a:pt x="91" y="160"/>
                    <a:pt x="90" y="160"/>
                    <a:pt x="90" y="160"/>
                  </a:cubicBezTo>
                  <a:cubicBezTo>
                    <a:pt x="90" y="159"/>
                    <a:pt x="90" y="159"/>
                    <a:pt x="90" y="158"/>
                  </a:cubicBezTo>
                  <a:cubicBezTo>
                    <a:pt x="90" y="158"/>
                    <a:pt x="91" y="158"/>
                    <a:pt x="91" y="158"/>
                  </a:cubicBezTo>
                  <a:cubicBezTo>
                    <a:pt x="91" y="158"/>
                    <a:pt x="91" y="157"/>
                    <a:pt x="91" y="157"/>
                  </a:cubicBezTo>
                  <a:cubicBezTo>
                    <a:pt x="92" y="157"/>
                    <a:pt x="92" y="157"/>
                    <a:pt x="93" y="157"/>
                  </a:cubicBezTo>
                  <a:cubicBezTo>
                    <a:pt x="93" y="157"/>
                    <a:pt x="94" y="157"/>
                    <a:pt x="94" y="157"/>
                  </a:cubicBezTo>
                  <a:cubicBezTo>
                    <a:pt x="94" y="156"/>
                    <a:pt x="94" y="156"/>
                    <a:pt x="94" y="155"/>
                  </a:cubicBezTo>
                  <a:cubicBezTo>
                    <a:pt x="95" y="155"/>
                    <a:pt x="95" y="155"/>
                    <a:pt x="96" y="155"/>
                  </a:cubicBezTo>
                  <a:cubicBezTo>
                    <a:pt x="96" y="155"/>
                    <a:pt x="97" y="155"/>
                    <a:pt x="97" y="155"/>
                  </a:cubicBezTo>
                  <a:cubicBezTo>
                    <a:pt x="97" y="155"/>
                    <a:pt x="97" y="154"/>
                    <a:pt x="97" y="154"/>
                  </a:cubicBezTo>
                  <a:cubicBezTo>
                    <a:pt x="98" y="154"/>
                    <a:pt x="98" y="154"/>
                    <a:pt x="99" y="154"/>
                  </a:cubicBezTo>
                  <a:cubicBezTo>
                    <a:pt x="100" y="154"/>
                    <a:pt x="100" y="154"/>
                    <a:pt x="101" y="154"/>
                  </a:cubicBezTo>
                  <a:cubicBezTo>
                    <a:pt x="101" y="154"/>
                    <a:pt x="101" y="155"/>
                    <a:pt x="101" y="155"/>
                  </a:cubicBezTo>
                  <a:cubicBezTo>
                    <a:pt x="101" y="156"/>
                    <a:pt x="101" y="156"/>
                    <a:pt x="101" y="157"/>
                  </a:cubicBezTo>
                  <a:cubicBezTo>
                    <a:pt x="101" y="157"/>
                    <a:pt x="101" y="158"/>
                    <a:pt x="101" y="158"/>
                  </a:cubicBezTo>
                  <a:cubicBezTo>
                    <a:pt x="101" y="158"/>
                    <a:pt x="102" y="158"/>
                    <a:pt x="102" y="158"/>
                  </a:cubicBezTo>
                  <a:cubicBezTo>
                    <a:pt x="103" y="158"/>
                    <a:pt x="103" y="158"/>
                    <a:pt x="104" y="158"/>
                  </a:cubicBezTo>
                  <a:cubicBezTo>
                    <a:pt x="104" y="158"/>
                    <a:pt x="104" y="157"/>
                    <a:pt x="104" y="157"/>
                  </a:cubicBezTo>
                  <a:cubicBezTo>
                    <a:pt x="104" y="157"/>
                    <a:pt x="105" y="157"/>
                    <a:pt x="105" y="157"/>
                  </a:cubicBezTo>
                  <a:cubicBezTo>
                    <a:pt x="105" y="156"/>
                    <a:pt x="105" y="156"/>
                    <a:pt x="105" y="155"/>
                  </a:cubicBezTo>
                  <a:cubicBezTo>
                    <a:pt x="106" y="155"/>
                    <a:pt x="106" y="155"/>
                    <a:pt x="107" y="155"/>
                  </a:cubicBezTo>
                  <a:cubicBezTo>
                    <a:pt x="107" y="155"/>
                    <a:pt x="108" y="155"/>
                    <a:pt x="108" y="155"/>
                  </a:cubicBezTo>
                  <a:cubicBezTo>
                    <a:pt x="108" y="155"/>
                    <a:pt x="108" y="154"/>
                    <a:pt x="108" y="154"/>
                  </a:cubicBezTo>
                  <a:cubicBezTo>
                    <a:pt x="109" y="154"/>
                    <a:pt x="110" y="154"/>
                    <a:pt x="110" y="154"/>
                  </a:cubicBezTo>
                  <a:cubicBezTo>
                    <a:pt x="111" y="154"/>
                    <a:pt x="111" y="154"/>
                    <a:pt x="112" y="154"/>
                  </a:cubicBezTo>
                  <a:cubicBezTo>
                    <a:pt x="112" y="154"/>
                    <a:pt x="113" y="154"/>
                    <a:pt x="113" y="154"/>
                  </a:cubicBezTo>
                  <a:cubicBezTo>
                    <a:pt x="113" y="153"/>
                    <a:pt x="113" y="152"/>
                    <a:pt x="113" y="152"/>
                  </a:cubicBezTo>
                  <a:cubicBezTo>
                    <a:pt x="114" y="152"/>
                    <a:pt x="114" y="152"/>
                    <a:pt x="115" y="152"/>
                  </a:cubicBezTo>
                  <a:cubicBezTo>
                    <a:pt x="115" y="151"/>
                    <a:pt x="115" y="151"/>
                    <a:pt x="115" y="150"/>
                  </a:cubicBezTo>
                  <a:cubicBezTo>
                    <a:pt x="115" y="150"/>
                    <a:pt x="116" y="150"/>
                    <a:pt x="116" y="150"/>
                  </a:cubicBezTo>
                  <a:cubicBezTo>
                    <a:pt x="116" y="150"/>
                    <a:pt x="116" y="149"/>
                    <a:pt x="116" y="149"/>
                  </a:cubicBezTo>
                  <a:cubicBezTo>
                    <a:pt x="116" y="148"/>
                    <a:pt x="116" y="148"/>
                    <a:pt x="116" y="147"/>
                  </a:cubicBezTo>
                  <a:cubicBezTo>
                    <a:pt x="116" y="147"/>
                    <a:pt x="115" y="147"/>
                    <a:pt x="115" y="147"/>
                  </a:cubicBezTo>
                  <a:cubicBezTo>
                    <a:pt x="114" y="147"/>
                    <a:pt x="114" y="147"/>
                    <a:pt x="113" y="147"/>
                  </a:cubicBezTo>
                  <a:cubicBezTo>
                    <a:pt x="113" y="148"/>
                    <a:pt x="113" y="148"/>
                    <a:pt x="113" y="149"/>
                  </a:cubicBezTo>
                  <a:cubicBezTo>
                    <a:pt x="113" y="149"/>
                    <a:pt x="112" y="149"/>
                    <a:pt x="112" y="149"/>
                  </a:cubicBezTo>
                  <a:cubicBezTo>
                    <a:pt x="111" y="149"/>
                    <a:pt x="111" y="149"/>
                    <a:pt x="110" y="149"/>
                  </a:cubicBezTo>
                  <a:cubicBezTo>
                    <a:pt x="110" y="148"/>
                    <a:pt x="110" y="148"/>
                    <a:pt x="110" y="147"/>
                  </a:cubicBezTo>
                  <a:cubicBezTo>
                    <a:pt x="110" y="147"/>
                    <a:pt x="109" y="147"/>
                    <a:pt x="108" y="147"/>
                  </a:cubicBezTo>
                  <a:cubicBezTo>
                    <a:pt x="108" y="147"/>
                    <a:pt x="108" y="146"/>
                    <a:pt x="108" y="145"/>
                  </a:cubicBezTo>
                  <a:cubicBezTo>
                    <a:pt x="108" y="145"/>
                    <a:pt x="107" y="145"/>
                    <a:pt x="107" y="145"/>
                  </a:cubicBezTo>
                  <a:cubicBezTo>
                    <a:pt x="107" y="145"/>
                    <a:pt x="107" y="144"/>
                    <a:pt x="107" y="144"/>
                  </a:cubicBezTo>
                  <a:cubicBezTo>
                    <a:pt x="107" y="143"/>
                    <a:pt x="107" y="143"/>
                    <a:pt x="107" y="142"/>
                  </a:cubicBezTo>
                  <a:cubicBezTo>
                    <a:pt x="107" y="142"/>
                    <a:pt x="108" y="142"/>
                    <a:pt x="108" y="142"/>
                  </a:cubicBezTo>
                  <a:cubicBezTo>
                    <a:pt x="108" y="142"/>
                    <a:pt x="108" y="141"/>
                    <a:pt x="108" y="141"/>
                  </a:cubicBezTo>
                  <a:cubicBezTo>
                    <a:pt x="108" y="140"/>
                    <a:pt x="108" y="140"/>
                    <a:pt x="108" y="139"/>
                  </a:cubicBezTo>
                  <a:cubicBezTo>
                    <a:pt x="108" y="139"/>
                    <a:pt x="107" y="139"/>
                    <a:pt x="107" y="139"/>
                  </a:cubicBezTo>
                  <a:cubicBezTo>
                    <a:pt x="107" y="139"/>
                    <a:pt x="107" y="138"/>
                    <a:pt x="107" y="137"/>
                  </a:cubicBezTo>
                  <a:cubicBezTo>
                    <a:pt x="106" y="137"/>
                    <a:pt x="106" y="137"/>
                    <a:pt x="105" y="137"/>
                  </a:cubicBezTo>
                  <a:cubicBezTo>
                    <a:pt x="105" y="137"/>
                    <a:pt x="105" y="136"/>
                    <a:pt x="105" y="136"/>
                  </a:cubicBezTo>
                  <a:cubicBezTo>
                    <a:pt x="106" y="136"/>
                    <a:pt x="106" y="136"/>
                    <a:pt x="107" y="136"/>
                  </a:cubicBezTo>
                  <a:cubicBezTo>
                    <a:pt x="107" y="136"/>
                    <a:pt x="108" y="136"/>
                    <a:pt x="108" y="136"/>
                  </a:cubicBezTo>
                  <a:cubicBezTo>
                    <a:pt x="108" y="136"/>
                    <a:pt x="108" y="137"/>
                    <a:pt x="108" y="137"/>
                  </a:cubicBezTo>
                  <a:cubicBezTo>
                    <a:pt x="109" y="137"/>
                    <a:pt x="110" y="137"/>
                    <a:pt x="110" y="137"/>
                  </a:cubicBezTo>
                  <a:cubicBezTo>
                    <a:pt x="110" y="138"/>
                    <a:pt x="110" y="139"/>
                    <a:pt x="110" y="139"/>
                  </a:cubicBezTo>
                  <a:cubicBezTo>
                    <a:pt x="111" y="139"/>
                    <a:pt x="111" y="139"/>
                    <a:pt x="112" y="139"/>
                  </a:cubicBezTo>
                  <a:cubicBezTo>
                    <a:pt x="112" y="140"/>
                    <a:pt x="112" y="140"/>
                    <a:pt x="112" y="141"/>
                  </a:cubicBezTo>
                  <a:cubicBezTo>
                    <a:pt x="112" y="141"/>
                    <a:pt x="113" y="141"/>
                    <a:pt x="113" y="141"/>
                  </a:cubicBezTo>
                  <a:cubicBezTo>
                    <a:pt x="114" y="141"/>
                    <a:pt x="114" y="141"/>
                    <a:pt x="115" y="141"/>
                  </a:cubicBezTo>
                  <a:cubicBezTo>
                    <a:pt x="115" y="140"/>
                    <a:pt x="115" y="140"/>
                    <a:pt x="115" y="139"/>
                  </a:cubicBezTo>
                  <a:cubicBezTo>
                    <a:pt x="115" y="139"/>
                    <a:pt x="115" y="138"/>
                    <a:pt x="115" y="137"/>
                  </a:cubicBezTo>
                  <a:cubicBezTo>
                    <a:pt x="115" y="137"/>
                    <a:pt x="116" y="137"/>
                    <a:pt x="116" y="137"/>
                  </a:cubicBezTo>
                  <a:cubicBezTo>
                    <a:pt x="117" y="137"/>
                    <a:pt x="117" y="137"/>
                    <a:pt x="118" y="137"/>
                  </a:cubicBezTo>
                  <a:cubicBezTo>
                    <a:pt x="118" y="137"/>
                    <a:pt x="119" y="137"/>
                    <a:pt x="119" y="137"/>
                  </a:cubicBezTo>
                  <a:cubicBezTo>
                    <a:pt x="119" y="137"/>
                    <a:pt x="119" y="136"/>
                    <a:pt x="119" y="136"/>
                  </a:cubicBezTo>
                  <a:cubicBezTo>
                    <a:pt x="120" y="136"/>
                    <a:pt x="120" y="136"/>
                    <a:pt x="121" y="136"/>
                  </a:cubicBezTo>
                  <a:cubicBezTo>
                    <a:pt x="121" y="135"/>
                    <a:pt x="121" y="135"/>
                    <a:pt x="121" y="134"/>
                  </a:cubicBezTo>
                  <a:cubicBezTo>
                    <a:pt x="121" y="134"/>
                    <a:pt x="122" y="134"/>
                    <a:pt x="122" y="134"/>
                  </a:cubicBezTo>
                  <a:cubicBezTo>
                    <a:pt x="123" y="134"/>
                    <a:pt x="124" y="134"/>
                    <a:pt x="124" y="134"/>
                  </a:cubicBezTo>
                  <a:cubicBezTo>
                    <a:pt x="125" y="134"/>
                    <a:pt x="125" y="134"/>
                    <a:pt x="126" y="134"/>
                  </a:cubicBezTo>
                  <a:cubicBezTo>
                    <a:pt x="126" y="135"/>
                    <a:pt x="126" y="135"/>
                    <a:pt x="126" y="136"/>
                  </a:cubicBezTo>
                  <a:cubicBezTo>
                    <a:pt x="125" y="136"/>
                    <a:pt x="125" y="136"/>
                    <a:pt x="124" y="136"/>
                  </a:cubicBezTo>
                  <a:cubicBezTo>
                    <a:pt x="124" y="136"/>
                    <a:pt x="124" y="137"/>
                    <a:pt x="124" y="137"/>
                  </a:cubicBezTo>
                  <a:cubicBezTo>
                    <a:pt x="124" y="137"/>
                    <a:pt x="123" y="137"/>
                    <a:pt x="122" y="137"/>
                  </a:cubicBezTo>
                  <a:cubicBezTo>
                    <a:pt x="122" y="138"/>
                    <a:pt x="122" y="139"/>
                    <a:pt x="122" y="139"/>
                  </a:cubicBezTo>
                  <a:cubicBezTo>
                    <a:pt x="122" y="139"/>
                    <a:pt x="121" y="139"/>
                    <a:pt x="121" y="139"/>
                  </a:cubicBezTo>
                  <a:cubicBezTo>
                    <a:pt x="121" y="140"/>
                    <a:pt x="121" y="140"/>
                    <a:pt x="121" y="141"/>
                  </a:cubicBezTo>
                  <a:cubicBezTo>
                    <a:pt x="120" y="141"/>
                    <a:pt x="120" y="141"/>
                    <a:pt x="119" y="141"/>
                  </a:cubicBezTo>
                  <a:cubicBezTo>
                    <a:pt x="119" y="141"/>
                    <a:pt x="119" y="142"/>
                    <a:pt x="119" y="142"/>
                  </a:cubicBezTo>
                  <a:cubicBezTo>
                    <a:pt x="119" y="142"/>
                    <a:pt x="118" y="142"/>
                    <a:pt x="118" y="142"/>
                  </a:cubicBezTo>
                  <a:cubicBezTo>
                    <a:pt x="118" y="143"/>
                    <a:pt x="118" y="143"/>
                    <a:pt x="118" y="144"/>
                  </a:cubicBezTo>
                  <a:cubicBezTo>
                    <a:pt x="118" y="144"/>
                    <a:pt x="118" y="145"/>
                    <a:pt x="118" y="145"/>
                  </a:cubicBezTo>
                  <a:cubicBezTo>
                    <a:pt x="118" y="145"/>
                    <a:pt x="119" y="145"/>
                    <a:pt x="119" y="145"/>
                  </a:cubicBezTo>
                  <a:cubicBezTo>
                    <a:pt x="120" y="145"/>
                    <a:pt x="120" y="145"/>
                    <a:pt x="121" y="145"/>
                  </a:cubicBezTo>
                  <a:cubicBezTo>
                    <a:pt x="121" y="145"/>
                    <a:pt x="122" y="145"/>
                    <a:pt x="122" y="145"/>
                  </a:cubicBezTo>
                  <a:cubicBezTo>
                    <a:pt x="123" y="145"/>
                    <a:pt x="124" y="145"/>
                    <a:pt x="124" y="145"/>
                  </a:cubicBezTo>
                  <a:cubicBezTo>
                    <a:pt x="125" y="145"/>
                    <a:pt x="125" y="145"/>
                    <a:pt x="126" y="145"/>
                  </a:cubicBezTo>
                  <a:cubicBezTo>
                    <a:pt x="126" y="146"/>
                    <a:pt x="126" y="147"/>
                    <a:pt x="126" y="147"/>
                  </a:cubicBezTo>
                  <a:cubicBezTo>
                    <a:pt x="126" y="147"/>
                    <a:pt x="127" y="147"/>
                    <a:pt x="127" y="147"/>
                  </a:cubicBezTo>
                  <a:cubicBezTo>
                    <a:pt x="128" y="147"/>
                    <a:pt x="128" y="147"/>
                    <a:pt x="129" y="147"/>
                  </a:cubicBezTo>
                  <a:cubicBezTo>
                    <a:pt x="129" y="147"/>
                    <a:pt x="130" y="147"/>
                    <a:pt x="130" y="147"/>
                  </a:cubicBezTo>
                  <a:cubicBezTo>
                    <a:pt x="130" y="148"/>
                    <a:pt x="130" y="148"/>
                    <a:pt x="130" y="149"/>
                  </a:cubicBezTo>
                  <a:cubicBezTo>
                    <a:pt x="131" y="149"/>
                    <a:pt x="131" y="149"/>
                    <a:pt x="132" y="149"/>
                  </a:cubicBezTo>
                  <a:cubicBezTo>
                    <a:pt x="132" y="148"/>
                    <a:pt x="132" y="148"/>
                    <a:pt x="132" y="147"/>
                  </a:cubicBezTo>
                  <a:cubicBezTo>
                    <a:pt x="132" y="147"/>
                    <a:pt x="133" y="147"/>
                    <a:pt x="134" y="147"/>
                  </a:cubicBezTo>
                  <a:cubicBezTo>
                    <a:pt x="134" y="147"/>
                    <a:pt x="134" y="146"/>
                    <a:pt x="134" y="145"/>
                  </a:cubicBezTo>
                  <a:cubicBezTo>
                    <a:pt x="133" y="145"/>
                    <a:pt x="132" y="145"/>
                    <a:pt x="132" y="145"/>
                  </a:cubicBezTo>
                  <a:cubicBezTo>
                    <a:pt x="132" y="145"/>
                    <a:pt x="132" y="144"/>
                    <a:pt x="132" y="144"/>
                  </a:cubicBezTo>
                  <a:cubicBezTo>
                    <a:pt x="132" y="143"/>
                    <a:pt x="132" y="143"/>
                    <a:pt x="132" y="142"/>
                  </a:cubicBezTo>
                  <a:cubicBezTo>
                    <a:pt x="132" y="142"/>
                    <a:pt x="132" y="141"/>
                    <a:pt x="132" y="141"/>
                  </a:cubicBezTo>
                  <a:cubicBezTo>
                    <a:pt x="131" y="141"/>
                    <a:pt x="131" y="141"/>
                    <a:pt x="130" y="141"/>
                  </a:cubicBezTo>
                  <a:cubicBezTo>
                    <a:pt x="130" y="141"/>
                    <a:pt x="129" y="141"/>
                    <a:pt x="129" y="141"/>
                  </a:cubicBezTo>
                  <a:cubicBezTo>
                    <a:pt x="129" y="140"/>
                    <a:pt x="129" y="140"/>
                    <a:pt x="129" y="139"/>
                  </a:cubicBezTo>
                  <a:cubicBezTo>
                    <a:pt x="128" y="139"/>
                    <a:pt x="128" y="139"/>
                    <a:pt x="127" y="139"/>
                  </a:cubicBezTo>
                  <a:cubicBezTo>
                    <a:pt x="127" y="139"/>
                    <a:pt x="127" y="138"/>
                    <a:pt x="127" y="137"/>
                  </a:cubicBezTo>
                  <a:cubicBezTo>
                    <a:pt x="127" y="137"/>
                    <a:pt x="127" y="136"/>
                    <a:pt x="127" y="136"/>
                  </a:cubicBezTo>
                  <a:cubicBezTo>
                    <a:pt x="128" y="136"/>
                    <a:pt x="128" y="136"/>
                    <a:pt x="129" y="136"/>
                  </a:cubicBezTo>
                  <a:cubicBezTo>
                    <a:pt x="129" y="135"/>
                    <a:pt x="129" y="135"/>
                    <a:pt x="129" y="134"/>
                  </a:cubicBezTo>
                  <a:cubicBezTo>
                    <a:pt x="129" y="134"/>
                    <a:pt x="129" y="133"/>
                    <a:pt x="129" y="133"/>
                  </a:cubicBezTo>
                  <a:cubicBezTo>
                    <a:pt x="129" y="132"/>
                    <a:pt x="129" y="131"/>
                    <a:pt x="129" y="131"/>
                  </a:cubicBezTo>
                  <a:cubicBezTo>
                    <a:pt x="129" y="131"/>
                    <a:pt x="130" y="131"/>
                    <a:pt x="130" y="131"/>
                  </a:cubicBezTo>
                  <a:cubicBezTo>
                    <a:pt x="130" y="130"/>
                    <a:pt x="130" y="130"/>
                    <a:pt x="130" y="129"/>
                  </a:cubicBezTo>
                  <a:cubicBezTo>
                    <a:pt x="130" y="129"/>
                    <a:pt x="130" y="128"/>
                    <a:pt x="130" y="128"/>
                  </a:cubicBezTo>
                  <a:cubicBezTo>
                    <a:pt x="130" y="127"/>
                    <a:pt x="130" y="127"/>
                    <a:pt x="130" y="126"/>
                  </a:cubicBezTo>
                  <a:cubicBezTo>
                    <a:pt x="130" y="126"/>
                    <a:pt x="130" y="125"/>
                    <a:pt x="130" y="125"/>
                  </a:cubicBezTo>
                  <a:cubicBezTo>
                    <a:pt x="130" y="125"/>
                    <a:pt x="129" y="125"/>
                    <a:pt x="129" y="125"/>
                  </a:cubicBezTo>
                  <a:cubicBezTo>
                    <a:pt x="128" y="125"/>
                    <a:pt x="128" y="125"/>
                    <a:pt x="127" y="125"/>
                  </a:cubicBezTo>
                  <a:cubicBezTo>
                    <a:pt x="127" y="124"/>
                    <a:pt x="127" y="123"/>
                    <a:pt x="127" y="123"/>
                  </a:cubicBezTo>
                  <a:cubicBezTo>
                    <a:pt x="127" y="122"/>
                    <a:pt x="127" y="122"/>
                    <a:pt x="127" y="121"/>
                  </a:cubicBezTo>
                  <a:cubicBezTo>
                    <a:pt x="127" y="121"/>
                    <a:pt x="126" y="121"/>
                    <a:pt x="126" y="121"/>
                  </a:cubicBezTo>
                  <a:cubicBezTo>
                    <a:pt x="126" y="121"/>
                    <a:pt x="126" y="120"/>
                    <a:pt x="126" y="120"/>
                  </a:cubicBezTo>
                  <a:cubicBezTo>
                    <a:pt x="125" y="120"/>
                    <a:pt x="125" y="120"/>
                    <a:pt x="124" y="120"/>
                  </a:cubicBezTo>
                  <a:cubicBezTo>
                    <a:pt x="124" y="119"/>
                    <a:pt x="124" y="119"/>
                    <a:pt x="124" y="118"/>
                  </a:cubicBezTo>
                  <a:cubicBezTo>
                    <a:pt x="124" y="118"/>
                    <a:pt x="123" y="118"/>
                    <a:pt x="122" y="118"/>
                  </a:cubicBezTo>
                  <a:cubicBezTo>
                    <a:pt x="122" y="118"/>
                    <a:pt x="122" y="117"/>
                    <a:pt x="122" y="116"/>
                  </a:cubicBezTo>
                  <a:cubicBezTo>
                    <a:pt x="122" y="116"/>
                    <a:pt x="122" y="115"/>
                    <a:pt x="122" y="115"/>
                  </a:cubicBezTo>
                  <a:cubicBezTo>
                    <a:pt x="122" y="114"/>
                    <a:pt x="122" y="114"/>
                    <a:pt x="122" y="113"/>
                  </a:cubicBezTo>
                  <a:cubicBezTo>
                    <a:pt x="122" y="113"/>
                    <a:pt x="122" y="112"/>
                    <a:pt x="122" y="112"/>
                  </a:cubicBezTo>
                  <a:cubicBezTo>
                    <a:pt x="122" y="111"/>
                    <a:pt x="122" y="110"/>
                    <a:pt x="122" y="110"/>
                  </a:cubicBezTo>
                  <a:cubicBezTo>
                    <a:pt x="122" y="109"/>
                    <a:pt x="122" y="109"/>
                    <a:pt x="122" y="108"/>
                  </a:cubicBezTo>
                  <a:cubicBezTo>
                    <a:pt x="122" y="108"/>
                    <a:pt x="121" y="108"/>
                    <a:pt x="121" y="108"/>
                  </a:cubicBezTo>
                  <a:cubicBezTo>
                    <a:pt x="121" y="108"/>
                    <a:pt x="121" y="107"/>
                    <a:pt x="121" y="107"/>
                  </a:cubicBezTo>
                  <a:cubicBezTo>
                    <a:pt x="121" y="106"/>
                    <a:pt x="121" y="106"/>
                    <a:pt x="121" y="105"/>
                  </a:cubicBezTo>
                  <a:cubicBezTo>
                    <a:pt x="121" y="105"/>
                    <a:pt x="121" y="104"/>
                    <a:pt x="121" y="104"/>
                  </a:cubicBezTo>
                  <a:cubicBezTo>
                    <a:pt x="121" y="103"/>
                    <a:pt x="121" y="102"/>
                    <a:pt x="121" y="102"/>
                  </a:cubicBezTo>
                  <a:cubicBezTo>
                    <a:pt x="121" y="101"/>
                    <a:pt x="121" y="101"/>
                    <a:pt x="121" y="100"/>
                  </a:cubicBezTo>
                  <a:cubicBezTo>
                    <a:pt x="120" y="100"/>
                    <a:pt x="120" y="100"/>
                    <a:pt x="119" y="100"/>
                  </a:cubicBezTo>
                  <a:cubicBezTo>
                    <a:pt x="119" y="100"/>
                    <a:pt x="118" y="100"/>
                    <a:pt x="118" y="100"/>
                  </a:cubicBezTo>
                  <a:cubicBezTo>
                    <a:pt x="117" y="100"/>
                    <a:pt x="117" y="100"/>
                    <a:pt x="116" y="100"/>
                  </a:cubicBezTo>
                  <a:cubicBezTo>
                    <a:pt x="116" y="101"/>
                    <a:pt x="116" y="101"/>
                    <a:pt x="116" y="102"/>
                  </a:cubicBezTo>
                  <a:cubicBezTo>
                    <a:pt x="116" y="102"/>
                    <a:pt x="115" y="102"/>
                    <a:pt x="115" y="102"/>
                  </a:cubicBezTo>
                  <a:cubicBezTo>
                    <a:pt x="115" y="102"/>
                    <a:pt x="115" y="103"/>
                    <a:pt x="115" y="104"/>
                  </a:cubicBezTo>
                  <a:cubicBezTo>
                    <a:pt x="115" y="104"/>
                    <a:pt x="115" y="105"/>
                    <a:pt x="115" y="105"/>
                  </a:cubicBezTo>
                  <a:cubicBezTo>
                    <a:pt x="114" y="105"/>
                    <a:pt x="114" y="105"/>
                    <a:pt x="113" y="105"/>
                  </a:cubicBezTo>
                  <a:cubicBezTo>
                    <a:pt x="113" y="105"/>
                    <a:pt x="112" y="105"/>
                    <a:pt x="112" y="105"/>
                  </a:cubicBezTo>
                  <a:cubicBezTo>
                    <a:pt x="111" y="105"/>
                    <a:pt x="111" y="105"/>
                    <a:pt x="110" y="105"/>
                  </a:cubicBezTo>
                  <a:cubicBezTo>
                    <a:pt x="110" y="105"/>
                    <a:pt x="109" y="105"/>
                    <a:pt x="108" y="105"/>
                  </a:cubicBezTo>
                  <a:cubicBezTo>
                    <a:pt x="108" y="105"/>
                    <a:pt x="108" y="104"/>
                    <a:pt x="108" y="104"/>
                  </a:cubicBezTo>
                  <a:cubicBezTo>
                    <a:pt x="108" y="103"/>
                    <a:pt x="108" y="102"/>
                    <a:pt x="108" y="102"/>
                  </a:cubicBezTo>
                  <a:cubicBezTo>
                    <a:pt x="108" y="101"/>
                    <a:pt x="108" y="101"/>
                    <a:pt x="108" y="100"/>
                  </a:cubicBezTo>
                  <a:cubicBezTo>
                    <a:pt x="108" y="100"/>
                    <a:pt x="108" y="99"/>
                    <a:pt x="108" y="99"/>
                  </a:cubicBezTo>
                  <a:cubicBezTo>
                    <a:pt x="109" y="99"/>
                    <a:pt x="110" y="99"/>
                    <a:pt x="110" y="99"/>
                  </a:cubicBezTo>
                  <a:cubicBezTo>
                    <a:pt x="110" y="98"/>
                    <a:pt x="110" y="98"/>
                    <a:pt x="110" y="97"/>
                  </a:cubicBezTo>
                  <a:cubicBezTo>
                    <a:pt x="110" y="97"/>
                    <a:pt x="109" y="97"/>
                    <a:pt x="108" y="97"/>
                  </a:cubicBezTo>
                  <a:cubicBezTo>
                    <a:pt x="108" y="97"/>
                    <a:pt x="108" y="96"/>
                    <a:pt x="108" y="95"/>
                  </a:cubicBezTo>
                  <a:cubicBezTo>
                    <a:pt x="108" y="95"/>
                    <a:pt x="107" y="95"/>
                    <a:pt x="107" y="95"/>
                  </a:cubicBezTo>
                  <a:cubicBezTo>
                    <a:pt x="107" y="95"/>
                    <a:pt x="107" y="94"/>
                    <a:pt x="107" y="94"/>
                  </a:cubicBezTo>
                  <a:cubicBezTo>
                    <a:pt x="107" y="93"/>
                    <a:pt x="107" y="93"/>
                    <a:pt x="107" y="92"/>
                  </a:cubicBezTo>
                  <a:cubicBezTo>
                    <a:pt x="106" y="92"/>
                    <a:pt x="106" y="92"/>
                    <a:pt x="105" y="92"/>
                  </a:cubicBezTo>
                  <a:cubicBezTo>
                    <a:pt x="105" y="92"/>
                    <a:pt x="105" y="91"/>
                    <a:pt x="105" y="91"/>
                  </a:cubicBezTo>
                  <a:cubicBezTo>
                    <a:pt x="105" y="91"/>
                    <a:pt x="104" y="91"/>
                    <a:pt x="104" y="91"/>
                  </a:cubicBezTo>
                  <a:cubicBezTo>
                    <a:pt x="104" y="90"/>
                    <a:pt x="104" y="90"/>
                    <a:pt x="104" y="89"/>
                  </a:cubicBezTo>
                  <a:cubicBezTo>
                    <a:pt x="103" y="89"/>
                    <a:pt x="103" y="89"/>
                    <a:pt x="102" y="89"/>
                  </a:cubicBezTo>
                  <a:cubicBezTo>
                    <a:pt x="102" y="89"/>
                    <a:pt x="102" y="88"/>
                    <a:pt x="102" y="87"/>
                  </a:cubicBezTo>
                  <a:cubicBezTo>
                    <a:pt x="102" y="87"/>
                    <a:pt x="101" y="87"/>
                    <a:pt x="101" y="87"/>
                  </a:cubicBezTo>
                  <a:cubicBezTo>
                    <a:pt x="101" y="88"/>
                    <a:pt x="101" y="89"/>
                    <a:pt x="101" y="89"/>
                  </a:cubicBezTo>
                  <a:cubicBezTo>
                    <a:pt x="100" y="89"/>
                    <a:pt x="100" y="89"/>
                    <a:pt x="99" y="89"/>
                  </a:cubicBezTo>
                  <a:cubicBezTo>
                    <a:pt x="98" y="89"/>
                    <a:pt x="98" y="89"/>
                    <a:pt x="97" y="89"/>
                  </a:cubicBezTo>
                  <a:cubicBezTo>
                    <a:pt x="97" y="89"/>
                    <a:pt x="97" y="88"/>
                    <a:pt x="97" y="87"/>
                  </a:cubicBezTo>
                  <a:cubicBezTo>
                    <a:pt x="97" y="87"/>
                    <a:pt x="96" y="87"/>
                    <a:pt x="96" y="87"/>
                  </a:cubicBezTo>
                  <a:cubicBezTo>
                    <a:pt x="96" y="88"/>
                    <a:pt x="96" y="89"/>
                    <a:pt x="96" y="89"/>
                  </a:cubicBezTo>
                  <a:cubicBezTo>
                    <a:pt x="95" y="89"/>
                    <a:pt x="95" y="89"/>
                    <a:pt x="94" y="89"/>
                  </a:cubicBezTo>
                  <a:cubicBezTo>
                    <a:pt x="94" y="90"/>
                    <a:pt x="94" y="90"/>
                    <a:pt x="94" y="91"/>
                  </a:cubicBezTo>
                  <a:cubicBezTo>
                    <a:pt x="94" y="91"/>
                    <a:pt x="94" y="92"/>
                    <a:pt x="94" y="92"/>
                  </a:cubicBezTo>
                  <a:cubicBezTo>
                    <a:pt x="94" y="93"/>
                    <a:pt x="94" y="93"/>
                    <a:pt x="94" y="94"/>
                  </a:cubicBezTo>
                  <a:cubicBezTo>
                    <a:pt x="94" y="94"/>
                    <a:pt x="93" y="94"/>
                    <a:pt x="93" y="94"/>
                  </a:cubicBezTo>
                  <a:cubicBezTo>
                    <a:pt x="93" y="94"/>
                    <a:pt x="93" y="95"/>
                    <a:pt x="93" y="95"/>
                  </a:cubicBezTo>
                  <a:cubicBezTo>
                    <a:pt x="93" y="96"/>
                    <a:pt x="93" y="97"/>
                    <a:pt x="93" y="97"/>
                  </a:cubicBezTo>
                  <a:cubicBezTo>
                    <a:pt x="93" y="98"/>
                    <a:pt x="93" y="98"/>
                    <a:pt x="93" y="99"/>
                  </a:cubicBezTo>
                  <a:cubicBezTo>
                    <a:pt x="92" y="99"/>
                    <a:pt x="92" y="99"/>
                    <a:pt x="91" y="99"/>
                  </a:cubicBezTo>
                  <a:cubicBezTo>
                    <a:pt x="91" y="99"/>
                    <a:pt x="90" y="99"/>
                    <a:pt x="90" y="99"/>
                  </a:cubicBezTo>
                  <a:cubicBezTo>
                    <a:pt x="90" y="99"/>
                    <a:pt x="90" y="100"/>
                    <a:pt x="90" y="100"/>
                  </a:cubicBezTo>
                  <a:cubicBezTo>
                    <a:pt x="89" y="100"/>
                    <a:pt x="89" y="100"/>
                    <a:pt x="88" y="100"/>
                  </a:cubicBezTo>
                  <a:cubicBezTo>
                    <a:pt x="88" y="101"/>
                    <a:pt x="88" y="101"/>
                    <a:pt x="88" y="102"/>
                  </a:cubicBezTo>
                  <a:cubicBezTo>
                    <a:pt x="88" y="102"/>
                    <a:pt x="88" y="103"/>
                    <a:pt x="88" y="104"/>
                  </a:cubicBezTo>
                  <a:cubicBezTo>
                    <a:pt x="89" y="104"/>
                    <a:pt x="89" y="104"/>
                    <a:pt x="90" y="104"/>
                  </a:cubicBezTo>
                  <a:cubicBezTo>
                    <a:pt x="90" y="104"/>
                    <a:pt x="90" y="105"/>
                    <a:pt x="90" y="105"/>
                  </a:cubicBezTo>
                  <a:cubicBezTo>
                    <a:pt x="90" y="105"/>
                    <a:pt x="91" y="105"/>
                    <a:pt x="91" y="105"/>
                  </a:cubicBezTo>
                  <a:cubicBezTo>
                    <a:pt x="91" y="106"/>
                    <a:pt x="91" y="106"/>
                    <a:pt x="91" y="107"/>
                  </a:cubicBezTo>
                  <a:cubicBezTo>
                    <a:pt x="91" y="107"/>
                    <a:pt x="91" y="108"/>
                    <a:pt x="91" y="108"/>
                  </a:cubicBezTo>
                  <a:cubicBezTo>
                    <a:pt x="91" y="108"/>
                    <a:pt x="90" y="108"/>
                    <a:pt x="90" y="108"/>
                  </a:cubicBezTo>
                  <a:cubicBezTo>
                    <a:pt x="90" y="109"/>
                    <a:pt x="90" y="109"/>
                    <a:pt x="90" y="110"/>
                  </a:cubicBezTo>
                  <a:cubicBezTo>
                    <a:pt x="90" y="110"/>
                    <a:pt x="90" y="111"/>
                    <a:pt x="90" y="112"/>
                  </a:cubicBezTo>
                  <a:cubicBezTo>
                    <a:pt x="90" y="112"/>
                    <a:pt x="90" y="113"/>
                    <a:pt x="90" y="113"/>
                  </a:cubicBezTo>
                  <a:cubicBezTo>
                    <a:pt x="89" y="113"/>
                    <a:pt x="89" y="113"/>
                    <a:pt x="88" y="113"/>
                  </a:cubicBezTo>
                  <a:cubicBezTo>
                    <a:pt x="88" y="113"/>
                    <a:pt x="87" y="113"/>
                    <a:pt x="87" y="113"/>
                  </a:cubicBezTo>
                  <a:cubicBezTo>
                    <a:pt x="87" y="114"/>
                    <a:pt x="87" y="114"/>
                    <a:pt x="87" y="115"/>
                  </a:cubicBezTo>
                  <a:cubicBezTo>
                    <a:pt x="86" y="115"/>
                    <a:pt x="85" y="115"/>
                    <a:pt x="85" y="115"/>
                  </a:cubicBezTo>
                  <a:cubicBezTo>
                    <a:pt x="84" y="115"/>
                    <a:pt x="84" y="115"/>
                    <a:pt x="83" y="115"/>
                  </a:cubicBezTo>
                  <a:cubicBezTo>
                    <a:pt x="83" y="115"/>
                    <a:pt x="82" y="115"/>
                    <a:pt x="82" y="115"/>
                  </a:cubicBezTo>
                  <a:cubicBezTo>
                    <a:pt x="82" y="115"/>
                    <a:pt x="82" y="116"/>
                    <a:pt x="82" y="116"/>
                  </a:cubicBezTo>
                  <a:cubicBezTo>
                    <a:pt x="82" y="117"/>
                    <a:pt x="82" y="118"/>
                    <a:pt x="82" y="118"/>
                  </a:cubicBezTo>
                  <a:cubicBezTo>
                    <a:pt x="82" y="119"/>
                    <a:pt x="82" y="119"/>
                    <a:pt x="82" y="120"/>
                  </a:cubicBezTo>
                  <a:cubicBezTo>
                    <a:pt x="82" y="120"/>
                    <a:pt x="82" y="121"/>
                    <a:pt x="82" y="121"/>
                  </a:cubicBezTo>
                  <a:cubicBezTo>
                    <a:pt x="81" y="121"/>
                    <a:pt x="81" y="121"/>
                    <a:pt x="80" y="121"/>
                  </a:cubicBezTo>
                  <a:cubicBezTo>
                    <a:pt x="80" y="122"/>
                    <a:pt x="80" y="122"/>
                    <a:pt x="80" y="123"/>
                  </a:cubicBezTo>
                  <a:cubicBezTo>
                    <a:pt x="80" y="123"/>
                    <a:pt x="80" y="124"/>
                    <a:pt x="80" y="125"/>
                  </a:cubicBezTo>
                  <a:cubicBezTo>
                    <a:pt x="80" y="125"/>
                    <a:pt x="80" y="126"/>
                    <a:pt x="80" y="126"/>
                  </a:cubicBezTo>
                  <a:cubicBezTo>
                    <a:pt x="80" y="126"/>
                    <a:pt x="79" y="126"/>
                    <a:pt x="79" y="126"/>
                  </a:cubicBezTo>
                  <a:cubicBezTo>
                    <a:pt x="78" y="126"/>
                    <a:pt x="78" y="126"/>
                    <a:pt x="77" y="126"/>
                  </a:cubicBezTo>
                  <a:cubicBezTo>
                    <a:pt x="77" y="126"/>
                    <a:pt x="76" y="126"/>
                    <a:pt x="76" y="126"/>
                  </a:cubicBezTo>
                  <a:cubicBezTo>
                    <a:pt x="76" y="126"/>
                    <a:pt x="76" y="125"/>
                    <a:pt x="76" y="125"/>
                  </a:cubicBezTo>
                  <a:cubicBezTo>
                    <a:pt x="76" y="125"/>
                    <a:pt x="77" y="125"/>
                    <a:pt x="77" y="125"/>
                  </a:cubicBezTo>
                  <a:cubicBezTo>
                    <a:pt x="77" y="124"/>
                    <a:pt x="77" y="123"/>
                    <a:pt x="77" y="123"/>
                  </a:cubicBezTo>
                  <a:cubicBezTo>
                    <a:pt x="78" y="123"/>
                    <a:pt x="78" y="123"/>
                    <a:pt x="79" y="123"/>
                  </a:cubicBezTo>
                  <a:cubicBezTo>
                    <a:pt x="79" y="122"/>
                    <a:pt x="79" y="122"/>
                    <a:pt x="79" y="121"/>
                  </a:cubicBezTo>
                  <a:cubicBezTo>
                    <a:pt x="78" y="121"/>
                    <a:pt x="78" y="121"/>
                    <a:pt x="77" y="121"/>
                  </a:cubicBezTo>
                  <a:cubicBezTo>
                    <a:pt x="77" y="121"/>
                    <a:pt x="77" y="120"/>
                    <a:pt x="77" y="120"/>
                  </a:cubicBezTo>
                  <a:cubicBezTo>
                    <a:pt x="77" y="119"/>
                    <a:pt x="77" y="119"/>
                    <a:pt x="77" y="118"/>
                  </a:cubicBezTo>
                  <a:cubicBezTo>
                    <a:pt x="77" y="118"/>
                    <a:pt x="77" y="117"/>
                    <a:pt x="77" y="116"/>
                  </a:cubicBezTo>
                  <a:cubicBezTo>
                    <a:pt x="77" y="116"/>
                    <a:pt x="77" y="115"/>
                    <a:pt x="77" y="115"/>
                  </a:cubicBezTo>
                  <a:cubicBezTo>
                    <a:pt x="77" y="114"/>
                    <a:pt x="77" y="114"/>
                    <a:pt x="77" y="113"/>
                  </a:cubicBezTo>
                  <a:cubicBezTo>
                    <a:pt x="77" y="113"/>
                    <a:pt x="76" y="113"/>
                    <a:pt x="76" y="113"/>
                  </a:cubicBezTo>
                  <a:cubicBezTo>
                    <a:pt x="75" y="113"/>
                    <a:pt x="75" y="113"/>
                    <a:pt x="74" y="113"/>
                  </a:cubicBezTo>
                  <a:cubicBezTo>
                    <a:pt x="74" y="113"/>
                    <a:pt x="74" y="112"/>
                    <a:pt x="74" y="112"/>
                  </a:cubicBezTo>
                  <a:cubicBezTo>
                    <a:pt x="74" y="112"/>
                    <a:pt x="73" y="112"/>
                    <a:pt x="73" y="112"/>
                  </a:cubicBezTo>
                  <a:cubicBezTo>
                    <a:pt x="72" y="112"/>
                    <a:pt x="71" y="112"/>
                    <a:pt x="71" y="112"/>
                  </a:cubicBezTo>
                  <a:cubicBezTo>
                    <a:pt x="71" y="111"/>
                    <a:pt x="71" y="110"/>
                    <a:pt x="71" y="110"/>
                  </a:cubicBezTo>
                  <a:cubicBezTo>
                    <a:pt x="71" y="109"/>
                    <a:pt x="71" y="109"/>
                    <a:pt x="71" y="108"/>
                  </a:cubicBezTo>
                  <a:cubicBezTo>
                    <a:pt x="70" y="108"/>
                    <a:pt x="70" y="108"/>
                    <a:pt x="69" y="108"/>
                  </a:cubicBezTo>
                  <a:cubicBezTo>
                    <a:pt x="69" y="108"/>
                    <a:pt x="68" y="108"/>
                    <a:pt x="68" y="108"/>
                  </a:cubicBezTo>
                  <a:cubicBezTo>
                    <a:pt x="68" y="108"/>
                    <a:pt x="68" y="107"/>
                    <a:pt x="68" y="107"/>
                  </a:cubicBezTo>
                  <a:cubicBezTo>
                    <a:pt x="68" y="106"/>
                    <a:pt x="68" y="106"/>
                    <a:pt x="68" y="105"/>
                  </a:cubicBezTo>
                  <a:cubicBezTo>
                    <a:pt x="67" y="105"/>
                    <a:pt x="67" y="105"/>
                    <a:pt x="66" y="105"/>
                  </a:cubicBezTo>
                  <a:cubicBezTo>
                    <a:pt x="66" y="105"/>
                    <a:pt x="65" y="105"/>
                    <a:pt x="65" y="105"/>
                  </a:cubicBezTo>
                  <a:cubicBezTo>
                    <a:pt x="65" y="105"/>
                    <a:pt x="65" y="104"/>
                    <a:pt x="65" y="104"/>
                  </a:cubicBezTo>
                  <a:cubicBezTo>
                    <a:pt x="64" y="104"/>
                    <a:pt x="64" y="104"/>
                    <a:pt x="63" y="104"/>
                  </a:cubicBezTo>
                  <a:cubicBezTo>
                    <a:pt x="63" y="104"/>
                    <a:pt x="62" y="104"/>
                    <a:pt x="61" y="104"/>
                  </a:cubicBezTo>
                  <a:cubicBezTo>
                    <a:pt x="61" y="103"/>
                    <a:pt x="61" y="102"/>
                    <a:pt x="61" y="102"/>
                  </a:cubicBezTo>
                  <a:cubicBezTo>
                    <a:pt x="61" y="102"/>
                    <a:pt x="60" y="102"/>
                    <a:pt x="60" y="102"/>
                  </a:cubicBezTo>
                  <a:cubicBezTo>
                    <a:pt x="60" y="101"/>
                    <a:pt x="60" y="101"/>
                    <a:pt x="60" y="100"/>
                  </a:cubicBezTo>
                  <a:cubicBezTo>
                    <a:pt x="60" y="100"/>
                    <a:pt x="60" y="99"/>
                    <a:pt x="60" y="99"/>
                  </a:cubicBezTo>
                  <a:cubicBezTo>
                    <a:pt x="60" y="98"/>
                    <a:pt x="60" y="98"/>
                    <a:pt x="60" y="97"/>
                  </a:cubicBezTo>
                  <a:cubicBezTo>
                    <a:pt x="60" y="97"/>
                    <a:pt x="60" y="96"/>
                    <a:pt x="60" y="95"/>
                  </a:cubicBezTo>
                  <a:cubicBezTo>
                    <a:pt x="59" y="95"/>
                    <a:pt x="59" y="95"/>
                    <a:pt x="58" y="95"/>
                  </a:cubicBezTo>
                  <a:cubicBezTo>
                    <a:pt x="58" y="95"/>
                    <a:pt x="58" y="94"/>
                    <a:pt x="58" y="94"/>
                  </a:cubicBezTo>
                  <a:cubicBezTo>
                    <a:pt x="58" y="93"/>
                    <a:pt x="58" y="93"/>
                    <a:pt x="58" y="92"/>
                  </a:cubicBezTo>
                  <a:cubicBezTo>
                    <a:pt x="59" y="92"/>
                    <a:pt x="59" y="92"/>
                    <a:pt x="60" y="92"/>
                  </a:cubicBezTo>
                  <a:cubicBezTo>
                    <a:pt x="60" y="92"/>
                    <a:pt x="60" y="91"/>
                    <a:pt x="60" y="91"/>
                  </a:cubicBezTo>
                  <a:cubicBezTo>
                    <a:pt x="60" y="90"/>
                    <a:pt x="60" y="90"/>
                    <a:pt x="60" y="89"/>
                  </a:cubicBezTo>
                  <a:cubicBezTo>
                    <a:pt x="60" y="89"/>
                    <a:pt x="61" y="89"/>
                    <a:pt x="61" y="89"/>
                  </a:cubicBezTo>
                  <a:cubicBezTo>
                    <a:pt x="62" y="89"/>
                    <a:pt x="63" y="89"/>
                    <a:pt x="63" y="89"/>
                  </a:cubicBezTo>
                  <a:cubicBezTo>
                    <a:pt x="63" y="89"/>
                    <a:pt x="63" y="88"/>
                    <a:pt x="63" y="87"/>
                  </a:cubicBezTo>
                  <a:cubicBezTo>
                    <a:pt x="63" y="87"/>
                    <a:pt x="63" y="86"/>
                    <a:pt x="63" y="86"/>
                  </a:cubicBezTo>
                  <a:cubicBezTo>
                    <a:pt x="64" y="86"/>
                    <a:pt x="64" y="86"/>
                    <a:pt x="65" y="86"/>
                  </a:cubicBezTo>
                  <a:cubicBezTo>
                    <a:pt x="65" y="85"/>
                    <a:pt x="65" y="85"/>
                    <a:pt x="65" y="84"/>
                  </a:cubicBezTo>
                  <a:cubicBezTo>
                    <a:pt x="65" y="84"/>
                    <a:pt x="66" y="84"/>
                    <a:pt x="66" y="84"/>
                  </a:cubicBezTo>
                  <a:cubicBezTo>
                    <a:pt x="67" y="84"/>
                    <a:pt x="67" y="84"/>
                    <a:pt x="68" y="84"/>
                  </a:cubicBezTo>
                  <a:cubicBezTo>
                    <a:pt x="68" y="84"/>
                    <a:pt x="68" y="83"/>
                    <a:pt x="68" y="83"/>
                  </a:cubicBezTo>
                  <a:cubicBezTo>
                    <a:pt x="68" y="83"/>
                    <a:pt x="69" y="83"/>
                    <a:pt x="69" y="83"/>
                  </a:cubicBezTo>
                  <a:cubicBezTo>
                    <a:pt x="70" y="83"/>
                    <a:pt x="70" y="83"/>
                    <a:pt x="71" y="83"/>
                  </a:cubicBezTo>
                  <a:cubicBezTo>
                    <a:pt x="71" y="82"/>
                    <a:pt x="71" y="81"/>
                    <a:pt x="71" y="81"/>
                  </a:cubicBezTo>
                  <a:cubicBezTo>
                    <a:pt x="71" y="81"/>
                    <a:pt x="72" y="81"/>
                    <a:pt x="73" y="81"/>
                  </a:cubicBezTo>
                  <a:cubicBezTo>
                    <a:pt x="73" y="80"/>
                    <a:pt x="73" y="80"/>
                    <a:pt x="73" y="79"/>
                  </a:cubicBezTo>
                  <a:cubicBezTo>
                    <a:pt x="73" y="79"/>
                    <a:pt x="74" y="79"/>
                    <a:pt x="74" y="79"/>
                  </a:cubicBezTo>
                  <a:cubicBezTo>
                    <a:pt x="75" y="79"/>
                    <a:pt x="75" y="79"/>
                    <a:pt x="76" y="79"/>
                  </a:cubicBezTo>
                  <a:cubicBezTo>
                    <a:pt x="76" y="79"/>
                    <a:pt x="77" y="79"/>
                    <a:pt x="77" y="79"/>
                  </a:cubicBezTo>
                  <a:cubicBezTo>
                    <a:pt x="78" y="79"/>
                    <a:pt x="78" y="79"/>
                    <a:pt x="79" y="79"/>
                  </a:cubicBezTo>
                  <a:cubicBezTo>
                    <a:pt x="79" y="79"/>
                    <a:pt x="79" y="78"/>
                    <a:pt x="79" y="78"/>
                  </a:cubicBezTo>
                  <a:cubicBezTo>
                    <a:pt x="79" y="77"/>
                    <a:pt x="79" y="77"/>
                    <a:pt x="79" y="76"/>
                  </a:cubicBezTo>
                  <a:cubicBezTo>
                    <a:pt x="79" y="76"/>
                    <a:pt x="80" y="76"/>
                    <a:pt x="80" y="76"/>
                  </a:cubicBezTo>
                  <a:cubicBezTo>
                    <a:pt x="80" y="76"/>
                    <a:pt x="80" y="75"/>
                    <a:pt x="80" y="75"/>
                  </a:cubicBezTo>
                  <a:cubicBezTo>
                    <a:pt x="81" y="75"/>
                    <a:pt x="81" y="75"/>
                    <a:pt x="82" y="75"/>
                  </a:cubicBezTo>
                  <a:cubicBezTo>
                    <a:pt x="82" y="74"/>
                    <a:pt x="82" y="73"/>
                    <a:pt x="82" y="73"/>
                  </a:cubicBezTo>
                  <a:cubicBezTo>
                    <a:pt x="82" y="73"/>
                    <a:pt x="83" y="73"/>
                    <a:pt x="83" y="73"/>
                  </a:cubicBezTo>
                  <a:cubicBezTo>
                    <a:pt x="83" y="72"/>
                    <a:pt x="83" y="72"/>
                    <a:pt x="83" y="71"/>
                  </a:cubicBezTo>
                  <a:cubicBezTo>
                    <a:pt x="84" y="71"/>
                    <a:pt x="84" y="71"/>
                    <a:pt x="85" y="71"/>
                  </a:cubicBezTo>
                  <a:cubicBezTo>
                    <a:pt x="85" y="72"/>
                    <a:pt x="85" y="72"/>
                    <a:pt x="85" y="73"/>
                  </a:cubicBezTo>
                  <a:cubicBezTo>
                    <a:pt x="84" y="73"/>
                    <a:pt x="84" y="73"/>
                    <a:pt x="83" y="73"/>
                  </a:cubicBezTo>
                  <a:cubicBezTo>
                    <a:pt x="83" y="73"/>
                    <a:pt x="83" y="74"/>
                    <a:pt x="83" y="75"/>
                  </a:cubicBezTo>
                  <a:cubicBezTo>
                    <a:pt x="83" y="75"/>
                    <a:pt x="83" y="76"/>
                    <a:pt x="83" y="76"/>
                  </a:cubicBezTo>
                  <a:cubicBezTo>
                    <a:pt x="83" y="76"/>
                    <a:pt x="82" y="76"/>
                    <a:pt x="82" y="76"/>
                  </a:cubicBezTo>
                  <a:cubicBezTo>
                    <a:pt x="82" y="77"/>
                    <a:pt x="82" y="77"/>
                    <a:pt x="82" y="78"/>
                  </a:cubicBezTo>
                  <a:cubicBezTo>
                    <a:pt x="81" y="78"/>
                    <a:pt x="81" y="78"/>
                    <a:pt x="80" y="78"/>
                  </a:cubicBezTo>
                  <a:cubicBezTo>
                    <a:pt x="80" y="78"/>
                    <a:pt x="80" y="79"/>
                    <a:pt x="80" y="79"/>
                  </a:cubicBezTo>
                  <a:cubicBezTo>
                    <a:pt x="80" y="80"/>
                    <a:pt x="80" y="80"/>
                    <a:pt x="80" y="81"/>
                  </a:cubicBezTo>
                  <a:cubicBezTo>
                    <a:pt x="80" y="81"/>
                    <a:pt x="80" y="82"/>
                    <a:pt x="80" y="83"/>
                  </a:cubicBezTo>
                  <a:cubicBezTo>
                    <a:pt x="81" y="83"/>
                    <a:pt x="81" y="83"/>
                    <a:pt x="82" y="83"/>
                  </a:cubicBezTo>
                  <a:cubicBezTo>
                    <a:pt x="82" y="83"/>
                    <a:pt x="82" y="84"/>
                    <a:pt x="82" y="84"/>
                  </a:cubicBezTo>
                  <a:cubicBezTo>
                    <a:pt x="82" y="84"/>
                    <a:pt x="83" y="84"/>
                    <a:pt x="83" y="84"/>
                  </a:cubicBezTo>
                  <a:cubicBezTo>
                    <a:pt x="84" y="84"/>
                    <a:pt x="84" y="84"/>
                    <a:pt x="85" y="84"/>
                  </a:cubicBezTo>
                  <a:cubicBezTo>
                    <a:pt x="85" y="84"/>
                    <a:pt x="85" y="83"/>
                    <a:pt x="85" y="83"/>
                  </a:cubicBezTo>
                  <a:cubicBezTo>
                    <a:pt x="85" y="83"/>
                    <a:pt x="86" y="83"/>
                    <a:pt x="87" y="83"/>
                  </a:cubicBezTo>
                  <a:cubicBezTo>
                    <a:pt x="87" y="82"/>
                    <a:pt x="87" y="81"/>
                    <a:pt x="87" y="81"/>
                  </a:cubicBezTo>
                  <a:cubicBezTo>
                    <a:pt x="87" y="81"/>
                    <a:pt x="88" y="81"/>
                    <a:pt x="88" y="81"/>
                  </a:cubicBezTo>
                  <a:cubicBezTo>
                    <a:pt x="88" y="81"/>
                    <a:pt x="88" y="82"/>
                    <a:pt x="88" y="83"/>
                  </a:cubicBezTo>
                  <a:cubicBezTo>
                    <a:pt x="89" y="83"/>
                    <a:pt x="89" y="83"/>
                    <a:pt x="90" y="83"/>
                  </a:cubicBezTo>
                  <a:cubicBezTo>
                    <a:pt x="90" y="83"/>
                    <a:pt x="90" y="84"/>
                    <a:pt x="90" y="84"/>
                  </a:cubicBezTo>
                  <a:cubicBezTo>
                    <a:pt x="90" y="84"/>
                    <a:pt x="91" y="84"/>
                    <a:pt x="91" y="84"/>
                  </a:cubicBezTo>
                  <a:cubicBezTo>
                    <a:pt x="92" y="84"/>
                    <a:pt x="92" y="84"/>
                    <a:pt x="93" y="84"/>
                  </a:cubicBezTo>
                  <a:cubicBezTo>
                    <a:pt x="93" y="84"/>
                    <a:pt x="93" y="83"/>
                    <a:pt x="93" y="83"/>
                  </a:cubicBezTo>
                  <a:cubicBezTo>
                    <a:pt x="93" y="82"/>
                    <a:pt x="93" y="81"/>
                    <a:pt x="93" y="81"/>
                  </a:cubicBezTo>
                  <a:cubicBezTo>
                    <a:pt x="92" y="81"/>
                    <a:pt x="92" y="81"/>
                    <a:pt x="91" y="81"/>
                  </a:cubicBezTo>
                  <a:cubicBezTo>
                    <a:pt x="91" y="80"/>
                    <a:pt x="91" y="80"/>
                    <a:pt x="91" y="79"/>
                  </a:cubicBezTo>
                  <a:cubicBezTo>
                    <a:pt x="91" y="79"/>
                    <a:pt x="91" y="78"/>
                    <a:pt x="91" y="78"/>
                  </a:cubicBezTo>
                  <a:cubicBezTo>
                    <a:pt x="91" y="77"/>
                    <a:pt x="91" y="77"/>
                    <a:pt x="91" y="76"/>
                  </a:cubicBezTo>
                  <a:cubicBezTo>
                    <a:pt x="91" y="76"/>
                    <a:pt x="90" y="76"/>
                    <a:pt x="90" y="76"/>
                  </a:cubicBezTo>
                  <a:cubicBezTo>
                    <a:pt x="89" y="76"/>
                    <a:pt x="89" y="76"/>
                    <a:pt x="88" y="76"/>
                  </a:cubicBezTo>
                  <a:cubicBezTo>
                    <a:pt x="88" y="76"/>
                    <a:pt x="88" y="75"/>
                    <a:pt x="88" y="75"/>
                  </a:cubicBezTo>
                  <a:cubicBezTo>
                    <a:pt x="88" y="75"/>
                    <a:pt x="87" y="75"/>
                    <a:pt x="87" y="75"/>
                  </a:cubicBezTo>
                  <a:cubicBezTo>
                    <a:pt x="87" y="74"/>
                    <a:pt x="87" y="73"/>
                    <a:pt x="87" y="73"/>
                  </a:cubicBezTo>
                  <a:cubicBezTo>
                    <a:pt x="87" y="72"/>
                    <a:pt x="87" y="72"/>
                    <a:pt x="87" y="71"/>
                  </a:cubicBezTo>
                  <a:cubicBezTo>
                    <a:pt x="87" y="71"/>
                    <a:pt x="88" y="71"/>
                    <a:pt x="88" y="71"/>
                  </a:cubicBezTo>
                  <a:cubicBezTo>
                    <a:pt x="88" y="72"/>
                    <a:pt x="88" y="72"/>
                    <a:pt x="88" y="73"/>
                  </a:cubicBezTo>
                  <a:cubicBezTo>
                    <a:pt x="88" y="73"/>
                    <a:pt x="88" y="74"/>
                    <a:pt x="88" y="75"/>
                  </a:cubicBezTo>
                  <a:cubicBezTo>
                    <a:pt x="89" y="75"/>
                    <a:pt x="89" y="75"/>
                    <a:pt x="90" y="75"/>
                  </a:cubicBezTo>
                  <a:cubicBezTo>
                    <a:pt x="90" y="74"/>
                    <a:pt x="90" y="73"/>
                    <a:pt x="90" y="73"/>
                  </a:cubicBezTo>
                  <a:cubicBezTo>
                    <a:pt x="90" y="72"/>
                    <a:pt x="90" y="72"/>
                    <a:pt x="90" y="71"/>
                  </a:cubicBezTo>
                  <a:cubicBezTo>
                    <a:pt x="90" y="71"/>
                    <a:pt x="91" y="71"/>
                    <a:pt x="91" y="71"/>
                  </a:cubicBezTo>
                  <a:cubicBezTo>
                    <a:pt x="92" y="71"/>
                    <a:pt x="92" y="71"/>
                    <a:pt x="93" y="71"/>
                  </a:cubicBezTo>
                  <a:cubicBezTo>
                    <a:pt x="93" y="71"/>
                    <a:pt x="93" y="70"/>
                    <a:pt x="93" y="70"/>
                  </a:cubicBezTo>
                  <a:cubicBezTo>
                    <a:pt x="93" y="70"/>
                    <a:pt x="94" y="70"/>
                    <a:pt x="94" y="70"/>
                  </a:cubicBezTo>
                  <a:cubicBezTo>
                    <a:pt x="95" y="70"/>
                    <a:pt x="95" y="70"/>
                    <a:pt x="96" y="70"/>
                  </a:cubicBezTo>
                  <a:cubicBezTo>
                    <a:pt x="96" y="69"/>
                    <a:pt x="96" y="69"/>
                    <a:pt x="96" y="68"/>
                  </a:cubicBezTo>
                  <a:cubicBezTo>
                    <a:pt x="96" y="67"/>
                    <a:pt x="96" y="67"/>
                    <a:pt x="96" y="66"/>
                  </a:cubicBezTo>
                  <a:cubicBezTo>
                    <a:pt x="96" y="66"/>
                    <a:pt x="96" y="65"/>
                    <a:pt x="96" y="65"/>
                  </a:cubicBezTo>
                  <a:cubicBezTo>
                    <a:pt x="96" y="64"/>
                    <a:pt x="96" y="64"/>
                    <a:pt x="96" y="63"/>
                  </a:cubicBezTo>
                  <a:cubicBezTo>
                    <a:pt x="96" y="63"/>
                    <a:pt x="97" y="63"/>
                    <a:pt x="97" y="63"/>
                  </a:cubicBezTo>
                  <a:cubicBezTo>
                    <a:pt x="97" y="63"/>
                    <a:pt x="97" y="62"/>
                    <a:pt x="97" y="62"/>
                  </a:cubicBezTo>
                  <a:cubicBezTo>
                    <a:pt x="97" y="61"/>
                    <a:pt x="97" y="61"/>
                    <a:pt x="97" y="60"/>
                  </a:cubicBezTo>
                  <a:cubicBezTo>
                    <a:pt x="97" y="59"/>
                    <a:pt x="97" y="59"/>
                    <a:pt x="97" y="58"/>
                  </a:cubicBezTo>
                  <a:cubicBezTo>
                    <a:pt x="98" y="58"/>
                    <a:pt x="98" y="58"/>
                    <a:pt x="99" y="58"/>
                  </a:cubicBezTo>
                  <a:cubicBezTo>
                    <a:pt x="99" y="59"/>
                    <a:pt x="99" y="59"/>
                    <a:pt x="99" y="60"/>
                  </a:cubicBezTo>
                  <a:cubicBezTo>
                    <a:pt x="100" y="60"/>
                    <a:pt x="100" y="60"/>
                    <a:pt x="101" y="60"/>
                  </a:cubicBezTo>
                  <a:cubicBezTo>
                    <a:pt x="101" y="61"/>
                    <a:pt x="101" y="61"/>
                    <a:pt x="101" y="62"/>
                  </a:cubicBezTo>
                  <a:cubicBezTo>
                    <a:pt x="101" y="62"/>
                    <a:pt x="101" y="63"/>
                    <a:pt x="101" y="63"/>
                  </a:cubicBezTo>
                  <a:cubicBezTo>
                    <a:pt x="101" y="63"/>
                    <a:pt x="102" y="63"/>
                    <a:pt x="102" y="63"/>
                  </a:cubicBezTo>
                  <a:cubicBezTo>
                    <a:pt x="102" y="63"/>
                    <a:pt x="102" y="62"/>
                    <a:pt x="102" y="62"/>
                  </a:cubicBezTo>
                  <a:cubicBezTo>
                    <a:pt x="103" y="62"/>
                    <a:pt x="103" y="62"/>
                    <a:pt x="104" y="62"/>
                  </a:cubicBezTo>
                  <a:cubicBezTo>
                    <a:pt x="104" y="61"/>
                    <a:pt x="104" y="61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5" y="61"/>
                    <a:pt x="105" y="61"/>
                    <a:pt x="105" y="62"/>
                  </a:cubicBezTo>
                  <a:cubicBezTo>
                    <a:pt x="105" y="62"/>
                    <a:pt x="105" y="63"/>
                    <a:pt x="105" y="63"/>
                  </a:cubicBezTo>
                  <a:cubicBezTo>
                    <a:pt x="106" y="63"/>
                    <a:pt x="106" y="63"/>
                    <a:pt x="107" y="63"/>
                  </a:cubicBezTo>
                  <a:cubicBezTo>
                    <a:pt x="107" y="64"/>
                    <a:pt x="107" y="64"/>
                    <a:pt x="107" y="65"/>
                  </a:cubicBezTo>
                  <a:cubicBezTo>
                    <a:pt x="106" y="65"/>
                    <a:pt x="106" y="65"/>
                    <a:pt x="105" y="65"/>
                  </a:cubicBezTo>
                  <a:cubicBezTo>
                    <a:pt x="105" y="65"/>
                    <a:pt x="104" y="65"/>
                    <a:pt x="104" y="65"/>
                  </a:cubicBezTo>
                  <a:cubicBezTo>
                    <a:pt x="104" y="65"/>
                    <a:pt x="104" y="66"/>
                    <a:pt x="104" y="66"/>
                  </a:cubicBezTo>
                  <a:cubicBezTo>
                    <a:pt x="103" y="66"/>
                    <a:pt x="103" y="66"/>
                    <a:pt x="102" y="66"/>
                  </a:cubicBezTo>
                  <a:cubicBezTo>
                    <a:pt x="102" y="67"/>
                    <a:pt x="102" y="67"/>
                    <a:pt x="102" y="68"/>
                  </a:cubicBezTo>
                  <a:cubicBezTo>
                    <a:pt x="102" y="69"/>
                    <a:pt x="102" y="69"/>
                    <a:pt x="102" y="70"/>
                  </a:cubicBezTo>
                  <a:cubicBezTo>
                    <a:pt x="103" y="70"/>
                    <a:pt x="103" y="70"/>
                    <a:pt x="104" y="70"/>
                  </a:cubicBezTo>
                  <a:cubicBezTo>
                    <a:pt x="104" y="70"/>
                    <a:pt x="104" y="71"/>
                    <a:pt x="104" y="71"/>
                  </a:cubicBezTo>
                  <a:cubicBezTo>
                    <a:pt x="104" y="71"/>
                    <a:pt x="105" y="71"/>
                    <a:pt x="105" y="71"/>
                  </a:cubicBezTo>
                  <a:cubicBezTo>
                    <a:pt x="105" y="71"/>
                    <a:pt x="105" y="70"/>
                    <a:pt x="105" y="70"/>
                  </a:cubicBezTo>
                  <a:cubicBezTo>
                    <a:pt x="106" y="70"/>
                    <a:pt x="106" y="70"/>
                    <a:pt x="107" y="70"/>
                  </a:cubicBezTo>
                  <a:cubicBezTo>
                    <a:pt x="107" y="70"/>
                    <a:pt x="108" y="70"/>
                    <a:pt x="108" y="70"/>
                  </a:cubicBezTo>
                  <a:cubicBezTo>
                    <a:pt x="108" y="69"/>
                    <a:pt x="108" y="69"/>
                    <a:pt x="108" y="68"/>
                  </a:cubicBezTo>
                  <a:cubicBezTo>
                    <a:pt x="109" y="68"/>
                    <a:pt x="110" y="68"/>
                    <a:pt x="110" y="68"/>
                  </a:cubicBezTo>
                  <a:cubicBezTo>
                    <a:pt x="110" y="67"/>
                    <a:pt x="110" y="67"/>
                    <a:pt x="110" y="66"/>
                  </a:cubicBezTo>
                  <a:cubicBezTo>
                    <a:pt x="111" y="66"/>
                    <a:pt x="111" y="66"/>
                    <a:pt x="112" y="66"/>
                  </a:cubicBezTo>
                  <a:cubicBezTo>
                    <a:pt x="112" y="67"/>
                    <a:pt x="112" y="67"/>
                    <a:pt x="112" y="68"/>
                  </a:cubicBezTo>
                  <a:cubicBezTo>
                    <a:pt x="112" y="69"/>
                    <a:pt x="112" y="69"/>
                    <a:pt x="112" y="70"/>
                  </a:cubicBezTo>
                  <a:cubicBezTo>
                    <a:pt x="112" y="70"/>
                    <a:pt x="112" y="71"/>
                    <a:pt x="112" y="71"/>
                  </a:cubicBezTo>
                  <a:cubicBezTo>
                    <a:pt x="111" y="71"/>
                    <a:pt x="111" y="71"/>
                    <a:pt x="110" y="71"/>
                  </a:cubicBezTo>
                  <a:cubicBezTo>
                    <a:pt x="110" y="72"/>
                    <a:pt x="110" y="72"/>
                    <a:pt x="110" y="73"/>
                  </a:cubicBezTo>
                  <a:cubicBezTo>
                    <a:pt x="110" y="73"/>
                    <a:pt x="109" y="73"/>
                    <a:pt x="108" y="73"/>
                  </a:cubicBezTo>
                  <a:cubicBezTo>
                    <a:pt x="108" y="73"/>
                    <a:pt x="107" y="73"/>
                    <a:pt x="107" y="73"/>
                  </a:cubicBezTo>
                  <a:cubicBezTo>
                    <a:pt x="107" y="73"/>
                    <a:pt x="107" y="74"/>
                    <a:pt x="107" y="75"/>
                  </a:cubicBezTo>
                  <a:cubicBezTo>
                    <a:pt x="107" y="75"/>
                    <a:pt x="107" y="76"/>
                    <a:pt x="107" y="76"/>
                  </a:cubicBezTo>
                  <a:cubicBezTo>
                    <a:pt x="106" y="76"/>
                    <a:pt x="106" y="76"/>
                    <a:pt x="105" y="76"/>
                  </a:cubicBezTo>
                  <a:cubicBezTo>
                    <a:pt x="105" y="77"/>
                    <a:pt x="105" y="77"/>
                    <a:pt x="105" y="78"/>
                  </a:cubicBezTo>
                  <a:cubicBezTo>
                    <a:pt x="105" y="78"/>
                    <a:pt x="104" y="78"/>
                    <a:pt x="104" y="78"/>
                  </a:cubicBezTo>
                  <a:cubicBezTo>
                    <a:pt x="103" y="78"/>
                    <a:pt x="103" y="78"/>
                    <a:pt x="102" y="78"/>
                  </a:cubicBezTo>
                  <a:cubicBezTo>
                    <a:pt x="102" y="78"/>
                    <a:pt x="101" y="78"/>
                    <a:pt x="101" y="78"/>
                  </a:cubicBezTo>
                  <a:cubicBezTo>
                    <a:pt x="100" y="78"/>
                    <a:pt x="100" y="78"/>
                    <a:pt x="99" y="78"/>
                  </a:cubicBezTo>
                  <a:cubicBezTo>
                    <a:pt x="98" y="78"/>
                    <a:pt x="98" y="78"/>
                    <a:pt x="97" y="78"/>
                  </a:cubicBezTo>
                  <a:cubicBezTo>
                    <a:pt x="97" y="78"/>
                    <a:pt x="97" y="79"/>
                    <a:pt x="97" y="79"/>
                  </a:cubicBezTo>
                  <a:cubicBezTo>
                    <a:pt x="97" y="80"/>
                    <a:pt x="97" y="80"/>
                    <a:pt x="97" y="81"/>
                  </a:cubicBezTo>
                  <a:cubicBezTo>
                    <a:pt x="97" y="81"/>
                    <a:pt x="97" y="82"/>
                    <a:pt x="97" y="83"/>
                  </a:cubicBezTo>
                  <a:cubicBezTo>
                    <a:pt x="98" y="83"/>
                    <a:pt x="98" y="83"/>
                    <a:pt x="99" y="83"/>
                  </a:cubicBezTo>
                  <a:cubicBezTo>
                    <a:pt x="100" y="83"/>
                    <a:pt x="100" y="83"/>
                    <a:pt x="101" y="83"/>
                  </a:cubicBezTo>
                  <a:cubicBezTo>
                    <a:pt x="101" y="83"/>
                    <a:pt x="102" y="83"/>
                    <a:pt x="102" y="83"/>
                  </a:cubicBezTo>
                  <a:cubicBezTo>
                    <a:pt x="103" y="83"/>
                    <a:pt x="103" y="83"/>
                    <a:pt x="104" y="83"/>
                  </a:cubicBezTo>
                  <a:cubicBezTo>
                    <a:pt x="104" y="83"/>
                    <a:pt x="105" y="83"/>
                    <a:pt x="105" y="83"/>
                  </a:cubicBezTo>
                  <a:cubicBezTo>
                    <a:pt x="105" y="83"/>
                    <a:pt x="105" y="84"/>
                    <a:pt x="105" y="84"/>
                  </a:cubicBezTo>
                  <a:cubicBezTo>
                    <a:pt x="106" y="84"/>
                    <a:pt x="106" y="84"/>
                    <a:pt x="107" y="84"/>
                  </a:cubicBezTo>
                  <a:cubicBezTo>
                    <a:pt x="107" y="85"/>
                    <a:pt x="107" y="85"/>
                    <a:pt x="107" y="86"/>
                  </a:cubicBezTo>
                  <a:cubicBezTo>
                    <a:pt x="107" y="86"/>
                    <a:pt x="107" y="87"/>
                    <a:pt x="107" y="87"/>
                  </a:cubicBezTo>
                  <a:cubicBezTo>
                    <a:pt x="107" y="88"/>
                    <a:pt x="107" y="89"/>
                    <a:pt x="107" y="89"/>
                  </a:cubicBezTo>
                  <a:cubicBezTo>
                    <a:pt x="107" y="89"/>
                    <a:pt x="108" y="89"/>
                    <a:pt x="108" y="89"/>
                  </a:cubicBezTo>
                  <a:cubicBezTo>
                    <a:pt x="108" y="90"/>
                    <a:pt x="108" y="90"/>
                    <a:pt x="108" y="91"/>
                  </a:cubicBezTo>
                  <a:cubicBezTo>
                    <a:pt x="109" y="91"/>
                    <a:pt x="110" y="91"/>
                    <a:pt x="110" y="91"/>
                  </a:cubicBezTo>
                  <a:cubicBezTo>
                    <a:pt x="110" y="91"/>
                    <a:pt x="110" y="92"/>
                    <a:pt x="110" y="92"/>
                  </a:cubicBezTo>
                  <a:cubicBezTo>
                    <a:pt x="111" y="92"/>
                    <a:pt x="111" y="92"/>
                    <a:pt x="112" y="92"/>
                  </a:cubicBezTo>
                  <a:cubicBezTo>
                    <a:pt x="112" y="92"/>
                    <a:pt x="113" y="92"/>
                    <a:pt x="113" y="92"/>
                  </a:cubicBezTo>
                  <a:cubicBezTo>
                    <a:pt x="113" y="93"/>
                    <a:pt x="113" y="93"/>
                    <a:pt x="113" y="94"/>
                  </a:cubicBezTo>
                  <a:cubicBezTo>
                    <a:pt x="114" y="94"/>
                    <a:pt x="114" y="94"/>
                    <a:pt x="115" y="94"/>
                  </a:cubicBezTo>
                  <a:cubicBezTo>
                    <a:pt x="115" y="94"/>
                    <a:pt x="115" y="95"/>
                    <a:pt x="115" y="95"/>
                  </a:cubicBezTo>
                  <a:cubicBezTo>
                    <a:pt x="115" y="95"/>
                    <a:pt x="116" y="95"/>
                    <a:pt x="116" y="95"/>
                  </a:cubicBezTo>
                  <a:cubicBezTo>
                    <a:pt x="117" y="95"/>
                    <a:pt x="117" y="95"/>
                    <a:pt x="118" y="95"/>
                  </a:cubicBezTo>
                  <a:cubicBezTo>
                    <a:pt x="118" y="95"/>
                    <a:pt x="118" y="94"/>
                    <a:pt x="118" y="94"/>
                  </a:cubicBezTo>
                  <a:cubicBezTo>
                    <a:pt x="118" y="93"/>
                    <a:pt x="118" y="93"/>
                    <a:pt x="118" y="92"/>
                  </a:cubicBezTo>
                  <a:cubicBezTo>
                    <a:pt x="118" y="92"/>
                    <a:pt x="119" y="92"/>
                    <a:pt x="119" y="92"/>
                  </a:cubicBezTo>
                  <a:cubicBezTo>
                    <a:pt x="120" y="92"/>
                    <a:pt x="120" y="92"/>
                    <a:pt x="121" y="92"/>
                  </a:cubicBezTo>
                  <a:cubicBezTo>
                    <a:pt x="121" y="92"/>
                    <a:pt x="121" y="91"/>
                    <a:pt x="121" y="91"/>
                  </a:cubicBezTo>
                  <a:cubicBezTo>
                    <a:pt x="121" y="91"/>
                    <a:pt x="122" y="91"/>
                    <a:pt x="122" y="91"/>
                  </a:cubicBezTo>
                  <a:cubicBezTo>
                    <a:pt x="122" y="90"/>
                    <a:pt x="122" y="90"/>
                    <a:pt x="122" y="89"/>
                  </a:cubicBezTo>
                  <a:cubicBezTo>
                    <a:pt x="122" y="89"/>
                    <a:pt x="122" y="88"/>
                    <a:pt x="122" y="87"/>
                  </a:cubicBezTo>
                  <a:cubicBezTo>
                    <a:pt x="122" y="87"/>
                    <a:pt x="122" y="86"/>
                    <a:pt x="122" y="86"/>
                  </a:cubicBezTo>
                  <a:cubicBezTo>
                    <a:pt x="122" y="85"/>
                    <a:pt x="122" y="85"/>
                    <a:pt x="122" y="84"/>
                  </a:cubicBezTo>
                  <a:cubicBezTo>
                    <a:pt x="122" y="84"/>
                    <a:pt x="121" y="84"/>
                    <a:pt x="121" y="84"/>
                  </a:cubicBezTo>
                  <a:cubicBezTo>
                    <a:pt x="121" y="84"/>
                    <a:pt x="121" y="83"/>
                    <a:pt x="121" y="83"/>
                  </a:cubicBezTo>
                  <a:cubicBezTo>
                    <a:pt x="120" y="83"/>
                    <a:pt x="120" y="83"/>
                    <a:pt x="119" y="83"/>
                  </a:cubicBezTo>
                  <a:cubicBezTo>
                    <a:pt x="119" y="82"/>
                    <a:pt x="119" y="81"/>
                    <a:pt x="119" y="81"/>
                  </a:cubicBezTo>
                  <a:cubicBezTo>
                    <a:pt x="119" y="80"/>
                    <a:pt x="119" y="80"/>
                    <a:pt x="119" y="79"/>
                  </a:cubicBezTo>
                  <a:cubicBezTo>
                    <a:pt x="119" y="79"/>
                    <a:pt x="119" y="78"/>
                    <a:pt x="119" y="78"/>
                  </a:cubicBezTo>
                  <a:cubicBezTo>
                    <a:pt x="120" y="78"/>
                    <a:pt x="120" y="78"/>
                    <a:pt x="121" y="78"/>
                  </a:cubicBezTo>
                  <a:cubicBezTo>
                    <a:pt x="121" y="78"/>
                    <a:pt x="121" y="79"/>
                    <a:pt x="121" y="79"/>
                  </a:cubicBezTo>
                  <a:cubicBezTo>
                    <a:pt x="121" y="79"/>
                    <a:pt x="122" y="79"/>
                    <a:pt x="122" y="79"/>
                  </a:cubicBezTo>
                  <a:cubicBezTo>
                    <a:pt x="122" y="80"/>
                    <a:pt x="122" y="80"/>
                    <a:pt x="122" y="81"/>
                  </a:cubicBezTo>
                  <a:cubicBezTo>
                    <a:pt x="122" y="81"/>
                    <a:pt x="122" y="82"/>
                    <a:pt x="122" y="83"/>
                  </a:cubicBezTo>
                  <a:cubicBezTo>
                    <a:pt x="123" y="83"/>
                    <a:pt x="124" y="83"/>
                    <a:pt x="124" y="83"/>
                  </a:cubicBezTo>
                  <a:cubicBezTo>
                    <a:pt x="124" y="83"/>
                    <a:pt x="124" y="84"/>
                    <a:pt x="124" y="84"/>
                  </a:cubicBezTo>
                  <a:cubicBezTo>
                    <a:pt x="125" y="84"/>
                    <a:pt x="125" y="84"/>
                    <a:pt x="126" y="84"/>
                  </a:cubicBezTo>
                  <a:cubicBezTo>
                    <a:pt x="126" y="84"/>
                    <a:pt x="126" y="83"/>
                    <a:pt x="126" y="83"/>
                  </a:cubicBezTo>
                  <a:cubicBezTo>
                    <a:pt x="126" y="83"/>
                    <a:pt x="127" y="83"/>
                    <a:pt x="127" y="83"/>
                  </a:cubicBezTo>
                  <a:cubicBezTo>
                    <a:pt x="127" y="82"/>
                    <a:pt x="127" y="81"/>
                    <a:pt x="127" y="81"/>
                  </a:cubicBezTo>
                  <a:cubicBezTo>
                    <a:pt x="128" y="81"/>
                    <a:pt x="128" y="81"/>
                    <a:pt x="129" y="81"/>
                  </a:cubicBezTo>
                  <a:cubicBezTo>
                    <a:pt x="129" y="80"/>
                    <a:pt x="129" y="80"/>
                    <a:pt x="129" y="79"/>
                  </a:cubicBezTo>
                  <a:cubicBezTo>
                    <a:pt x="129" y="79"/>
                    <a:pt x="130" y="79"/>
                    <a:pt x="130" y="79"/>
                  </a:cubicBezTo>
                  <a:cubicBezTo>
                    <a:pt x="130" y="79"/>
                    <a:pt x="130" y="78"/>
                    <a:pt x="130" y="78"/>
                  </a:cubicBezTo>
                  <a:cubicBezTo>
                    <a:pt x="131" y="78"/>
                    <a:pt x="131" y="78"/>
                    <a:pt x="132" y="78"/>
                  </a:cubicBezTo>
                  <a:cubicBezTo>
                    <a:pt x="132" y="77"/>
                    <a:pt x="132" y="77"/>
                    <a:pt x="132" y="76"/>
                  </a:cubicBezTo>
                  <a:cubicBezTo>
                    <a:pt x="132" y="76"/>
                    <a:pt x="132" y="75"/>
                    <a:pt x="132" y="75"/>
                  </a:cubicBezTo>
                  <a:cubicBezTo>
                    <a:pt x="131" y="75"/>
                    <a:pt x="131" y="75"/>
                    <a:pt x="130" y="75"/>
                  </a:cubicBezTo>
                  <a:cubicBezTo>
                    <a:pt x="130" y="75"/>
                    <a:pt x="129" y="75"/>
                    <a:pt x="129" y="75"/>
                  </a:cubicBezTo>
                  <a:cubicBezTo>
                    <a:pt x="128" y="75"/>
                    <a:pt x="128" y="75"/>
                    <a:pt x="127" y="75"/>
                  </a:cubicBezTo>
                  <a:cubicBezTo>
                    <a:pt x="127" y="74"/>
                    <a:pt x="127" y="73"/>
                    <a:pt x="127" y="73"/>
                  </a:cubicBezTo>
                  <a:cubicBezTo>
                    <a:pt x="127" y="72"/>
                    <a:pt x="127" y="72"/>
                    <a:pt x="127" y="71"/>
                  </a:cubicBezTo>
                  <a:cubicBezTo>
                    <a:pt x="127" y="71"/>
                    <a:pt x="126" y="71"/>
                    <a:pt x="126" y="71"/>
                  </a:cubicBezTo>
                  <a:cubicBezTo>
                    <a:pt x="126" y="71"/>
                    <a:pt x="126" y="70"/>
                    <a:pt x="126" y="70"/>
                  </a:cubicBezTo>
                  <a:cubicBezTo>
                    <a:pt x="125" y="70"/>
                    <a:pt x="125" y="70"/>
                    <a:pt x="124" y="70"/>
                  </a:cubicBezTo>
                  <a:cubicBezTo>
                    <a:pt x="124" y="69"/>
                    <a:pt x="124" y="69"/>
                    <a:pt x="124" y="68"/>
                  </a:cubicBezTo>
                  <a:cubicBezTo>
                    <a:pt x="124" y="67"/>
                    <a:pt x="124" y="67"/>
                    <a:pt x="124" y="66"/>
                  </a:cubicBezTo>
                  <a:cubicBezTo>
                    <a:pt x="124" y="66"/>
                    <a:pt x="124" y="65"/>
                    <a:pt x="124" y="65"/>
                  </a:cubicBezTo>
                  <a:cubicBezTo>
                    <a:pt x="125" y="65"/>
                    <a:pt x="125" y="65"/>
                    <a:pt x="126" y="65"/>
                  </a:cubicBezTo>
                  <a:cubicBezTo>
                    <a:pt x="126" y="64"/>
                    <a:pt x="126" y="64"/>
                    <a:pt x="126" y="63"/>
                  </a:cubicBezTo>
                  <a:cubicBezTo>
                    <a:pt x="126" y="63"/>
                    <a:pt x="126" y="62"/>
                    <a:pt x="126" y="62"/>
                  </a:cubicBezTo>
                  <a:cubicBezTo>
                    <a:pt x="126" y="61"/>
                    <a:pt x="126" y="61"/>
                    <a:pt x="126" y="60"/>
                  </a:cubicBezTo>
                  <a:cubicBezTo>
                    <a:pt x="125" y="60"/>
                    <a:pt x="125" y="60"/>
                    <a:pt x="124" y="60"/>
                  </a:cubicBezTo>
                  <a:cubicBezTo>
                    <a:pt x="124" y="59"/>
                    <a:pt x="124" y="59"/>
                    <a:pt x="124" y="58"/>
                  </a:cubicBezTo>
                  <a:cubicBezTo>
                    <a:pt x="124" y="58"/>
                    <a:pt x="123" y="58"/>
                    <a:pt x="122" y="58"/>
                  </a:cubicBezTo>
                  <a:cubicBezTo>
                    <a:pt x="122" y="58"/>
                    <a:pt x="121" y="58"/>
                    <a:pt x="121" y="58"/>
                  </a:cubicBezTo>
                  <a:cubicBezTo>
                    <a:pt x="121" y="58"/>
                    <a:pt x="121" y="57"/>
                    <a:pt x="121" y="57"/>
                  </a:cubicBezTo>
                  <a:cubicBezTo>
                    <a:pt x="121" y="56"/>
                    <a:pt x="121" y="56"/>
                    <a:pt x="121" y="55"/>
                  </a:cubicBezTo>
                  <a:cubicBezTo>
                    <a:pt x="120" y="55"/>
                    <a:pt x="120" y="55"/>
                    <a:pt x="119" y="55"/>
                  </a:cubicBezTo>
                  <a:cubicBezTo>
                    <a:pt x="119" y="55"/>
                    <a:pt x="119" y="54"/>
                    <a:pt x="119" y="53"/>
                  </a:cubicBezTo>
                  <a:cubicBezTo>
                    <a:pt x="119" y="53"/>
                    <a:pt x="118" y="53"/>
                    <a:pt x="118" y="53"/>
                  </a:cubicBezTo>
                  <a:cubicBezTo>
                    <a:pt x="117" y="53"/>
                    <a:pt x="117" y="53"/>
                    <a:pt x="116" y="53"/>
                  </a:cubicBezTo>
                  <a:cubicBezTo>
                    <a:pt x="116" y="53"/>
                    <a:pt x="115" y="53"/>
                    <a:pt x="115" y="53"/>
                  </a:cubicBezTo>
                  <a:cubicBezTo>
                    <a:pt x="115" y="53"/>
                    <a:pt x="115" y="52"/>
                    <a:pt x="115" y="52"/>
                  </a:cubicBezTo>
                  <a:cubicBezTo>
                    <a:pt x="114" y="52"/>
                    <a:pt x="114" y="52"/>
                    <a:pt x="113" y="52"/>
                  </a:cubicBezTo>
                  <a:cubicBezTo>
                    <a:pt x="113" y="51"/>
                    <a:pt x="113" y="51"/>
                    <a:pt x="113" y="50"/>
                  </a:cubicBezTo>
                  <a:cubicBezTo>
                    <a:pt x="113" y="50"/>
                    <a:pt x="113" y="49"/>
                    <a:pt x="113" y="49"/>
                  </a:cubicBezTo>
                  <a:cubicBezTo>
                    <a:pt x="113" y="49"/>
                    <a:pt x="112" y="49"/>
                    <a:pt x="112" y="49"/>
                  </a:cubicBezTo>
                  <a:cubicBezTo>
                    <a:pt x="112" y="48"/>
                    <a:pt x="112" y="48"/>
                    <a:pt x="112" y="47"/>
                  </a:cubicBezTo>
                  <a:cubicBezTo>
                    <a:pt x="112" y="47"/>
                    <a:pt x="112" y="46"/>
                    <a:pt x="112" y="46"/>
                  </a:cubicBezTo>
                  <a:cubicBezTo>
                    <a:pt x="112" y="45"/>
                    <a:pt x="112" y="44"/>
                    <a:pt x="112" y="44"/>
                  </a:cubicBezTo>
                  <a:cubicBezTo>
                    <a:pt x="112" y="43"/>
                    <a:pt x="112" y="43"/>
                    <a:pt x="112" y="42"/>
                  </a:cubicBezTo>
                  <a:cubicBezTo>
                    <a:pt x="111" y="42"/>
                    <a:pt x="111" y="42"/>
                    <a:pt x="110" y="42"/>
                  </a:cubicBezTo>
                  <a:cubicBezTo>
                    <a:pt x="110" y="42"/>
                    <a:pt x="109" y="42"/>
                    <a:pt x="108" y="42"/>
                  </a:cubicBezTo>
                  <a:cubicBezTo>
                    <a:pt x="108" y="42"/>
                    <a:pt x="108" y="41"/>
                    <a:pt x="108" y="41"/>
                  </a:cubicBezTo>
                  <a:cubicBezTo>
                    <a:pt x="108" y="41"/>
                    <a:pt x="107" y="41"/>
                    <a:pt x="107" y="41"/>
                  </a:cubicBezTo>
                  <a:cubicBezTo>
                    <a:pt x="106" y="41"/>
                    <a:pt x="106" y="41"/>
                    <a:pt x="105" y="41"/>
                  </a:cubicBezTo>
                  <a:cubicBezTo>
                    <a:pt x="105" y="41"/>
                    <a:pt x="104" y="41"/>
                    <a:pt x="104" y="41"/>
                  </a:cubicBezTo>
                  <a:cubicBezTo>
                    <a:pt x="104" y="40"/>
                    <a:pt x="104" y="40"/>
                    <a:pt x="104" y="39"/>
                  </a:cubicBezTo>
                  <a:cubicBezTo>
                    <a:pt x="103" y="39"/>
                    <a:pt x="103" y="39"/>
                    <a:pt x="102" y="39"/>
                  </a:cubicBezTo>
                  <a:cubicBezTo>
                    <a:pt x="102" y="40"/>
                    <a:pt x="102" y="40"/>
                    <a:pt x="102" y="41"/>
                  </a:cubicBezTo>
                  <a:cubicBezTo>
                    <a:pt x="102" y="41"/>
                    <a:pt x="101" y="41"/>
                    <a:pt x="101" y="41"/>
                  </a:cubicBezTo>
                  <a:cubicBezTo>
                    <a:pt x="100" y="41"/>
                    <a:pt x="100" y="41"/>
                    <a:pt x="99" y="41"/>
                  </a:cubicBezTo>
                  <a:cubicBezTo>
                    <a:pt x="99" y="40"/>
                    <a:pt x="99" y="40"/>
                    <a:pt x="99" y="39"/>
                  </a:cubicBezTo>
                  <a:cubicBezTo>
                    <a:pt x="98" y="39"/>
                    <a:pt x="98" y="39"/>
                    <a:pt x="97" y="39"/>
                  </a:cubicBezTo>
                  <a:cubicBezTo>
                    <a:pt x="97" y="38"/>
                    <a:pt x="97" y="38"/>
                    <a:pt x="97" y="37"/>
                  </a:cubicBezTo>
                  <a:cubicBezTo>
                    <a:pt x="97" y="37"/>
                    <a:pt x="96" y="37"/>
                    <a:pt x="96" y="37"/>
                  </a:cubicBezTo>
                  <a:cubicBezTo>
                    <a:pt x="95" y="37"/>
                    <a:pt x="95" y="37"/>
                    <a:pt x="94" y="37"/>
                  </a:cubicBezTo>
                  <a:cubicBezTo>
                    <a:pt x="94" y="37"/>
                    <a:pt x="93" y="37"/>
                    <a:pt x="93" y="37"/>
                  </a:cubicBezTo>
                  <a:cubicBezTo>
                    <a:pt x="93" y="38"/>
                    <a:pt x="93" y="38"/>
                    <a:pt x="93" y="39"/>
                  </a:cubicBezTo>
                  <a:cubicBezTo>
                    <a:pt x="92" y="39"/>
                    <a:pt x="92" y="39"/>
                    <a:pt x="91" y="39"/>
                  </a:cubicBezTo>
                  <a:cubicBezTo>
                    <a:pt x="91" y="40"/>
                    <a:pt x="91" y="40"/>
                    <a:pt x="91" y="41"/>
                  </a:cubicBezTo>
                  <a:cubicBezTo>
                    <a:pt x="91" y="41"/>
                    <a:pt x="90" y="41"/>
                    <a:pt x="90" y="41"/>
                  </a:cubicBezTo>
                  <a:cubicBezTo>
                    <a:pt x="89" y="41"/>
                    <a:pt x="89" y="41"/>
                    <a:pt x="88" y="41"/>
                  </a:cubicBezTo>
                  <a:cubicBezTo>
                    <a:pt x="88" y="41"/>
                    <a:pt x="88" y="42"/>
                    <a:pt x="88" y="42"/>
                  </a:cubicBezTo>
                  <a:cubicBezTo>
                    <a:pt x="88" y="43"/>
                    <a:pt x="88" y="43"/>
                    <a:pt x="88" y="44"/>
                  </a:cubicBezTo>
                  <a:cubicBezTo>
                    <a:pt x="88" y="44"/>
                    <a:pt x="87" y="44"/>
                    <a:pt x="87" y="44"/>
                  </a:cubicBezTo>
                  <a:cubicBezTo>
                    <a:pt x="87" y="44"/>
                    <a:pt x="87" y="45"/>
                    <a:pt x="87" y="46"/>
                  </a:cubicBezTo>
                  <a:cubicBezTo>
                    <a:pt x="87" y="46"/>
                    <a:pt x="87" y="47"/>
                    <a:pt x="87" y="47"/>
                  </a:cubicBezTo>
                  <a:cubicBezTo>
                    <a:pt x="87" y="48"/>
                    <a:pt x="87" y="48"/>
                    <a:pt x="87" y="49"/>
                  </a:cubicBezTo>
                  <a:cubicBezTo>
                    <a:pt x="87" y="49"/>
                    <a:pt x="87" y="50"/>
                    <a:pt x="87" y="50"/>
                  </a:cubicBezTo>
                  <a:cubicBezTo>
                    <a:pt x="87" y="51"/>
                    <a:pt x="87" y="51"/>
                    <a:pt x="87" y="52"/>
                  </a:cubicBezTo>
                  <a:cubicBezTo>
                    <a:pt x="87" y="52"/>
                    <a:pt x="87" y="53"/>
                    <a:pt x="87" y="53"/>
                  </a:cubicBezTo>
                  <a:cubicBezTo>
                    <a:pt x="87" y="53"/>
                    <a:pt x="88" y="53"/>
                    <a:pt x="88" y="53"/>
                  </a:cubicBezTo>
                  <a:cubicBezTo>
                    <a:pt x="89" y="53"/>
                    <a:pt x="89" y="53"/>
                    <a:pt x="90" y="53"/>
                  </a:cubicBezTo>
                  <a:cubicBezTo>
                    <a:pt x="90" y="53"/>
                    <a:pt x="91" y="53"/>
                    <a:pt x="91" y="53"/>
                  </a:cubicBezTo>
                  <a:cubicBezTo>
                    <a:pt x="91" y="54"/>
                    <a:pt x="91" y="55"/>
                    <a:pt x="91" y="55"/>
                  </a:cubicBezTo>
                  <a:cubicBezTo>
                    <a:pt x="91" y="56"/>
                    <a:pt x="91" y="56"/>
                    <a:pt x="91" y="57"/>
                  </a:cubicBezTo>
                  <a:cubicBezTo>
                    <a:pt x="91" y="57"/>
                    <a:pt x="91" y="58"/>
                    <a:pt x="91" y="58"/>
                  </a:cubicBezTo>
                  <a:cubicBezTo>
                    <a:pt x="91" y="58"/>
                    <a:pt x="90" y="58"/>
                    <a:pt x="90" y="58"/>
                  </a:cubicBezTo>
                  <a:cubicBezTo>
                    <a:pt x="90" y="59"/>
                    <a:pt x="90" y="59"/>
                    <a:pt x="90" y="60"/>
                  </a:cubicBezTo>
                  <a:cubicBezTo>
                    <a:pt x="89" y="60"/>
                    <a:pt x="89" y="60"/>
                    <a:pt x="88" y="60"/>
                  </a:cubicBezTo>
                  <a:cubicBezTo>
                    <a:pt x="88" y="61"/>
                    <a:pt x="88" y="61"/>
                    <a:pt x="88" y="62"/>
                  </a:cubicBezTo>
                  <a:cubicBezTo>
                    <a:pt x="88" y="62"/>
                    <a:pt x="87" y="62"/>
                    <a:pt x="87" y="62"/>
                  </a:cubicBezTo>
                  <a:cubicBezTo>
                    <a:pt x="87" y="62"/>
                    <a:pt x="87" y="63"/>
                    <a:pt x="87" y="63"/>
                  </a:cubicBezTo>
                  <a:cubicBezTo>
                    <a:pt x="86" y="63"/>
                    <a:pt x="85" y="63"/>
                    <a:pt x="85" y="63"/>
                  </a:cubicBezTo>
                  <a:cubicBezTo>
                    <a:pt x="85" y="63"/>
                    <a:pt x="85" y="62"/>
                    <a:pt x="85" y="62"/>
                  </a:cubicBezTo>
                  <a:cubicBezTo>
                    <a:pt x="85" y="61"/>
                    <a:pt x="85" y="61"/>
                    <a:pt x="85" y="60"/>
                  </a:cubicBezTo>
                  <a:cubicBezTo>
                    <a:pt x="85" y="60"/>
                    <a:pt x="86" y="60"/>
                    <a:pt x="87" y="60"/>
                  </a:cubicBezTo>
                  <a:cubicBezTo>
                    <a:pt x="87" y="59"/>
                    <a:pt x="87" y="59"/>
                    <a:pt x="87" y="58"/>
                  </a:cubicBezTo>
                  <a:cubicBezTo>
                    <a:pt x="86" y="58"/>
                    <a:pt x="85" y="58"/>
                    <a:pt x="85" y="58"/>
                  </a:cubicBezTo>
                  <a:cubicBezTo>
                    <a:pt x="85" y="58"/>
                    <a:pt x="85" y="57"/>
                    <a:pt x="85" y="57"/>
                  </a:cubicBezTo>
                  <a:cubicBezTo>
                    <a:pt x="84" y="57"/>
                    <a:pt x="84" y="57"/>
                    <a:pt x="83" y="57"/>
                  </a:cubicBezTo>
                  <a:cubicBezTo>
                    <a:pt x="83" y="57"/>
                    <a:pt x="82" y="57"/>
                    <a:pt x="82" y="57"/>
                  </a:cubicBezTo>
                  <a:cubicBezTo>
                    <a:pt x="82" y="56"/>
                    <a:pt x="82" y="56"/>
                    <a:pt x="82" y="55"/>
                  </a:cubicBezTo>
                  <a:cubicBezTo>
                    <a:pt x="82" y="55"/>
                    <a:pt x="82" y="54"/>
                    <a:pt x="82" y="53"/>
                  </a:cubicBezTo>
                  <a:cubicBezTo>
                    <a:pt x="82" y="53"/>
                    <a:pt x="82" y="52"/>
                    <a:pt x="82" y="52"/>
                  </a:cubicBezTo>
                  <a:cubicBezTo>
                    <a:pt x="82" y="51"/>
                    <a:pt x="82" y="51"/>
                    <a:pt x="82" y="50"/>
                  </a:cubicBezTo>
                  <a:cubicBezTo>
                    <a:pt x="82" y="50"/>
                    <a:pt x="82" y="49"/>
                    <a:pt x="82" y="49"/>
                  </a:cubicBezTo>
                  <a:cubicBezTo>
                    <a:pt x="81" y="49"/>
                    <a:pt x="81" y="49"/>
                    <a:pt x="80" y="49"/>
                  </a:cubicBezTo>
                  <a:cubicBezTo>
                    <a:pt x="80" y="48"/>
                    <a:pt x="80" y="48"/>
                    <a:pt x="80" y="47"/>
                  </a:cubicBezTo>
                  <a:cubicBezTo>
                    <a:pt x="81" y="47"/>
                    <a:pt x="81" y="47"/>
                    <a:pt x="82" y="47"/>
                  </a:cubicBezTo>
                  <a:cubicBezTo>
                    <a:pt x="82" y="47"/>
                    <a:pt x="82" y="46"/>
                    <a:pt x="82" y="46"/>
                  </a:cubicBezTo>
                  <a:cubicBezTo>
                    <a:pt x="81" y="46"/>
                    <a:pt x="81" y="46"/>
                    <a:pt x="80" y="46"/>
                  </a:cubicBezTo>
                  <a:cubicBezTo>
                    <a:pt x="80" y="45"/>
                    <a:pt x="80" y="44"/>
                    <a:pt x="80" y="44"/>
                  </a:cubicBezTo>
                  <a:cubicBezTo>
                    <a:pt x="80" y="43"/>
                    <a:pt x="80" y="43"/>
                    <a:pt x="80" y="42"/>
                  </a:cubicBezTo>
                  <a:cubicBezTo>
                    <a:pt x="81" y="42"/>
                    <a:pt x="81" y="42"/>
                    <a:pt x="82" y="42"/>
                  </a:cubicBezTo>
                  <a:cubicBezTo>
                    <a:pt x="82" y="42"/>
                    <a:pt x="82" y="41"/>
                    <a:pt x="82" y="41"/>
                  </a:cubicBezTo>
                  <a:cubicBezTo>
                    <a:pt x="82" y="41"/>
                    <a:pt x="83" y="41"/>
                    <a:pt x="83" y="41"/>
                  </a:cubicBezTo>
                  <a:cubicBezTo>
                    <a:pt x="84" y="41"/>
                    <a:pt x="84" y="41"/>
                    <a:pt x="85" y="41"/>
                  </a:cubicBezTo>
                  <a:cubicBezTo>
                    <a:pt x="85" y="41"/>
                    <a:pt x="86" y="41"/>
                    <a:pt x="87" y="41"/>
                  </a:cubicBezTo>
                  <a:cubicBezTo>
                    <a:pt x="87" y="40"/>
                    <a:pt x="87" y="40"/>
                    <a:pt x="87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39"/>
                    <a:pt x="90" y="39"/>
                  </a:cubicBezTo>
                  <a:cubicBezTo>
                    <a:pt x="90" y="38"/>
                    <a:pt x="90" y="38"/>
                    <a:pt x="90" y="37"/>
                  </a:cubicBezTo>
                  <a:cubicBezTo>
                    <a:pt x="90" y="37"/>
                    <a:pt x="91" y="37"/>
                    <a:pt x="91" y="37"/>
                  </a:cubicBezTo>
                  <a:cubicBezTo>
                    <a:pt x="91" y="37"/>
                    <a:pt x="91" y="36"/>
                    <a:pt x="91" y="36"/>
                  </a:cubicBezTo>
                  <a:cubicBezTo>
                    <a:pt x="91" y="35"/>
                    <a:pt x="91" y="35"/>
                    <a:pt x="91" y="34"/>
                  </a:cubicBezTo>
                  <a:cubicBezTo>
                    <a:pt x="92" y="34"/>
                    <a:pt x="92" y="34"/>
                    <a:pt x="93" y="34"/>
                  </a:cubicBezTo>
                  <a:cubicBezTo>
                    <a:pt x="93" y="34"/>
                    <a:pt x="94" y="34"/>
                    <a:pt x="94" y="34"/>
                  </a:cubicBezTo>
                  <a:cubicBezTo>
                    <a:pt x="95" y="34"/>
                    <a:pt x="95" y="34"/>
                    <a:pt x="96" y="34"/>
                  </a:cubicBezTo>
                  <a:cubicBezTo>
                    <a:pt x="96" y="35"/>
                    <a:pt x="96" y="35"/>
                    <a:pt x="96" y="36"/>
                  </a:cubicBezTo>
                  <a:cubicBezTo>
                    <a:pt x="96" y="36"/>
                    <a:pt x="97" y="36"/>
                    <a:pt x="97" y="36"/>
                  </a:cubicBezTo>
                  <a:cubicBezTo>
                    <a:pt x="98" y="36"/>
                    <a:pt x="98" y="36"/>
                    <a:pt x="99" y="36"/>
                  </a:cubicBezTo>
                  <a:cubicBezTo>
                    <a:pt x="100" y="36"/>
                    <a:pt x="100" y="36"/>
                    <a:pt x="101" y="36"/>
                  </a:cubicBezTo>
                  <a:cubicBezTo>
                    <a:pt x="101" y="36"/>
                    <a:pt x="101" y="37"/>
                    <a:pt x="101" y="37"/>
                  </a:cubicBezTo>
                  <a:cubicBezTo>
                    <a:pt x="101" y="37"/>
                    <a:pt x="102" y="37"/>
                    <a:pt x="102" y="37"/>
                  </a:cubicBezTo>
                  <a:cubicBezTo>
                    <a:pt x="103" y="37"/>
                    <a:pt x="103" y="37"/>
                    <a:pt x="104" y="37"/>
                  </a:cubicBezTo>
                  <a:cubicBezTo>
                    <a:pt x="104" y="37"/>
                    <a:pt x="105" y="37"/>
                    <a:pt x="105" y="37"/>
                  </a:cubicBezTo>
                  <a:cubicBezTo>
                    <a:pt x="105" y="38"/>
                    <a:pt x="105" y="38"/>
                    <a:pt x="105" y="39"/>
                  </a:cubicBezTo>
                  <a:cubicBezTo>
                    <a:pt x="106" y="39"/>
                    <a:pt x="106" y="39"/>
                    <a:pt x="107" y="39"/>
                  </a:cubicBezTo>
                  <a:cubicBezTo>
                    <a:pt x="107" y="38"/>
                    <a:pt x="107" y="38"/>
                    <a:pt x="107" y="37"/>
                  </a:cubicBezTo>
                  <a:cubicBezTo>
                    <a:pt x="107" y="37"/>
                    <a:pt x="108" y="37"/>
                    <a:pt x="108" y="37"/>
                  </a:cubicBezTo>
                  <a:cubicBezTo>
                    <a:pt x="109" y="37"/>
                    <a:pt x="110" y="37"/>
                    <a:pt x="110" y="37"/>
                  </a:cubicBezTo>
                  <a:cubicBezTo>
                    <a:pt x="110" y="37"/>
                    <a:pt x="110" y="36"/>
                    <a:pt x="110" y="36"/>
                  </a:cubicBezTo>
                  <a:cubicBezTo>
                    <a:pt x="111" y="36"/>
                    <a:pt x="111" y="36"/>
                    <a:pt x="112" y="36"/>
                  </a:cubicBezTo>
                  <a:cubicBezTo>
                    <a:pt x="112" y="35"/>
                    <a:pt x="112" y="35"/>
                    <a:pt x="112" y="34"/>
                  </a:cubicBezTo>
                  <a:cubicBezTo>
                    <a:pt x="111" y="34"/>
                    <a:pt x="111" y="34"/>
                    <a:pt x="110" y="34"/>
                  </a:cubicBezTo>
                  <a:cubicBezTo>
                    <a:pt x="110" y="34"/>
                    <a:pt x="110" y="33"/>
                    <a:pt x="110" y="33"/>
                  </a:cubicBezTo>
                  <a:cubicBezTo>
                    <a:pt x="110" y="33"/>
                    <a:pt x="109" y="33"/>
                    <a:pt x="108" y="33"/>
                  </a:cubicBezTo>
                  <a:cubicBezTo>
                    <a:pt x="108" y="32"/>
                    <a:pt x="108" y="32"/>
                    <a:pt x="108" y="31"/>
                  </a:cubicBezTo>
                  <a:cubicBezTo>
                    <a:pt x="108" y="31"/>
                    <a:pt x="107" y="31"/>
                    <a:pt x="107" y="31"/>
                  </a:cubicBezTo>
                  <a:cubicBezTo>
                    <a:pt x="107" y="30"/>
                    <a:pt x="107" y="30"/>
                    <a:pt x="107" y="29"/>
                  </a:cubicBezTo>
                  <a:cubicBezTo>
                    <a:pt x="106" y="29"/>
                    <a:pt x="106" y="29"/>
                    <a:pt x="105" y="29"/>
                  </a:cubicBezTo>
                  <a:cubicBezTo>
                    <a:pt x="105" y="29"/>
                    <a:pt x="104" y="29"/>
                    <a:pt x="104" y="29"/>
                  </a:cubicBezTo>
                  <a:cubicBezTo>
                    <a:pt x="103" y="29"/>
                    <a:pt x="103" y="29"/>
                    <a:pt x="102" y="29"/>
                  </a:cubicBezTo>
                  <a:cubicBezTo>
                    <a:pt x="102" y="30"/>
                    <a:pt x="102" y="30"/>
                    <a:pt x="102" y="31"/>
                  </a:cubicBezTo>
                  <a:cubicBezTo>
                    <a:pt x="102" y="31"/>
                    <a:pt x="101" y="31"/>
                    <a:pt x="101" y="31"/>
                  </a:cubicBezTo>
                  <a:cubicBezTo>
                    <a:pt x="101" y="30"/>
                    <a:pt x="101" y="30"/>
                    <a:pt x="101" y="29"/>
                  </a:cubicBezTo>
                  <a:cubicBezTo>
                    <a:pt x="100" y="29"/>
                    <a:pt x="100" y="29"/>
                    <a:pt x="99" y="29"/>
                  </a:cubicBezTo>
                  <a:cubicBezTo>
                    <a:pt x="98" y="29"/>
                    <a:pt x="98" y="29"/>
                    <a:pt x="97" y="29"/>
                  </a:cubicBezTo>
                  <a:cubicBezTo>
                    <a:pt x="97" y="29"/>
                    <a:pt x="96" y="29"/>
                    <a:pt x="96" y="29"/>
                  </a:cubicBezTo>
                  <a:cubicBezTo>
                    <a:pt x="95" y="29"/>
                    <a:pt x="95" y="29"/>
                    <a:pt x="94" y="29"/>
                  </a:cubicBezTo>
                  <a:cubicBezTo>
                    <a:pt x="94" y="29"/>
                    <a:pt x="94" y="28"/>
                    <a:pt x="94" y="28"/>
                  </a:cubicBezTo>
                  <a:cubicBezTo>
                    <a:pt x="94" y="27"/>
                    <a:pt x="94" y="27"/>
                    <a:pt x="94" y="26"/>
                  </a:cubicBezTo>
                  <a:cubicBezTo>
                    <a:pt x="94" y="26"/>
                    <a:pt x="94" y="25"/>
                    <a:pt x="94" y="24"/>
                  </a:cubicBezTo>
                  <a:cubicBezTo>
                    <a:pt x="95" y="24"/>
                    <a:pt x="95" y="24"/>
                    <a:pt x="96" y="24"/>
                  </a:cubicBezTo>
                  <a:cubicBezTo>
                    <a:pt x="96" y="24"/>
                    <a:pt x="97" y="24"/>
                    <a:pt x="97" y="24"/>
                  </a:cubicBezTo>
                  <a:cubicBezTo>
                    <a:pt x="97" y="25"/>
                    <a:pt x="97" y="26"/>
                    <a:pt x="97" y="26"/>
                  </a:cubicBezTo>
                  <a:cubicBezTo>
                    <a:pt x="98" y="26"/>
                    <a:pt x="98" y="26"/>
                    <a:pt x="99" y="26"/>
                  </a:cubicBezTo>
                  <a:cubicBezTo>
                    <a:pt x="100" y="26"/>
                    <a:pt x="100" y="26"/>
                    <a:pt x="101" y="26"/>
                  </a:cubicBezTo>
                  <a:cubicBezTo>
                    <a:pt x="101" y="26"/>
                    <a:pt x="102" y="26"/>
                    <a:pt x="102" y="26"/>
                  </a:cubicBezTo>
                  <a:cubicBezTo>
                    <a:pt x="102" y="27"/>
                    <a:pt x="102" y="27"/>
                    <a:pt x="102" y="28"/>
                  </a:cubicBezTo>
                  <a:cubicBezTo>
                    <a:pt x="103" y="28"/>
                    <a:pt x="103" y="28"/>
                    <a:pt x="104" y="28"/>
                  </a:cubicBezTo>
                  <a:cubicBezTo>
                    <a:pt x="104" y="28"/>
                    <a:pt x="105" y="28"/>
                    <a:pt x="105" y="28"/>
                  </a:cubicBezTo>
                  <a:cubicBezTo>
                    <a:pt x="106" y="28"/>
                    <a:pt x="106" y="28"/>
                    <a:pt x="107" y="28"/>
                  </a:cubicBezTo>
                  <a:cubicBezTo>
                    <a:pt x="107" y="28"/>
                    <a:pt x="108" y="28"/>
                    <a:pt x="108" y="28"/>
                  </a:cubicBezTo>
                  <a:cubicBezTo>
                    <a:pt x="108" y="28"/>
                    <a:pt x="108" y="29"/>
                    <a:pt x="108" y="29"/>
                  </a:cubicBezTo>
                  <a:cubicBezTo>
                    <a:pt x="109" y="29"/>
                    <a:pt x="110" y="29"/>
                    <a:pt x="110" y="29"/>
                  </a:cubicBezTo>
                  <a:cubicBezTo>
                    <a:pt x="111" y="29"/>
                    <a:pt x="111" y="29"/>
                    <a:pt x="112" y="29"/>
                  </a:cubicBezTo>
                  <a:cubicBezTo>
                    <a:pt x="112" y="30"/>
                    <a:pt x="112" y="30"/>
                    <a:pt x="112" y="31"/>
                  </a:cubicBezTo>
                  <a:cubicBezTo>
                    <a:pt x="112" y="31"/>
                    <a:pt x="113" y="31"/>
                    <a:pt x="113" y="31"/>
                  </a:cubicBezTo>
                  <a:cubicBezTo>
                    <a:pt x="114" y="31"/>
                    <a:pt x="114" y="31"/>
                    <a:pt x="115" y="31"/>
                  </a:cubicBezTo>
                  <a:cubicBezTo>
                    <a:pt x="115" y="30"/>
                    <a:pt x="115" y="30"/>
                    <a:pt x="115" y="29"/>
                  </a:cubicBezTo>
                  <a:cubicBezTo>
                    <a:pt x="115" y="29"/>
                    <a:pt x="116" y="29"/>
                    <a:pt x="116" y="29"/>
                  </a:cubicBezTo>
                  <a:cubicBezTo>
                    <a:pt x="116" y="29"/>
                    <a:pt x="116" y="28"/>
                    <a:pt x="116" y="28"/>
                  </a:cubicBezTo>
                  <a:cubicBezTo>
                    <a:pt x="116" y="27"/>
                    <a:pt x="116" y="27"/>
                    <a:pt x="116" y="26"/>
                  </a:cubicBezTo>
                  <a:cubicBezTo>
                    <a:pt x="116" y="26"/>
                    <a:pt x="116" y="25"/>
                    <a:pt x="116" y="24"/>
                  </a:cubicBezTo>
                  <a:cubicBezTo>
                    <a:pt x="117" y="24"/>
                    <a:pt x="117" y="24"/>
                    <a:pt x="118" y="24"/>
                  </a:cubicBezTo>
                  <a:cubicBezTo>
                    <a:pt x="118" y="24"/>
                    <a:pt x="119" y="24"/>
                    <a:pt x="119" y="24"/>
                  </a:cubicBezTo>
                  <a:cubicBezTo>
                    <a:pt x="120" y="24"/>
                    <a:pt x="120" y="24"/>
                    <a:pt x="121" y="24"/>
                  </a:cubicBezTo>
                  <a:cubicBezTo>
                    <a:pt x="121" y="24"/>
                    <a:pt x="121" y="23"/>
                    <a:pt x="121" y="23"/>
                  </a:cubicBezTo>
                  <a:cubicBezTo>
                    <a:pt x="121" y="23"/>
                    <a:pt x="122" y="23"/>
                    <a:pt x="122" y="23"/>
                  </a:cubicBezTo>
                  <a:cubicBezTo>
                    <a:pt x="123" y="23"/>
                    <a:pt x="124" y="23"/>
                    <a:pt x="124" y="23"/>
                  </a:cubicBezTo>
                  <a:cubicBezTo>
                    <a:pt x="124" y="22"/>
                    <a:pt x="124" y="22"/>
                    <a:pt x="124" y="21"/>
                  </a:cubicBezTo>
                  <a:cubicBezTo>
                    <a:pt x="124" y="21"/>
                    <a:pt x="124" y="20"/>
                    <a:pt x="124" y="20"/>
                  </a:cubicBezTo>
                  <a:cubicBezTo>
                    <a:pt x="124" y="20"/>
                    <a:pt x="123" y="20"/>
                    <a:pt x="122" y="20"/>
                  </a:cubicBezTo>
                  <a:cubicBezTo>
                    <a:pt x="122" y="19"/>
                    <a:pt x="122" y="19"/>
                    <a:pt x="122" y="18"/>
                  </a:cubicBezTo>
                  <a:cubicBezTo>
                    <a:pt x="123" y="18"/>
                    <a:pt x="124" y="18"/>
                    <a:pt x="124" y="18"/>
                  </a:cubicBezTo>
                  <a:cubicBezTo>
                    <a:pt x="125" y="18"/>
                    <a:pt x="125" y="18"/>
                    <a:pt x="126" y="18"/>
                  </a:cubicBezTo>
                  <a:cubicBezTo>
                    <a:pt x="126" y="18"/>
                    <a:pt x="127" y="18"/>
                    <a:pt x="127" y="18"/>
                  </a:cubicBezTo>
                  <a:cubicBezTo>
                    <a:pt x="128" y="18"/>
                    <a:pt x="128" y="18"/>
                    <a:pt x="129" y="18"/>
                  </a:cubicBezTo>
                  <a:cubicBezTo>
                    <a:pt x="129" y="18"/>
                    <a:pt x="130" y="18"/>
                    <a:pt x="130" y="18"/>
                  </a:cubicBezTo>
                  <a:cubicBezTo>
                    <a:pt x="131" y="18"/>
                    <a:pt x="131" y="18"/>
                    <a:pt x="132" y="18"/>
                  </a:cubicBezTo>
                  <a:cubicBezTo>
                    <a:pt x="132" y="18"/>
                    <a:pt x="132" y="17"/>
                    <a:pt x="132" y="17"/>
                  </a:cubicBezTo>
                  <a:cubicBezTo>
                    <a:pt x="132" y="17"/>
                    <a:pt x="133" y="17"/>
                    <a:pt x="134" y="17"/>
                  </a:cubicBezTo>
                  <a:cubicBezTo>
                    <a:pt x="134" y="17"/>
                    <a:pt x="135" y="17"/>
                    <a:pt x="135" y="17"/>
                  </a:cubicBezTo>
                  <a:cubicBezTo>
                    <a:pt x="135" y="16"/>
                    <a:pt x="135" y="15"/>
                    <a:pt x="135" y="15"/>
                  </a:cubicBezTo>
                  <a:cubicBezTo>
                    <a:pt x="136" y="15"/>
                    <a:pt x="136" y="15"/>
                    <a:pt x="137" y="15"/>
                  </a:cubicBezTo>
                  <a:cubicBezTo>
                    <a:pt x="137" y="15"/>
                    <a:pt x="138" y="15"/>
                    <a:pt x="138" y="15"/>
                  </a:cubicBezTo>
                  <a:cubicBezTo>
                    <a:pt x="138" y="14"/>
                    <a:pt x="138" y="14"/>
                    <a:pt x="138" y="13"/>
                  </a:cubicBezTo>
                  <a:cubicBezTo>
                    <a:pt x="139" y="13"/>
                    <a:pt x="139" y="13"/>
                    <a:pt x="140" y="13"/>
                  </a:cubicBezTo>
                  <a:cubicBezTo>
                    <a:pt x="140" y="13"/>
                    <a:pt x="141" y="13"/>
                    <a:pt x="141" y="13"/>
                  </a:cubicBezTo>
                  <a:cubicBezTo>
                    <a:pt x="141" y="13"/>
                    <a:pt x="141" y="12"/>
                    <a:pt x="141" y="12"/>
                  </a:cubicBezTo>
                  <a:cubicBezTo>
                    <a:pt x="142" y="12"/>
                    <a:pt x="142" y="12"/>
                    <a:pt x="143" y="12"/>
                  </a:cubicBezTo>
                  <a:cubicBezTo>
                    <a:pt x="143" y="12"/>
                    <a:pt x="144" y="12"/>
                    <a:pt x="144" y="12"/>
                  </a:cubicBezTo>
                  <a:cubicBezTo>
                    <a:pt x="145" y="12"/>
                    <a:pt x="145" y="12"/>
                    <a:pt x="146" y="12"/>
                  </a:cubicBezTo>
                  <a:cubicBezTo>
                    <a:pt x="146" y="12"/>
                    <a:pt x="147" y="12"/>
                    <a:pt x="148" y="12"/>
                  </a:cubicBezTo>
                  <a:cubicBezTo>
                    <a:pt x="148" y="11"/>
                    <a:pt x="148" y="11"/>
                    <a:pt x="148" y="10"/>
                  </a:cubicBezTo>
                  <a:cubicBezTo>
                    <a:pt x="148" y="10"/>
                    <a:pt x="149" y="10"/>
                    <a:pt x="149" y="10"/>
                  </a:cubicBezTo>
                  <a:cubicBezTo>
                    <a:pt x="149" y="9"/>
                    <a:pt x="149" y="9"/>
                    <a:pt x="149" y="8"/>
                  </a:cubicBezTo>
                  <a:cubicBezTo>
                    <a:pt x="149" y="8"/>
                    <a:pt x="148" y="8"/>
                    <a:pt x="148" y="8"/>
                  </a:cubicBezTo>
                  <a:cubicBezTo>
                    <a:pt x="147" y="8"/>
                    <a:pt x="146" y="8"/>
                    <a:pt x="146" y="8"/>
                  </a:cubicBezTo>
                  <a:cubicBezTo>
                    <a:pt x="146" y="8"/>
                    <a:pt x="146" y="7"/>
                    <a:pt x="146" y="7"/>
                  </a:cubicBezTo>
                  <a:cubicBezTo>
                    <a:pt x="145" y="7"/>
                    <a:pt x="145" y="7"/>
                    <a:pt x="144" y="7"/>
                  </a:cubicBezTo>
                  <a:cubicBezTo>
                    <a:pt x="144" y="7"/>
                    <a:pt x="143" y="7"/>
                    <a:pt x="143" y="7"/>
                  </a:cubicBezTo>
                  <a:cubicBezTo>
                    <a:pt x="142" y="7"/>
                    <a:pt x="142" y="7"/>
                    <a:pt x="141" y="7"/>
                  </a:cubicBezTo>
                  <a:cubicBezTo>
                    <a:pt x="141" y="6"/>
                    <a:pt x="141" y="6"/>
                    <a:pt x="141" y="5"/>
                  </a:cubicBezTo>
                  <a:cubicBezTo>
                    <a:pt x="141" y="5"/>
                    <a:pt x="140" y="5"/>
                    <a:pt x="140" y="5"/>
                  </a:cubicBezTo>
                  <a:cubicBezTo>
                    <a:pt x="139" y="5"/>
                    <a:pt x="139" y="5"/>
                    <a:pt x="138" y="5"/>
                  </a:cubicBezTo>
                  <a:cubicBezTo>
                    <a:pt x="138" y="5"/>
                    <a:pt x="138" y="4"/>
                    <a:pt x="138" y="4"/>
                  </a:cubicBezTo>
                  <a:cubicBezTo>
                    <a:pt x="138" y="4"/>
                    <a:pt x="137" y="4"/>
                    <a:pt x="137" y="4"/>
                  </a:cubicBezTo>
                  <a:cubicBezTo>
                    <a:pt x="136" y="4"/>
                    <a:pt x="136" y="4"/>
                    <a:pt x="135" y="4"/>
                  </a:cubicBezTo>
                  <a:cubicBezTo>
                    <a:pt x="135" y="4"/>
                    <a:pt x="134" y="4"/>
                    <a:pt x="134" y="4"/>
                  </a:cubicBezTo>
                  <a:cubicBezTo>
                    <a:pt x="134" y="3"/>
                    <a:pt x="134" y="3"/>
                    <a:pt x="134" y="2"/>
                  </a:cubicBezTo>
                  <a:cubicBezTo>
                    <a:pt x="133" y="2"/>
                    <a:pt x="132" y="2"/>
                    <a:pt x="132" y="2"/>
                  </a:cubicBezTo>
                  <a:cubicBezTo>
                    <a:pt x="131" y="2"/>
                    <a:pt x="131" y="2"/>
                    <a:pt x="130" y="2"/>
                  </a:cubicBezTo>
                  <a:cubicBezTo>
                    <a:pt x="130" y="1"/>
                    <a:pt x="130" y="1"/>
                    <a:pt x="130" y="0"/>
                  </a:cubicBezTo>
                  <a:cubicBezTo>
                    <a:pt x="130" y="0"/>
                    <a:pt x="129" y="0"/>
                    <a:pt x="129" y="0"/>
                  </a:cubicBezTo>
                  <a:cubicBezTo>
                    <a:pt x="129" y="1"/>
                    <a:pt x="129" y="1"/>
                    <a:pt x="129" y="1"/>
                  </a:cubicBezTo>
                  <a:cubicBezTo>
                    <a:pt x="129" y="1"/>
                    <a:pt x="129" y="2"/>
                    <a:pt x="129" y="2"/>
                  </a:cubicBezTo>
                  <a:cubicBezTo>
                    <a:pt x="128" y="2"/>
                    <a:pt x="128" y="2"/>
                    <a:pt x="127" y="2"/>
                  </a:cubicBezTo>
                  <a:cubicBezTo>
                    <a:pt x="127" y="2"/>
                    <a:pt x="126" y="2"/>
                    <a:pt x="126" y="2"/>
                  </a:cubicBezTo>
                  <a:cubicBezTo>
                    <a:pt x="125" y="2"/>
                    <a:pt x="125" y="2"/>
                    <a:pt x="124" y="2"/>
                  </a:cubicBezTo>
                  <a:cubicBezTo>
                    <a:pt x="124" y="2"/>
                    <a:pt x="123" y="2"/>
                    <a:pt x="122" y="2"/>
                  </a:cubicBezTo>
                  <a:cubicBezTo>
                    <a:pt x="122" y="2"/>
                    <a:pt x="121" y="2"/>
                    <a:pt x="121" y="2"/>
                  </a:cubicBezTo>
                  <a:cubicBezTo>
                    <a:pt x="120" y="2"/>
                    <a:pt x="120" y="2"/>
                    <a:pt x="119" y="2"/>
                  </a:cubicBezTo>
                  <a:cubicBezTo>
                    <a:pt x="119" y="2"/>
                    <a:pt x="118" y="2"/>
                    <a:pt x="118" y="2"/>
                  </a:cubicBezTo>
                  <a:cubicBezTo>
                    <a:pt x="118" y="1"/>
                    <a:pt x="118" y="1"/>
                    <a:pt x="118" y="0"/>
                  </a:cubicBezTo>
                  <a:cubicBezTo>
                    <a:pt x="117" y="0"/>
                    <a:pt x="117" y="0"/>
                    <a:pt x="116" y="0"/>
                  </a:cubicBezTo>
                  <a:cubicBezTo>
                    <a:pt x="116" y="0"/>
                    <a:pt x="115" y="0"/>
                    <a:pt x="115" y="0"/>
                  </a:cubicBezTo>
                  <a:cubicBezTo>
                    <a:pt x="114" y="0"/>
                    <a:pt x="114" y="0"/>
                    <a:pt x="113" y="0"/>
                  </a:cubicBezTo>
                  <a:cubicBezTo>
                    <a:pt x="113" y="0"/>
                    <a:pt x="112" y="0"/>
                    <a:pt x="112" y="0"/>
                  </a:cubicBezTo>
                  <a:cubicBezTo>
                    <a:pt x="111" y="0"/>
                    <a:pt x="111" y="0"/>
                    <a:pt x="110" y="0"/>
                  </a:cubicBezTo>
                  <a:cubicBezTo>
                    <a:pt x="110" y="0"/>
                    <a:pt x="109" y="0"/>
                    <a:pt x="108" y="0"/>
                  </a:cubicBezTo>
                  <a:cubicBezTo>
                    <a:pt x="107" y="1"/>
                    <a:pt x="105" y="2"/>
                    <a:pt x="104" y="3"/>
                  </a:cubicBezTo>
                  <a:cubicBezTo>
                    <a:pt x="104" y="4"/>
                    <a:pt x="104" y="4"/>
                    <a:pt x="104" y="4"/>
                  </a:cubicBezTo>
                  <a:cubicBezTo>
                    <a:pt x="104" y="4"/>
                    <a:pt x="104" y="5"/>
                    <a:pt x="104" y="5"/>
                  </a:cubicBezTo>
                  <a:cubicBezTo>
                    <a:pt x="104" y="5"/>
                    <a:pt x="105" y="5"/>
                    <a:pt x="105" y="5"/>
                  </a:cubicBezTo>
                  <a:cubicBezTo>
                    <a:pt x="105" y="6"/>
                    <a:pt x="105" y="6"/>
                    <a:pt x="105" y="7"/>
                  </a:cubicBezTo>
                  <a:cubicBezTo>
                    <a:pt x="105" y="7"/>
                    <a:pt x="104" y="7"/>
                    <a:pt x="104" y="7"/>
                  </a:cubicBezTo>
                  <a:cubicBezTo>
                    <a:pt x="103" y="7"/>
                    <a:pt x="103" y="7"/>
                    <a:pt x="102" y="7"/>
                  </a:cubicBezTo>
                  <a:cubicBezTo>
                    <a:pt x="102" y="6"/>
                    <a:pt x="102" y="6"/>
                    <a:pt x="102" y="5"/>
                  </a:cubicBezTo>
                  <a:cubicBezTo>
                    <a:pt x="101" y="5"/>
                    <a:pt x="101" y="5"/>
                    <a:pt x="101" y="5"/>
                  </a:cubicBezTo>
                  <a:cubicBezTo>
                    <a:pt x="98" y="7"/>
                    <a:pt x="96" y="9"/>
                    <a:pt x="93" y="11"/>
                  </a:cubicBezTo>
                  <a:cubicBezTo>
                    <a:pt x="93" y="12"/>
                    <a:pt x="93" y="12"/>
                    <a:pt x="93" y="12"/>
                  </a:cubicBezTo>
                  <a:cubicBezTo>
                    <a:pt x="93" y="12"/>
                    <a:pt x="93" y="13"/>
                    <a:pt x="93" y="13"/>
                  </a:cubicBezTo>
                  <a:cubicBezTo>
                    <a:pt x="93" y="13"/>
                    <a:pt x="94" y="13"/>
                    <a:pt x="94" y="13"/>
                  </a:cubicBezTo>
                  <a:cubicBezTo>
                    <a:pt x="94" y="14"/>
                    <a:pt x="94" y="14"/>
                    <a:pt x="94" y="15"/>
                  </a:cubicBezTo>
                  <a:cubicBezTo>
                    <a:pt x="95" y="15"/>
                    <a:pt x="95" y="15"/>
                    <a:pt x="96" y="15"/>
                  </a:cubicBezTo>
                  <a:cubicBezTo>
                    <a:pt x="96" y="15"/>
                    <a:pt x="97" y="15"/>
                    <a:pt x="97" y="15"/>
                  </a:cubicBezTo>
                  <a:cubicBezTo>
                    <a:pt x="97" y="15"/>
                    <a:pt x="97" y="16"/>
                    <a:pt x="97" y="17"/>
                  </a:cubicBezTo>
                  <a:cubicBezTo>
                    <a:pt x="98" y="17"/>
                    <a:pt x="98" y="17"/>
                    <a:pt x="99" y="17"/>
                  </a:cubicBezTo>
                  <a:cubicBezTo>
                    <a:pt x="100" y="17"/>
                    <a:pt x="100" y="17"/>
                    <a:pt x="101" y="17"/>
                  </a:cubicBezTo>
                  <a:cubicBezTo>
                    <a:pt x="101" y="17"/>
                    <a:pt x="102" y="17"/>
                    <a:pt x="102" y="17"/>
                  </a:cubicBezTo>
                  <a:cubicBezTo>
                    <a:pt x="102" y="16"/>
                    <a:pt x="102" y="15"/>
                    <a:pt x="102" y="15"/>
                  </a:cubicBezTo>
                  <a:cubicBezTo>
                    <a:pt x="103" y="15"/>
                    <a:pt x="103" y="15"/>
                    <a:pt x="104" y="15"/>
                  </a:cubicBezTo>
                  <a:cubicBezTo>
                    <a:pt x="104" y="15"/>
                    <a:pt x="104" y="16"/>
                    <a:pt x="104" y="17"/>
                  </a:cubicBezTo>
                  <a:cubicBezTo>
                    <a:pt x="103" y="17"/>
                    <a:pt x="103" y="17"/>
                    <a:pt x="102" y="17"/>
                  </a:cubicBezTo>
                  <a:cubicBezTo>
                    <a:pt x="102" y="17"/>
                    <a:pt x="102" y="18"/>
                    <a:pt x="102" y="18"/>
                  </a:cubicBezTo>
                  <a:cubicBezTo>
                    <a:pt x="102" y="18"/>
                    <a:pt x="101" y="18"/>
                    <a:pt x="101" y="18"/>
                  </a:cubicBezTo>
                  <a:cubicBezTo>
                    <a:pt x="101" y="19"/>
                    <a:pt x="101" y="19"/>
                    <a:pt x="101" y="20"/>
                  </a:cubicBezTo>
                  <a:cubicBezTo>
                    <a:pt x="100" y="20"/>
                    <a:pt x="100" y="20"/>
                    <a:pt x="99" y="20"/>
                  </a:cubicBezTo>
                  <a:cubicBezTo>
                    <a:pt x="99" y="20"/>
                    <a:pt x="99" y="21"/>
                    <a:pt x="99" y="21"/>
                  </a:cubicBezTo>
                  <a:cubicBezTo>
                    <a:pt x="98" y="21"/>
                    <a:pt x="98" y="21"/>
                    <a:pt x="97" y="21"/>
                  </a:cubicBezTo>
                  <a:cubicBezTo>
                    <a:pt x="97" y="21"/>
                    <a:pt x="96" y="21"/>
                    <a:pt x="96" y="21"/>
                  </a:cubicBezTo>
                  <a:cubicBezTo>
                    <a:pt x="96" y="22"/>
                    <a:pt x="96" y="22"/>
                    <a:pt x="96" y="23"/>
                  </a:cubicBezTo>
                  <a:cubicBezTo>
                    <a:pt x="95" y="23"/>
                    <a:pt x="95" y="23"/>
                    <a:pt x="94" y="23"/>
                  </a:cubicBezTo>
                  <a:cubicBezTo>
                    <a:pt x="94" y="23"/>
                    <a:pt x="93" y="23"/>
                    <a:pt x="93" y="23"/>
                  </a:cubicBezTo>
                  <a:cubicBezTo>
                    <a:pt x="93" y="22"/>
                    <a:pt x="93" y="22"/>
                    <a:pt x="93" y="21"/>
                  </a:cubicBezTo>
                  <a:cubicBezTo>
                    <a:pt x="92" y="21"/>
                    <a:pt x="92" y="21"/>
                    <a:pt x="91" y="21"/>
                  </a:cubicBezTo>
                  <a:cubicBezTo>
                    <a:pt x="91" y="21"/>
                    <a:pt x="90" y="21"/>
                    <a:pt x="90" y="21"/>
                  </a:cubicBezTo>
                  <a:cubicBezTo>
                    <a:pt x="90" y="21"/>
                    <a:pt x="90" y="20"/>
                    <a:pt x="90" y="20"/>
                  </a:cubicBezTo>
                  <a:cubicBezTo>
                    <a:pt x="90" y="19"/>
                    <a:pt x="90" y="19"/>
                    <a:pt x="90" y="18"/>
                  </a:cubicBezTo>
                  <a:cubicBezTo>
                    <a:pt x="90" y="18"/>
                    <a:pt x="91" y="18"/>
                    <a:pt x="91" y="18"/>
                  </a:cubicBezTo>
                  <a:cubicBezTo>
                    <a:pt x="92" y="18"/>
                    <a:pt x="92" y="18"/>
                    <a:pt x="93" y="18"/>
                  </a:cubicBezTo>
                  <a:cubicBezTo>
                    <a:pt x="93" y="18"/>
                    <a:pt x="93" y="17"/>
                    <a:pt x="93" y="17"/>
                  </a:cubicBezTo>
                  <a:cubicBezTo>
                    <a:pt x="92" y="17"/>
                    <a:pt x="92" y="17"/>
                    <a:pt x="91" y="17"/>
                  </a:cubicBezTo>
                  <a:cubicBezTo>
                    <a:pt x="91" y="16"/>
                    <a:pt x="91" y="15"/>
                    <a:pt x="91" y="15"/>
                  </a:cubicBezTo>
                  <a:cubicBezTo>
                    <a:pt x="91" y="14"/>
                    <a:pt x="91" y="14"/>
                    <a:pt x="91" y="13"/>
                  </a:cubicBezTo>
                  <a:cubicBezTo>
                    <a:pt x="91" y="13"/>
                    <a:pt x="91" y="13"/>
                    <a:pt x="91" y="13"/>
                  </a:cubicBezTo>
                  <a:cubicBezTo>
                    <a:pt x="90" y="13"/>
                    <a:pt x="89" y="14"/>
                    <a:pt x="89" y="15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90" y="15"/>
                    <a:pt x="90" y="16"/>
                    <a:pt x="90" y="17"/>
                  </a:cubicBezTo>
                  <a:cubicBezTo>
                    <a:pt x="89" y="17"/>
                    <a:pt x="89" y="17"/>
                    <a:pt x="88" y="17"/>
                  </a:cubicBezTo>
                  <a:cubicBezTo>
                    <a:pt x="88" y="17"/>
                    <a:pt x="88" y="18"/>
                    <a:pt x="88" y="18"/>
                  </a:cubicBezTo>
                  <a:cubicBezTo>
                    <a:pt x="88" y="18"/>
                    <a:pt x="87" y="18"/>
                    <a:pt x="87" y="18"/>
                  </a:cubicBezTo>
                  <a:cubicBezTo>
                    <a:pt x="86" y="18"/>
                    <a:pt x="85" y="18"/>
                    <a:pt x="85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4" y="18"/>
                    <a:pt x="84" y="19"/>
                    <a:pt x="83" y="19"/>
                  </a:cubicBezTo>
                  <a:cubicBezTo>
                    <a:pt x="83" y="20"/>
                    <a:pt x="83" y="20"/>
                    <a:pt x="83" y="20"/>
                  </a:cubicBezTo>
                  <a:cubicBezTo>
                    <a:pt x="83" y="20"/>
                    <a:pt x="83" y="21"/>
                    <a:pt x="83" y="21"/>
                  </a:cubicBezTo>
                  <a:cubicBezTo>
                    <a:pt x="84" y="21"/>
                    <a:pt x="84" y="21"/>
                    <a:pt x="85" y="21"/>
                  </a:cubicBezTo>
                  <a:cubicBezTo>
                    <a:pt x="85" y="22"/>
                    <a:pt x="85" y="22"/>
                    <a:pt x="85" y="23"/>
                  </a:cubicBezTo>
                  <a:cubicBezTo>
                    <a:pt x="85" y="23"/>
                    <a:pt x="85" y="24"/>
                    <a:pt x="85" y="24"/>
                  </a:cubicBezTo>
                  <a:cubicBezTo>
                    <a:pt x="85" y="24"/>
                    <a:pt x="86" y="24"/>
                    <a:pt x="87" y="24"/>
                  </a:cubicBezTo>
                  <a:cubicBezTo>
                    <a:pt x="87" y="24"/>
                    <a:pt x="88" y="24"/>
                    <a:pt x="88" y="24"/>
                  </a:cubicBezTo>
                  <a:cubicBezTo>
                    <a:pt x="88" y="25"/>
                    <a:pt x="88" y="26"/>
                    <a:pt x="88" y="26"/>
                  </a:cubicBezTo>
                  <a:cubicBezTo>
                    <a:pt x="88" y="27"/>
                    <a:pt x="88" y="27"/>
                    <a:pt x="88" y="28"/>
                  </a:cubicBezTo>
                  <a:cubicBezTo>
                    <a:pt x="88" y="28"/>
                    <a:pt x="88" y="29"/>
                    <a:pt x="88" y="29"/>
                  </a:cubicBezTo>
                  <a:cubicBezTo>
                    <a:pt x="88" y="30"/>
                    <a:pt x="88" y="30"/>
                    <a:pt x="88" y="31"/>
                  </a:cubicBezTo>
                  <a:cubicBezTo>
                    <a:pt x="88" y="32"/>
                    <a:pt x="88" y="32"/>
                    <a:pt x="88" y="33"/>
                  </a:cubicBezTo>
                  <a:cubicBezTo>
                    <a:pt x="89" y="33"/>
                    <a:pt x="89" y="33"/>
                    <a:pt x="90" y="33"/>
                  </a:cubicBezTo>
                  <a:cubicBezTo>
                    <a:pt x="90" y="33"/>
                    <a:pt x="90" y="34"/>
                    <a:pt x="90" y="34"/>
                  </a:cubicBezTo>
                  <a:cubicBezTo>
                    <a:pt x="89" y="34"/>
                    <a:pt x="89" y="34"/>
                    <a:pt x="88" y="34"/>
                  </a:cubicBezTo>
                  <a:cubicBezTo>
                    <a:pt x="88" y="34"/>
                    <a:pt x="87" y="34"/>
                    <a:pt x="87" y="34"/>
                  </a:cubicBezTo>
                  <a:cubicBezTo>
                    <a:pt x="86" y="34"/>
                    <a:pt x="85" y="34"/>
                    <a:pt x="85" y="34"/>
                  </a:cubicBezTo>
                  <a:cubicBezTo>
                    <a:pt x="85" y="34"/>
                    <a:pt x="85" y="33"/>
                    <a:pt x="85" y="33"/>
                  </a:cubicBezTo>
                  <a:cubicBezTo>
                    <a:pt x="84" y="33"/>
                    <a:pt x="84" y="33"/>
                    <a:pt x="83" y="33"/>
                  </a:cubicBezTo>
                  <a:cubicBezTo>
                    <a:pt x="83" y="33"/>
                    <a:pt x="82" y="33"/>
                    <a:pt x="82" y="33"/>
                  </a:cubicBezTo>
                  <a:cubicBezTo>
                    <a:pt x="81" y="33"/>
                    <a:pt x="81" y="33"/>
                    <a:pt x="80" y="33"/>
                  </a:cubicBezTo>
                  <a:cubicBezTo>
                    <a:pt x="80" y="33"/>
                    <a:pt x="80" y="34"/>
                    <a:pt x="80" y="34"/>
                  </a:cubicBezTo>
                  <a:cubicBezTo>
                    <a:pt x="80" y="35"/>
                    <a:pt x="80" y="35"/>
                    <a:pt x="80" y="36"/>
                  </a:cubicBezTo>
                  <a:cubicBezTo>
                    <a:pt x="80" y="36"/>
                    <a:pt x="79" y="36"/>
                    <a:pt x="79" y="36"/>
                  </a:cubicBezTo>
                  <a:cubicBezTo>
                    <a:pt x="79" y="36"/>
                    <a:pt x="79" y="37"/>
                    <a:pt x="79" y="37"/>
                  </a:cubicBezTo>
                  <a:cubicBezTo>
                    <a:pt x="79" y="38"/>
                    <a:pt x="79" y="38"/>
                    <a:pt x="79" y="39"/>
                  </a:cubicBezTo>
                  <a:cubicBezTo>
                    <a:pt x="79" y="40"/>
                    <a:pt x="79" y="40"/>
                    <a:pt x="79" y="41"/>
                  </a:cubicBezTo>
                  <a:cubicBezTo>
                    <a:pt x="79" y="41"/>
                    <a:pt x="79" y="42"/>
                    <a:pt x="79" y="42"/>
                  </a:cubicBezTo>
                  <a:cubicBezTo>
                    <a:pt x="78" y="42"/>
                    <a:pt x="78" y="42"/>
                    <a:pt x="77" y="42"/>
                  </a:cubicBezTo>
                  <a:cubicBezTo>
                    <a:pt x="77" y="42"/>
                    <a:pt x="76" y="42"/>
                    <a:pt x="76" y="42"/>
                  </a:cubicBezTo>
                  <a:cubicBezTo>
                    <a:pt x="76" y="43"/>
                    <a:pt x="76" y="43"/>
                    <a:pt x="76" y="44"/>
                  </a:cubicBezTo>
                  <a:cubicBezTo>
                    <a:pt x="75" y="44"/>
                    <a:pt x="75" y="44"/>
                    <a:pt x="74" y="44"/>
                  </a:cubicBezTo>
                  <a:cubicBezTo>
                    <a:pt x="74" y="44"/>
                    <a:pt x="74" y="45"/>
                    <a:pt x="74" y="46"/>
                  </a:cubicBezTo>
                  <a:cubicBezTo>
                    <a:pt x="74" y="46"/>
                    <a:pt x="73" y="46"/>
                    <a:pt x="73" y="46"/>
                  </a:cubicBezTo>
                  <a:cubicBezTo>
                    <a:pt x="73" y="46"/>
                    <a:pt x="73" y="47"/>
                    <a:pt x="73" y="47"/>
                  </a:cubicBezTo>
                  <a:cubicBezTo>
                    <a:pt x="73" y="48"/>
                    <a:pt x="73" y="48"/>
                    <a:pt x="73" y="49"/>
                  </a:cubicBezTo>
                  <a:cubicBezTo>
                    <a:pt x="73" y="49"/>
                    <a:pt x="73" y="50"/>
                    <a:pt x="73" y="50"/>
                  </a:cubicBezTo>
                  <a:cubicBezTo>
                    <a:pt x="73" y="51"/>
                    <a:pt x="73" y="51"/>
                    <a:pt x="73" y="52"/>
                  </a:cubicBezTo>
                  <a:cubicBezTo>
                    <a:pt x="72" y="52"/>
                    <a:pt x="71" y="52"/>
                    <a:pt x="71" y="52"/>
                  </a:cubicBezTo>
                  <a:cubicBezTo>
                    <a:pt x="71" y="51"/>
                    <a:pt x="71" y="51"/>
                    <a:pt x="71" y="50"/>
                  </a:cubicBezTo>
                  <a:cubicBezTo>
                    <a:pt x="70" y="50"/>
                    <a:pt x="70" y="50"/>
                    <a:pt x="69" y="50"/>
                  </a:cubicBezTo>
                  <a:cubicBezTo>
                    <a:pt x="69" y="50"/>
                    <a:pt x="68" y="50"/>
                    <a:pt x="68" y="50"/>
                  </a:cubicBezTo>
                  <a:cubicBezTo>
                    <a:pt x="68" y="51"/>
                    <a:pt x="68" y="51"/>
                    <a:pt x="68" y="52"/>
                  </a:cubicBezTo>
                  <a:cubicBezTo>
                    <a:pt x="67" y="52"/>
                    <a:pt x="67" y="52"/>
                    <a:pt x="66" y="52"/>
                  </a:cubicBezTo>
                  <a:cubicBezTo>
                    <a:pt x="66" y="52"/>
                    <a:pt x="65" y="52"/>
                    <a:pt x="65" y="52"/>
                  </a:cubicBezTo>
                  <a:cubicBezTo>
                    <a:pt x="64" y="52"/>
                    <a:pt x="64" y="52"/>
                    <a:pt x="63" y="52"/>
                  </a:cubicBezTo>
                  <a:cubicBezTo>
                    <a:pt x="63" y="52"/>
                    <a:pt x="62" y="52"/>
                    <a:pt x="61" y="52"/>
                  </a:cubicBezTo>
                  <a:cubicBezTo>
                    <a:pt x="61" y="51"/>
                    <a:pt x="61" y="51"/>
                    <a:pt x="61" y="50"/>
                  </a:cubicBezTo>
                  <a:cubicBezTo>
                    <a:pt x="62" y="50"/>
                    <a:pt x="63" y="50"/>
                    <a:pt x="63" y="50"/>
                  </a:cubicBezTo>
                  <a:cubicBezTo>
                    <a:pt x="64" y="50"/>
                    <a:pt x="64" y="50"/>
                    <a:pt x="65" y="50"/>
                  </a:cubicBezTo>
                  <a:cubicBezTo>
                    <a:pt x="65" y="50"/>
                    <a:pt x="65" y="49"/>
                    <a:pt x="65" y="49"/>
                  </a:cubicBezTo>
                  <a:cubicBezTo>
                    <a:pt x="65" y="48"/>
                    <a:pt x="65" y="48"/>
                    <a:pt x="65" y="47"/>
                  </a:cubicBezTo>
                  <a:cubicBezTo>
                    <a:pt x="65" y="47"/>
                    <a:pt x="65" y="46"/>
                    <a:pt x="65" y="46"/>
                  </a:cubicBezTo>
                  <a:cubicBezTo>
                    <a:pt x="64" y="46"/>
                    <a:pt x="64" y="46"/>
                    <a:pt x="63" y="46"/>
                  </a:cubicBezTo>
                  <a:cubicBezTo>
                    <a:pt x="63" y="45"/>
                    <a:pt x="63" y="44"/>
                    <a:pt x="63" y="44"/>
                  </a:cubicBezTo>
                  <a:cubicBezTo>
                    <a:pt x="63" y="44"/>
                    <a:pt x="62" y="44"/>
                    <a:pt x="61" y="44"/>
                  </a:cubicBezTo>
                  <a:cubicBezTo>
                    <a:pt x="61" y="43"/>
                    <a:pt x="61" y="43"/>
                    <a:pt x="61" y="42"/>
                  </a:cubicBezTo>
                  <a:cubicBezTo>
                    <a:pt x="61" y="42"/>
                    <a:pt x="61" y="41"/>
                    <a:pt x="61" y="41"/>
                  </a:cubicBezTo>
                  <a:cubicBezTo>
                    <a:pt x="61" y="41"/>
                    <a:pt x="61" y="41"/>
                    <a:pt x="61" y="41"/>
                  </a:cubicBezTo>
                  <a:cubicBezTo>
                    <a:pt x="59" y="44"/>
                    <a:pt x="56" y="47"/>
                    <a:pt x="54" y="50"/>
                  </a:cubicBezTo>
                  <a:cubicBezTo>
                    <a:pt x="54" y="50"/>
                    <a:pt x="54" y="50"/>
                    <a:pt x="54" y="50"/>
                  </a:cubicBezTo>
                  <a:cubicBezTo>
                    <a:pt x="53" y="50"/>
                    <a:pt x="53" y="50"/>
                    <a:pt x="53" y="50"/>
                  </a:cubicBezTo>
                  <a:cubicBezTo>
                    <a:pt x="20" y="91"/>
                    <a:pt x="0" y="143"/>
                    <a:pt x="0" y="200"/>
                  </a:cubicBezTo>
                  <a:cubicBezTo>
                    <a:pt x="0" y="209"/>
                    <a:pt x="1" y="219"/>
                    <a:pt x="2" y="228"/>
                  </a:cubicBezTo>
                  <a:cubicBezTo>
                    <a:pt x="2" y="228"/>
                    <a:pt x="2" y="228"/>
                    <a:pt x="2" y="228"/>
                  </a:cubicBezTo>
                  <a:cubicBezTo>
                    <a:pt x="3" y="228"/>
                    <a:pt x="3" y="228"/>
                    <a:pt x="4" y="228"/>
                  </a:cubicBezTo>
                  <a:cubicBezTo>
                    <a:pt x="4" y="228"/>
                    <a:pt x="4" y="229"/>
                    <a:pt x="4" y="229"/>
                  </a:cubicBezTo>
                  <a:cubicBezTo>
                    <a:pt x="4" y="229"/>
                    <a:pt x="5" y="229"/>
                    <a:pt x="5" y="229"/>
                  </a:cubicBezTo>
                  <a:cubicBezTo>
                    <a:pt x="5" y="230"/>
                    <a:pt x="5" y="230"/>
                    <a:pt x="5" y="231"/>
                  </a:cubicBezTo>
                  <a:cubicBezTo>
                    <a:pt x="6" y="231"/>
                    <a:pt x="6" y="231"/>
                    <a:pt x="7" y="231"/>
                  </a:cubicBezTo>
                  <a:cubicBezTo>
                    <a:pt x="7" y="231"/>
                    <a:pt x="8" y="231"/>
                    <a:pt x="8" y="231"/>
                  </a:cubicBezTo>
                  <a:cubicBezTo>
                    <a:pt x="8" y="231"/>
                    <a:pt x="8" y="232"/>
                    <a:pt x="8" y="233"/>
                  </a:cubicBezTo>
                  <a:cubicBezTo>
                    <a:pt x="9" y="233"/>
                    <a:pt x="9" y="233"/>
                    <a:pt x="10" y="233"/>
                  </a:cubicBezTo>
                  <a:cubicBezTo>
                    <a:pt x="10" y="233"/>
                    <a:pt x="11" y="233"/>
                    <a:pt x="11" y="233"/>
                  </a:cubicBezTo>
                  <a:cubicBezTo>
                    <a:pt x="11" y="233"/>
                    <a:pt x="11" y="234"/>
                    <a:pt x="11" y="234"/>
                  </a:cubicBezTo>
                  <a:cubicBezTo>
                    <a:pt x="12" y="234"/>
                    <a:pt x="12" y="234"/>
                    <a:pt x="13" y="234"/>
                  </a:cubicBezTo>
                  <a:cubicBezTo>
                    <a:pt x="13" y="234"/>
                    <a:pt x="14" y="234"/>
                    <a:pt x="14" y="234"/>
                  </a:cubicBezTo>
                  <a:cubicBezTo>
                    <a:pt x="15" y="234"/>
                    <a:pt x="16" y="234"/>
                    <a:pt x="16" y="234"/>
                  </a:cubicBezTo>
                  <a:cubicBezTo>
                    <a:pt x="17" y="234"/>
                    <a:pt x="17" y="234"/>
                    <a:pt x="18" y="234"/>
                  </a:cubicBezTo>
                  <a:cubicBezTo>
                    <a:pt x="18" y="234"/>
                    <a:pt x="18" y="233"/>
                    <a:pt x="18" y="233"/>
                  </a:cubicBezTo>
                  <a:cubicBezTo>
                    <a:pt x="18" y="233"/>
                    <a:pt x="19" y="233"/>
                    <a:pt x="19" y="233"/>
                  </a:cubicBezTo>
                  <a:cubicBezTo>
                    <a:pt x="19" y="233"/>
                    <a:pt x="19" y="234"/>
                    <a:pt x="19" y="234"/>
                  </a:cubicBezTo>
                  <a:cubicBezTo>
                    <a:pt x="20" y="234"/>
                    <a:pt x="20" y="234"/>
                    <a:pt x="21" y="234"/>
                  </a:cubicBezTo>
                  <a:cubicBezTo>
                    <a:pt x="21" y="235"/>
                    <a:pt x="21" y="235"/>
                    <a:pt x="21" y="236"/>
                  </a:cubicBezTo>
                  <a:cubicBezTo>
                    <a:pt x="21" y="236"/>
                    <a:pt x="22" y="236"/>
                    <a:pt x="22" y="236"/>
                  </a:cubicBezTo>
                  <a:cubicBezTo>
                    <a:pt x="22" y="236"/>
                    <a:pt x="22" y="237"/>
                    <a:pt x="22" y="237"/>
                  </a:cubicBezTo>
                  <a:cubicBezTo>
                    <a:pt x="23" y="237"/>
                    <a:pt x="23" y="237"/>
                    <a:pt x="24" y="237"/>
                  </a:cubicBezTo>
                  <a:cubicBezTo>
                    <a:pt x="24" y="238"/>
                    <a:pt x="24" y="239"/>
                    <a:pt x="24" y="239"/>
                  </a:cubicBezTo>
                  <a:cubicBezTo>
                    <a:pt x="24" y="240"/>
                    <a:pt x="24" y="240"/>
                    <a:pt x="24" y="241"/>
                  </a:cubicBezTo>
                  <a:cubicBezTo>
                    <a:pt x="24" y="241"/>
                    <a:pt x="25" y="241"/>
                    <a:pt x="26" y="241"/>
                  </a:cubicBezTo>
                  <a:cubicBezTo>
                    <a:pt x="26" y="241"/>
                    <a:pt x="27" y="241"/>
                    <a:pt x="27" y="241"/>
                  </a:cubicBezTo>
                  <a:cubicBezTo>
                    <a:pt x="28" y="241"/>
                    <a:pt x="28" y="241"/>
                    <a:pt x="29" y="241"/>
                  </a:cubicBezTo>
                  <a:cubicBezTo>
                    <a:pt x="29" y="241"/>
                    <a:pt x="30" y="241"/>
                    <a:pt x="30" y="241"/>
                  </a:cubicBezTo>
                  <a:cubicBezTo>
                    <a:pt x="30" y="241"/>
                    <a:pt x="30" y="242"/>
                    <a:pt x="30" y="242"/>
                  </a:cubicBezTo>
                  <a:cubicBezTo>
                    <a:pt x="31" y="242"/>
                    <a:pt x="31" y="242"/>
                    <a:pt x="32" y="242"/>
                  </a:cubicBezTo>
                  <a:cubicBezTo>
                    <a:pt x="32" y="242"/>
                    <a:pt x="33" y="242"/>
                    <a:pt x="33" y="242"/>
                  </a:cubicBezTo>
                  <a:cubicBezTo>
                    <a:pt x="33" y="243"/>
                    <a:pt x="33" y="243"/>
                    <a:pt x="33" y="244"/>
                  </a:cubicBezTo>
                  <a:cubicBezTo>
                    <a:pt x="34" y="244"/>
                    <a:pt x="34" y="244"/>
                    <a:pt x="35" y="244"/>
                  </a:cubicBezTo>
                  <a:cubicBezTo>
                    <a:pt x="35" y="244"/>
                    <a:pt x="35" y="245"/>
                    <a:pt x="35" y="245"/>
                  </a:cubicBezTo>
                  <a:cubicBezTo>
                    <a:pt x="35" y="245"/>
                    <a:pt x="36" y="245"/>
                    <a:pt x="36" y="245"/>
                  </a:cubicBezTo>
                  <a:cubicBezTo>
                    <a:pt x="36" y="246"/>
                    <a:pt x="36" y="247"/>
                    <a:pt x="36" y="247"/>
                  </a:cubicBezTo>
                  <a:cubicBezTo>
                    <a:pt x="37" y="247"/>
                    <a:pt x="37" y="247"/>
                    <a:pt x="38" y="247"/>
                  </a:cubicBezTo>
                  <a:cubicBezTo>
                    <a:pt x="38" y="248"/>
                    <a:pt x="38" y="248"/>
                    <a:pt x="38" y="249"/>
                  </a:cubicBezTo>
                  <a:cubicBezTo>
                    <a:pt x="38" y="249"/>
                    <a:pt x="38" y="250"/>
                    <a:pt x="38" y="250"/>
                  </a:cubicBezTo>
                  <a:cubicBezTo>
                    <a:pt x="38" y="251"/>
                    <a:pt x="38" y="251"/>
                    <a:pt x="38" y="252"/>
                  </a:cubicBezTo>
                  <a:cubicBezTo>
                    <a:pt x="39" y="252"/>
                    <a:pt x="39" y="252"/>
                    <a:pt x="40" y="252"/>
                  </a:cubicBezTo>
                  <a:cubicBezTo>
                    <a:pt x="40" y="252"/>
                    <a:pt x="40" y="253"/>
                    <a:pt x="40" y="254"/>
                  </a:cubicBezTo>
                  <a:cubicBezTo>
                    <a:pt x="40" y="254"/>
                    <a:pt x="41" y="254"/>
                    <a:pt x="41" y="254"/>
                  </a:cubicBezTo>
                  <a:cubicBezTo>
                    <a:pt x="41" y="254"/>
                    <a:pt x="41" y="255"/>
                    <a:pt x="41" y="255"/>
                  </a:cubicBezTo>
                  <a:cubicBezTo>
                    <a:pt x="42" y="255"/>
                    <a:pt x="42" y="255"/>
                    <a:pt x="43" y="255"/>
                  </a:cubicBezTo>
                  <a:cubicBezTo>
                    <a:pt x="43" y="256"/>
                    <a:pt x="43" y="256"/>
                    <a:pt x="43" y="257"/>
                  </a:cubicBezTo>
                  <a:cubicBezTo>
                    <a:pt x="43" y="257"/>
                    <a:pt x="44" y="257"/>
                    <a:pt x="44" y="257"/>
                  </a:cubicBezTo>
                  <a:cubicBezTo>
                    <a:pt x="45" y="257"/>
                    <a:pt x="45" y="257"/>
                    <a:pt x="46" y="257"/>
                  </a:cubicBezTo>
                  <a:cubicBezTo>
                    <a:pt x="46" y="257"/>
                    <a:pt x="47" y="257"/>
                    <a:pt x="47" y="257"/>
                  </a:cubicBezTo>
                  <a:cubicBezTo>
                    <a:pt x="47" y="257"/>
                    <a:pt x="47" y="258"/>
                    <a:pt x="47" y="258"/>
                  </a:cubicBezTo>
                  <a:cubicBezTo>
                    <a:pt x="48" y="258"/>
                    <a:pt x="48" y="258"/>
                    <a:pt x="49" y="258"/>
                  </a:cubicBezTo>
                  <a:cubicBezTo>
                    <a:pt x="49" y="259"/>
                    <a:pt x="49" y="259"/>
                    <a:pt x="49" y="260"/>
                  </a:cubicBezTo>
                  <a:cubicBezTo>
                    <a:pt x="50" y="260"/>
                    <a:pt x="50" y="260"/>
                    <a:pt x="51" y="260"/>
                  </a:cubicBezTo>
                  <a:cubicBezTo>
                    <a:pt x="51" y="259"/>
                    <a:pt x="51" y="259"/>
                    <a:pt x="51" y="258"/>
                  </a:cubicBezTo>
                  <a:cubicBezTo>
                    <a:pt x="51" y="258"/>
                    <a:pt x="52" y="258"/>
                    <a:pt x="52" y="258"/>
                  </a:cubicBezTo>
                  <a:cubicBezTo>
                    <a:pt x="52" y="258"/>
                    <a:pt x="52" y="257"/>
                    <a:pt x="52" y="257"/>
                  </a:cubicBezTo>
                  <a:cubicBezTo>
                    <a:pt x="52" y="256"/>
                    <a:pt x="52" y="256"/>
                    <a:pt x="52" y="255"/>
                  </a:cubicBezTo>
                  <a:cubicBezTo>
                    <a:pt x="53" y="255"/>
                    <a:pt x="53" y="255"/>
                    <a:pt x="54" y="255"/>
                  </a:cubicBezTo>
                  <a:cubicBezTo>
                    <a:pt x="54" y="255"/>
                    <a:pt x="55" y="255"/>
                    <a:pt x="55" y="255"/>
                  </a:cubicBezTo>
                  <a:cubicBezTo>
                    <a:pt x="55" y="256"/>
                    <a:pt x="55" y="256"/>
                    <a:pt x="55" y="257"/>
                  </a:cubicBezTo>
                  <a:cubicBezTo>
                    <a:pt x="56" y="257"/>
                    <a:pt x="56" y="257"/>
                    <a:pt x="57" y="257"/>
                  </a:cubicBezTo>
                  <a:cubicBezTo>
                    <a:pt x="57" y="257"/>
                    <a:pt x="57" y="258"/>
                    <a:pt x="57" y="258"/>
                  </a:cubicBezTo>
                  <a:cubicBezTo>
                    <a:pt x="57" y="259"/>
                    <a:pt x="57" y="259"/>
                    <a:pt x="57" y="260"/>
                  </a:cubicBezTo>
                  <a:cubicBezTo>
                    <a:pt x="57" y="260"/>
                    <a:pt x="57" y="261"/>
                    <a:pt x="57" y="262"/>
                  </a:cubicBezTo>
                  <a:cubicBezTo>
                    <a:pt x="57" y="262"/>
                    <a:pt x="57" y="263"/>
                    <a:pt x="57" y="263"/>
                  </a:cubicBezTo>
                  <a:cubicBezTo>
                    <a:pt x="57" y="264"/>
                    <a:pt x="57" y="264"/>
                    <a:pt x="57" y="265"/>
                  </a:cubicBezTo>
                  <a:cubicBezTo>
                    <a:pt x="57" y="265"/>
                    <a:pt x="57" y="266"/>
                    <a:pt x="57" y="266"/>
                  </a:cubicBezTo>
                  <a:cubicBezTo>
                    <a:pt x="57" y="267"/>
                    <a:pt x="57" y="268"/>
                    <a:pt x="57" y="268"/>
                  </a:cubicBezTo>
                  <a:cubicBezTo>
                    <a:pt x="57" y="269"/>
                    <a:pt x="57" y="269"/>
                    <a:pt x="57" y="270"/>
                  </a:cubicBezTo>
                  <a:cubicBezTo>
                    <a:pt x="57" y="270"/>
                    <a:pt x="57" y="271"/>
                    <a:pt x="57" y="271"/>
                  </a:cubicBezTo>
                  <a:cubicBezTo>
                    <a:pt x="56" y="271"/>
                    <a:pt x="56" y="271"/>
                    <a:pt x="55" y="271"/>
                  </a:cubicBezTo>
                  <a:cubicBezTo>
                    <a:pt x="55" y="272"/>
                    <a:pt x="55" y="272"/>
                    <a:pt x="55" y="273"/>
                  </a:cubicBezTo>
                  <a:cubicBezTo>
                    <a:pt x="55" y="273"/>
                    <a:pt x="54" y="273"/>
                    <a:pt x="54" y="273"/>
                  </a:cubicBezTo>
                  <a:cubicBezTo>
                    <a:pt x="54" y="273"/>
                    <a:pt x="54" y="274"/>
                    <a:pt x="54" y="274"/>
                  </a:cubicBezTo>
                  <a:cubicBezTo>
                    <a:pt x="53" y="274"/>
                    <a:pt x="53" y="274"/>
                    <a:pt x="52" y="274"/>
                  </a:cubicBezTo>
                  <a:cubicBezTo>
                    <a:pt x="52" y="275"/>
                    <a:pt x="52" y="276"/>
                    <a:pt x="52" y="276"/>
                  </a:cubicBezTo>
                  <a:cubicBezTo>
                    <a:pt x="52" y="276"/>
                    <a:pt x="51" y="276"/>
                    <a:pt x="51" y="276"/>
                  </a:cubicBezTo>
                  <a:cubicBezTo>
                    <a:pt x="51" y="277"/>
                    <a:pt x="51" y="277"/>
                    <a:pt x="51" y="278"/>
                  </a:cubicBezTo>
                  <a:cubicBezTo>
                    <a:pt x="50" y="278"/>
                    <a:pt x="50" y="278"/>
                    <a:pt x="49" y="278"/>
                  </a:cubicBezTo>
                  <a:cubicBezTo>
                    <a:pt x="49" y="278"/>
                    <a:pt x="49" y="279"/>
                    <a:pt x="49" y="279"/>
                  </a:cubicBezTo>
                  <a:cubicBezTo>
                    <a:pt x="49" y="280"/>
                    <a:pt x="49" y="280"/>
                    <a:pt x="49" y="281"/>
                  </a:cubicBezTo>
                  <a:cubicBezTo>
                    <a:pt x="49" y="281"/>
                    <a:pt x="49" y="282"/>
                    <a:pt x="49" y="283"/>
                  </a:cubicBezTo>
                  <a:cubicBezTo>
                    <a:pt x="49" y="283"/>
                    <a:pt x="49" y="284"/>
                    <a:pt x="49" y="284"/>
                  </a:cubicBezTo>
                  <a:cubicBezTo>
                    <a:pt x="49" y="285"/>
                    <a:pt x="49" y="285"/>
                    <a:pt x="49" y="286"/>
                  </a:cubicBezTo>
                  <a:cubicBezTo>
                    <a:pt x="49" y="286"/>
                    <a:pt x="49" y="287"/>
                    <a:pt x="49" y="287"/>
                  </a:cubicBezTo>
                  <a:cubicBezTo>
                    <a:pt x="49" y="288"/>
                    <a:pt x="49" y="288"/>
                    <a:pt x="49" y="289"/>
                  </a:cubicBezTo>
                  <a:cubicBezTo>
                    <a:pt x="48" y="289"/>
                    <a:pt x="48" y="289"/>
                    <a:pt x="47" y="289"/>
                  </a:cubicBezTo>
                  <a:cubicBezTo>
                    <a:pt x="47" y="290"/>
                    <a:pt x="47" y="290"/>
                    <a:pt x="47" y="291"/>
                  </a:cubicBezTo>
                  <a:cubicBezTo>
                    <a:pt x="47" y="291"/>
                    <a:pt x="47" y="292"/>
                    <a:pt x="47" y="292"/>
                  </a:cubicBezTo>
                  <a:cubicBezTo>
                    <a:pt x="47" y="293"/>
                    <a:pt x="47" y="293"/>
                    <a:pt x="47" y="294"/>
                  </a:cubicBezTo>
                  <a:cubicBezTo>
                    <a:pt x="48" y="294"/>
                    <a:pt x="48" y="294"/>
                    <a:pt x="49" y="294"/>
                  </a:cubicBezTo>
                  <a:cubicBezTo>
                    <a:pt x="49" y="294"/>
                    <a:pt x="49" y="295"/>
                    <a:pt x="49" y="295"/>
                  </a:cubicBezTo>
                  <a:cubicBezTo>
                    <a:pt x="49" y="296"/>
                    <a:pt x="49" y="297"/>
                    <a:pt x="49" y="297"/>
                  </a:cubicBezTo>
                  <a:cubicBezTo>
                    <a:pt x="50" y="297"/>
                    <a:pt x="50" y="297"/>
                    <a:pt x="51" y="297"/>
                  </a:cubicBezTo>
                  <a:cubicBezTo>
                    <a:pt x="51" y="297"/>
                    <a:pt x="52" y="297"/>
                    <a:pt x="52" y="297"/>
                  </a:cubicBezTo>
                  <a:cubicBezTo>
                    <a:pt x="52" y="298"/>
                    <a:pt x="52" y="298"/>
                    <a:pt x="52" y="299"/>
                  </a:cubicBezTo>
                  <a:cubicBezTo>
                    <a:pt x="52" y="299"/>
                    <a:pt x="52" y="300"/>
                    <a:pt x="52" y="300"/>
                  </a:cubicBezTo>
                  <a:cubicBezTo>
                    <a:pt x="53" y="300"/>
                    <a:pt x="53" y="300"/>
                    <a:pt x="54" y="300"/>
                  </a:cubicBezTo>
                  <a:cubicBezTo>
                    <a:pt x="54" y="301"/>
                    <a:pt x="54" y="301"/>
                    <a:pt x="54" y="302"/>
                  </a:cubicBezTo>
                  <a:cubicBezTo>
                    <a:pt x="54" y="303"/>
                    <a:pt x="54" y="303"/>
                    <a:pt x="54" y="304"/>
                  </a:cubicBezTo>
                  <a:cubicBezTo>
                    <a:pt x="54" y="304"/>
                    <a:pt x="55" y="304"/>
                    <a:pt x="55" y="304"/>
                  </a:cubicBezTo>
                  <a:cubicBezTo>
                    <a:pt x="55" y="304"/>
                    <a:pt x="55" y="305"/>
                    <a:pt x="55" y="305"/>
                  </a:cubicBezTo>
                  <a:cubicBezTo>
                    <a:pt x="55" y="306"/>
                    <a:pt x="55" y="306"/>
                    <a:pt x="55" y="307"/>
                  </a:cubicBezTo>
                  <a:cubicBezTo>
                    <a:pt x="56" y="307"/>
                    <a:pt x="56" y="307"/>
                    <a:pt x="57" y="307"/>
                  </a:cubicBezTo>
                  <a:cubicBezTo>
                    <a:pt x="57" y="307"/>
                    <a:pt x="57" y="308"/>
                    <a:pt x="57" y="308"/>
                  </a:cubicBezTo>
                  <a:cubicBezTo>
                    <a:pt x="57" y="309"/>
                    <a:pt x="57" y="309"/>
                    <a:pt x="57" y="310"/>
                  </a:cubicBezTo>
                  <a:cubicBezTo>
                    <a:pt x="57" y="310"/>
                    <a:pt x="58" y="310"/>
                    <a:pt x="58" y="310"/>
                  </a:cubicBezTo>
                  <a:cubicBezTo>
                    <a:pt x="58" y="310"/>
                    <a:pt x="58" y="311"/>
                    <a:pt x="58" y="312"/>
                  </a:cubicBezTo>
                  <a:cubicBezTo>
                    <a:pt x="59" y="312"/>
                    <a:pt x="59" y="312"/>
                    <a:pt x="60" y="312"/>
                  </a:cubicBezTo>
                  <a:cubicBezTo>
                    <a:pt x="60" y="312"/>
                    <a:pt x="60" y="313"/>
                    <a:pt x="60" y="313"/>
                  </a:cubicBezTo>
                  <a:cubicBezTo>
                    <a:pt x="60" y="314"/>
                    <a:pt x="60" y="314"/>
                    <a:pt x="60" y="315"/>
                  </a:cubicBezTo>
                  <a:cubicBezTo>
                    <a:pt x="60" y="315"/>
                    <a:pt x="60" y="316"/>
                    <a:pt x="60" y="317"/>
                  </a:cubicBezTo>
                  <a:cubicBezTo>
                    <a:pt x="60" y="317"/>
                    <a:pt x="61" y="317"/>
                    <a:pt x="61" y="317"/>
                  </a:cubicBezTo>
                  <a:cubicBezTo>
                    <a:pt x="61" y="317"/>
                    <a:pt x="61" y="318"/>
                    <a:pt x="61" y="318"/>
                  </a:cubicBezTo>
                  <a:cubicBezTo>
                    <a:pt x="62" y="318"/>
                    <a:pt x="63" y="318"/>
                    <a:pt x="63" y="318"/>
                  </a:cubicBezTo>
                  <a:cubicBezTo>
                    <a:pt x="63" y="319"/>
                    <a:pt x="63" y="319"/>
                    <a:pt x="63" y="320"/>
                  </a:cubicBezTo>
                  <a:cubicBezTo>
                    <a:pt x="63" y="320"/>
                    <a:pt x="63" y="321"/>
                    <a:pt x="63" y="321"/>
                  </a:cubicBezTo>
                  <a:cubicBezTo>
                    <a:pt x="64" y="321"/>
                    <a:pt x="64" y="321"/>
                    <a:pt x="65" y="321"/>
                  </a:cubicBezTo>
                  <a:cubicBezTo>
                    <a:pt x="65" y="322"/>
                    <a:pt x="65" y="322"/>
                    <a:pt x="65" y="323"/>
                  </a:cubicBezTo>
                  <a:cubicBezTo>
                    <a:pt x="65" y="323"/>
                    <a:pt x="66" y="323"/>
                    <a:pt x="66" y="323"/>
                  </a:cubicBezTo>
                  <a:cubicBezTo>
                    <a:pt x="67" y="323"/>
                    <a:pt x="67" y="323"/>
                    <a:pt x="68" y="323"/>
                  </a:cubicBezTo>
                  <a:cubicBezTo>
                    <a:pt x="68" y="323"/>
                    <a:pt x="69" y="323"/>
                    <a:pt x="69" y="323"/>
                  </a:cubicBezTo>
                  <a:cubicBezTo>
                    <a:pt x="69" y="323"/>
                    <a:pt x="69" y="324"/>
                    <a:pt x="69" y="324"/>
                  </a:cubicBezTo>
                  <a:cubicBezTo>
                    <a:pt x="70" y="324"/>
                    <a:pt x="70" y="324"/>
                    <a:pt x="71" y="324"/>
                  </a:cubicBezTo>
                  <a:cubicBezTo>
                    <a:pt x="71" y="324"/>
                    <a:pt x="72" y="324"/>
                    <a:pt x="73" y="324"/>
                  </a:cubicBezTo>
                  <a:cubicBezTo>
                    <a:pt x="73" y="325"/>
                    <a:pt x="73" y="326"/>
                    <a:pt x="73" y="326"/>
                  </a:cubicBezTo>
                  <a:cubicBezTo>
                    <a:pt x="73" y="326"/>
                    <a:pt x="74" y="326"/>
                    <a:pt x="74" y="326"/>
                  </a:cubicBezTo>
                  <a:cubicBezTo>
                    <a:pt x="74" y="327"/>
                    <a:pt x="74" y="327"/>
                    <a:pt x="74" y="328"/>
                  </a:cubicBezTo>
                  <a:cubicBezTo>
                    <a:pt x="75" y="328"/>
                    <a:pt x="75" y="328"/>
                    <a:pt x="76" y="328"/>
                  </a:cubicBezTo>
                  <a:cubicBezTo>
                    <a:pt x="76" y="328"/>
                    <a:pt x="76" y="329"/>
                    <a:pt x="76" y="329"/>
                  </a:cubicBezTo>
                  <a:cubicBezTo>
                    <a:pt x="76" y="329"/>
                    <a:pt x="77" y="329"/>
                    <a:pt x="77" y="329"/>
                  </a:cubicBezTo>
                  <a:cubicBezTo>
                    <a:pt x="77" y="330"/>
                    <a:pt x="77" y="330"/>
                    <a:pt x="77" y="331"/>
                  </a:cubicBezTo>
                  <a:cubicBezTo>
                    <a:pt x="77" y="332"/>
                    <a:pt x="77" y="332"/>
                    <a:pt x="77" y="333"/>
                  </a:cubicBezTo>
                  <a:cubicBezTo>
                    <a:pt x="77" y="333"/>
                    <a:pt x="77" y="334"/>
                    <a:pt x="77" y="334"/>
                  </a:cubicBezTo>
                  <a:cubicBezTo>
                    <a:pt x="77" y="335"/>
                    <a:pt x="77" y="335"/>
                    <a:pt x="77" y="336"/>
                  </a:cubicBezTo>
                  <a:cubicBezTo>
                    <a:pt x="77" y="336"/>
                    <a:pt x="77" y="337"/>
                    <a:pt x="77" y="337"/>
                  </a:cubicBezTo>
                  <a:cubicBezTo>
                    <a:pt x="78" y="337"/>
                    <a:pt x="78" y="337"/>
                    <a:pt x="79" y="337"/>
                  </a:cubicBezTo>
                  <a:cubicBezTo>
                    <a:pt x="79" y="338"/>
                    <a:pt x="79" y="338"/>
                    <a:pt x="79" y="339"/>
                  </a:cubicBezTo>
                  <a:cubicBezTo>
                    <a:pt x="79" y="340"/>
                    <a:pt x="79" y="340"/>
                    <a:pt x="79" y="341"/>
                  </a:cubicBezTo>
                  <a:cubicBezTo>
                    <a:pt x="78" y="341"/>
                    <a:pt x="78" y="341"/>
                    <a:pt x="77" y="341"/>
                  </a:cubicBezTo>
                  <a:cubicBezTo>
                    <a:pt x="77" y="341"/>
                    <a:pt x="77" y="342"/>
                    <a:pt x="77" y="342"/>
                  </a:cubicBezTo>
                  <a:cubicBezTo>
                    <a:pt x="77" y="343"/>
                    <a:pt x="77" y="343"/>
                    <a:pt x="77" y="344"/>
                  </a:cubicBezTo>
                  <a:cubicBezTo>
                    <a:pt x="78" y="344"/>
                    <a:pt x="78" y="344"/>
                    <a:pt x="79" y="344"/>
                  </a:cubicBezTo>
                  <a:cubicBezTo>
                    <a:pt x="79" y="344"/>
                    <a:pt x="79" y="345"/>
                    <a:pt x="79" y="346"/>
                  </a:cubicBezTo>
                  <a:cubicBezTo>
                    <a:pt x="79" y="346"/>
                    <a:pt x="79" y="347"/>
                    <a:pt x="79" y="347"/>
                  </a:cubicBezTo>
                  <a:cubicBezTo>
                    <a:pt x="79" y="348"/>
                    <a:pt x="79" y="348"/>
                    <a:pt x="79" y="349"/>
                  </a:cubicBezTo>
                  <a:cubicBezTo>
                    <a:pt x="78" y="349"/>
                    <a:pt x="78" y="349"/>
                    <a:pt x="77" y="349"/>
                  </a:cubicBezTo>
                  <a:cubicBezTo>
                    <a:pt x="77" y="349"/>
                    <a:pt x="77" y="350"/>
                    <a:pt x="77" y="350"/>
                  </a:cubicBezTo>
                  <a:cubicBezTo>
                    <a:pt x="78" y="350"/>
                    <a:pt x="78" y="350"/>
                    <a:pt x="79" y="350"/>
                  </a:cubicBezTo>
                  <a:cubicBezTo>
                    <a:pt x="79" y="351"/>
                    <a:pt x="79" y="351"/>
                    <a:pt x="79" y="352"/>
                  </a:cubicBezTo>
                  <a:cubicBezTo>
                    <a:pt x="79" y="352"/>
                    <a:pt x="79" y="353"/>
                    <a:pt x="79" y="353"/>
                  </a:cubicBezTo>
                  <a:cubicBezTo>
                    <a:pt x="79" y="354"/>
                    <a:pt x="79" y="355"/>
                    <a:pt x="79" y="355"/>
                  </a:cubicBezTo>
                  <a:cubicBezTo>
                    <a:pt x="79" y="356"/>
                    <a:pt x="79" y="356"/>
                    <a:pt x="79" y="357"/>
                  </a:cubicBezTo>
                  <a:cubicBezTo>
                    <a:pt x="79" y="357"/>
                    <a:pt x="79" y="358"/>
                    <a:pt x="79" y="358"/>
                  </a:cubicBezTo>
                  <a:cubicBezTo>
                    <a:pt x="79" y="359"/>
                    <a:pt x="79" y="359"/>
                    <a:pt x="79" y="360"/>
                  </a:cubicBezTo>
                  <a:cubicBezTo>
                    <a:pt x="79" y="361"/>
                    <a:pt x="79" y="361"/>
                    <a:pt x="79" y="362"/>
                  </a:cubicBezTo>
                  <a:cubicBezTo>
                    <a:pt x="79" y="362"/>
                    <a:pt x="79" y="363"/>
                    <a:pt x="79" y="363"/>
                  </a:cubicBezTo>
                  <a:cubicBezTo>
                    <a:pt x="79" y="364"/>
                    <a:pt x="79" y="364"/>
                    <a:pt x="79" y="365"/>
                  </a:cubicBezTo>
                  <a:cubicBezTo>
                    <a:pt x="79" y="365"/>
                    <a:pt x="79" y="366"/>
                    <a:pt x="79" y="366"/>
                  </a:cubicBezTo>
                  <a:cubicBezTo>
                    <a:pt x="79" y="366"/>
                    <a:pt x="80" y="366"/>
                    <a:pt x="80" y="366"/>
                  </a:cubicBezTo>
                  <a:cubicBezTo>
                    <a:pt x="80" y="367"/>
                    <a:pt x="80" y="367"/>
                    <a:pt x="80" y="368"/>
                  </a:cubicBezTo>
                  <a:cubicBezTo>
                    <a:pt x="80" y="369"/>
                    <a:pt x="80" y="369"/>
                    <a:pt x="80" y="370"/>
                  </a:cubicBezTo>
                  <a:cubicBezTo>
                    <a:pt x="80" y="370"/>
                    <a:pt x="80" y="371"/>
                    <a:pt x="80" y="371"/>
                  </a:cubicBezTo>
                  <a:cubicBezTo>
                    <a:pt x="80" y="372"/>
                    <a:pt x="80" y="372"/>
                    <a:pt x="80" y="373"/>
                  </a:cubicBezTo>
                  <a:cubicBezTo>
                    <a:pt x="80" y="373"/>
                    <a:pt x="80" y="374"/>
                    <a:pt x="80" y="375"/>
                  </a:cubicBezTo>
                  <a:cubicBezTo>
                    <a:pt x="80" y="375"/>
                    <a:pt x="80" y="376"/>
                    <a:pt x="80" y="376"/>
                  </a:cubicBezTo>
                  <a:cubicBezTo>
                    <a:pt x="80" y="376"/>
                    <a:pt x="79" y="376"/>
                    <a:pt x="79" y="376"/>
                  </a:cubicBezTo>
                  <a:cubicBezTo>
                    <a:pt x="79" y="377"/>
                    <a:pt x="79" y="377"/>
                    <a:pt x="79" y="377"/>
                  </a:cubicBezTo>
                  <a:cubicBezTo>
                    <a:pt x="87" y="384"/>
                    <a:pt x="95" y="391"/>
                    <a:pt x="104" y="397"/>
                  </a:cubicBezTo>
                  <a:cubicBezTo>
                    <a:pt x="104" y="396"/>
                    <a:pt x="104" y="396"/>
                    <a:pt x="104" y="395"/>
                  </a:cubicBezTo>
                  <a:cubicBezTo>
                    <a:pt x="103" y="395"/>
                    <a:pt x="103" y="395"/>
                    <a:pt x="102" y="395"/>
                  </a:cubicBezTo>
                  <a:moveTo>
                    <a:pt x="96" y="41"/>
                  </a:moveTo>
                  <a:cubicBezTo>
                    <a:pt x="96" y="41"/>
                    <a:pt x="97" y="41"/>
                    <a:pt x="97" y="41"/>
                  </a:cubicBezTo>
                  <a:cubicBezTo>
                    <a:pt x="97" y="41"/>
                    <a:pt x="97" y="42"/>
                    <a:pt x="97" y="42"/>
                  </a:cubicBezTo>
                  <a:cubicBezTo>
                    <a:pt x="97" y="42"/>
                    <a:pt x="96" y="42"/>
                    <a:pt x="96" y="42"/>
                  </a:cubicBezTo>
                  <a:cubicBezTo>
                    <a:pt x="96" y="42"/>
                    <a:pt x="96" y="41"/>
                    <a:pt x="96" y="41"/>
                  </a:cubicBezTo>
                  <a:moveTo>
                    <a:pt x="105" y="8"/>
                  </a:moveTo>
                  <a:cubicBezTo>
                    <a:pt x="106" y="8"/>
                    <a:pt x="106" y="8"/>
                    <a:pt x="107" y="8"/>
                  </a:cubicBezTo>
                  <a:cubicBezTo>
                    <a:pt x="107" y="8"/>
                    <a:pt x="108" y="8"/>
                    <a:pt x="108" y="8"/>
                  </a:cubicBezTo>
                  <a:cubicBezTo>
                    <a:pt x="109" y="8"/>
                    <a:pt x="110" y="8"/>
                    <a:pt x="110" y="8"/>
                  </a:cubicBezTo>
                  <a:cubicBezTo>
                    <a:pt x="111" y="8"/>
                    <a:pt x="111" y="8"/>
                    <a:pt x="112" y="8"/>
                  </a:cubicBezTo>
                  <a:cubicBezTo>
                    <a:pt x="112" y="8"/>
                    <a:pt x="113" y="8"/>
                    <a:pt x="113" y="8"/>
                  </a:cubicBezTo>
                  <a:cubicBezTo>
                    <a:pt x="113" y="9"/>
                    <a:pt x="113" y="9"/>
                    <a:pt x="113" y="10"/>
                  </a:cubicBezTo>
                  <a:cubicBezTo>
                    <a:pt x="114" y="10"/>
                    <a:pt x="114" y="10"/>
                    <a:pt x="115" y="10"/>
                  </a:cubicBezTo>
                  <a:cubicBezTo>
                    <a:pt x="115" y="11"/>
                    <a:pt x="115" y="11"/>
                    <a:pt x="115" y="12"/>
                  </a:cubicBezTo>
                  <a:cubicBezTo>
                    <a:pt x="115" y="12"/>
                    <a:pt x="116" y="12"/>
                    <a:pt x="116" y="12"/>
                  </a:cubicBezTo>
                  <a:cubicBezTo>
                    <a:pt x="116" y="12"/>
                    <a:pt x="116" y="13"/>
                    <a:pt x="116" y="13"/>
                  </a:cubicBezTo>
                  <a:cubicBezTo>
                    <a:pt x="116" y="13"/>
                    <a:pt x="115" y="13"/>
                    <a:pt x="115" y="13"/>
                  </a:cubicBezTo>
                  <a:cubicBezTo>
                    <a:pt x="114" y="13"/>
                    <a:pt x="114" y="13"/>
                    <a:pt x="113" y="13"/>
                  </a:cubicBezTo>
                  <a:cubicBezTo>
                    <a:pt x="113" y="13"/>
                    <a:pt x="113" y="12"/>
                    <a:pt x="113" y="12"/>
                  </a:cubicBezTo>
                  <a:cubicBezTo>
                    <a:pt x="113" y="11"/>
                    <a:pt x="113" y="11"/>
                    <a:pt x="113" y="10"/>
                  </a:cubicBezTo>
                  <a:cubicBezTo>
                    <a:pt x="113" y="10"/>
                    <a:pt x="112" y="10"/>
                    <a:pt x="112" y="10"/>
                  </a:cubicBezTo>
                  <a:cubicBezTo>
                    <a:pt x="111" y="10"/>
                    <a:pt x="111" y="10"/>
                    <a:pt x="110" y="10"/>
                  </a:cubicBezTo>
                  <a:cubicBezTo>
                    <a:pt x="110" y="10"/>
                    <a:pt x="109" y="10"/>
                    <a:pt x="108" y="10"/>
                  </a:cubicBezTo>
                  <a:cubicBezTo>
                    <a:pt x="108" y="11"/>
                    <a:pt x="108" y="11"/>
                    <a:pt x="108" y="12"/>
                  </a:cubicBezTo>
                  <a:cubicBezTo>
                    <a:pt x="108" y="12"/>
                    <a:pt x="108" y="13"/>
                    <a:pt x="108" y="13"/>
                  </a:cubicBezTo>
                  <a:cubicBezTo>
                    <a:pt x="109" y="13"/>
                    <a:pt x="110" y="13"/>
                    <a:pt x="110" y="13"/>
                  </a:cubicBezTo>
                  <a:cubicBezTo>
                    <a:pt x="110" y="14"/>
                    <a:pt x="110" y="14"/>
                    <a:pt x="110" y="15"/>
                  </a:cubicBezTo>
                  <a:cubicBezTo>
                    <a:pt x="110" y="15"/>
                    <a:pt x="109" y="15"/>
                    <a:pt x="108" y="15"/>
                  </a:cubicBezTo>
                  <a:cubicBezTo>
                    <a:pt x="108" y="15"/>
                    <a:pt x="107" y="15"/>
                    <a:pt x="107" y="15"/>
                  </a:cubicBezTo>
                  <a:cubicBezTo>
                    <a:pt x="107" y="14"/>
                    <a:pt x="107" y="14"/>
                    <a:pt x="107" y="13"/>
                  </a:cubicBezTo>
                  <a:cubicBezTo>
                    <a:pt x="107" y="13"/>
                    <a:pt x="107" y="12"/>
                    <a:pt x="107" y="12"/>
                  </a:cubicBezTo>
                  <a:cubicBezTo>
                    <a:pt x="107" y="11"/>
                    <a:pt x="107" y="11"/>
                    <a:pt x="107" y="10"/>
                  </a:cubicBezTo>
                  <a:cubicBezTo>
                    <a:pt x="106" y="10"/>
                    <a:pt x="106" y="10"/>
                    <a:pt x="105" y="10"/>
                  </a:cubicBezTo>
                  <a:cubicBezTo>
                    <a:pt x="105" y="9"/>
                    <a:pt x="105" y="9"/>
                    <a:pt x="105" y="8"/>
                  </a:cubicBezTo>
                  <a:moveTo>
                    <a:pt x="69" y="58"/>
                  </a:moveTo>
                  <a:cubicBezTo>
                    <a:pt x="69" y="58"/>
                    <a:pt x="69" y="57"/>
                    <a:pt x="69" y="57"/>
                  </a:cubicBezTo>
                  <a:cubicBezTo>
                    <a:pt x="70" y="57"/>
                    <a:pt x="70" y="57"/>
                    <a:pt x="71" y="57"/>
                  </a:cubicBezTo>
                  <a:cubicBezTo>
                    <a:pt x="71" y="57"/>
                    <a:pt x="72" y="57"/>
                    <a:pt x="73" y="57"/>
                  </a:cubicBezTo>
                  <a:cubicBezTo>
                    <a:pt x="73" y="56"/>
                    <a:pt x="73" y="56"/>
                    <a:pt x="73" y="55"/>
                  </a:cubicBezTo>
                  <a:cubicBezTo>
                    <a:pt x="73" y="55"/>
                    <a:pt x="73" y="54"/>
                    <a:pt x="73" y="53"/>
                  </a:cubicBezTo>
                  <a:cubicBezTo>
                    <a:pt x="73" y="53"/>
                    <a:pt x="74" y="53"/>
                    <a:pt x="74" y="53"/>
                  </a:cubicBezTo>
                  <a:cubicBezTo>
                    <a:pt x="74" y="54"/>
                    <a:pt x="74" y="55"/>
                    <a:pt x="74" y="55"/>
                  </a:cubicBezTo>
                  <a:cubicBezTo>
                    <a:pt x="74" y="56"/>
                    <a:pt x="74" y="56"/>
                    <a:pt x="74" y="57"/>
                  </a:cubicBezTo>
                  <a:cubicBezTo>
                    <a:pt x="74" y="57"/>
                    <a:pt x="74" y="58"/>
                    <a:pt x="74" y="58"/>
                  </a:cubicBezTo>
                  <a:cubicBezTo>
                    <a:pt x="74" y="58"/>
                    <a:pt x="73" y="58"/>
                    <a:pt x="73" y="58"/>
                  </a:cubicBezTo>
                  <a:cubicBezTo>
                    <a:pt x="72" y="58"/>
                    <a:pt x="71" y="58"/>
                    <a:pt x="71" y="58"/>
                  </a:cubicBezTo>
                  <a:cubicBezTo>
                    <a:pt x="71" y="59"/>
                    <a:pt x="71" y="59"/>
                    <a:pt x="71" y="60"/>
                  </a:cubicBezTo>
                  <a:cubicBezTo>
                    <a:pt x="70" y="60"/>
                    <a:pt x="70" y="60"/>
                    <a:pt x="69" y="60"/>
                  </a:cubicBezTo>
                  <a:cubicBezTo>
                    <a:pt x="69" y="59"/>
                    <a:pt x="69" y="59"/>
                    <a:pt x="69" y="58"/>
                  </a:cubicBezTo>
                  <a:moveTo>
                    <a:pt x="54" y="52"/>
                  </a:moveTo>
                  <a:cubicBezTo>
                    <a:pt x="54" y="52"/>
                    <a:pt x="55" y="52"/>
                    <a:pt x="55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7" y="52"/>
                    <a:pt x="57" y="53"/>
                    <a:pt x="57" y="53"/>
                  </a:cubicBezTo>
                  <a:cubicBezTo>
                    <a:pt x="57" y="53"/>
                    <a:pt x="58" y="53"/>
                    <a:pt x="58" y="53"/>
                  </a:cubicBezTo>
                  <a:cubicBezTo>
                    <a:pt x="59" y="53"/>
                    <a:pt x="59" y="53"/>
                    <a:pt x="60" y="53"/>
                  </a:cubicBezTo>
                  <a:cubicBezTo>
                    <a:pt x="60" y="53"/>
                    <a:pt x="61" y="53"/>
                    <a:pt x="61" y="53"/>
                  </a:cubicBezTo>
                  <a:cubicBezTo>
                    <a:pt x="62" y="53"/>
                    <a:pt x="63" y="53"/>
                    <a:pt x="63" y="53"/>
                  </a:cubicBezTo>
                  <a:cubicBezTo>
                    <a:pt x="64" y="53"/>
                    <a:pt x="64" y="53"/>
                    <a:pt x="65" y="53"/>
                  </a:cubicBezTo>
                  <a:cubicBezTo>
                    <a:pt x="65" y="54"/>
                    <a:pt x="65" y="55"/>
                    <a:pt x="65" y="55"/>
                  </a:cubicBezTo>
                  <a:cubicBezTo>
                    <a:pt x="65" y="55"/>
                    <a:pt x="66" y="55"/>
                    <a:pt x="66" y="55"/>
                  </a:cubicBezTo>
                  <a:cubicBezTo>
                    <a:pt x="66" y="56"/>
                    <a:pt x="66" y="56"/>
                    <a:pt x="66" y="57"/>
                  </a:cubicBezTo>
                  <a:cubicBezTo>
                    <a:pt x="66" y="57"/>
                    <a:pt x="65" y="57"/>
                    <a:pt x="65" y="57"/>
                  </a:cubicBezTo>
                  <a:cubicBezTo>
                    <a:pt x="65" y="57"/>
                    <a:pt x="65" y="58"/>
                    <a:pt x="65" y="58"/>
                  </a:cubicBezTo>
                  <a:cubicBezTo>
                    <a:pt x="64" y="58"/>
                    <a:pt x="64" y="58"/>
                    <a:pt x="63" y="58"/>
                  </a:cubicBezTo>
                  <a:cubicBezTo>
                    <a:pt x="63" y="58"/>
                    <a:pt x="62" y="58"/>
                    <a:pt x="61" y="58"/>
                  </a:cubicBezTo>
                  <a:cubicBezTo>
                    <a:pt x="61" y="58"/>
                    <a:pt x="61" y="57"/>
                    <a:pt x="61" y="57"/>
                  </a:cubicBezTo>
                  <a:cubicBezTo>
                    <a:pt x="61" y="57"/>
                    <a:pt x="60" y="57"/>
                    <a:pt x="60" y="57"/>
                  </a:cubicBezTo>
                  <a:cubicBezTo>
                    <a:pt x="59" y="57"/>
                    <a:pt x="59" y="57"/>
                    <a:pt x="58" y="57"/>
                  </a:cubicBezTo>
                  <a:cubicBezTo>
                    <a:pt x="58" y="56"/>
                    <a:pt x="58" y="56"/>
                    <a:pt x="58" y="55"/>
                  </a:cubicBezTo>
                  <a:cubicBezTo>
                    <a:pt x="58" y="55"/>
                    <a:pt x="57" y="55"/>
                    <a:pt x="57" y="55"/>
                  </a:cubicBezTo>
                  <a:cubicBezTo>
                    <a:pt x="56" y="55"/>
                    <a:pt x="56" y="55"/>
                    <a:pt x="55" y="55"/>
                  </a:cubicBezTo>
                  <a:cubicBezTo>
                    <a:pt x="55" y="55"/>
                    <a:pt x="55" y="54"/>
                    <a:pt x="55" y="53"/>
                  </a:cubicBezTo>
                  <a:cubicBezTo>
                    <a:pt x="55" y="53"/>
                    <a:pt x="54" y="53"/>
                    <a:pt x="54" y="53"/>
                  </a:cubicBezTo>
                  <a:cubicBezTo>
                    <a:pt x="54" y="53"/>
                    <a:pt x="54" y="52"/>
                    <a:pt x="54" y="52"/>
                  </a:cubicBezTo>
                  <a:moveTo>
                    <a:pt x="80" y="317"/>
                  </a:moveTo>
                  <a:cubicBezTo>
                    <a:pt x="80" y="317"/>
                    <a:pt x="79" y="317"/>
                    <a:pt x="79" y="317"/>
                  </a:cubicBezTo>
                  <a:cubicBezTo>
                    <a:pt x="79" y="316"/>
                    <a:pt x="79" y="315"/>
                    <a:pt x="79" y="315"/>
                  </a:cubicBezTo>
                  <a:cubicBezTo>
                    <a:pt x="79" y="315"/>
                    <a:pt x="80" y="315"/>
                    <a:pt x="80" y="315"/>
                  </a:cubicBezTo>
                  <a:cubicBezTo>
                    <a:pt x="80" y="315"/>
                    <a:pt x="80" y="316"/>
                    <a:pt x="80" y="317"/>
                  </a:cubicBezTo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70" name="Freeform 41070" title=""/>
            <p:cNvSpPr/>
            <p:nvPr/>
          </p:nvSpPr>
          <p:spPr>
            <a:xfrm>
              <a:off x="4237" y="867"/>
              <a:ext cx="5" cy="2"/>
            </a:xfrm>
            <a:custGeom>
              <a:cxnLst>
                <a:cxn ang="0">
                  <a:pos x="13" y="0"/>
                </a:cxn>
                <a:cxn ang="0">
                  <a:pos x="0" y="0"/>
                </a:cxn>
                <a:cxn ang="0">
                  <a:pos x="0" y="16"/>
                </a:cxn>
                <a:cxn ang="0">
                  <a:pos x="13" y="16"/>
                </a:cxn>
                <a:cxn ang="0">
                  <a:pos x="22" y="16"/>
                </a:cxn>
                <a:cxn ang="0">
                  <a:pos x="22" y="0"/>
                </a:cxn>
                <a:cxn ang="0">
                  <a:pos x="13" y="0"/>
                </a:cxn>
              </a:cxnLst>
              <a:rect l="l" t="t" r="r" b="b"/>
              <a:pathLst>
                <a:path w="3" h="1">
                  <a:moveTo>
                    <a:pt x="2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1"/>
                    <a:pt x="2" y="1"/>
                  </a:cubicBezTo>
                  <a:cubicBezTo>
                    <a:pt x="2" y="1"/>
                    <a:pt x="3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71" name="Freeform 41071" title=""/>
            <p:cNvSpPr/>
            <p:nvPr/>
          </p:nvSpPr>
          <p:spPr>
            <a:xfrm>
              <a:off x="3777" y="881"/>
              <a:ext cx="11" cy="16"/>
            </a:xfrm>
            <a:custGeom>
              <a:cxnLst>
                <a:cxn ang="0">
                  <a:pos x="13" y="78"/>
                </a:cxn>
                <a:cxn ang="0">
                  <a:pos x="13" y="89"/>
                </a:cxn>
                <a:cxn ang="0">
                  <a:pos x="37" y="89"/>
                </a:cxn>
                <a:cxn ang="0">
                  <a:pos x="37" y="78"/>
                </a:cxn>
                <a:cxn ang="0">
                  <a:pos x="44" y="78"/>
                </a:cxn>
                <a:cxn ang="0">
                  <a:pos x="44" y="64"/>
                </a:cxn>
                <a:cxn ang="0">
                  <a:pos x="68" y="64"/>
                </a:cxn>
                <a:cxn ang="0">
                  <a:pos x="68" y="37"/>
                </a:cxn>
                <a:cxn ang="0">
                  <a:pos x="68" y="28"/>
                </a:cxn>
                <a:cxn ang="0">
                  <a:pos x="68" y="12"/>
                </a:cxn>
                <a:cxn ang="0">
                  <a:pos x="68" y="0"/>
                </a:cxn>
                <a:cxn ang="0">
                  <a:pos x="0" y="64"/>
                </a:cxn>
                <a:cxn ang="0">
                  <a:pos x="0" y="78"/>
                </a:cxn>
                <a:cxn ang="0">
                  <a:pos x="13" y="78"/>
                </a:cxn>
              </a:cxnLst>
              <a:rect l="l" t="t" r="r" b="b"/>
              <a:pathLst>
                <a:path w="6" h="9">
                  <a:moveTo>
                    <a:pt x="1" y="8"/>
                  </a:moveTo>
                  <a:cubicBezTo>
                    <a:pt x="1" y="8"/>
                    <a:pt x="1" y="9"/>
                    <a:pt x="1" y="9"/>
                  </a:cubicBezTo>
                  <a:cubicBezTo>
                    <a:pt x="2" y="9"/>
                    <a:pt x="2" y="9"/>
                    <a:pt x="3" y="9"/>
                  </a:cubicBezTo>
                  <a:cubicBezTo>
                    <a:pt x="3" y="9"/>
                    <a:pt x="3" y="8"/>
                    <a:pt x="3" y="8"/>
                  </a:cubicBezTo>
                  <a:cubicBezTo>
                    <a:pt x="3" y="8"/>
                    <a:pt x="4" y="8"/>
                    <a:pt x="4" y="8"/>
                  </a:cubicBezTo>
                  <a:cubicBezTo>
                    <a:pt x="4" y="7"/>
                    <a:pt x="4" y="7"/>
                    <a:pt x="4" y="6"/>
                  </a:cubicBezTo>
                  <a:cubicBezTo>
                    <a:pt x="5" y="6"/>
                    <a:pt x="5" y="6"/>
                    <a:pt x="6" y="6"/>
                  </a:cubicBezTo>
                  <a:cubicBezTo>
                    <a:pt x="6" y="6"/>
                    <a:pt x="6" y="5"/>
                    <a:pt x="6" y="4"/>
                  </a:cubicBezTo>
                  <a:cubicBezTo>
                    <a:pt x="6" y="4"/>
                    <a:pt x="6" y="3"/>
                    <a:pt x="6" y="3"/>
                  </a:cubicBezTo>
                  <a:cubicBezTo>
                    <a:pt x="6" y="2"/>
                    <a:pt x="6" y="2"/>
                    <a:pt x="6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4" y="2"/>
                    <a:pt x="2" y="4"/>
                    <a:pt x="0" y="6"/>
                  </a:cubicBezTo>
                  <a:cubicBezTo>
                    <a:pt x="0" y="7"/>
                    <a:pt x="0" y="7"/>
                    <a:pt x="0" y="8"/>
                  </a:cubicBezTo>
                  <a:cubicBezTo>
                    <a:pt x="0" y="8"/>
                    <a:pt x="1" y="8"/>
                    <a:pt x="1" y="8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72" name="Freeform 41072" title=""/>
            <p:cNvSpPr/>
            <p:nvPr/>
          </p:nvSpPr>
          <p:spPr>
            <a:xfrm>
              <a:off x="4212" y="869"/>
              <a:ext cx="35" cy="18"/>
            </a:xfrm>
            <a:custGeom>
              <a:cxnLst>
                <a:cxn ang="0">
                  <a:pos x="28" y="104"/>
                </a:cxn>
                <a:cxn ang="0">
                  <a:pos x="49" y="104"/>
                </a:cxn>
                <a:cxn ang="0">
                  <a:pos x="49" y="94"/>
                </a:cxn>
                <a:cxn ang="0">
                  <a:pos x="49" y="81"/>
                </a:cxn>
                <a:cxn ang="0">
                  <a:pos x="58" y="81"/>
                </a:cxn>
                <a:cxn ang="0">
                  <a:pos x="58" y="104"/>
                </a:cxn>
                <a:cxn ang="0">
                  <a:pos x="77" y="104"/>
                </a:cxn>
                <a:cxn ang="0">
                  <a:pos x="77" y="81"/>
                </a:cxn>
                <a:cxn ang="0">
                  <a:pos x="86" y="81"/>
                </a:cxn>
                <a:cxn ang="0">
                  <a:pos x="102" y="81"/>
                </a:cxn>
                <a:cxn ang="0">
                  <a:pos x="102" y="74"/>
                </a:cxn>
                <a:cxn ang="0">
                  <a:pos x="114" y="74"/>
                </a:cxn>
                <a:cxn ang="0">
                  <a:pos x="135" y="74"/>
                </a:cxn>
                <a:cxn ang="0">
                  <a:pos x="151" y="74"/>
                </a:cxn>
                <a:cxn ang="0">
                  <a:pos x="151" y="52"/>
                </a:cxn>
                <a:cxn ang="0">
                  <a:pos x="163" y="52"/>
                </a:cxn>
                <a:cxn ang="0">
                  <a:pos x="179" y="52"/>
                </a:cxn>
                <a:cxn ang="0">
                  <a:pos x="187" y="52"/>
                </a:cxn>
                <a:cxn ang="0">
                  <a:pos x="187" y="41"/>
                </a:cxn>
                <a:cxn ang="0">
                  <a:pos x="187" y="23"/>
                </a:cxn>
                <a:cxn ang="0">
                  <a:pos x="187" y="0"/>
                </a:cxn>
                <a:cxn ang="0">
                  <a:pos x="179" y="0"/>
                </a:cxn>
                <a:cxn ang="0">
                  <a:pos x="163" y="0"/>
                </a:cxn>
                <a:cxn ang="0">
                  <a:pos x="163" y="23"/>
                </a:cxn>
                <a:cxn ang="0">
                  <a:pos x="151" y="23"/>
                </a:cxn>
                <a:cxn ang="0">
                  <a:pos x="151" y="41"/>
                </a:cxn>
                <a:cxn ang="0">
                  <a:pos x="135" y="41"/>
                </a:cxn>
                <a:cxn ang="0">
                  <a:pos x="135" y="23"/>
                </a:cxn>
                <a:cxn ang="0">
                  <a:pos x="114" y="23"/>
                </a:cxn>
                <a:cxn ang="0">
                  <a:pos x="102" y="23"/>
                </a:cxn>
                <a:cxn ang="0">
                  <a:pos x="102" y="41"/>
                </a:cxn>
                <a:cxn ang="0">
                  <a:pos x="102" y="52"/>
                </a:cxn>
                <a:cxn ang="0">
                  <a:pos x="86" y="52"/>
                </a:cxn>
                <a:cxn ang="0">
                  <a:pos x="77" y="52"/>
                </a:cxn>
                <a:cxn ang="0">
                  <a:pos x="77" y="41"/>
                </a:cxn>
                <a:cxn ang="0">
                  <a:pos x="77" y="23"/>
                </a:cxn>
                <a:cxn ang="0">
                  <a:pos x="77" y="0"/>
                </a:cxn>
                <a:cxn ang="0">
                  <a:pos x="58" y="0"/>
                </a:cxn>
                <a:cxn ang="0">
                  <a:pos x="49" y="0"/>
                </a:cxn>
                <a:cxn ang="0">
                  <a:pos x="49" y="23"/>
                </a:cxn>
                <a:cxn ang="0">
                  <a:pos x="28" y="23"/>
                </a:cxn>
                <a:cxn ang="0">
                  <a:pos x="28" y="41"/>
                </a:cxn>
                <a:cxn ang="0">
                  <a:pos x="28" y="52"/>
                </a:cxn>
                <a:cxn ang="0">
                  <a:pos x="28" y="74"/>
                </a:cxn>
                <a:cxn ang="0">
                  <a:pos x="12" y="74"/>
                </a:cxn>
                <a:cxn ang="0">
                  <a:pos x="12" y="81"/>
                </a:cxn>
                <a:cxn ang="0">
                  <a:pos x="0" y="81"/>
                </a:cxn>
                <a:cxn ang="0">
                  <a:pos x="0" y="104"/>
                </a:cxn>
                <a:cxn ang="0">
                  <a:pos x="12" y="104"/>
                </a:cxn>
                <a:cxn ang="0">
                  <a:pos x="28" y="104"/>
                </a:cxn>
              </a:cxnLst>
              <a:rect l="l" t="t" r="r" b="b"/>
              <a:pathLst>
                <a:path w="20" h="10">
                  <a:moveTo>
                    <a:pt x="3" y="10"/>
                  </a:moveTo>
                  <a:cubicBezTo>
                    <a:pt x="4" y="10"/>
                    <a:pt x="4" y="10"/>
                    <a:pt x="5" y="10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9"/>
                    <a:pt x="6" y="9"/>
                    <a:pt x="6" y="10"/>
                  </a:cubicBezTo>
                  <a:cubicBezTo>
                    <a:pt x="7" y="10"/>
                    <a:pt x="7" y="10"/>
                    <a:pt x="8" y="10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8" y="8"/>
                    <a:pt x="9" y="8"/>
                    <a:pt x="9" y="8"/>
                  </a:cubicBezTo>
                  <a:cubicBezTo>
                    <a:pt x="10" y="8"/>
                    <a:pt x="10" y="8"/>
                    <a:pt x="11" y="8"/>
                  </a:cubicBezTo>
                  <a:cubicBezTo>
                    <a:pt x="11" y="8"/>
                    <a:pt x="11" y="7"/>
                    <a:pt x="11" y="7"/>
                  </a:cubicBezTo>
                  <a:cubicBezTo>
                    <a:pt x="11" y="7"/>
                    <a:pt x="12" y="7"/>
                    <a:pt x="12" y="7"/>
                  </a:cubicBezTo>
                  <a:cubicBezTo>
                    <a:pt x="13" y="7"/>
                    <a:pt x="14" y="7"/>
                    <a:pt x="14" y="7"/>
                  </a:cubicBezTo>
                  <a:cubicBezTo>
                    <a:pt x="15" y="7"/>
                    <a:pt x="15" y="7"/>
                    <a:pt x="16" y="7"/>
                  </a:cubicBezTo>
                  <a:cubicBezTo>
                    <a:pt x="16" y="6"/>
                    <a:pt x="16" y="6"/>
                    <a:pt x="16" y="5"/>
                  </a:cubicBezTo>
                  <a:cubicBezTo>
                    <a:pt x="16" y="5"/>
                    <a:pt x="17" y="5"/>
                    <a:pt x="17" y="5"/>
                  </a:cubicBezTo>
                  <a:cubicBezTo>
                    <a:pt x="18" y="5"/>
                    <a:pt x="18" y="5"/>
                    <a:pt x="19" y="5"/>
                  </a:cubicBezTo>
                  <a:cubicBezTo>
                    <a:pt x="19" y="5"/>
                    <a:pt x="20" y="5"/>
                    <a:pt x="20" y="5"/>
                  </a:cubicBezTo>
                  <a:cubicBezTo>
                    <a:pt x="20" y="5"/>
                    <a:pt x="20" y="4"/>
                    <a:pt x="20" y="4"/>
                  </a:cubicBezTo>
                  <a:cubicBezTo>
                    <a:pt x="20" y="3"/>
                    <a:pt x="20" y="2"/>
                    <a:pt x="20" y="2"/>
                  </a:cubicBezTo>
                  <a:cubicBezTo>
                    <a:pt x="20" y="1"/>
                    <a:pt x="20" y="1"/>
                    <a:pt x="20" y="0"/>
                  </a:cubicBezTo>
                  <a:cubicBezTo>
                    <a:pt x="20" y="0"/>
                    <a:pt x="19" y="0"/>
                    <a:pt x="19" y="0"/>
                  </a:cubicBezTo>
                  <a:cubicBezTo>
                    <a:pt x="18" y="0"/>
                    <a:pt x="18" y="0"/>
                    <a:pt x="17" y="0"/>
                  </a:cubicBezTo>
                  <a:cubicBezTo>
                    <a:pt x="17" y="1"/>
                    <a:pt x="17" y="1"/>
                    <a:pt x="17" y="2"/>
                  </a:cubicBezTo>
                  <a:cubicBezTo>
                    <a:pt x="17" y="2"/>
                    <a:pt x="16" y="2"/>
                    <a:pt x="16" y="2"/>
                  </a:cubicBezTo>
                  <a:cubicBezTo>
                    <a:pt x="16" y="2"/>
                    <a:pt x="16" y="3"/>
                    <a:pt x="16" y="4"/>
                  </a:cubicBezTo>
                  <a:cubicBezTo>
                    <a:pt x="15" y="4"/>
                    <a:pt x="15" y="4"/>
                    <a:pt x="14" y="4"/>
                  </a:cubicBezTo>
                  <a:cubicBezTo>
                    <a:pt x="14" y="3"/>
                    <a:pt x="14" y="2"/>
                    <a:pt x="14" y="2"/>
                  </a:cubicBezTo>
                  <a:cubicBezTo>
                    <a:pt x="14" y="2"/>
                    <a:pt x="13" y="2"/>
                    <a:pt x="12" y="2"/>
                  </a:cubicBezTo>
                  <a:cubicBezTo>
                    <a:pt x="12" y="2"/>
                    <a:pt x="11" y="2"/>
                    <a:pt x="11" y="2"/>
                  </a:cubicBezTo>
                  <a:cubicBezTo>
                    <a:pt x="11" y="2"/>
                    <a:pt x="11" y="3"/>
                    <a:pt x="11" y="4"/>
                  </a:cubicBezTo>
                  <a:cubicBezTo>
                    <a:pt x="11" y="4"/>
                    <a:pt x="11" y="5"/>
                    <a:pt x="11" y="5"/>
                  </a:cubicBezTo>
                  <a:cubicBezTo>
                    <a:pt x="10" y="5"/>
                    <a:pt x="10" y="5"/>
                    <a:pt x="9" y="5"/>
                  </a:cubicBezTo>
                  <a:cubicBezTo>
                    <a:pt x="9" y="5"/>
                    <a:pt x="8" y="5"/>
                    <a:pt x="8" y="5"/>
                  </a:cubicBezTo>
                  <a:cubicBezTo>
                    <a:pt x="8" y="5"/>
                    <a:pt x="8" y="4"/>
                    <a:pt x="8" y="4"/>
                  </a:cubicBezTo>
                  <a:cubicBezTo>
                    <a:pt x="8" y="3"/>
                    <a:pt x="8" y="2"/>
                    <a:pt x="8" y="2"/>
                  </a:cubicBezTo>
                  <a:cubicBezTo>
                    <a:pt x="8" y="1"/>
                    <a:pt x="8" y="1"/>
                    <a:pt x="8" y="0"/>
                  </a:cubicBezTo>
                  <a:cubicBezTo>
                    <a:pt x="7" y="0"/>
                    <a:pt x="7" y="0"/>
                    <a:pt x="6" y="0"/>
                  </a:cubicBezTo>
                  <a:cubicBezTo>
                    <a:pt x="6" y="0"/>
                    <a:pt x="5" y="0"/>
                    <a:pt x="5" y="0"/>
                  </a:cubicBezTo>
                  <a:cubicBezTo>
                    <a:pt x="5" y="1"/>
                    <a:pt x="5" y="1"/>
                    <a:pt x="5" y="2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3" y="2"/>
                    <a:pt x="3" y="3"/>
                    <a:pt x="3" y="4"/>
                  </a:cubicBezTo>
                  <a:cubicBezTo>
                    <a:pt x="3" y="4"/>
                    <a:pt x="3" y="5"/>
                    <a:pt x="3" y="5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3" y="7"/>
                    <a:pt x="2" y="7"/>
                    <a:pt x="1" y="7"/>
                  </a:cubicBezTo>
                  <a:cubicBezTo>
                    <a:pt x="1" y="7"/>
                    <a:pt x="1" y="8"/>
                    <a:pt x="1" y="8"/>
                  </a:cubicBezTo>
                  <a:cubicBezTo>
                    <a:pt x="1" y="8"/>
                    <a:pt x="0" y="8"/>
                    <a:pt x="0" y="8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10"/>
                    <a:pt x="1" y="10"/>
                    <a:pt x="1" y="10"/>
                  </a:cubicBezTo>
                  <a:cubicBezTo>
                    <a:pt x="2" y="10"/>
                    <a:pt x="3" y="10"/>
                    <a:pt x="3" y="10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73" name="Freeform 41073" title=""/>
            <p:cNvSpPr/>
            <p:nvPr/>
          </p:nvSpPr>
          <p:spPr>
            <a:xfrm>
              <a:off x="4199" y="881"/>
              <a:ext cx="10" cy="7"/>
            </a:xfrm>
            <a:custGeom>
              <a:cxnLst>
                <a:cxn ang="0">
                  <a:pos x="22" y="37"/>
                </a:cxn>
                <a:cxn ang="0">
                  <a:pos x="37" y="37"/>
                </a:cxn>
                <a:cxn ang="0">
                  <a:pos x="47" y="37"/>
                </a:cxn>
                <a:cxn ang="0">
                  <a:pos x="47" y="28"/>
                </a:cxn>
                <a:cxn ang="0">
                  <a:pos x="47" y="12"/>
                </a:cxn>
                <a:cxn ang="0">
                  <a:pos x="47" y="0"/>
                </a:cxn>
                <a:cxn ang="0">
                  <a:pos x="37" y="0"/>
                </a:cxn>
                <a:cxn ang="0">
                  <a:pos x="22" y="0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8"/>
                </a:cxn>
                <a:cxn ang="0">
                  <a:pos x="0" y="37"/>
                </a:cxn>
                <a:cxn ang="0">
                  <a:pos x="13" y="37"/>
                </a:cxn>
                <a:cxn ang="0">
                  <a:pos x="22" y="37"/>
                </a:cxn>
              </a:cxnLst>
              <a:rect l="l" t="t" r="r" b="b"/>
              <a:pathLst>
                <a:path w="6" h="4">
                  <a:moveTo>
                    <a:pt x="3" y="4"/>
                  </a:moveTo>
                  <a:cubicBezTo>
                    <a:pt x="4" y="4"/>
                    <a:pt x="4" y="4"/>
                    <a:pt x="5" y="4"/>
                  </a:cubicBezTo>
                  <a:cubicBezTo>
                    <a:pt x="5" y="4"/>
                    <a:pt x="6" y="4"/>
                    <a:pt x="6" y="4"/>
                  </a:cubicBezTo>
                  <a:cubicBezTo>
                    <a:pt x="6" y="4"/>
                    <a:pt x="6" y="3"/>
                    <a:pt x="6" y="3"/>
                  </a:cubicBezTo>
                  <a:cubicBezTo>
                    <a:pt x="6" y="2"/>
                    <a:pt x="6" y="2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6" y="0"/>
                    <a:pt x="5" y="0"/>
                    <a:pt x="5" y="0"/>
                  </a:cubicBezTo>
                  <a:cubicBezTo>
                    <a:pt x="4" y="0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74" name="Freeform 41074" title=""/>
            <p:cNvSpPr/>
            <p:nvPr/>
          </p:nvSpPr>
          <p:spPr>
            <a:xfrm>
              <a:off x="4152" y="888"/>
              <a:ext cx="6" cy="7"/>
            </a:xfrm>
            <a:custGeom>
              <a:cxnLst>
                <a:cxn ang="0">
                  <a:pos x="21" y="37"/>
                </a:cxn>
                <a:cxn ang="0">
                  <a:pos x="21" y="21"/>
                </a:cxn>
                <a:cxn ang="0">
                  <a:pos x="21" y="0"/>
                </a:cxn>
                <a:cxn ang="0">
                  <a:pos x="12" y="0"/>
                </a:cxn>
                <a:cxn ang="0">
                  <a:pos x="12" y="21"/>
                </a:cxn>
                <a:cxn ang="0">
                  <a:pos x="0" y="21"/>
                </a:cxn>
                <a:cxn ang="0">
                  <a:pos x="0" y="37"/>
                </a:cxn>
                <a:cxn ang="0">
                  <a:pos x="12" y="37"/>
                </a:cxn>
                <a:cxn ang="0">
                  <a:pos x="21" y="37"/>
                </a:cxn>
              </a:cxnLst>
              <a:rect l="l" t="t" r="r" b="b"/>
              <a:pathLst>
                <a:path w="4" h="4">
                  <a:moveTo>
                    <a:pt x="4" y="4"/>
                  </a:moveTo>
                  <a:cubicBezTo>
                    <a:pt x="4" y="3"/>
                    <a:pt x="4" y="3"/>
                    <a:pt x="4" y="2"/>
                  </a:cubicBezTo>
                  <a:cubicBezTo>
                    <a:pt x="4" y="2"/>
                    <a:pt x="4" y="1"/>
                    <a:pt x="4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1"/>
                    <a:pt x="2" y="2"/>
                    <a:pt x="2" y="2"/>
                  </a:cubicBezTo>
                  <a:cubicBezTo>
                    <a:pt x="2" y="2"/>
                    <a:pt x="1" y="2"/>
                    <a:pt x="0" y="2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3" y="4"/>
                    <a:pt x="3" y="4"/>
                    <a:pt x="4" y="4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75" name="Freeform 41075" title=""/>
            <p:cNvSpPr/>
            <p:nvPr/>
          </p:nvSpPr>
          <p:spPr>
            <a:xfrm>
              <a:off x="3784" y="892"/>
              <a:ext cx="12" cy="8"/>
            </a:xfrm>
            <a:custGeom>
              <a:cxnLst>
                <a:cxn ang="0">
                  <a:pos x="0" y="13"/>
                </a:cxn>
                <a:cxn ang="0">
                  <a:pos x="0" y="21"/>
                </a:cxn>
                <a:cxn ang="0">
                  <a:pos x="0" y="34"/>
                </a:cxn>
                <a:cxn ang="0">
                  <a:pos x="15" y="34"/>
                </a:cxn>
                <a:cxn ang="0">
                  <a:pos x="26" y="34"/>
                </a:cxn>
                <a:cxn ang="0">
                  <a:pos x="45" y="34"/>
                </a:cxn>
                <a:cxn ang="0">
                  <a:pos x="62" y="34"/>
                </a:cxn>
                <a:cxn ang="0">
                  <a:pos x="62" y="21"/>
                </a:cxn>
                <a:cxn ang="0">
                  <a:pos x="62" y="13"/>
                </a:cxn>
                <a:cxn ang="0">
                  <a:pos x="45" y="13"/>
                </a:cxn>
                <a:cxn ang="0">
                  <a:pos x="45" y="0"/>
                </a:cxn>
                <a:cxn ang="0">
                  <a:pos x="26" y="0"/>
                </a:cxn>
                <a:cxn ang="0">
                  <a:pos x="15" y="0"/>
                </a:cxn>
                <a:cxn ang="0">
                  <a:pos x="15" y="13"/>
                </a:cxn>
                <a:cxn ang="0">
                  <a:pos x="0" y="13"/>
                </a:cxn>
              </a:cxnLst>
              <a:rect l="l" t="t" r="r" b="b"/>
              <a:pathLst>
                <a:path w="7" h="5">
                  <a:moveTo>
                    <a:pt x="0" y="2"/>
                  </a:move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1" y="5"/>
                    <a:pt x="1" y="5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4" y="5"/>
                    <a:pt x="4" y="5"/>
                    <a:pt x="5" y="5"/>
                  </a:cubicBezTo>
                  <a:cubicBezTo>
                    <a:pt x="5" y="5"/>
                    <a:pt x="6" y="5"/>
                    <a:pt x="7" y="5"/>
                  </a:cubicBezTo>
                  <a:cubicBezTo>
                    <a:pt x="7" y="4"/>
                    <a:pt x="7" y="4"/>
                    <a:pt x="7" y="3"/>
                  </a:cubicBezTo>
                  <a:cubicBezTo>
                    <a:pt x="7" y="3"/>
                    <a:pt x="7" y="2"/>
                    <a:pt x="7" y="2"/>
                  </a:cubicBezTo>
                  <a:cubicBezTo>
                    <a:pt x="6" y="2"/>
                    <a:pt x="5" y="2"/>
                    <a:pt x="5" y="2"/>
                  </a:cubicBezTo>
                  <a:cubicBezTo>
                    <a:pt x="5" y="1"/>
                    <a:pt x="5" y="1"/>
                    <a:pt x="5" y="0"/>
                  </a:cubicBezTo>
                  <a:cubicBezTo>
                    <a:pt x="4" y="0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1" y="2"/>
                    <a:pt x="1" y="2"/>
                    <a:pt x="0" y="2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76" name="Freeform 41076" title=""/>
            <p:cNvSpPr/>
            <p:nvPr/>
          </p:nvSpPr>
          <p:spPr>
            <a:xfrm>
              <a:off x="4145" y="900"/>
              <a:ext cx="5" cy="6"/>
            </a:xfrm>
            <a:custGeom>
              <a:cxnLst>
                <a:cxn ang="0">
                  <a:pos x="0" y="48"/>
                </a:cxn>
                <a:cxn ang="0">
                  <a:pos x="8" y="48"/>
                </a:cxn>
                <a:cxn ang="0">
                  <a:pos x="22" y="48"/>
                </a:cxn>
                <a:cxn ang="0">
                  <a:pos x="22" y="32"/>
                </a:cxn>
                <a:cxn ang="0">
                  <a:pos x="22" y="0"/>
                </a:cxn>
                <a:cxn ang="0">
                  <a:pos x="8" y="0"/>
                </a:cxn>
                <a:cxn ang="0">
                  <a:pos x="8" y="32"/>
                </a:cxn>
                <a:cxn ang="0">
                  <a:pos x="0" y="32"/>
                </a:cxn>
                <a:cxn ang="0">
                  <a:pos x="0" y="48"/>
                </a:cxn>
              </a:cxnLst>
              <a:rect l="l" t="t" r="r" b="b"/>
              <a:pathLst>
                <a:path w="3" h="3">
                  <a:moveTo>
                    <a:pt x="0" y="3"/>
                  </a:moveTo>
                  <a:cubicBezTo>
                    <a:pt x="0" y="3"/>
                    <a:pt x="1" y="3"/>
                    <a:pt x="1" y="3"/>
                  </a:cubicBezTo>
                  <a:cubicBezTo>
                    <a:pt x="2" y="3"/>
                    <a:pt x="2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77" name="Freeform 41077" title=""/>
            <p:cNvSpPr/>
            <p:nvPr/>
          </p:nvSpPr>
          <p:spPr>
            <a:xfrm>
              <a:off x="4308" y="904"/>
              <a:ext cx="7" cy="7"/>
            </a:xfrm>
            <a:custGeom>
              <a:cxnLst>
                <a:cxn ang="0">
                  <a:pos x="12" y="28"/>
                </a:cxn>
                <a:cxn ang="0">
                  <a:pos x="12" y="37"/>
                </a:cxn>
                <a:cxn ang="0">
                  <a:pos x="28" y="37"/>
                </a:cxn>
                <a:cxn ang="0">
                  <a:pos x="37" y="37"/>
                </a:cxn>
                <a:cxn ang="0">
                  <a:pos x="37" y="28"/>
                </a:cxn>
                <a:cxn ang="0">
                  <a:pos x="28" y="28"/>
                </a:cxn>
                <a:cxn ang="0">
                  <a:pos x="28" y="12"/>
                </a:cxn>
                <a:cxn ang="0">
                  <a:pos x="28" y="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2" y="12"/>
                </a:cxn>
                <a:cxn ang="0">
                  <a:pos x="12" y="28"/>
                </a:cxn>
              </a:cxnLst>
              <a:rect l="l" t="t" r="r" b="b"/>
              <a:pathLst>
                <a:path w="4" h="4">
                  <a:moveTo>
                    <a:pt x="1" y="3"/>
                  </a:moveTo>
                  <a:cubicBezTo>
                    <a:pt x="1" y="3"/>
                    <a:pt x="1" y="4"/>
                    <a:pt x="1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4"/>
                    <a:pt x="4" y="3"/>
                    <a:pt x="4" y="3"/>
                  </a:cubicBezTo>
                  <a:cubicBezTo>
                    <a:pt x="4" y="3"/>
                    <a:pt x="3" y="3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2"/>
                    <a:pt x="1" y="2"/>
                    <a:pt x="1" y="3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78" name="Freeform 41078" title=""/>
            <p:cNvSpPr/>
            <p:nvPr/>
          </p:nvSpPr>
          <p:spPr>
            <a:xfrm>
              <a:off x="4098" y="888"/>
              <a:ext cx="47" cy="35"/>
            </a:xfrm>
            <a:custGeom>
              <a:cxnLst>
                <a:cxn ang="0">
                  <a:pos x="28" y="123"/>
                </a:cxn>
                <a:cxn ang="0">
                  <a:pos x="28" y="163"/>
                </a:cxn>
                <a:cxn ang="0">
                  <a:pos x="52" y="163"/>
                </a:cxn>
                <a:cxn ang="0">
                  <a:pos x="73" y="172"/>
                </a:cxn>
                <a:cxn ang="0">
                  <a:pos x="91" y="187"/>
                </a:cxn>
                <a:cxn ang="0">
                  <a:pos x="99" y="172"/>
                </a:cxn>
                <a:cxn ang="0">
                  <a:pos x="122" y="163"/>
                </a:cxn>
                <a:cxn ang="0">
                  <a:pos x="127" y="142"/>
                </a:cxn>
                <a:cxn ang="0">
                  <a:pos x="148" y="123"/>
                </a:cxn>
                <a:cxn ang="0">
                  <a:pos x="158" y="142"/>
                </a:cxn>
                <a:cxn ang="0">
                  <a:pos x="172" y="163"/>
                </a:cxn>
                <a:cxn ang="0">
                  <a:pos x="200" y="163"/>
                </a:cxn>
                <a:cxn ang="0">
                  <a:pos x="200" y="123"/>
                </a:cxn>
                <a:cxn ang="0">
                  <a:pos x="193" y="114"/>
                </a:cxn>
                <a:cxn ang="0">
                  <a:pos x="172" y="98"/>
                </a:cxn>
                <a:cxn ang="0">
                  <a:pos x="158" y="86"/>
                </a:cxn>
                <a:cxn ang="0">
                  <a:pos x="193" y="86"/>
                </a:cxn>
                <a:cxn ang="0">
                  <a:pos x="221" y="86"/>
                </a:cxn>
                <a:cxn ang="0">
                  <a:pos x="233" y="65"/>
                </a:cxn>
                <a:cxn ang="0">
                  <a:pos x="249" y="49"/>
                </a:cxn>
                <a:cxn ang="0">
                  <a:pos x="233" y="37"/>
                </a:cxn>
                <a:cxn ang="0">
                  <a:pos x="221" y="21"/>
                </a:cxn>
                <a:cxn ang="0">
                  <a:pos x="193" y="21"/>
                </a:cxn>
                <a:cxn ang="0">
                  <a:pos x="158" y="21"/>
                </a:cxn>
                <a:cxn ang="0">
                  <a:pos x="148" y="0"/>
                </a:cxn>
                <a:cxn ang="0">
                  <a:pos x="127" y="21"/>
                </a:cxn>
                <a:cxn ang="0">
                  <a:pos x="122" y="37"/>
                </a:cxn>
                <a:cxn ang="0">
                  <a:pos x="99" y="49"/>
                </a:cxn>
                <a:cxn ang="0">
                  <a:pos x="73" y="49"/>
                </a:cxn>
                <a:cxn ang="0">
                  <a:pos x="52" y="65"/>
                </a:cxn>
                <a:cxn ang="0">
                  <a:pos x="28" y="65"/>
                </a:cxn>
                <a:cxn ang="0">
                  <a:pos x="16" y="86"/>
                </a:cxn>
                <a:cxn ang="0">
                  <a:pos x="0" y="98"/>
                </a:cxn>
                <a:cxn ang="0">
                  <a:pos x="16" y="114"/>
                </a:cxn>
              </a:cxnLst>
              <a:rect l="l" t="t" r="r" b="b"/>
              <a:pathLst>
                <a:path w="27" h="20">
                  <a:moveTo>
                    <a:pt x="2" y="13"/>
                  </a:moveTo>
                  <a:cubicBezTo>
                    <a:pt x="2" y="13"/>
                    <a:pt x="3" y="13"/>
                    <a:pt x="3" y="13"/>
                  </a:cubicBezTo>
                  <a:cubicBezTo>
                    <a:pt x="3" y="14"/>
                    <a:pt x="3" y="14"/>
                    <a:pt x="3" y="15"/>
                  </a:cubicBezTo>
                  <a:cubicBezTo>
                    <a:pt x="3" y="16"/>
                    <a:pt x="3" y="16"/>
                    <a:pt x="3" y="17"/>
                  </a:cubicBezTo>
                  <a:cubicBezTo>
                    <a:pt x="4" y="17"/>
                    <a:pt x="4" y="17"/>
                    <a:pt x="5" y="17"/>
                  </a:cubicBezTo>
                  <a:cubicBezTo>
                    <a:pt x="5" y="17"/>
                    <a:pt x="6" y="17"/>
                    <a:pt x="6" y="17"/>
                  </a:cubicBezTo>
                  <a:cubicBezTo>
                    <a:pt x="6" y="17"/>
                    <a:pt x="6" y="18"/>
                    <a:pt x="6" y="18"/>
                  </a:cubicBezTo>
                  <a:cubicBezTo>
                    <a:pt x="7" y="18"/>
                    <a:pt x="7" y="18"/>
                    <a:pt x="8" y="18"/>
                  </a:cubicBezTo>
                  <a:cubicBezTo>
                    <a:pt x="8" y="19"/>
                    <a:pt x="8" y="19"/>
                    <a:pt x="8" y="20"/>
                  </a:cubicBezTo>
                  <a:cubicBezTo>
                    <a:pt x="9" y="20"/>
                    <a:pt x="9" y="20"/>
                    <a:pt x="10" y="20"/>
                  </a:cubicBezTo>
                  <a:cubicBezTo>
                    <a:pt x="10" y="20"/>
                    <a:pt x="11" y="20"/>
                    <a:pt x="11" y="20"/>
                  </a:cubicBezTo>
                  <a:cubicBezTo>
                    <a:pt x="11" y="19"/>
                    <a:pt x="11" y="19"/>
                    <a:pt x="11" y="18"/>
                  </a:cubicBezTo>
                  <a:cubicBezTo>
                    <a:pt x="11" y="18"/>
                    <a:pt x="11" y="17"/>
                    <a:pt x="11" y="17"/>
                  </a:cubicBezTo>
                  <a:cubicBezTo>
                    <a:pt x="12" y="17"/>
                    <a:pt x="12" y="17"/>
                    <a:pt x="13" y="17"/>
                  </a:cubicBezTo>
                  <a:cubicBezTo>
                    <a:pt x="13" y="16"/>
                    <a:pt x="13" y="16"/>
                    <a:pt x="13" y="15"/>
                  </a:cubicBezTo>
                  <a:cubicBezTo>
                    <a:pt x="13" y="15"/>
                    <a:pt x="14" y="15"/>
                    <a:pt x="14" y="15"/>
                  </a:cubicBezTo>
                  <a:cubicBezTo>
                    <a:pt x="14" y="14"/>
                    <a:pt x="14" y="14"/>
                    <a:pt x="14" y="13"/>
                  </a:cubicBezTo>
                  <a:cubicBezTo>
                    <a:pt x="15" y="13"/>
                    <a:pt x="15" y="13"/>
                    <a:pt x="16" y="13"/>
                  </a:cubicBezTo>
                  <a:cubicBezTo>
                    <a:pt x="16" y="13"/>
                    <a:pt x="17" y="13"/>
                    <a:pt x="17" y="13"/>
                  </a:cubicBezTo>
                  <a:cubicBezTo>
                    <a:pt x="17" y="14"/>
                    <a:pt x="17" y="14"/>
                    <a:pt x="17" y="15"/>
                  </a:cubicBezTo>
                  <a:cubicBezTo>
                    <a:pt x="17" y="16"/>
                    <a:pt x="17" y="16"/>
                    <a:pt x="17" y="17"/>
                  </a:cubicBezTo>
                  <a:cubicBezTo>
                    <a:pt x="18" y="17"/>
                    <a:pt x="18" y="17"/>
                    <a:pt x="19" y="17"/>
                  </a:cubicBezTo>
                  <a:cubicBezTo>
                    <a:pt x="20" y="17"/>
                    <a:pt x="20" y="17"/>
                    <a:pt x="21" y="17"/>
                  </a:cubicBezTo>
                  <a:cubicBezTo>
                    <a:pt x="21" y="17"/>
                    <a:pt x="22" y="17"/>
                    <a:pt x="22" y="17"/>
                  </a:cubicBezTo>
                  <a:cubicBezTo>
                    <a:pt x="22" y="16"/>
                    <a:pt x="22" y="16"/>
                    <a:pt x="22" y="15"/>
                  </a:cubicBezTo>
                  <a:cubicBezTo>
                    <a:pt x="22" y="14"/>
                    <a:pt x="22" y="14"/>
                    <a:pt x="22" y="13"/>
                  </a:cubicBezTo>
                  <a:cubicBezTo>
                    <a:pt x="22" y="13"/>
                    <a:pt x="21" y="13"/>
                    <a:pt x="21" y="13"/>
                  </a:cubicBezTo>
                  <a:cubicBezTo>
                    <a:pt x="21" y="13"/>
                    <a:pt x="21" y="12"/>
                    <a:pt x="21" y="12"/>
                  </a:cubicBezTo>
                  <a:cubicBezTo>
                    <a:pt x="20" y="12"/>
                    <a:pt x="20" y="12"/>
                    <a:pt x="19" y="12"/>
                  </a:cubicBezTo>
                  <a:cubicBezTo>
                    <a:pt x="19" y="11"/>
                    <a:pt x="19" y="11"/>
                    <a:pt x="19" y="10"/>
                  </a:cubicBezTo>
                  <a:cubicBezTo>
                    <a:pt x="18" y="10"/>
                    <a:pt x="18" y="10"/>
                    <a:pt x="17" y="10"/>
                  </a:cubicBezTo>
                  <a:cubicBezTo>
                    <a:pt x="17" y="10"/>
                    <a:pt x="17" y="9"/>
                    <a:pt x="17" y="9"/>
                  </a:cubicBezTo>
                  <a:cubicBezTo>
                    <a:pt x="18" y="9"/>
                    <a:pt x="18" y="9"/>
                    <a:pt x="19" y="9"/>
                  </a:cubicBezTo>
                  <a:cubicBezTo>
                    <a:pt x="20" y="9"/>
                    <a:pt x="20" y="9"/>
                    <a:pt x="21" y="9"/>
                  </a:cubicBezTo>
                  <a:cubicBezTo>
                    <a:pt x="21" y="9"/>
                    <a:pt x="22" y="9"/>
                    <a:pt x="22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4" y="9"/>
                    <a:pt x="25" y="9"/>
                    <a:pt x="25" y="9"/>
                  </a:cubicBezTo>
                  <a:cubicBezTo>
                    <a:pt x="25" y="8"/>
                    <a:pt x="25" y="8"/>
                    <a:pt x="25" y="7"/>
                  </a:cubicBezTo>
                  <a:cubicBezTo>
                    <a:pt x="26" y="7"/>
                    <a:pt x="26" y="7"/>
                    <a:pt x="27" y="7"/>
                  </a:cubicBezTo>
                  <a:cubicBezTo>
                    <a:pt x="27" y="6"/>
                    <a:pt x="27" y="6"/>
                    <a:pt x="27" y="5"/>
                  </a:cubicBezTo>
                  <a:cubicBezTo>
                    <a:pt x="27" y="5"/>
                    <a:pt x="27" y="4"/>
                    <a:pt x="27" y="4"/>
                  </a:cubicBezTo>
                  <a:cubicBezTo>
                    <a:pt x="26" y="4"/>
                    <a:pt x="26" y="4"/>
                    <a:pt x="25" y="4"/>
                  </a:cubicBezTo>
                  <a:cubicBezTo>
                    <a:pt x="25" y="3"/>
                    <a:pt x="25" y="3"/>
                    <a:pt x="25" y="2"/>
                  </a:cubicBezTo>
                  <a:cubicBezTo>
                    <a:pt x="25" y="2"/>
                    <a:pt x="24" y="2"/>
                    <a:pt x="24" y="2"/>
                  </a:cubicBezTo>
                  <a:cubicBezTo>
                    <a:pt x="23" y="2"/>
                    <a:pt x="23" y="2"/>
                    <a:pt x="22" y="2"/>
                  </a:cubicBezTo>
                  <a:cubicBezTo>
                    <a:pt x="22" y="2"/>
                    <a:pt x="21" y="2"/>
                    <a:pt x="21" y="2"/>
                  </a:cubicBezTo>
                  <a:cubicBezTo>
                    <a:pt x="20" y="2"/>
                    <a:pt x="20" y="2"/>
                    <a:pt x="19" y="2"/>
                  </a:cubicBezTo>
                  <a:cubicBezTo>
                    <a:pt x="18" y="2"/>
                    <a:pt x="18" y="2"/>
                    <a:pt x="17" y="2"/>
                  </a:cubicBezTo>
                  <a:cubicBezTo>
                    <a:pt x="17" y="2"/>
                    <a:pt x="16" y="2"/>
                    <a:pt x="16" y="2"/>
                  </a:cubicBezTo>
                  <a:cubicBezTo>
                    <a:pt x="16" y="2"/>
                    <a:pt x="16" y="1"/>
                    <a:pt x="16" y="0"/>
                  </a:cubicBezTo>
                  <a:cubicBezTo>
                    <a:pt x="15" y="0"/>
                    <a:pt x="15" y="0"/>
                    <a:pt x="14" y="0"/>
                  </a:cubicBezTo>
                  <a:cubicBezTo>
                    <a:pt x="14" y="1"/>
                    <a:pt x="14" y="2"/>
                    <a:pt x="14" y="2"/>
                  </a:cubicBezTo>
                  <a:cubicBezTo>
                    <a:pt x="14" y="2"/>
                    <a:pt x="13" y="2"/>
                    <a:pt x="13" y="2"/>
                  </a:cubicBezTo>
                  <a:cubicBezTo>
                    <a:pt x="13" y="3"/>
                    <a:pt x="13" y="3"/>
                    <a:pt x="13" y="4"/>
                  </a:cubicBezTo>
                  <a:cubicBezTo>
                    <a:pt x="12" y="4"/>
                    <a:pt x="12" y="4"/>
                    <a:pt x="11" y="4"/>
                  </a:cubicBezTo>
                  <a:cubicBezTo>
                    <a:pt x="11" y="4"/>
                    <a:pt x="11" y="5"/>
                    <a:pt x="11" y="5"/>
                  </a:cubicBezTo>
                  <a:cubicBezTo>
                    <a:pt x="11" y="5"/>
                    <a:pt x="10" y="5"/>
                    <a:pt x="10" y="5"/>
                  </a:cubicBezTo>
                  <a:cubicBezTo>
                    <a:pt x="9" y="5"/>
                    <a:pt x="9" y="5"/>
                    <a:pt x="8" y="5"/>
                  </a:cubicBezTo>
                  <a:cubicBezTo>
                    <a:pt x="8" y="6"/>
                    <a:pt x="8" y="6"/>
                    <a:pt x="8" y="7"/>
                  </a:cubicBezTo>
                  <a:cubicBezTo>
                    <a:pt x="7" y="7"/>
                    <a:pt x="7" y="7"/>
                    <a:pt x="6" y="7"/>
                  </a:cubicBezTo>
                  <a:cubicBezTo>
                    <a:pt x="6" y="7"/>
                    <a:pt x="5" y="7"/>
                    <a:pt x="5" y="7"/>
                  </a:cubicBezTo>
                  <a:cubicBezTo>
                    <a:pt x="4" y="7"/>
                    <a:pt x="4" y="7"/>
                    <a:pt x="3" y="7"/>
                  </a:cubicBezTo>
                  <a:cubicBezTo>
                    <a:pt x="3" y="7"/>
                    <a:pt x="2" y="7"/>
                    <a:pt x="2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1" y="9"/>
                    <a:pt x="1" y="9"/>
                    <a:pt x="0" y="9"/>
                  </a:cubicBezTo>
                  <a:cubicBezTo>
                    <a:pt x="0" y="9"/>
                    <a:pt x="0" y="10"/>
                    <a:pt x="0" y="10"/>
                  </a:cubicBezTo>
                  <a:cubicBezTo>
                    <a:pt x="0" y="11"/>
                    <a:pt x="0" y="11"/>
                    <a:pt x="0" y="12"/>
                  </a:cubicBezTo>
                  <a:cubicBezTo>
                    <a:pt x="1" y="12"/>
                    <a:pt x="1" y="12"/>
                    <a:pt x="2" y="12"/>
                  </a:cubicBezTo>
                  <a:cubicBezTo>
                    <a:pt x="2" y="12"/>
                    <a:pt x="2" y="13"/>
                    <a:pt x="2" y="13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79" name="Freeform 41079" title=""/>
            <p:cNvSpPr/>
            <p:nvPr/>
          </p:nvSpPr>
          <p:spPr>
            <a:xfrm>
              <a:off x="3760" y="900"/>
              <a:ext cx="22" cy="23"/>
            </a:xfrm>
            <a:custGeom>
              <a:cxnLst>
                <a:cxn ang="0">
                  <a:pos x="0" y="60"/>
                </a:cxn>
                <a:cxn ang="0">
                  <a:pos x="8" y="60"/>
                </a:cxn>
                <a:cxn ang="0">
                  <a:pos x="8" y="60"/>
                </a:cxn>
                <a:cxn ang="0">
                  <a:pos x="14" y="60"/>
                </a:cxn>
                <a:cxn ang="0">
                  <a:pos x="14" y="78"/>
                </a:cxn>
                <a:cxn ang="0">
                  <a:pos x="24" y="78"/>
                </a:cxn>
                <a:cxn ang="0">
                  <a:pos x="24" y="101"/>
                </a:cxn>
                <a:cxn ang="0">
                  <a:pos x="24" y="106"/>
                </a:cxn>
                <a:cxn ang="0">
                  <a:pos x="24" y="129"/>
                </a:cxn>
                <a:cxn ang="0">
                  <a:pos x="41" y="129"/>
                </a:cxn>
                <a:cxn ang="0">
                  <a:pos x="58" y="129"/>
                </a:cxn>
                <a:cxn ang="0">
                  <a:pos x="58" y="106"/>
                </a:cxn>
                <a:cxn ang="0">
                  <a:pos x="69" y="106"/>
                </a:cxn>
                <a:cxn ang="0">
                  <a:pos x="83" y="106"/>
                </a:cxn>
                <a:cxn ang="0">
                  <a:pos x="83" y="101"/>
                </a:cxn>
                <a:cxn ang="0">
                  <a:pos x="83" y="78"/>
                </a:cxn>
                <a:cxn ang="0">
                  <a:pos x="83" y="60"/>
                </a:cxn>
                <a:cxn ang="0">
                  <a:pos x="83" y="50"/>
                </a:cxn>
                <a:cxn ang="0">
                  <a:pos x="91" y="50"/>
                </a:cxn>
                <a:cxn ang="0">
                  <a:pos x="91" y="28"/>
                </a:cxn>
                <a:cxn ang="0">
                  <a:pos x="107" y="28"/>
                </a:cxn>
                <a:cxn ang="0">
                  <a:pos x="107" y="21"/>
                </a:cxn>
                <a:cxn ang="0">
                  <a:pos x="91" y="21"/>
                </a:cxn>
                <a:cxn ang="0">
                  <a:pos x="91" y="0"/>
                </a:cxn>
                <a:cxn ang="0">
                  <a:pos x="83" y="0"/>
                </a:cxn>
                <a:cxn ang="0">
                  <a:pos x="69" y="0"/>
                </a:cxn>
                <a:cxn ang="0">
                  <a:pos x="58" y="0"/>
                </a:cxn>
                <a:cxn ang="0">
                  <a:pos x="41" y="0"/>
                </a:cxn>
                <a:cxn ang="0">
                  <a:pos x="41" y="21"/>
                </a:cxn>
                <a:cxn ang="0">
                  <a:pos x="41" y="28"/>
                </a:cxn>
                <a:cxn ang="0">
                  <a:pos x="24" y="28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0" y="50"/>
                </a:cxn>
                <a:cxn ang="0">
                  <a:pos x="0" y="50"/>
                </a:cxn>
                <a:cxn ang="0">
                  <a:pos x="0" y="60"/>
                </a:cxn>
              </a:cxnLst>
              <a:rect l="l" t="t" r="r" b="b"/>
              <a:pathLst>
                <a:path w="13" h="13">
                  <a:moveTo>
                    <a:pt x="0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3" y="9"/>
                    <a:pt x="3" y="9"/>
                    <a:pt x="3" y="10"/>
                  </a:cubicBezTo>
                  <a:cubicBezTo>
                    <a:pt x="3" y="10"/>
                    <a:pt x="3" y="11"/>
                    <a:pt x="3" y="11"/>
                  </a:cubicBezTo>
                  <a:cubicBezTo>
                    <a:pt x="3" y="12"/>
                    <a:pt x="3" y="12"/>
                    <a:pt x="3" y="13"/>
                  </a:cubicBezTo>
                  <a:cubicBezTo>
                    <a:pt x="4" y="13"/>
                    <a:pt x="4" y="13"/>
                    <a:pt x="5" y="13"/>
                  </a:cubicBezTo>
                  <a:cubicBezTo>
                    <a:pt x="5" y="13"/>
                    <a:pt x="6" y="13"/>
                    <a:pt x="7" y="13"/>
                  </a:cubicBezTo>
                  <a:cubicBezTo>
                    <a:pt x="7" y="12"/>
                    <a:pt x="7" y="12"/>
                    <a:pt x="7" y="11"/>
                  </a:cubicBezTo>
                  <a:cubicBezTo>
                    <a:pt x="7" y="11"/>
                    <a:pt x="8" y="11"/>
                    <a:pt x="8" y="11"/>
                  </a:cubicBezTo>
                  <a:cubicBezTo>
                    <a:pt x="9" y="11"/>
                    <a:pt x="9" y="11"/>
                    <a:pt x="10" y="11"/>
                  </a:cubicBezTo>
                  <a:cubicBezTo>
                    <a:pt x="10" y="11"/>
                    <a:pt x="10" y="10"/>
                    <a:pt x="10" y="10"/>
                  </a:cubicBezTo>
                  <a:cubicBezTo>
                    <a:pt x="10" y="9"/>
                    <a:pt x="10" y="9"/>
                    <a:pt x="10" y="8"/>
                  </a:cubicBezTo>
                  <a:cubicBezTo>
                    <a:pt x="10" y="7"/>
                    <a:pt x="10" y="7"/>
                    <a:pt x="10" y="6"/>
                  </a:cubicBezTo>
                  <a:cubicBezTo>
                    <a:pt x="10" y="6"/>
                    <a:pt x="10" y="5"/>
                    <a:pt x="10" y="5"/>
                  </a:cubicBezTo>
                  <a:cubicBezTo>
                    <a:pt x="10" y="5"/>
                    <a:pt x="11" y="5"/>
                    <a:pt x="11" y="5"/>
                  </a:cubicBezTo>
                  <a:cubicBezTo>
                    <a:pt x="11" y="4"/>
                    <a:pt x="11" y="4"/>
                    <a:pt x="11" y="3"/>
                  </a:cubicBezTo>
                  <a:cubicBezTo>
                    <a:pt x="12" y="3"/>
                    <a:pt x="12" y="3"/>
                    <a:pt x="13" y="3"/>
                  </a:cubicBezTo>
                  <a:cubicBezTo>
                    <a:pt x="13" y="3"/>
                    <a:pt x="13" y="2"/>
                    <a:pt x="13" y="2"/>
                  </a:cubicBezTo>
                  <a:cubicBezTo>
                    <a:pt x="12" y="2"/>
                    <a:pt x="12" y="2"/>
                    <a:pt x="11" y="2"/>
                  </a:cubicBezTo>
                  <a:cubicBezTo>
                    <a:pt x="11" y="1"/>
                    <a:pt x="11" y="1"/>
                    <a:pt x="11" y="0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9" y="0"/>
                    <a:pt x="9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ubicBezTo>
                    <a:pt x="6" y="0"/>
                    <a:pt x="5" y="0"/>
                    <a:pt x="5" y="0"/>
                  </a:cubicBezTo>
                  <a:cubicBezTo>
                    <a:pt x="5" y="1"/>
                    <a:pt x="5" y="1"/>
                    <a:pt x="5" y="2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4" y="3"/>
                    <a:pt x="4" y="3"/>
                    <a:pt x="3" y="3"/>
                  </a:cubicBezTo>
                  <a:cubicBezTo>
                    <a:pt x="3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4"/>
                    <a:pt x="1" y="4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80" name="Freeform 41080" title=""/>
            <p:cNvSpPr/>
            <p:nvPr/>
          </p:nvSpPr>
          <p:spPr>
            <a:xfrm>
              <a:off x="4296" y="918"/>
              <a:ext cx="3" cy="5"/>
            </a:xfrm>
            <a:custGeom>
              <a:cxnLst>
                <a:cxn ang="0">
                  <a:pos x="12" y="8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22"/>
                </a:cxn>
                <a:cxn ang="0">
                  <a:pos x="12" y="22"/>
                </a:cxn>
                <a:cxn ang="0">
                  <a:pos x="12" y="8"/>
                </a:cxn>
              </a:cxnLst>
              <a:rect l="l" t="t" r="r" b="b"/>
              <a:pathLst>
                <a:path w="2" h="3">
                  <a:moveTo>
                    <a:pt x="2" y="1"/>
                  </a:move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2"/>
                    <a:pt x="2" y="2"/>
                    <a:pt x="2" y="1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81" name="Freeform 41081" title=""/>
            <p:cNvSpPr>
              <a:spLocks noEditPoints="1"/>
            </p:cNvSpPr>
            <p:nvPr/>
          </p:nvSpPr>
          <p:spPr>
            <a:xfrm>
              <a:off x="3864" y="864"/>
              <a:ext cx="174" cy="170"/>
            </a:xfrm>
            <a:custGeom>
              <a:cxnLst>
                <a:cxn ang="0">
                  <a:pos x="127" y="49"/>
                </a:cxn>
                <a:cxn ang="0">
                  <a:pos x="85" y="87"/>
                </a:cxn>
                <a:cxn ang="0">
                  <a:pos x="28" y="120"/>
                </a:cxn>
                <a:cxn ang="0">
                  <a:pos x="9" y="163"/>
                </a:cxn>
                <a:cxn ang="0">
                  <a:pos x="37" y="220"/>
                </a:cxn>
                <a:cxn ang="0">
                  <a:pos x="99" y="246"/>
                </a:cxn>
                <a:cxn ang="0">
                  <a:pos x="157" y="283"/>
                </a:cxn>
                <a:cxn ang="0">
                  <a:pos x="184" y="335"/>
                </a:cxn>
                <a:cxn ang="0">
                  <a:pos x="200" y="406"/>
                </a:cxn>
                <a:cxn ang="0">
                  <a:pos x="200" y="470"/>
                </a:cxn>
                <a:cxn ang="0">
                  <a:pos x="164" y="527"/>
                </a:cxn>
                <a:cxn ang="0">
                  <a:pos x="233" y="541"/>
                </a:cxn>
                <a:cxn ang="0">
                  <a:pos x="184" y="590"/>
                </a:cxn>
                <a:cxn ang="0">
                  <a:pos x="164" y="663"/>
                </a:cxn>
                <a:cxn ang="0">
                  <a:pos x="184" y="737"/>
                </a:cxn>
                <a:cxn ang="0">
                  <a:pos x="200" y="803"/>
                </a:cxn>
                <a:cxn ang="0">
                  <a:pos x="237" y="852"/>
                </a:cxn>
                <a:cxn ang="0">
                  <a:pos x="285" y="888"/>
                </a:cxn>
                <a:cxn ang="0">
                  <a:pos x="332" y="852"/>
                </a:cxn>
                <a:cxn ang="0">
                  <a:pos x="357" y="788"/>
                </a:cxn>
                <a:cxn ang="0">
                  <a:pos x="397" y="741"/>
                </a:cxn>
                <a:cxn ang="0">
                  <a:pos x="442" y="697"/>
                </a:cxn>
                <a:cxn ang="0">
                  <a:pos x="512" y="689"/>
                </a:cxn>
                <a:cxn ang="0">
                  <a:pos x="541" y="626"/>
                </a:cxn>
                <a:cxn ang="0">
                  <a:pos x="633" y="626"/>
                </a:cxn>
                <a:cxn ang="0">
                  <a:pos x="691" y="595"/>
                </a:cxn>
                <a:cxn ang="0">
                  <a:pos x="720" y="553"/>
                </a:cxn>
                <a:cxn ang="0">
                  <a:pos x="760" y="496"/>
                </a:cxn>
                <a:cxn ang="0">
                  <a:pos x="769" y="427"/>
                </a:cxn>
                <a:cxn ang="0">
                  <a:pos x="790" y="406"/>
                </a:cxn>
                <a:cxn ang="0">
                  <a:pos x="790" y="356"/>
                </a:cxn>
                <a:cxn ang="0">
                  <a:pos x="769" y="307"/>
                </a:cxn>
                <a:cxn ang="0">
                  <a:pos x="818" y="324"/>
                </a:cxn>
                <a:cxn ang="0">
                  <a:pos x="797" y="246"/>
                </a:cxn>
                <a:cxn ang="0">
                  <a:pos x="818" y="208"/>
                </a:cxn>
                <a:cxn ang="0">
                  <a:pos x="863" y="163"/>
                </a:cxn>
                <a:cxn ang="0">
                  <a:pos x="917" y="127"/>
                </a:cxn>
                <a:cxn ang="0">
                  <a:pos x="863" y="99"/>
                </a:cxn>
                <a:cxn ang="0">
                  <a:pos x="818" y="87"/>
                </a:cxn>
                <a:cxn ang="0">
                  <a:pos x="769" y="73"/>
                </a:cxn>
                <a:cxn ang="0">
                  <a:pos x="720" y="28"/>
                </a:cxn>
                <a:cxn ang="0">
                  <a:pos x="670" y="0"/>
                </a:cxn>
                <a:cxn ang="0">
                  <a:pos x="585" y="0"/>
                </a:cxn>
                <a:cxn ang="0">
                  <a:pos x="512" y="16"/>
                </a:cxn>
                <a:cxn ang="0">
                  <a:pos x="442" y="0"/>
                </a:cxn>
                <a:cxn ang="0">
                  <a:pos x="458" y="49"/>
                </a:cxn>
                <a:cxn ang="0">
                  <a:pos x="412" y="28"/>
                </a:cxn>
                <a:cxn ang="0">
                  <a:pos x="336" y="16"/>
                </a:cxn>
                <a:cxn ang="0">
                  <a:pos x="285" y="16"/>
                </a:cxn>
                <a:cxn ang="0">
                  <a:pos x="200" y="16"/>
                </a:cxn>
                <a:cxn ang="0">
                  <a:pos x="720" y="87"/>
                </a:cxn>
                <a:cxn ang="0">
                  <a:pos x="696" y="434"/>
                </a:cxn>
                <a:cxn ang="0">
                  <a:pos x="696" y="470"/>
                </a:cxn>
                <a:cxn ang="0">
                  <a:pos x="670" y="541"/>
                </a:cxn>
                <a:cxn ang="0">
                  <a:pos x="659" y="87"/>
                </a:cxn>
                <a:cxn ang="0">
                  <a:pos x="233" y="470"/>
                </a:cxn>
              </a:cxnLst>
              <a:rect l="l" t="t" r="r" b="b"/>
              <a:pathLst>
                <a:path w="100" h="98">
                  <a:moveTo>
                    <a:pt x="20" y="3"/>
                  </a:moveTo>
                  <a:cubicBezTo>
                    <a:pt x="19" y="3"/>
                    <a:pt x="19" y="3"/>
                    <a:pt x="18" y="3"/>
                  </a:cubicBezTo>
                  <a:cubicBezTo>
                    <a:pt x="18" y="4"/>
                    <a:pt x="18" y="4"/>
                    <a:pt x="18" y="5"/>
                  </a:cubicBezTo>
                  <a:cubicBezTo>
                    <a:pt x="18" y="5"/>
                    <a:pt x="17" y="5"/>
                    <a:pt x="17" y="5"/>
                  </a:cubicBezTo>
                  <a:cubicBezTo>
                    <a:pt x="16" y="5"/>
                    <a:pt x="16" y="5"/>
                    <a:pt x="15" y="5"/>
                  </a:cubicBezTo>
                  <a:cubicBezTo>
                    <a:pt x="15" y="5"/>
                    <a:pt x="14" y="5"/>
                    <a:pt x="14" y="5"/>
                  </a:cubicBezTo>
                  <a:cubicBezTo>
                    <a:pt x="14" y="5"/>
                    <a:pt x="14" y="6"/>
                    <a:pt x="14" y="7"/>
                  </a:cubicBezTo>
                  <a:cubicBezTo>
                    <a:pt x="13" y="7"/>
                    <a:pt x="13" y="7"/>
                    <a:pt x="12" y="7"/>
                  </a:cubicBezTo>
                  <a:cubicBezTo>
                    <a:pt x="12" y="7"/>
                    <a:pt x="11" y="7"/>
                    <a:pt x="11" y="7"/>
                  </a:cubicBezTo>
                  <a:cubicBezTo>
                    <a:pt x="11" y="7"/>
                    <a:pt x="11" y="8"/>
                    <a:pt x="11" y="8"/>
                  </a:cubicBezTo>
                  <a:cubicBezTo>
                    <a:pt x="11" y="9"/>
                    <a:pt x="11" y="9"/>
                    <a:pt x="11" y="10"/>
                  </a:cubicBezTo>
                  <a:cubicBezTo>
                    <a:pt x="10" y="10"/>
                    <a:pt x="10" y="10"/>
                    <a:pt x="9" y="10"/>
                  </a:cubicBezTo>
                  <a:cubicBezTo>
                    <a:pt x="9" y="10"/>
                    <a:pt x="9" y="11"/>
                    <a:pt x="9" y="11"/>
                  </a:cubicBezTo>
                  <a:cubicBezTo>
                    <a:pt x="9" y="11"/>
                    <a:pt x="8" y="11"/>
                    <a:pt x="8" y="11"/>
                  </a:cubicBezTo>
                  <a:cubicBezTo>
                    <a:pt x="7" y="11"/>
                    <a:pt x="6" y="11"/>
                    <a:pt x="6" y="11"/>
                  </a:cubicBezTo>
                  <a:cubicBezTo>
                    <a:pt x="5" y="11"/>
                    <a:pt x="5" y="11"/>
                    <a:pt x="4" y="11"/>
                  </a:cubicBezTo>
                  <a:cubicBezTo>
                    <a:pt x="4" y="11"/>
                    <a:pt x="3" y="11"/>
                    <a:pt x="3" y="11"/>
                  </a:cubicBezTo>
                  <a:cubicBezTo>
                    <a:pt x="3" y="12"/>
                    <a:pt x="3" y="12"/>
                    <a:pt x="3" y="13"/>
                  </a:cubicBezTo>
                  <a:cubicBezTo>
                    <a:pt x="2" y="13"/>
                    <a:pt x="2" y="13"/>
                    <a:pt x="1" y="13"/>
                  </a:cubicBezTo>
                  <a:cubicBezTo>
                    <a:pt x="1" y="13"/>
                    <a:pt x="1" y="14"/>
                    <a:pt x="1" y="14"/>
                  </a:cubicBezTo>
                  <a:cubicBezTo>
                    <a:pt x="1" y="14"/>
                    <a:pt x="0" y="14"/>
                    <a:pt x="0" y="14"/>
                  </a:cubicBezTo>
                  <a:cubicBezTo>
                    <a:pt x="0" y="15"/>
                    <a:pt x="0" y="16"/>
                    <a:pt x="0" y="16"/>
                  </a:cubicBezTo>
                  <a:cubicBezTo>
                    <a:pt x="0" y="17"/>
                    <a:pt x="0" y="17"/>
                    <a:pt x="0" y="18"/>
                  </a:cubicBezTo>
                  <a:cubicBezTo>
                    <a:pt x="0" y="18"/>
                    <a:pt x="1" y="18"/>
                    <a:pt x="1" y="18"/>
                  </a:cubicBezTo>
                  <a:cubicBezTo>
                    <a:pt x="1" y="18"/>
                    <a:pt x="1" y="19"/>
                    <a:pt x="1" y="19"/>
                  </a:cubicBezTo>
                  <a:cubicBezTo>
                    <a:pt x="1" y="20"/>
                    <a:pt x="1" y="20"/>
                    <a:pt x="1" y="21"/>
                  </a:cubicBezTo>
                  <a:cubicBezTo>
                    <a:pt x="2" y="21"/>
                    <a:pt x="2" y="21"/>
                    <a:pt x="3" y="21"/>
                  </a:cubicBezTo>
                  <a:cubicBezTo>
                    <a:pt x="3" y="22"/>
                    <a:pt x="3" y="22"/>
                    <a:pt x="3" y="23"/>
                  </a:cubicBezTo>
                  <a:cubicBezTo>
                    <a:pt x="3" y="23"/>
                    <a:pt x="3" y="24"/>
                    <a:pt x="3" y="24"/>
                  </a:cubicBezTo>
                  <a:cubicBezTo>
                    <a:pt x="3" y="24"/>
                    <a:pt x="4" y="24"/>
                    <a:pt x="4" y="24"/>
                  </a:cubicBezTo>
                  <a:cubicBezTo>
                    <a:pt x="4" y="25"/>
                    <a:pt x="4" y="25"/>
                    <a:pt x="4" y="26"/>
                  </a:cubicBezTo>
                  <a:cubicBezTo>
                    <a:pt x="4" y="26"/>
                    <a:pt x="4" y="27"/>
                    <a:pt x="4" y="27"/>
                  </a:cubicBezTo>
                  <a:cubicBezTo>
                    <a:pt x="5" y="27"/>
                    <a:pt x="5" y="27"/>
                    <a:pt x="6" y="27"/>
                  </a:cubicBezTo>
                  <a:cubicBezTo>
                    <a:pt x="6" y="27"/>
                    <a:pt x="7" y="27"/>
                    <a:pt x="8" y="27"/>
                  </a:cubicBezTo>
                  <a:cubicBezTo>
                    <a:pt x="8" y="27"/>
                    <a:pt x="9" y="27"/>
                    <a:pt x="9" y="27"/>
                  </a:cubicBezTo>
                  <a:cubicBezTo>
                    <a:pt x="10" y="27"/>
                    <a:pt x="10" y="27"/>
                    <a:pt x="11" y="27"/>
                  </a:cubicBezTo>
                  <a:cubicBezTo>
                    <a:pt x="11" y="27"/>
                    <a:pt x="12" y="27"/>
                    <a:pt x="12" y="27"/>
                  </a:cubicBezTo>
                  <a:cubicBezTo>
                    <a:pt x="13" y="27"/>
                    <a:pt x="13" y="27"/>
                    <a:pt x="14" y="27"/>
                  </a:cubicBezTo>
                  <a:cubicBezTo>
                    <a:pt x="14" y="27"/>
                    <a:pt x="15" y="27"/>
                    <a:pt x="15" y="27"/>
                  </a:cubicBezTo>
                  <a:cubicBezTo>
                    <a:pt x="15" y="28"/>
                    <a:pt x="15" y="28"/>
                    <a:pt x="15" y="29"/>
                  </a:cubicBezTo>
                  <a:cubicBezTo>
                    <a:pt x="16" y="29"/>
                    <a:pt x="16" y="29"/>
                    <a:pt x="17" y="29"/>
                  </a:cubicBezTo>
                  <a:cubicBezTo>
                    <a:pt x="17" y="30"/>
                    <a:pt x="17" y="30"/>
                    <a:pt x="17" y="31"/>
                  </a:cubicBezTo>
                  <a:cubicBezTo>
                    <a:pt x="17" y="31"/>
                    <a:pt x="18" y="31"/>
                    <a:pt x="18" y="31"/>
                  </a:cubicBezTo>
                  <a:cubicBezTo>
                    <a:pt x="18" y="31"/>
                    <a:pt x="18" y="32"/>
                    <a:pt x="18" y="32"/>
                  </a:cubicBezTo>
                  <a:cubicBezTo>
                    <a:pt x="18" y="33"/>
                    <a:pt x="18" y="33"/>
                    <a:pt x="18" y="34"/>
                  </a:cubicBezTo>
                  <a:cubicBezTo>
                    <a:pt x="18" y="34"/>
                    <a:pt x="18" y="35"/>
                    <a:pt x="18" y="36"/>
                  </a:cubicBezTo>
                  <a:cubicBezTo>
                    <a:pt x="18" y="36"/>
                    <a:pt x="18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20" y="38"/>
                    <a:pt x="20" y="38"/>
                    <a:pt x="20" y="39"/>
                  </a:cubicBezTo>
                  <a:cubicBezTo>
                    <a:pt x="20" y="39"/>
                    <a:pt x="21" y="39"/>
                    <a:pt x="22" y="39"/>
                  </a:cubicBezTo>
                  <a:cubicBezTo>
                    <a:pt x="22" y="39"/>
                    <a:pt x="22" y="40"/>
                    <a:pt x="22" y="40"/>
                  </a:cubicBezTo>
                  <a:cubicBezTo>
                    <a:pt x="22" y="41"/>
                    <a:pt x="22" y="41"/>
                    <a:pt x="22" y="42"/>
                  </a:cubicBezTo>
                  <a:cubicBezTo>
                    <a:pt x="22" y="42"/>
                    <a:pt x="22" y="43"/>
                    <a:pt x="22" y="43"/>
                  </a:cubicBezTo>
                  <a:cubicBezTo>
                    <a:pt x="22" y="44"/>
                    <a:pt x="22" y="45"/>
                    <a:pt x="22" y="45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0" y="47"/>
                    <a:pt x="20" y="47"/>
                  </a:cubicBezTo>
                  <a:cubicBezTo>
                    <a:pt x="20" y="47"/>
                    <a:pt x="20" y="48"/>
                    <a:pt x="20" y="48"/>
                  </a:cubicBezTo>
                  <a:cubicBezTo>
                    <a:pt x="20" y="49"/>
                    <a:pt x="20" y="49"/>
                    <a:pt x="20" y="50"/>
                  </a:cubicBezTo>
                  <a:cubicBezTo>
                    <a:pt x="20" y="51"/>
                    <a:pt x="20" y="51"/>
                    <a:pt x="20" y="52"/>
                  </a:cubicBezTo>
                  <a:cubicBezTo>
                    <a:pt x="20" y="52"/>
                    <a:pt x="21" y="52"/>
                    <a:pt x="22" y="52"/>
                  </a:cubicBezTo>
                  <a:cubicBezTo>
                    <a:pt x="22" y="52"/>
                    <a:pt x="22" y="53"/>
                    <a:pt x="22" y="53"/>
                  </a:cubicBezTo>
                  <a:cubicBezTo>
                    <a:pt x="21" y="53"/>
                    <a:pt x="20" y="53"/>
                    <a:pt x="20" y="53"/>
                  </a:cubicBezTo>
                  <a:cubicBezTo>
                    <a:pt x="20" y="54"/>
                    <a:pt x="20" y="54"/>
                    <a:pt x="20" y="55"/>
                  </a:cubicBezTo>
                  <a:cubicBezTo>
                    <a:pt x="19" y="55"/>
                    <a:pt x="19" y="55"/>
                    <a:pt x="18" y="55"/>
                  </a:cubicBezTo>
                  <a:cubicBezTo>
                    <a:pt x="18" y="55"/>
                    <a:pt x="18" y="56"/>
                    <a:pt x="18" y="56"/>
                  </a:cubicBezTo>
                  <a:cubicBezTo>
                    <a:pt x="18" y="57"/>
                    <a:pt x="18" y="57"/>
                    <a:pt x="18" y="58"/>
                  </a:cubicBezTo>
                  <a:cubicBezTo>
                    <a:pt x="18" y="59"/>
                    <a:pt x="18" y="59"/>
                    <a:pt x="18" y="60"/>
                  </a:cubicBezTo>
                  <a:cubicBezTo>
                    <a:pt x="19" y="60"/>
                    <a:pt x="19" y="60"/>
                    <a:pt x="19" y="60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20" y="60"/>
                    <a:pt x="21" y="60"/>
                    <a:pt x="22" y="60"/>
                  </a:cubicBezTo>
                  <a:cubicBezTo>
                    <a:pt x="22" y="60"/>
                    <a:pt x="23" y="60"/>
                    <a:pt x="23" y="60"/>
                  </a:cubicBezTo>
                  <a:cubicBezTo>
                    <a:pt x="24" y="60"/>
                    <a:pt x="24" y="60"/>
                    <a:pt x="25" y="60"/>
                  </a:cubicBezTo>
                  <a:cubicBezTo>
                    <a:pt x="25" y="60"/>
                    <a:pt x="25" y="61"/>
                    <a:pt x="25" y="61"/>
                  </a:cubicBezTo>
                  <a:cubicBezTo>
                    <a:pt x="24" y="61"/>
                    <a:pt x="24" y="61"/>
                    <a:pt x="23" y="61"/>
                  </a:cubicBezTo>
                  <a:cubicBezTo>
                    <a:pt x="23" y="62"/>
                    <a:pt x="23" y="62"/>
                    <a:pt x="23" y="63"/>
                  </a:cubicBezTo>
                  <a:cubicBezTo>
                    <a:pt x="23" y="63"/>
                    <a:pt x="22" y="63"/>
                    <a:pt x="22" y="63"/>
                  </a:cubicBezTo>
                  <a:cubicBezTo>
                    <a:pt x="22" y="63"/>
                    <a:pt x="22" y="64"/>
                    <a:pt x="22" y="65"/>
                  </a:cubicBezTo>
                  <a:cubicBezTo>
                    <a:pt x="21" y="65"/>
                    <a:pt x="20" y="65"/>
                    <a:pt x="20" y="65"/>
                  </a:cubicBezTo>
                  <a:cubicBezTo>
                    <a:pt x="20" y="65"/>
                    <a:pt x="20" y="66"/>
                    <a:pt x="20" y="66"/>
                  </a:cubicBezTo>
                  <a:cubicBezTo>
                    <a:pt x="20" y="67"/>
                    <a:pt x="20" y="67"/>
                    <a:pt x="20" y="68"/>
                  </a:cubicBezTo>
                  <a:cubicBezTo>
                    <a:pt x="19" y="68"/>
                    <a:pt x="19" y="68"/>
                    <a:pt x="18" y="68"/>
                  </a:cubicBezTo>
                  <a:cubicBezTo>
                    <a:pt x="18" y="68"/>
                    <a:pt x="18" y="69"/>
                    <a:pt x="18" y="69"/>
                  </a:cubicBezTo>
                  <a:cubicBezTo>
                    <a:pt x="18" y="70"/>
                    <a:pt x="18" y="70"/>
                    <a:pt x="18" y="71"/>
                  </a:cubicBezTo>
                  <a:cubicBezTo>
                    <a:pt x="18" y="71"/>
                    <a:pt x="18" y="72"/>
                    <a:pt x="18" y="73"/>
                  </a:cubicBezTo>
                  <a:cubicBezTo>
                    <a:pt x="18" y="73"/>
                    <a:pt x="18" y="74"/>
                    <a:pt x="18" y="74"/>
                  </a:cubicBezTo>
                  <a:cubicBezTo>
                    <a:pt x="19" y="74"/>
                    <a:pt x="19" y="74"/>
                    <a:pt x="20" y="74"/>
                  </a:cubicBezTo>
                  <a:cubicBezTo>
                    <a:pt x="20" y="75"/>
                    <a:pt x="20" y="75"/>
                    <a:pt x="20" y="76"/>
                  </a:cubicBezTo>
                  <a:cubicBezTo>
                    <a:pt x="20" y="76"/>
                    <a:pt x="20" y="77"/>
                    <a:pt x="20" y="77"/>
                  </a:cubicBezTo>
                  <a:cubicBezTo>
                    <a:pt x="20" y="78"/>
                    <a:pt x="20" y="79"/>
                    <a:pt x="20" y="79"/>
                  </a:cubicBezTo>
                  <a:cubicBezTo>
                    <a:pt x="20" y="80"/>
                    <a:pt x="20" y="80"/>
                    <a:pt x="20" y="81"/>
                  </a:cubicBezTo>
                  <a:cubicBezTo>
                    <a:pt x="20" y="81"/>
                    <a:pt x="20" y="82"/>
                    <a:pt x="20" y="82"/>
                  </a:cubicBezTo>
                  <a:cubicBezTo>
                    <a:pt x="20" y="83"/>
                    <a:pt x="20" y="83"/>
                    <a:pt x="20" y="84"/>
                  </a:cubicBezTo>
                  <a:cubicBezTo>
                    <a:pt x="20" y="84"/>
                    <a:pt x="20" y="85"/>
                    <a:pt x="20" y="85"/>
                  </a:cubicBezTo>
                  <a:cubicBezTo>
                    <a:pt x="20" y="86"/>
                    <a:pt x="20" y="87"/>
                    <a:pt x="20" y="87"/>
                  </a:cubicBezTo>
                  <a:cubicBezTo>
                    <a:pt x="20" y="87"/>
                    <a:pt x="21" y="87"/>
                    <a:pt x="22" y="87"/>
                  </a:cubicBezTo>
                  <a:cubicBezTo>
                    <a:pt x="22" y="88"/>
                    <a:pt x="22" y="88"/>
                    <a:pt x="22" y="89"/>
                  </a:cubicBezTo>
                  <a:cubicBezTo>
                    <a:pt x="22" y="89"/>
                    <a:pt x="22" y="90"/>
                    <a:pt x="22" y="90"/>
                  </a:cubicBezTo>
                  <a:cubicBezTo>
                    <a:pt x="22" y="90"/>
                    <a:pt x="23" y="90"/>
                    <a:pt x="23" y="90"/>
                  </a:cubicBezTo>
                  <a:cubicBezTo>
                    <a:pt x="23" y="91"/>
                    <a:pt x="23" y="91"/>
                    <a:pt x="23" y="92"/>
                  </a:cubicBezTo>
                  <a:cubicBezTo>
                    <a:pt x="24" y="92"/>
                    <a:pt x="24" y="92"/>
                    <a:pt x="25" y="92"/>
                  </a:cubicBezTo>
                  <a:cubicBezTo>
                    <a:pt x="25" y="92"/>
                    <a:pt x="25" y="93"/>
                    <a:pt x="25" y="94"/>
                  </a:cubicBezTo>
                  <a:cubicBezTo>
                    <a:pt x="25" y="94"/>
                    <a:pt x="26" y="94"/>
                    <a:pt x="26" y="94"/>
                  </a:cubicBezTo>
                  <a:cubicBezTo>
                    <a:pt x="27" y="94"/>
                    <a:pt x="27" y="94"/>
                    <a:pt x="28" y="94"/>
                  </a:cubicBezTo>
                  <a:cubicBezTo>
                    <a:pt x="28" y="94"/>
                    <a:pt x="28" y="95"/>
                    <a:pt x="28" y="95"/>
                  </a:cubicBezTo>
                  <a:cubicBezTo>
                    <a:pt x="28" y="95"/>
                    <a:pt x="29" y="95"/>
                    <a:pt x="29" y="95"/>
                  </a:cubicBezTo>
                  <a:cubicBezTo>
                    <a:pt x="29" y="96"/>
                    <a:pt x="29" y="96"/>
                    <a:pt x="29" y="97"/>
                  </a:cubicBezTo>
                  <a:cubicBezTo>
                    <a:pt x="30" y="97"/>
                    <a:pt x="30" y="97"/>
                    <a:pt x="31" y="97"/>
                  </a:cubicBezTo>
                  <a:cubicBezTo>
                    <a:pt x="31" y="97"/>
                    <a:pt x="31" y="98"/>
                    <a:pt x="31" y="98"/>
                  </a:cubicBezTo>
                  <a:cubicBezTo>
                    <a:pt x="32" y="98"/>
                    <a:pt x="32" y="98"/>
                    <a:pt x="33" y="98"/>
                  </a:cubicBezTo>
                  <a:cubicBezTo>
                    <a:pt x="33" y="98"/>
                    <a:pt x="34" y="98"/>
                    <a:pt x="34" y="98"/>
                  </a:cubicBezTo>
                  <a:cubicBezTo>
                    <a:pt x="34" y="98"/>
                    <a:pt x="34" y="97"/>
                    <a:pt x="34" y="97"/>
                  </a:cubicBezTo>
                  <a:cubicBezTo>
                    <a:pt x="35" y="97"/>
                    <a:pt x="35" y="97"/>
                    <a:pt x="36" y="97"/>
                  </a:cubicBezTo>
                  <a:cubicBezTo>
                    <a:pt x="36" y="96"/>
                    <a:pt x="36" y="96"/>
                    <a:pt x="36" y="95"/>
                  </a:cubicBezTo>
                  <a:cubicBezTo>
                    <a:pt x="36" y="95"/>
                    <a:pt x="36" y="94"/>
                    <a:pt x="36" y="94"/>
                  </a:cubicBezTo>
                  <a:cubicBezTo>
                    <a:pt x="36" y="94"/>
                    <a:pt x="37" y="94"/>
                    <a:pt x="37" y="94"/>
                  </a:cubicBezTo>
                  <a:cubicBezTo>
                    <a:pt x="37" y="93"/>
                    <a:pt x="37" y="92"/>
                    <a:pt x="37" y="92"/>
                  </a:cubicBezTo>
                  <a:cubicBezTo>
                    <a:pt x="37" y="91"/>
                    <a:pt x="37" y="91"/>
                    <a:pt x="37" y="90"/>
                  </a:cubicBezTo>
                  <a:cubicBezTo>
                    <a:pt x="38" y="90"/>
                    <a:pt x="38" y="90"/>
                    <a:pt x="39" y="90"/>
                  </a:cubicBezTo>
                  <a:cubicBezTo>
                    <a:pt x="39" y="90"/>
                    <a:pt x="39" y="89"/>
                    <a:pt x="39" y="89"/>
                  </a:cubicBezTo>
                  <a:cubicBezTo>
                    <a:pt x="39" y="88"/>
                    <a:pt x="39" y="88"/>
                    <a:pt x="39" y="87"/>
                  </a:cubicBezTo>
                  <a:cubicBezTo>
                    <a:pt x="39" y="87"/>
                    <a:pt x="40" y="87"/>
                    <a:pt x="40" y="87"/>
                  </a:cubicBezTo>
                  <a:cubicBezTo>
                    <a:pt x="40" y="87"/>
                    <a:pt x="40" y="86"/>
                    <a:pt x="40" y="85"/>
                  </a:cubicBezTo>
                  <a:cubicBezTo>
                    <a:pt x="41" y="85"/>
                    <a:pt x="41" y="85"/>
                    <a:pt x="42" y="85"/>
                  </a:cubicBezTo>
                  <a:cubicBezTo>
                    <a:pt x="42" y="85"/>
                    <a:pt x="42" y="84"/>
                    <a:pt x="42" y="84"/>
                  </a:cubicBezTo>
                  <a:cubicBezTo>
                    <a:pt x="42" y="83"/>
                    <a:pt x="42" y="83"/>
                    <a:pt x="42" y="82"/>
                  </a:cubicBezTo>
                  <a:cubicBezTo>
                    <a:pt x="42" y="82"/>
                    <a:pt x="43" y="82"/>
                    <a:pt x="43" y="82"/>
                  </a:cubicBezTo>
                  <a:cubicBezTo>
                    <a:pt x="43" y="82"/>
                    <a:pt x="43" y="81"/>
                    <a:pt x="43" y="81"/>
                  </a:cubicBezTo>
                  <a:cubicBezTo>
                    <a:pt x="43" y="80"/>
                    <a:pt x="43" y="80"/>
                    <a:pt x="43" y="79"/>
                  </a:cubicBezTo>
                  <a:cubicBezTo>
                    <a:pt x="44" y="79"/>
                    <a:pt x="45" y="79"/>
                    <a:pt x="45" y="79"/>
                  </a:cubicBezTo>
                  <a:cubicBezTo>
                    <a:pt x="46" y="79"/>
                    <a:pt x="46" y="79"/>
                    <a:pt x="47" y="79"/>
                  </a:cubicBezTo>
                  <a:cubicBezTo>
                    <a:pt x="47" y="79"/>
                    <a:pt x="48" y="79"/>
                    <a:pt x="48" y="79"/>
                  </a:cubicBezTo>
                  <a:cubicBezTo>
                    <a:pt x="48" y="79"/>
                    <a:pt x="48" y="78"/>
                    <a:pt x="48" y="77"/>
                  </a:cubicBezTo>
                  <a:cubicBezTo>
                    <a:pt x="49" y="77"/>
                    <a:pt x="49" y="77"/>
                    <a:pt x="50" y="77"/>
                  </a:cubicBezTo>
                  <a:cubicBezTo>
                    <a:pt x="50" y="77"/>
                    <a:pt x="51" y="77"/>
                    <a:pt x="51" y="77"/>
                  </a:cubicBezTo>
                  <a:cubicBezTo>
                    <a:pt x="52" y="77"/>
                    <a:pt x="52" y="77"/>
                    <a:pt x="53" y="77"/>
                  </a:cubicBezTo>
                  <a:cubicBezTo>
                    <a:pt x="53" y="77"/>
                    <a:pt x="54" y="77"/>
                    <a:pt x="54" y="77"/>
                  </a:cubicBezTo>
                  <a:cubicBezTo>
                    <a:pt x="54" y="77"/>
                    <a:pt x="54" y="76"/>
                    <a:pt x="54" y="76"/>
                  </a:cubicBezTo>
                  <a:cubicBezTo>
                    <a:pt x="55" y="76"/>
                    <a:pt x="55" y="76"/>
                    <a:pt x="56" y="76"/>
                  </a:cubicBezTo>
                  <a:cubicBezTo>
                    <a:pt x="56" y="75"/>
                    <a:pt x="56" y="75"/>
                    <a:pt x="56" y="74"/>
                  </a:cubicBezTo>
                  <a:cubicBezTo>
                    <a:pt x="56" y="74"/>
                    <a:pt x="57" y="74"/>
                    <a:pt x="57" y="74"/>
                  </a:cubicBezTo>
                  <a:cubicBezTo>
                    <a:pt x="57" y="74"/>
                    <a:pt x="57" y="73"/>
                    <a:pt x="57" y="73"/>
                  </a:cubicBezTo>
                  <a:cubicBezTo>
                    <a:pt x="57" y="72"/>
                    <a:pt x="57" y="71"/>
                    <a:pt x="57" y="71"/>
                  </a:cubicBezTo>
                  <a:cubicBezTo>
                    <a:pt x="58" y="71"/>
                    <a:pt x="59" y="71"/>
                    <a:pt x="59" y="71"/>
                  </a:cubicBezTo>
                  <a:cubicBezTo>
                    <a:pt x="59" y="70"/>
                    <a:pt x="59" y="70"/>
                    <a:pt x="59" y="69"/>
                  </a:cubicBezTo>
                  <a:cubicBezTo>
                    <a:pt x="60" y="69"/>
                    <a:pt x="60" y="69"/>
                    <a:pt x="61" y="69"/>
                  </a:cubicBezTo>
                  <a:cubicBezTo>
                    <a:pt x="61" y="69"/>
                    <a:pt x="62" y="69"/>
                    <a:pt x="62" y="69"/>
                  </a:cubicBezTo>
                  <a:cubicBezTo>
                    <a:pt x="63" y="69"/>
                    <a:pt x="63" y="69"/>
                    <a:pt x="64" y="69"/>
                  </a:cubicBezTo>
                  <a:cubicBezTo>
                    <a:pt x="64" y="69"/>
                    <a:pt x="65" y="69"/>
                    <a:pt x="65" y="69"/>
                  </a:cubicBezTo>
                  <a:cubicBezTo>
                    <a:pt x="66" y="69"/>
                    <a:pt x="66" y="69"/>
                    <a:pt x="67" y="69"/>
                  </a:cubicBezTo>
                  <a:cubicBezTo>
                    <a:pt x="67" y="69"/>
                    <a:pt x="68" y="69"/>
                    <a:pt x="69" y="69"/>
                  </a:cubicBezTo>
                  <a:cubicBezTo>
                    <a:pt x="69" y="69"/>
                    <a:pt x="69" y="68"/>
                    <a:pt x="69" y="68"/>
                  </a:cubicBezTo>
                  <a:cubicBezTo>
                    <a:pt x="69" y="68"/>
                    <a:pt x="70" y="68"/>
                    <a:pt x="70" y="68"/>
                  </a:cubicBezTo>
                  <a:cubicBezTo>
                    <a:pt x="71" y="68"/>
                    <a:pt x="71" y="68"/>
                    <a:pt x="72" y="68"/>
                  </a:cubicBezTo>
                  <a:cubicBezTo>
                    <a:pt x="72" y="67"/>
                    <a:pt x="72" y="67"/>
                    <a:pt x="72" y="66"/>
                  </a:cubicBezTo>
                  <a:cubicBezTo>
                    <a:pt x="72" y="66"/>
                    <a:pt x="73" y="66"/>
                    <a:pt x="73" y="66"/>
                  </a:cubicBezTo>
                  <a:cubicBezTo>
                    <a:pt x="74" y="66"/>
                    <a:pt x="74" y="66"/>
                    <a:pt x="75" y="66"/>
                  </a:cubicBezTo>
                  <a:cubicBezTo>
                    <a:pt x="75" y="66"/>
                    <a:pt x="75" y="65"/>
                    <a:pt x="75" y="65"/>
                  </a:cubicBezTo>
                  <a:cubicBezTo>
                    <a:pt x="75" y="65"/>
                    <a:pt x="76" y="65"/>
                    <a:pt x="76" y="65"/>
                  </a:cubicBezTo>
                  <a:cubicBezTo>
                    <a:pt x="76" y="64"/>
                    <a:pt x="76" y="63"/>
                    <a:pt x="76" y="63"/>
                  </a:cubicBezTo>
                  <a:cubicBezTo>
                    <a:pt x="77" y="63"/>
                    <a:pt x="77" y="63"/>
                    <a:pt x="78" y="63"/>
                  </a:cubicBezTo>
                  <a:cubicBezTo>
                    <a:pt x="78" y="62"/>
                    <a:pt x="78" y="62"/>
                    <a:pt x="78" y="61"/>
                  </a:cubicBezTo>
                  <a:cubicBezTo>
                    <a:pt x="78" y="61"/>
                    <a:pt x="79" y="61"/>
                    <a:pt x="79" y="61"/>
                  </a:cubicBezTo>
                  <a:cubicBezTo>
                    <a:pt x="80" y="61"/>
                    <a:pt x="80" y="61"/>
                    <a:pt x="81" y="61"/>
                  </a:cubicBezTo>
                  <a:cubicBezTo>
                    <a:pt x="81" y="61"/>
                    <a:pt x="81" y="60"/>
                    <a:pt x="81" y="60"/>
                  </a:cubicBezTo>
                  <a:cubicBezTo>
                    <a:pt x="81" y="59"/>
                    <a:pt x="81" y="59"/>
                    <a:pt x="81" y="58"/>
                  </a:cubicBezTo>
                  <a:cubicBezTo>
                    <a:pt x="81" y="57"/>
                    <a:pt x="81" y="57"/>
                    <a:pt x="81" y="56"/>
                  </a:cubicBezTo>
                  <a:cubicBezTo>
                    <a:pt x="81" y="56"/>
                    <a:pt x="81" y="55"/>
                    <a:pt x="81" y="55"/>
                  </a:cubicBezTo>
                  <a:cubicBezTo>
                    <a:pt x="82" y="55"/>
                    <a:pt x="82" y="55"/>
                    <a:pt x="83" y="55"/>
                  </a:cubicBezTo>
                  <a:cubicBezTo>
                    <a:pt x="83" y="54"/>
                    <a:pt x="83" y="54"/>
                    <a:pt x="83" y="53"/>
                  </a:cubicBezTo>
                  <a:cubicBezTo>
                    <a:pt x="83" y="53"/>
                    <a:pt x="83" y="52"/>
                    <a:pt x="83" y="52"/>
                  </a:cubicBezTo>
                  <a:cubicBezTo>
                    <a:pt x="83" y="51"/>
                    <a:pt x="83" y="51"/>
                    <a:pt x="83" y="50"/>
                  </a:cubicBezTo>
                  <a:cubicBezTo>
                    <a:pt x="83" y="49"/>
                    <a:pt x="83" y="49"/>
                    <a:pt x="83" y="48"/>
                  </a:cubicBezTo>
                  <a:cubicBezTo>
                    <a:pt x="83" y="48"/>
                    <a:pt x="84" y="48"/>
                    <a:pt x="84" y="48"/>
                  </a:cubicBezTo>
                  <a:cubicBezTo>
                    <a:pt x="84" y="48"/>
                    <a:pt x="84" y="47"/>
                    <a:pt x="84" y="47"/>
                  </a:cubicBezTo>
                  <a:cubicBezTo>
                    <a:pt x="84" y="46"/>
                    <a:pt x="84" y="46"/>
                    <a:pt x="84" y="45"/>
                  </a:cubicBezTo>
                  <a:cubicBezTo>
                    <a:pt x="84" y="45"/>
                    <a:pt x="83" y="45"/>
                    <a:pt x="83" y="45"/>
                  </a:cubicBezTo>
                  <a:cubicBezTo>
                    <a:pt x="83" y="45"/>
                    <a:pt x="83" y="44"/>
                    <a:pt x="83" y="43"/>
                  </a:cubicBezTo>
                  <a:cubicBezTo>
                    <a:pt x="83" y="43"/>
                    <a:pt x="84" y="43"/>
                    <a:pt x="84" y="43"/>
                  </a:cubicBezTo>
                  <a:cubicBezTo>
                    <a:pt x="84" y="44"/>
                    <a:pt x="84" y="45"/>
                    <a:pt x="84" y="45"/>
                  </a:cubicBezTo>
                  <a:cubicBezTo>
                    <a:pt x="85" y="45"/>
                    <a:pt x="85" y="45"/>
                    <a:pt x="86" y="45"/>
                  </a:cubicBezTo>
                  <a:cubicBezTo>
                    <a:pt x="86" y="45"/>
                    <a:pt x="87" y="45"/>
                    <a:pt x="87" y="45"/>
                  </a:cubicBezTo>
                  <a:cubicBezTo>
                    <a:pt x="87" y="45"/>
                    <a:pt x="87" y="44"/>
                    <a:pt x="87" y="43"/>
                  </a:cubicBezTo>
                  <a:cubicBezTo>
                    <a:pt x="87" y="43"/>
                    <a:pt x="87" y="42"/>
                    <a:pt x="87" y="42"/>
                  </a:cubicBezTo>
                  <a:cubicBezTo>
                    <a:pt x="87" y="41"/>
                    <a:pt x="87" y="41"/>
                    <a:pt x="87" y="40"/>
                  </a:cubicBezTo>
                  <a:cubicBezTo>
                    <a:pt x="87" y="40"/>
                    <a:pt x="86" y="40"/>
                    <a:pt x="86" y="40"/>
                  </a:cubicBezTo>
                  <a:cubicBezTo>
                    <a:pt x="86" y="40"/>
                    <a:pt x="86" y="39"/>
                    <a:pt x="86" y="39"/>
                  </a:cubicBezTo>
                  <a:cubicBezTo>
                    <a:pt x="86" y="39"/>
                    <a:pt x="87" y="39"/>
                    <a:pt x="87" y="39"/>
                  </a:cubicBezTo>
                  <a:cubicBezTo>
                    <a:pt x="87" y="38"/>
                    <a:pt x="87" y="38"/>
                    <a:pt x="87" y="37"/>
                  </a:cubicBezTo>
                  <a:cubicBezTo>
                    <a:pt x="87" y="37"/>
                    <a:pt x="86" y="37"/>
                    <a:pt x="86" y="37"/>
                  </a:cubicBezTo>
                  <a:cubicBezTo>
                    <a:pt x="85" y="37"/>
                    <a:pt x="85" y="37"/>
                    <a:pt x="84" y="37"/>
                  </a:cubicBezTo>
                  <a:cubicBezTo>
                    <a:pt x="84" y="37"/>
                    <a:pt x="84" y="36"/>
                    <a:pt x="84" y="36"/>
                  </a:cubicBezTo>
                  <a:cubicBezTo>
                    <a:pt x="84" y="35"/>
                    <a:pt x="84" y="34"/>
                    <a:pt x="84" y="34"/>
                  </a:cubicBezTo>
                  <a:cubicBezTo>
                    <a:pt x="85" y="34"/>
                    <a:pt x="85" y="34"/>
                    <a:pt x="86" y="34"/>
                  </a:cubicBezTo>
                  <a:cubicBezTo>
                    <a:pt x="86" y="34"/>
                    <a:pt x="86" y="35"/>
                    <a:pt x="86" y="36"/>
                  </a:cubicBezTo>
                  <a:cubicBezTo>
                    <a:pt x="86" y="36"/>
                    <a:pt x="87" y="36"/>
                    <a:pt x="87" y="36"/>
                  </a:cubicBezTo>
                  <a:cubicBezTo>
                    <a:pt x="87" y="36"/>
                    <a:pt x="87" y="37"/>
                    <a:pt x="87" y="37"/>
                  </a:cubicBezTo>
                  <a:cubicBezTo>
                    <a:pt x="88" y="37"/>
                    <a:pt x="88" y="37"/>
                    <a:pt x="89" y="37"/>
                  </a:cubicBezTo>
                  <a:cubicBezTo>
                    <a:pt x="89" y="37"/>
                    <a:pt x="89" y="36"/>
                    <a:pt x="89" y="36"/>
                  </a:cubicBezTo>
                  <a:cubicBezTo>
                    <a:pt x="89" y="35"/>
                    <a:pt x="89" y="34"/>
                    <a:pt x="89" y="34"/>
                  </a:cubicBezTo>
                  <a:cubicBezTo>
                    <a:pt x="89" y="33"/>
                    <a:pt x="89" y="33"/>
                    <a:pt x="89" y="32"/>
                  </a:cubicBezTo>
                  <a:cubicBezTo>
                    <a:pt x="89" y="32"/>
                    <a:pt x="89" y="31"/>
                    <a:pt x="89" y="31"/>
                  </a:cubicBezTo>
                  <a:cubicBezTo>
                    <a:pt x="89" y="30"/>
                    <a:pt x="89" y="30"/>
                    <a:pt x="89" y="29"/>
                  </a:cubicBezTo>
                  <a:cubicBezTo>
                    <a:pt x="89" y="28"/>
                    <a:pt x="89" y="28"/>
                    <a:pt x="89" y="27"/>
                  </a:cubicBezTo>
                  <a:cubicBezTo>
                    <a:pt x="88" y="27"/>
                    <a:pt x="88" y="27"/>
                    <a:pt x="87" y="27"/>
                  </a:cubicBezTo>
                  <a:cubicBezTo>
                    <a:pt x="87" y="27"/>
                    <a:pt x="86" y="27"/>
                    <a:pt x="86" y="27"/>
                  </a:cubicBezTo>
                  <a:cubicBezTo>
                    <a:pt x="86" y="27"/>
                    <a:pt x="86" y="26"/>
                    <a:pt x="86" y="26"/>
                  </a:cubicBezTo>
                  <a:cubicBezTo>
                    <a:pt x="86" y="26"/>
                    <a:pt x="87" y="26"/>
                    <a:pt x="87" y="26"/>
                  </a:cubicBezTo>
                  <a:cubicBezTo>
                    <a:pt x="87" y="25"/>
                    <a:pt x="87" y="25"/>
                    <a:pt x="87" y="24"/>
                  </a:cubicBezTo>
                  <a:cubicBezTo>
                    <a:pt x="88" y="24"/>
                    <a:pt x="88" y="24"/>
                    <a:pt x="89" y="24"/>
                  </a:cubicBezTo>
                  <a:cubicBezTo>
                    <a:pt x="89" y="24"/>
                    <a:pt x="89" y="23"/>
                    <a:pt x="89" y="23"/>
                  </a:cubicBezTo>
                  <a:cubicBezTo>
                    <a:pt x="89" y="23"/>
                    <a:pt x="90" y="23"/>
                    <a:pt x="90" y="23"/>
                  </a:cubicBezTo>
                  <a:cubicBezTo>
                    <a:pt x="90" y="22"/>
                    <a:pt x="90" y="22"/>
                    <a:pt x="90" y="21"/>
                  </a:cubicBezTo>
                  <a:cubicBezTo>
                    <a:pt x="90" y="20"/>
                    <a:pt x="90" y="20"/>
                    <a:pt x="90" y="19"/>
                  </a:cubicBezTo>
                  <a:cubicBezTo>
                    <a:pt x="91" y="19"/>
                    <a:pt x="91" y="19"/>
                    <a:pt x="92" y="19"/>
                  </a:cubicBezTo>
                  <a:cubicBezTo>
                    <a:pt x="92" y="19"/>
                    <a:pt x="92" y="18"/>
                    <a:pt x="92" y="18"/>
                  </a:cubicBezTo>
                  <a:cubicBezTo>
                    <a:pt x="93" y="18"/>
                    <a:pt x="93" y="18"/>
                    <a:pt x="94" y="18"/>
                  </a:cubicBezTo>
                  <a:cubicBezTo>
                    <a:pt x="94" y="18"/>
                    <a:pt x="95" y="18"/>
                    <a:pt x="95" y="18"/>
                  </a:cubicBezTo>
                  <a:cubicBezTo>
                    <a:pt x="95" y="17"/>
                    <a:pt x="95" y="17"/>
                    <a:pt x="95" y="16"/>
                  </a:cubicBezTo>
                  <a:cubicBezTo>
                    <a:pt x="96" y="16"/>
                    <a:pt x="96" y="16"/>
                    <a:pt x="97" y="16"/>
                  </a:cubicBezTo>
                  <a:cubicBezTo>
                    <a:pt x="97" y="16"/>
                    <a:pt x="97" y="15"/>
                    <a:pt x="97" y="14"/>
                  </a:cubicBezTo>
                  <a:cubicBezTo>
                    <a:pt x="97" y="14"/>
                    <a:pt x="98" y="14"/>
                    <a:pt x="98" y="14"/>
                  </a:cubicBezTo>
                  <a:cubicBezTo>
                    <a:pt x="99" y="14"/>
                    <a:pt x="99" y="14"/>
                    <a:pt x="100" y="14"/>
                  </a:cubicBezTo>
                  <a:cubicBezTo>
                    <a:pt x="100" y="14"/>
                    <a:pt x="100" y="13"/>
                    <a:pt x="100" y="13"/>
                  </a:cubicBezTo>
                  <a:cubicBezTo>
                    <a:pt x="99" y="13"/>
                    <a:pt x="99" y="13"/>
                    <a:pt x="98" y="13"/>
                  </a:cubicBezTo>
                  <a:cubicBezTo>
                    <a:pt x="98" y="12"/>
                    <a:pt x="98" y="12"/>
                    <a:pt x="98" y="11"/>
                  </a:cubicBezTo>
                  <a:cubicBezTo>
                    <a:pt x="98" y="11"/>
                    <a:pt x="97" y="11"/>
                    <a:pt x="97" y="11"/>
                  </a:cubicBezTo>
                  <a:cubicBezTo>
                    <a:pt x="96" y="11"/>
                    <a:pt x="96" y="11"/>
                    <a:pt x="95" y="11"/>
                  </a:cubicBezTo>
                  <a:cubicBezTo>
                    <a:pt x="95" y="11"/>
                    <a:pt x="94" y="11"/>
                    <a:pt x="94" y="11"/>
                  </a:cubicBezTo>
                  <a:cubicBezTo>
                    <a:pt x="93" y="11"/>
                    <a:pt x="93" y="11"/>
                    <a:pt x="92" y="11"/>
                  </a:cubicBezTo>
                  <a:cubicBezTo>
                    <a:pt x="91" y="11"/>
                    <a:pt x="91" y="11"/>
                    <a:pt x="90" y="11"/>
                  </a:cubicBezTo>
                  <a:cubicBezTo>
                    <a:pt x="90" y="12"/>
                    <a:pt x="90" y="12"/>
                    <a:pt x="90" y="13"/>
                  </a:cubicBezTo>
                  <a:cubicBezTo>
                    <a:pt x="90" y="13"/>
                    <a:pt x="89" y="13"/>
                    <a:pt x="89" y="13"/>
                  </a:cubicBezTo>
                  <a:cubicBezTo>
                    <a:pt x="89" y="12"/>
                    <a:pt x="89" y="12"/>
                    <a:pt x="89" y="11"/>
                  </a:cubicBezTo>
                  <a:cubicBezTo>
                    <a:pt x="89" y="11"/>
                    <a:pt x="89" y="10"/>
                    <a:pt x="89" y="10"/>
                  </a:cubicBezTo>
                  <a:cubicBezTo>
                    <a:pt x="88" y="10"/>
                    <a:pt x="88" y="10"/>
                    <a:pt x="87" y="10"/>
                  </a:cubicBezTo>
                  <a:cubicBezTo>
                    <a:pt x="87" y="10"/>
                    <a:pt x="86" y="10"/>
                    <a:pt x="86" y="10"/>
                  </a:cubicBezTo>
                  <a:cubicBezTo>
                    <a:pt x="86" y="10"/>
                    <a:pt x="86" y="11"/>
                    <a:pt x="86" y="11"/>
                  </a:cubicBezTo>
                  <a:cubicBezTo>
                    <a:pt x="85" y="11"/>
                    <a:pt x="85" y="11"/>
                    <a:pt x="84" y="11"/>
                  </a:cubicBezTo>
                  <a:cubicBezTo>
                    <a:pt x="84" y="11"/>
                    <a:pt x="84" y="10"/>
                    <a:pt x="84" y="10"/>
                  </a:cubicBezTo>
                  <a:cubicBezTo>
                    <a:pt x="84" y="9"/>
                    <a:pt x="84" y="9"/>
                    <a:pt x="84" y="8"/>
                  </a:cubicBezTo>
                  <a:cubicBezTo>
                    <a:pt x="84" y="8"/>
                    <a:pt x="83" y="8"/>
                    <a:pt x="83" y="8"/>
                  </a:cubicBezTo>
                  <a:cubicBezTo>
                    <a:pt x="83" y="8"/>
                    <a:pt x="83" y="7"/>
                    <a:pt x="83" y="7"/>
                  </a:cubicBezTo>
                  <a:cubicBezTo>
                    <a:pt x="82" y="7"/>
                    <a:pt x="82" y="7"/>
                    <a:pt x="81" y="7"/>
                  </a:cubicBezTo>
                  <a:cubicBezTo>
                    <a:pt x="81" y="6"/>
                    <a:pt x="81" y="5"/>
                    <a:pt x="81" y="5"/>
                  </a:cubicBezTo>
                  <a:cubicBezTo>
                    <a:pt x="80" y="5"/>
                    <a:pt x="80" y="5"/>
                    <a:pt x="79" y="5"/>
                  </a:cubicBezTo>
                  <a:cubicBezTo>
                    <a:pt x="79" y="4"/>
                    <a:pt x="79" y="4"/>
                    <a:pt x="79" y="3"/>
                  </a:cubicBezTo>
                  <a:cubicBezTo>
                    <a:pt x="79" y="3"/>
                    <a:pt x="78" y="3"/>
                    <a:pt x="78" y="3"/>
                  </a:cubicBezTo>
                  <a:cubicBezTo>
                    <a:pt x="78" y="3"/>
                    <a:pt x="78" y="2"/>
                    <a:pt x="78" y="2"/>
                  </a:cubicBezTo>
                  <a:cubicBezTo>
                    <a:pt x="77" y="2"/>
                    <a:pt x="77" y="2"/>
                    <a:pt x="76" y="2"/>
                  </a:cubicBezTo>
                  <a:cubicBezTo>
                    <a:pt x="76" y="1"/>
                    <a:pt x="76" y="1"/>
                    <a:pt x="76" y="0"/>
                  </a:cubicBezTo>
                  <a:cubicBezTo>
                    <a:pt x="76" y="0"/>
                    <a:pt x="75" y="0"/>
                    <a:pt x="75" y="0"/>
                  </a:cubicBezTo>
                  <a:cubicBezTo>
                    <a:pt x="74" y="0"/>
                    <a:pt x="74" y="0"/>
                    <a:pt x="73" y="0"/>
                  </a:cubicBezTo>
                  <a:cubicBezTo>
                    <a:pt x="73" y="0"/>
                    <a:pt x="72" y="0"/>
                    <a:pt x="72" y="0"/>
                  </a:cubicBezTo>
                  <a:cubicBezTo>
                    <a:pt x="71" y="0"/>
                    <a:pt x="71" y="0"/>
                    <a:pt x="70" y="0"/>
                  </a:cubicBezTo>
                  <a:cubicBezTo>
                    <a:pt x="70" y="0"/>
                    <a:pt x="69" y="0"/>
                    <a:pt x="69" y="0"/>
                  </a:cubicBezTo>
                  <a:cubicBezTo>
                    <a:pt x="68" y="0"/>
                    <a:pt x="67" y="0"/>
                    <a:pt x="67" y="0"/>
                  </a:cubicBezTo>
                  <a:cubicBezTo>
                    <a:pt x="66" y="0"/>
                    <a:pt x="66" y="0"/>
                    <a:pt x="65" y="0"/>
                  </a:cubicBezTo>
                  <a:cubicBezTo>
                    <a:pt x="65" y="0"/>
                    <a:pt x="64" y="0"/>
                    <a:pt x="64" y="0"/>
                  </a:cubicBezTo>
                  <a:cubicBezTo>
                    <a:pt x="63" y="0"/>
                    <a:pt x="63" y="0"/>
                    <a:pt x="62" y="0"/>
                  </a:cubicBezTo>
                  <a:cubicBezTo>
                    <a:pt x="62" y="0"/>
                    <a:pt x="61" y="0"/>
                    <a:pt x="61" y="0"/>
                  </a:cubicBezTo>
                  <a:cubicBezTo>
                    <a:pt x="60" y="0"/>
                    <a:pt x="60" y="0"/>
                    <a:pt x="59" y="0"/>
                  </a:cubicBezTo>
                  <a:cubicBezTo>
                    <a:pt x="59" y="0"/>
                    <a:pt x="58" y="0"/>
                    <a:pt x="57" y="0"/>
                  </a:cubicBezTo>
                  <a:cubicBezTo>
                    <a:pt x="57" y="0"/>
                    <a:pt x="56" y="0"/>
                    <a:pt x="56" y="0"/>
                  </a:cubicBezTo>
                  <a:cubicBezTo>
                    <a:pt x="56" y="1"/>
                    <a:pt x="56" y="1"/>
                    <a:pt x="56" y="2"/>
                  </a:cubicBezTo>
                  <a:cubicBezTo>
                    <a:pt x="55" y="2"/>
                    <a:pt x="55" y="2"/>
                    <a:pt x="54" y="2"/>
                  </a:cubicBezTo>
                  <a:cubicBezTo>
                    <a:pt x="54" y="1"/>
                    <a:pt x="54" y="1"/>
                    <a:pt x="54" y="0"/>
                  </a:cubicBezTo>
                  <a:cubicBezTo>
                    <a:pt x="54" y="0"/>
                    <a:pt x="53" y="0"/>
                    <a:pt x="53" y="0"/>
                  </a:cubicBezTo>
                  <a:cubicBezTo>
                    <a:pt x="52" y="0"/>
                    <a:pt x="52" y="0"/>
                    <a:pt x="51" y="0"/>
                  </a:cubicBezTo>
                  <a:cubicBezTo>
                    <a:pt x="51" y="0"/>
                    <a:pt x="50" y="0"/>
                    <a:pt x="50" y="0"/>
                  </a:cubicBezTo>
                  <a:cubicBezTo>
                    <a:pt x="49" y="0"/>
                    <a:pt x="49" y="0"/>
                    <a:pt x="48" y="0"/>
                  </a:cubicBezTo>
                  <a:cubicBezTo>
                    <a:pt x="48" y="1"/>
                    <a:pt x="48" y="1"/>
                    <a:pt x="48" y="2"/>
                  </a:cubicBezTo>
                  <a:cubicBezTo>
                    <a:pt x="48" y="2"/>
                    <a:pt x="47" y="2"/>
                    <a:pt x="47" y="2"/>
                  </a:cubicBezTo>
                  <a:cubicBezTo>
                    <a:pt x="47" y="2"/>
                    <a:pt x="47" y="3"/>
                    <a:pt x="47" y="3"/>
                  </a:cubicBezTo>
                  <a:cubicBezTo>
                    <a:pt x="47" y="3"/>
                    <a:pt x="48" y="3"/>
                    <a:pt x="48" y="3"/>
                  </a:cubicBezTo>
                  <a:cubicBezTo>
                    <a:pt x="49" y="3"/>
                    <a:pt x="49" y="3"/>
                    <a:pt x="50" y="3"/>
                  </a:cubicBezTo>
                  <a:cubicBezTo>
                    <a:pt x="50" y="4"/>
                    <a:pt x="50" y="4"/>
                    <a:pt x="50" y="5"/>
                  </a:cubicBezTo>
                  <a:cubicBezTo>
                    <a:pt x="49" y="5"/>
                    <a:pt x="49" y="5"/>
                    <a:pt x="48" y="5"/>
                  </a:cubicBezTo>
                  <a:cubicBezTo>
                    <a:pt x="48" y="5"/>
                    <a:pt x="48" y="6"/>
                    <a:pt x="48" y="7"/>
                  </a:cubicBezTo>
                  <a:cubicBezTo>
                    <a:pt x="48" y="7"/>
                    <a:pt x="47" y="7"/>
                    <a:pt x="47" y="7"/>
                  </a:cubicBezTo>
                  <a:cubicBezTo>
                    <a:pt x="47" y="6"/>
                    <a:pt x="47" y="5"/>
                    <a:pt x="47" y="5"/>
                  </a:cubicBezTo>
                  <a:cubicBezTo>
                    <a:pt x="47" y="4"/>
                    <a:pt x="47" y="4"/>
                    <a:pt x="47" y="3"/>
                  </a:cubicBezTo>
                  <a:cubicBezTo>
                    <a:pt x="46" y="3"/>
                    <a:pt x="46" y="3"/>
                    <a:pt x="45" y="3"/>
                  </a:cubicBezTo>
                  <a:cubicBezTo>
                    <a:pt x="45" y="3"/>
                    <a:pt x="44" y="3"/>
                    <a:pt x="43" y="3"/>
                  </a:cubicBezTo>
                  <a:cubicBezTo>
                    <a:pt x="43" y="3"/>
                    <a:pt x="42" y="3"/>
                    <a:pt x="42" y="3"/>
                  </a:cubicBezTo>
                  <a:cubicBezTo>
                    <a:pt x="42" y="3"/>
                    <a:pt x="42" y="2"/>
                    <a:pt x="42" y="2"/>
                  </a:cubicBezTo>
                  <a:cubicBezTo>
                    <a:pt x="41" y="2"/>
                    <a:pt x="41" y="2"/>
                    <a:pt x="40" y="2"/>
                  </a:cubicBezTo>
                  <a:cubicBezTo>
                    <a:pt x="40" y="2"/>
                    <a:pt x="39" y="2"/>
                    <a:pt x="39" y="2"/>
                  </a:cubicBezTo>
                  <a:cubicBezTo>
                    <a:pt x="38" y="2"/>
                    <a:pt x="38" y="2"/>
                    <a:pt x="37" y="2"/>
                  </a:cubicBezTo>
                  <a:cubicBezTo>
                    <a:pt x="37" y="2"/>
                    <a:pt x="36" y="2"/>
                    <a:pt x="36" y="2"/>
                  </a:cubicBezTo>
                  <a:cubicBezTo>
                    <a:pt x="36" y="2"/>
                    <a:pt x="36" y="3"/>
                    <a:pt x="36" y="3"/>
                  </a:cubicBezTo>
                  <a:cubicBezTo>
                    <a:pt x="35" y="3"/>
                    <a:pt x="35" y="3"/>
                    <a:pt x="34" y="3"/>
                  </a:cubicBezTo>
                  <a:cubicBezTo>
                    <a:pt x="34" y="3"/>
                    <a:pt x="34" y="2"/>
                    <a:pt x="34" y="2"/>
                  </a:cubicBezTo>
                  <a:cubicBezTo>
                    <a:pt x="34" y="2"/>
                    <a:pt x="33" y="2"/>
                    <a:pt x="33" y="2"/>
                  </a:cubicBezTo>
                  <a:cubicBezTo>
                    <a:pt x="32" y="2"/>
                    <a:pt x="32" y="2"/>
                    <a:pt x="31" y="2"/>
                  </a:cubicBezTo>
                  <a:cubicBezTo>
                    <a:pt x="30" y="2"/>
                    <a:pt x="30" y="2"/>
                    <a:pt x="29" y="2"/>
                  </a:cubicBezTo>
                  <a:cubicBezTo>
                    <a:pt x="29" y="2"/>
                    <a:pt x="28" y="2"/>
                    <a:pt x="28" y="2"/>
                  </a:cubicBezTo>
                  <a:cubicBezTo>
                    <a:pt x="27" y="2"/>
                    <a:pt x="27" y="2"/>
                    <a:pt x="26" y="2"/>
                  </a:cubicBezTo>
                  <a:cubicBezTo>
                    <a:pt x="26" y="2"/>
                    <a:pt x="25" y="2"/>
                    <a:pt x="25" y="2"/>
                  </a:cubicBezTo>
                  <a:cubicBezTo>
                    <a:pt x="24" y="2"/>
                    <a:pt x="24" y="2"/>
                    <a:pt x="23" y="2"/>
                  </a:cubicBezTo>
                  <a:cubicBezTo>
                    <a:pt x="23" y="2"/>
                    <a:pt x="22" y="2"/>
                    <a:pt x="22" y="2"/>
                  </a:cubicBezTo>
                  <a:cubicBezTo>
                    <a:pt x="22" y="2"/>
                    <a:pt x="22" y="3"/>
                    <a:pt x="22" y="3"/>
                  </a:cubicBezTo>
                  <a:cubicBezTo>
                    <a:pt x="21" y="3"/>
                    <a:pt x="20" y="3"/>
                    <a:pt x="20" y="3"/>
                  </a:cubicBezTo>
                  <a:close/>
                  <a:moveTo>
                    <a:pt x="78" y="10"/>
                  </a:moveTo>
                  <a:cubicBezTo>
                    <a:pt x="78" y="9"/>
                    <a:pt x="78" y="9"/>
                    <a:pt x="78" y="8"/>
                  </a:cubicBezTo>
                  <a:cubicBezTo>
                    <a:pt x="78" y="8"/>
                    <a:pt x="79" y="8"/>
                    <a:pt x="79" y="8"/>
                  </a:cubicBezTo>
                  <a:cubicBezTo>
                    <a:pt x="79" y="9"/>
                    <a:pt x="79" y="9"/>
                    <a:pt x="79" y="10"/>
                  </a:cubicBezTo>
                  <a:cubicBezTo>
                    <a:pt x="79" y="10"/>
                    <a:pt x="79" y="11"/>
                    <a:pt x="79" y="11"/>
                  </a:cubicBezTo>
                  <a:cubicBezTo>
                    <a:pt x="79" y="11"/>
                    <a:pt x="78" y="11"/>
                    <a:pt x="78" y="11"/>
                  </a:cubicBezTo>
                  <a:cubicBezTo>
                    <a:pt x="78" y="11"/>
                    <a:pt x="78" y="10"/>
                    <a:pt x="78" y="10"/>
                  </a:cubicBezTo>
                  <a:close/>
                  <a:moveTo>
                    <a:pt x="75" y="50"/>
                  </a:moveTo>
                  <a:cubicBezTo>
                    <a:pt x="75" y="49"/>
                    <a:pt x="75" y="49"/>
                    <a:pt x="75" y="48"/>
                  </a:cubicBezTo>
                  <a:cubicBezTo>
                    <a:pt x="75" y="48"/>
                    <a:pt x="76" y="48"/>
                    <a:pt x="76" y="48"/>
                  </a:cubicBezTo>
                  <a:cubicBezTo>
                    <a:pt x="76" y="48"/>
                    <a:pt x="76" y="47"/>
                    <a:pt x="76" y="47"/>
                  </a:cubicBezTo>
                  <a:cubicBezTo>
                    <a:pt x="77" y="47"/>
                    <a:pt x="77" y="47"/>
                    <a:pt x="78" y="47"/>
                  </a:cubicBezTo>
                  <a:cubicBezTo>
                    <a:pt x="78" y="47"/>
                    <a:pt x="78" y="48"/>
                    <a:pt x="78" y="48"/>
                  </a:cubicBezTo>
                  <a:cubicBezTo>
                    <a:pt x="78" y="49"/>
                    <a:pt x="78" y="49"/>
                    <a:pt x="78" y="50"/>
                  </a:cubicBezTo>
                  <a:cubicBezTo>
                    <a:pt x="77" y="50"/>
                    <a:pt x="77" y="50"/>
                    <a:pt x="76" y="50"/>
                  </a:cubicBezTo>
                  <a:cubicBezTo>
                    <a:pt x="76" y="51"/>
                    <a:pt x="76" y="51"/>
                    <a:pt x="76" y="52"/>
                  </a:cubicBezTo>
                  <a:cubicBezTo>
                    <a:pt x="76" y="52"/>
                    <a:pt x="75" y="52"/>
                    <a:pt x="75" y="52"/>
                  </a:cubicBezTo>
                  <a:cubicBezTo>
                    <a:pt x="75" y="51"/>
                    <a:pt x="75" y="51"/>
                    <a:pt x="75" y="50"/>
                  </a:cubicBezTo>
                  <a:close/>
                  <a:moveTo>
                    <a:pt x="73" y="58"/>
                  </a:moveTo>
                  <a:cubicBezTo>
                    <a:pt x="74" y="58"/>
                    <a:pt x="74" y="58"/>
                    <a:pt x="75" y="58"/>
                  </a:cubicBezTo>
                  <a:cubicBezTo>
                    <a:pt x="75" y="59"/>
                    <a:pt x="75" y="59"/>
                    <a:pt x="75" y="60"/>
                  </a:cubicBezTo>
                  <a:cubicBezTo>
                    <a:pt x="74" y="60"/>
                    <a:pt x="74" y="60"/>
                    <a:pt x="73" y="60"/>
                  </a:cubicBezTo>
                  <a:cubicBezTo>
                    <a:pt x="73" y="60"/>
                    <a:pt x="72" y="60"/>
                    <a:pt x="72" y="60"/>
                  </a:cubicBezTo>
                  <a:cubicBezTo>
                    <a:pt x="72" y="59"/>
                    <a:pt x="72" y="59"/>
                    <a:pt x="72" y="58"/>
                  </a:cubicBezTo>
                  <a:cubicBezTo>
                    <a:pt x="72" y="58"/>
                    <a:pt x="73" y="58"/>
                    <a:pt x="73" y="58"/>
                  </a:cubicBezTo>
                  <a:close/>
                  <a:moveTo>
                    <a:pt x="70" y="8"/>
                  </a:moveTo>
                  <a:cubicBezTo>
                    <a:pt x="71" y="8"/>
                    <a:pt x="71" y="8"/>
                    <a:pt x="72" y="8"/>
                  </a:cubicBezTo>
                  <a:cubicBezTo>
                    <a:pt x="72" y="9"/>
                    <a:pt x="72" y="9"/>
                    <a:pt x="72" y="10"/>
                  </a:cubicBezTo>
                  <a:cubicBezTo>
                    <a:pt x="71" y="10"/>
                    <a:pt x="71" y="10"/>
                    <a:pt x="70" y="10"/>
                  </a:cubicBezTo>
                  <a:cubicBezTo>
                    <a:pt x="70" y="9"/>
                    <a:pt x="70" y="9"/>
                    <a:pt x="70" y="8"/>
                  </a:cubicBezTo>
                  <a:close/>
                  <a:moveTo>
                    <a:pt x="23" y="52"/>
                  </a:moveTo>
                  <a:cubicBezTo>
                    <a:pt x="23" y="51"/>
                    <a:pt x="23" y="51"/>
                    <a:pt x="23" y="50"/>
                  </a:cubicBezTo>
                  <a:cubicBezTo>
                    <a:pt x="24" y="50"/>
                    <a:pt x="24" y="50"/>
                    <a:pt x="25" y="50"/>
                  </a:cubicBezTo>
                  <a:cubicBezTo>
                    <a:pt x="25" y="51"/>
                    <a:pt x="25" y="51"/>
                    <a:pt x="25" y="52"/>
                  </a:cubicBezTo>
                  <a:cubicBezTo>
                    <a:pt x="25" y="52"/>
                    <a:pt x="25" y="53"/>
                    <a:pt x="25" y="53"/>
                  </a:cubicBezTo>
                  <a:cubicBezTo>
                    <a:pt x="24" y="53"/>
                    <a:pt x="24" y="53"/>
                    <a:pt x="23" y="53"/>
                  </a:cubicBezTo>
                  <a:cubicBezTo>
                    <a:pt x="23" y="53"/>
                    <a:pt x="23" y="52"/>
                    <a:pt x="23" y="52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82" name="Freeform 41082" title=""/>
            <p:cNvSpPr/>
            <p:nvPr/>
          </p:nvSpPr>
          <p:spPr>
            <a:xfrm>
              <a:off x="4108" y="982"/>
              <a:ext cx="3" cy="2"/>
            </a:xfrm>
            <a:custGeom>
              <a:cxnLst>
                <a:cxn ang="0">
                  <a:pos x="0" y="16"/>
                </a:cxn>
                <a:cxn ang="0">
                  <a:pos x="12" y="16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16"/>
                </a:cxn>
              </a:cxnLst>
              <a:rect l="l" t="t" r="r" b="b"/>
              <a:pathLst>
                <a:path w="2" h="1">
                  <a:moveTo>
                    <a:pt x="0" y="1"/>
                  </a:moveTo>
                  <a:cubicBezTo>
                    <a:pt x="1" y="1"/>
                    <a:pt x="1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83" name="Freeform 41083" title=""/>
            <p:cNvSpPr/>
            <p:nvPr/>
          </p:nvSpPr>
          <p:spPr>
            <a:xfrm>
              <a:off x="3789" y="993"/>
              <a:ext cx="9" cy="8"/>
            </a:xfrm>
            <a:custGeom>
              <a:cxnLst>
                <a:cxn ang="0">
                  <a:pos x="0" y="13"/>
                </a:cxn>
                <a:cxn ang="0">
                  <a:pos x="0" y="21"/>
                </a:cxn>
                <a:cxn ang="0">
                  <a:pos x="0" y="34"/>
                </a:cxn>
                <a:cxn ang="0">
                  <a:pos x="23" y="34"/>
                </a:cxn>
                <a:cxn ang="0">
                  <a:pos x="41" y="34"/>
                </a:cxn>
                <a:cxn ang="0">
                  <a:pos x="41" y="21"/>
                </a:cxn>
                <a:cxn ang="0">
                  <a:pos x="52" y="21"/>
                </a:cxn>
                <a:cxn ang="0">
                  <a:pos x="52" y="13"/>
                </a:cxn>
                <a:cxn ang="0">
                  <a:pos x="52" y="0"/>
                </a:cxn>
                <a:cxn ang="0">
                  <a:pos x="41" y="0"/>
                </a:cxn>
                <a:cxn ang="0">
                  <a:pos x="23" y="0"/>
                </a:cxn>
                <a:cxn ang="0">
                  <a:pos x="23" y="13"/>
                </a:cxn>
                <a:cxn ang="0">
                  <a:pos x="0" y="13"/>
                </a:cxn>
              </a:cxnLst>
              <a:rect l="l" t="t" r="r" b="b"/>
              <a:pathLst>
                <a:path w="5" h="5">
                  <a:moveTo>
                    <a:pt x="0" y="2"/>
                  </a:move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5"/>
                    <a:pt x="0" y="5"/>
                  </a:cubicBezTo>
                  <a:cubicBezTo>
                    <a:pt x="1" y="5"/>
                    <a:pt x="1" y="5"/>
                    <a:pt x="2" y="5"/>
                  </a:cubicBezTo>
                  <a:cubicBezTo>
                    <a:pt x="2" y="5"/>
                    <a:pt x="3" y="5"/>
                    <a:pt x="4" y="5"/>
                  </a:cubicBezTo>
                  <a:cubicBezTo>
                    <a:pt x="4" y="5"/>
                    <a:pt x="4" y="4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5" y="1"/>
                    <a:pt x="5" y="1"/>
                    <a:pt x="5" y="0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1" y="2"/>
                    <a:pt x="1" y="2"/>
                    <a:pt x="0" y="2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84" name="Freeform 41084" title=""/>
            <p:cNvSpPr/>
            <p:nvPr/>
          </p:nvSpPr>
          <p:spPr>
            <a:xfrm>
              <a:off x="3802" y="998"/>
              <a:ext cx="5" cy="9"/>
            </a:xfrm>
            <a:custGeom>
              <a:cxnLst>
                <a:cxn ang="0">
                  <a:pos x="0" y="0"/>
                </a:cxn>
                <a:cxn ang="0">
                  <a:pos x="0" y="23"/>
                </a:cxn>
                <a:cxn ang="0">
                  <a:pos x="0" y="41"/>
                </a:cxn>
                <a:cxn ang="0">
                  <a:pos x="0" y="52"/>
                </a:cxn>
                <a:cxn ang="0">
                  <a:pos x="8" y="52"/>
                </a:cxn>
                <a:cxn ang="0">
                  <a:pos x="8" y="41"/>
                </a:cxn>
                <a:cxn ang="0">
                  <a:pos x="22" y="41"/>
                </a:cxn>
                <a:cxn ang="0">
                  <a:pos x="22" y="23"/>
                </a:cxn>
                <a:cxn ang="0">
                  <a:pos x="22" y="0"/>
                </a:cxn>
                <a:cxn ang="0">
                  <a:pos x="8" y="0"/>
                </a:cxn>
                <a:cxn ang="0">
                  <a:pos x="0" y="0"/>
                </a:cxn>
              </a:cxnLst>
              <a:rect l="l" t="t" r="r" b="b"/>
              <a:pathLst>
                <a:path w="3" h="5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4"/>
                    <a:pt x="0" y="5"/>
                    <a:pt x="0" y="5"/>
                  </a:cubicBezTo>
                  <a:cubicBezTo>
                    <a:pt x="0" y="5"/>
                    <a:pt x="1" y="5"/>
                    <a:pt x="1" y="5"/>
                  </a:cubicBezTo>
                  <a:cubicBezTo>
                    <a:pt x="1" y="5"/>
                    <a:pt x="1" y="4"/>
                    <a:pt x="1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3"/>
                    <a:pt x="3" y="3"/>
                    <a:pt x="3" y="2"/>
                  </a:cubicBezTo>
                  <a:cubicBezTo>
                    <a:pt x="3" y="2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85" name="Freeform 41085" title=""/>
            <p:cNvSpPr/>
            <p:nvPr/>
          </p:nvSpPr>
          <p:spPr>
            <a:xfrm>
              <a:off x="3990" y="996"/>
              <a:ext cx="34" cy="23"/>
            </a:xfrm>
            <a:custGeom>
              <a:cxnLst>
                <a:cxn ang="0">
                  <a:pos x="9" y="88"/>
                </a:cxn>
                <a:cxn ang="0">
                  <a:pos x="26" y="88"/>
                </a:cxn>
                <a:cxn ang="0">
                  <a:pos x="26" y="106"/>
                </a:cxn>
                <a:cxn ang="0">
                  <a:pos x="34" y="106"/>
                </a:cxn>
                <a:cxn ang="0">
                  <a:pos x="49" y="106"/>
                </a:cxn>
                <a:cxn ang="0">
                  <a:pos x="49" y="129"/>
                </a:cxn>
                <a:cxn ang="0">
                  <a:pos x="58" y="129"/>
                </a:cxn>
                <a:cxn ang="0">
                  <a:pos x="75" y="129"/>
                </a:cxn>
                <a:cxn ang="0">
                  <a:pos x="92" y="129"/>
                </a:cxn>
                <a:cxn ang="0">
                  <a:pos x="99" y="129"/>
                </a:cxn>
                <a:cxn ang="0">
                  <a:pos x="119" y="129"/>
                </a:cxn>
                <a:cxn ang="0">
                  <a:pos x="119" y="106"/>
                </a:cxn>
                <a:cxn ang="0">
                  <a:pos x="128" y="106"/>
                </a:cxn>
                <a:cxn ang="0">
                  <a:pos x="141" y="106"/>
                </a:cxn>
                <a:cxn ang="0">
                  <a:pos x="153" y="106"/>
                </a:cxn>
                <a:cxn ang="0">
                  <a:pos x="153" y="101"/>
                </a:cxn>
                <a:cxn ang="0">
                  <a:pos x="153" y="88"/>
                </a:cxn>
                <a:cxn ang="0">
                  <a:pos x="168" y="88"/>
                </a:cxn>
                <a:cxn ang="0">
                  <a:pos x="168" y="78"/>
                </a:cxn>
                <a:cxn ang="0">
                  <a:pos x="168" y="60"/>
                </a:cxn>
                <a:cxn ang="0">
                  <a:pos x="168" y="50"/>
                </a:cxn>
                <a:cxn ang="0">
                  <a:pos x="168" y="28"/>
                </a:cxn>
                <a:cxn ang="0">
                  <a:pos x="153" y="28"/>
                </a:cxn>
                <a:cxn ang="0">
                  <a:pos x="153" y="12"/>
                </a:cxn>
                <a:cxn ang="0">
                  <a:pos x="153" y="0"/>
                </a:cxn>
                <a:cxn ang="0">
                  <a:pos x="141" y="0"/>
                </a:cxn>
                <a:cxn ang="0">
                  <a:pos x="128" y="0"/>
                </a:cxn>
                <a:cxn ang="0">
                  <a:pos x="119" y="0"/>
                </a:cxn>
                <a:cxn ang="0">
                  <a:pos x="99" y="0"/>
                </a:cxn>
                <a:cxn ang="0">
                  <a:pos x="99" y="12"/>
                </a:cxn>
                <a:cxn ang="0">
                  <a:pos x="92" y="12"/>
                </a:cxn>
                <a:cxn ang="0">
                  <a:pos x="75" y="12"/>
                </a:cxn>
                <a:cxn ang="0">
                  <a:pos x="75" y="0"/>
                </a:cxn>
                <a:cxn ang="0">
                  <a:pos x="58" y="0"/>
                </a:cxn>
                <a:cxn ang="0">
                  <a:pos x="58" y="12"/>
                </a:cxn>
                <a:cxn ang="0">
                  <a:pos x="49" y="12"/>
                </a:cxn>
                <a:cxn ang="0">
                  <a:pos x="34" y="12"/>
                </a:cxn>
                <a:cxn ang="0">
                  <a:pos x="34" y="0"/>
                </a:cxn>
                <a:cxn ang="0">
                  <a:pos x="26" y="0"/>
                </a:cxn>
                <a:cxn ang="0">
                  <a:pos x="9" y="0"/>
                </a:cxn>
                <a:cxn ang="0">
                  <a:pos x="9" y="12"/>
                </a:cxn>
                <a:cxn ang="0">
                  <a:pos x="0" y="12"/>
                </a:cxn>
                <a:cxn ang="0">
                  <a:pos x="0" y="28"/>
                </a:cxn>
                <a:cxn ang="0">
                  <a:pos x="0" y="50"/>
                </a:cxn>
                <a:cxn ang="0">
                  <a:pos x="0" y="60"/>
                </a:cxn>
                <a:cxn ang="0">
                  <a:pos x="9" y="60"/>
                </a:cxn>
                <a:cxn ang="0">
                  <a:pos x="9" y="78"/>
                </a:cxn>
                <a:cxn ang="0">
                  <a:pos x="9" y="88"/>
                </a:cxn>
              </a:cxnLst>
              <a:rect l="l" t="t" r="r" b="b"/>
              <a:pathLst>
                <a:path w="20" h="13">
                  <a:moveTo>
                    <a:pt x="1" y="9"/>
                  </a:moveTo>
                  <a:cubicBezTo>
                    <a:pt x="2" y="9"/>
                    <a:pt x="2" y="9"/>
                    <a:pt x="3" y="9"/>
                  </a:cubicBezTo>
                  <a:cubicBezTo>
                    <a:pt x="3" y="10"/>
                    <a:pt x="3" y="11"/>
                    <a:pt x="3" y="11"/>
                  </a:cubicBezTo>
                  <a:cubicBezTo>
                    <a:pt x="3" y="11"/>
                    <a:pt x="4" y="11"/>
                    <a:pt x="4" y="11"/>
                  </a:cubicBezTo>
                  <a:cubicBezTo>
                    <a:pt x="5" y="11"/>
                    <a:pt x="5" y="11"/>
                    <a:pt x="6" y="11"/>
                  </a:cubicBezTo>
                  <a:cubicBezTo>
                    <a:pt x="6" y="12"/>
                    <a:pt x="6" y="12"/>
                    <a:pt x="6" y="13"/>
                  </a:cubicBezTo>
                  <a:cubicBezTo>
                    <a:pt x="6" y="13"/>
                    <a:pt x="7" y="13"/>
                    <a:pt x="7" y="13"/>
                  </a:cubicBezTo>
                  <a:cubicBezTo>
                    <a:pt x="8" y="13"/>
                    <a:pt x="8" y="13"/>
                    <a:pt x="9" y="13"/>
                  </a:cubicBezTo>
                  <a:cubicBezTo>
                    <a:pt x="10" y="13"/>
                    <a:pt x="10" y="13"/>
                    <a:pt x="11" y="13"/>
                  </a:cubicBezTo>
                  <a:cubicBezTo>
                    <a:pt x="11" y="13"/>
                    <a:pt x="12" y="13"/>
                    <a:pt x="12" y="13"/>
                  </a:cubicBezTo>
                  <a:cubicBezTo>
                    <a:pt x="13" y="13"/>
                    <a:pt x="13" y="13"/>
                    <a:pt x="14" y="13"/>
                  </a:cubicBezTo>
                  <a:cubicBezTo>
                    <a:pt x="14" y="12"/>
                    <a:pt x="14" y="12"/>
                    <a:pt x="14" y="11"/>
                  </a:cubicBezTo>
                  <a:cubicBezTo>
                    <a:pt x="14" y="11"/>
                    <a:pt x="15" y="11"/>
                    <a:pt x="15" y="11"/>
                  </a:cubicBezTo>
                  <a:cubicBezTo>
                    <a:pt x="16" y="11"/>
                    <a:pt x="16" y="11"/>
                    <a:pt x="17" y="11"/>
                  </a:cubicBezTo>
                  <a:cubicBezTo>
                    <a:pt x="17" y="11"/>
                    <a:pt x="18" y="11"/>
                    <a:pt x="18" y="11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9" y="9"/>
                    <a:pt x="19" y="9"/>
                    <a:pt x="20" y="9"/>
                  </a:cubicBezTo>
                  <a:cubicBezTo>
                    <a:pt x="20" y="9"/>
                    <a:pt x="20" y="8"/>
                    <a:pt x="20" y="8"/>
                  </a:cubicBezTo>
                  <a:cubicBezTo>
                    <a:pt x="20" y="7"/>
                    <a:pt x="20" y="7"/>
                    <a:pt x="20" y="6"/>
                  </a:cubicBezTo>
                  <a:cubicBezTo>
                    <a:pt x="20" y="6"/>
                    <a:pt x="20" y="5"/>
                    <a:pt x="20" y="5"/>
                  </a:cubicBezTo>
                  <a:cubicBezTo>
                    <a:pt x="20" y="4"/>
                    <a:pt x="20" y="4"/>
                    <a:pt x="20" y="3"/>
                  </a:cubicBezTo>
                  <a:cubicBezTo>
                    <a:pt x="19" y="3"/>
                    <a:pt x="19" y="3"/>
                    <a:pt x="18" y="3"/>
                  </a:cubicBezTo>
                  <a:cubicBezTo>
                    <a:pt x="18" y="3"/>
                    <a:pt x="18" y="2"/>
                    <a:pt x="18" y="1"/>
                  </a:cubicBezTo>
                  <a:cubicBezTo>
                    <a:pt x="18" y="1"/>
                    <a:pt x="18" y="0"/>
                    <a:pt x="18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6" y="0"/>
                    <a:pt x="16" y="0"/>
                    <a:pt x="15" y="0"/>
                  </a:cubicBezTo>
                  <a:cubicBezTo>
                    <a:pt x="15" y="0"/>
                    <a:pt x="14" y="0"/>
                    <a:pt x="14" y="0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1"/>
                    <a:pt x="12" y="1"/>
                  </a:cubicBezTo>
                  <a:cubicBezTo>
                    <a:pt x="12" y="1"/>
                    <a:pt x="11" y="1"/>
                    <a:pt x="11" y="1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9" y="1"/>
                    <a:pt x="9" y="0"/>
                    <a:pt x="9" y="0"/>
                  </a:cubicBezTo>
                  <a:cubicBezTo>
                    <a:pt x="8" y="0"/>
                    <a:pt x="8" y="0"/>
                    <a:pt x="7" y="0"/>
                  </a:cubicBezTo>
                  <a:cubicBezTo>
                    <a:pt x="7" y="0"/>
                    <a:pt x="7" y="1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5" y="1"/>
                    <a:pt x="4" y="1"/>
                  </a:cubicBezTo>
                  <a:cubicBezTo>
                    <a:pt x="4" y="1"/>
                    <a:pt x="4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5"/>
                    <a:pt x="0" y="6"/>
                    <a:pt x="0" y="6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1" y="7"/>
                    <a:pt x="1" y="7"/>
                    <a:pt x="1" y="8"/>
                  </a:cubicBezTo>
                  <a:cubicBezTo>
                    <a:pt x="1" y="8"/>
                    <a:pt x="1" y="9"/>
                    <a:pt x="1" y="9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86" name="Freeform 41086" title=""/>
            <p:cNvSpPr/>
            <p:nvPr/>
          </p:nvSpPr>
          <p:spPr>
            <a:xfrm>
              <a:off x="3840" y="1019"/>
              <a:ext cx="2" cy="2"/>
            </a:xfrm>
            <a:custGeom>
              <a:cxnLst>
                <a:cxn ang="0">
                  <a:pos x="0" y="16"/>
                </a:cxn>
                <a:cxn ang="0">
                  <a:pos x="16" y="16"/>
                </a:cxn>
                <a:cxn ang="0">
                  <a:pos x="16" y="0"/>
                </a:cxn>
                <a:cxn ang="0">
                  <a:pos x="0" y="0"/>
                </a:cxn>
                <a:cxn ang="0">
                  <a:pos x="0" y="16"/>
                </a:cxn>
              </a:cxnLst>
              <a:rect l="l" t="t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87" name="Freeform 41087" title=""/>
            <p:cNvSpPr/>
            <p:nvPr/>
          </p:nvSpPr>
          <p:spPr>
            <a:xfrm>
              <a:off x="3788" y="1034"/>
              <a:ext cx="8" cy="9"/>
            </a:xfrm>
            <a:custGeom>
              <a:cxnLst>
                <a:cxn ang="0">
                  <a:pos x="21" y="0"/>
                </a:cxn>
                <a:cxn ang="0">
                  <a:pos x="8" y="0"/>
                </a:cxn>
                <a:cxn ang="0">
                  <a:pos x="8" y="23"/>
                </a:cxn>
                <a:cxn ang="0">
                  <a:pos x="0" y="23"/>
                </a:cxn>
                <a:cxn ang="0">
                  <a:pos x="0" y="41"/>
                </a:cxn>
                <a:cxn ang="0">
                  <a:pos x="8" y="41"/>
                </a:cxn>
                <a:cxn ang="0">
                  <a:pos x="8" y="52"/>
                </a:cxn>
                <a:cxn ang="0">
                  <a:pos x="21" y="52"/>
                </a:cxn>
                <a:cxn ang="0">
                  <a:pos x="21" y="41"/>
                </a:cxn>
                <a:cxn ang="0">
                  <a:pos x="34" y="41"/>
                </a:cxn>
                <a:cxn ang="0">
                  <a:pos x="34" y="23"/>
                </a:cxn>
                <a:cxn ang="0">
                  <a:pos x="21" y="23"/>
                </a:cxn>
                <a:cxn ang="0">
                  <a:pos x="21" y="0"/>
                </a:cxn>
              </a:cxnLst>
              <a:rect l="l" t="t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2" y="5"/>
                    <a:pt x="3" y="5"/>
                  </a:cubicBezTo>
                  <a:cubicBezTo>
                    <a:pt x="3" y="5"/>
                    <a:pt x="3" y="4"/>
                    <a:pt x="3" y="4"/>
                  </a:cubicBezTo>
                  <a:cubicBezTo>
                    <a:pt x="3" y="4"/>
                    <a:pt x="4" y="4"/>
                    <a:pt x="5" y="4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88" name="Freeform 41088" title=""/>
            <p:cNvSpPr/>
            <p:nvPr/>
          </p:nvSpPr>
          <p:spPr>
            <a:xfrm>
              <a:off x="4077" y="1148"/>
              <a:ext cx="7" cy="5"/>
            </a:xfrm>
            <a:custGeom>
              <a:cxnLst>
                <a:cxn ang="0">
                  <a:pos x="12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12" y="8"/>
                </a:cxn>
                <a:cxn ang="0">
                  <a:pos x="12" y="22"/>
                </a:cxn>
                <a:cxn ang="0">
                  <a:pos x="28" y="22"/>
                </a:cxn>
                <a:cxn ang="0">
                  <a:pos x="28" y="8"/>
                </a:cxn>
                <a:cxn ang="0">
                  <a:pos x="37" y="8"/>
                </a:cxn>
                <a:cxn ang="0">
                  <a:pos x="37" y="0"/>
                </a:cxn>
                <a:cxn ang="0">
                  <a:pos x="28" y="0"/>
                </a:cxn>
                <a:cxn ang="0">
                  <a:pos x="12" y="0"/>
                </a:cxn>
              </a:cxnLst>
              <a:rect l="l" t="t" r="r" b="b"/>
              <a:pathLst>
                <a:path w="4" h="3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2" y="3"/>
                    <a:pt x="2" y="3"/>
                    <a:pt x="3" y="3"/>
                  </a:cubicBezTo>
                  <a:cubicBezTo>
                    <a:pt x="3" y="3"/>
                    <a:pt x="3" y="2"/>
                    <a:pt x="3" y="1"/>
                  </a:cubicBezTo>
                  <a:cubicBezTo>
                    <a:pt x="3" y="1"/>
                    <a:pt x="4" y="1"/>
                    <a:pt x="4" y="1"/>
                  </a:cubicBezTo>
                  <a:cubicBezTo>
                    <a:pt x="4" y="1"/>
                    <a:pt x="4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89" name="Freeform 41089" title=""/>
            <p:cNvSpPr/>
            <p:nvPr/>
          </p:nvSpPr>
          <p:spPr>
            <a:xfrm>
              <a:off x="4098" y="1134"/>
              <a:ext cx="8" cy="19"/>
            </a:xfrm>
            <a:custGeom>
              <a:cxnLst>
                <a:cxn ang="0">
                  <a:pos x="21" y="28"/>
                </a:cxn>
                <a:cxn ang="0">
                  <a:pos x="21" y="16"/>
                </a:cxn>
                <a:cxn ang="0">
                  <a:pos x="21" y="0"/>
                </a:cxn>
                <a:cxn ang="0">
                  <a:pos x="13" y="0"/>
                </a:cxn>
                <a:cxn ang="0">
                  <a:pos x="13" y="16"/>
                </a:cxn>
                <a:cxn ang="0">
                  <a:pos x="13" y="28"/>
                </a:cxn>
                <a:cxn ang="0">
                  <a:pos x="13" y="48"/>
                </a:cxn>
                <a:cxn ang="0">
                  <a:pos x="13" y="50"/>
                </a:cxn>
                <a:cxn ang="0">
                  <a:pos x="0" y="50"/>
                </a:cxn>
                <a:cxn ang="0">
                  <a:pos x="0" y="71"/>
                </a:cxn>
                <a:cxn ang="0">
                  <a:pos x="0" y="83"/>
                </a:cxn>
                <a:cxn ang="0">
                  <a:pos x="0" y="98"/>
                </a:cxn>
                <a:cxn ang="0">
                  <a:pos x="13" y="98"/>
                </a:cxn>
                <a:cxn ang="0">
                  <a:pos x="21" y="98"/>
                </a:cxn>
                <a:cxn ang="0">
                  <a:pos x="34" y="98"/>
                </a:cxn>
                <a:cxn ang="0">
                  <a:pos x="34" y="83"/>
                </a:cxn>
                <a:cxn ang="0">
                  <a:pos x="34" y="71"/>
                </a:cxn>
                <a:cxn ang="0">
                  <a:pos x="34" y="50"/>
                </a:cxn>
                <a:cxn ang="0">
                  <a:pos x="34" y="48"/>
                </a:cxn>
                <a:cxn ang="0">
                  <a:pos x="21" y="48"/>
                </a:cxn>
                <a:cxn ang="0">
                  <a:pos x="21" y="28"/>
                </a:cxn>
              </a:cxnLst>
              <a:rect l="l" t="t" r="r" b="b"/>
              <a:pathLst>
                <a:path w="5" h="11">
                  <a:moveTo>
                    <a:pt x="3" y="3"/>
                  </a:move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0"/>
                    <a:pt x="2" y="1"/>
                    <a:pt x="2" y="2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2" y="4"/>
                    <a:pt x="2" y="4"/>
                    <a:pt x="2" y="5"/>
                  </a:cubicBezTo>
                  <a:cubicBezTo>
                    <a:pt x="2" y="5"/>
                    <a:pt x="2" y="6"/>
                    <a:pt x="2" y="6"/>
                  </a:cubicBezTo>
                  <a:cubicBezTo>
                    <a:pt x="1" y="6"/>
                    <a:pt x="1" y="6"/>
                    <a:pt x="0" y="6"/>
                  </a:cubicBezTo>
                  <a:cubicBezTo>
                    <a:pt x="0" y="7"/>
                    <a:pt x="0" y="7"/>
                    <a:pt x="0" y="8"/>
                  </a:cubicBezTo>
                  <a:cubicBezTo>
                    <a:pt x="0" y="8"/>
                    <a:pt x="0" y="9"/>
                    <a:pt x="0" y="9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1" y="11"/>
                    <a:pt x="1" y="11"/>
                    <a:pt x="2" y="11"/>
                  </a:cubicBezTo>
                  <a:cubicBezTo>
                    <a:pt x="2" y="11"/>
                    <a:pt x="3" y="11"/>
                    <a:pt x="3" y="11"/>
                  </a:cubicBezTo>
                  <a:cubicBezTo>
                    <a:pt x="4" y="11"/>
                    <a:pt x="4" y="11"/>
                    <a:pt x="5" y="11"/>
                  </a:cubicBezTo>
                  <a:cubicBezTo>
                    <a:pt x="5" y="11"/>
                    <a:pt x="5" y="10"/>
                    <a:pt x="5" y="9"/>
                  </a:cubicBezTo>
                  <a:cubicBezTo>
                    <a:pt x="5" y="9"/>
                    <a:pt x="5" y="8"/>
                    <a:pt x="5" y="8"/>
                  </a:cubicBezTo>
                  <a:cubicBezTo>
                    <a:pt x="5" y="7"/>
                    <a:pt x="5" y="7"/>
                    <a:pt x="5" y="6"/>
                  </a:cubicBezTo>
                  <a:cubicBezTo>
                    <a:pt x="5" y="6"/>
                    <a:pt x="5" y="5"/>
                    <a:pt x="5" y="5"/>
                  </a:cubicBezTo>
                  <a:cubicBezTo>
                    <a:pt x="4" y="5"/>
                    <a:pt x="4" y="5"/>
                    <a:pt x="3" y="5"/>
                  </a:cubicBezTo>
                  <a:cubicBezTo>
                    <a:pt x="3" y="4"/>
                    <a:pt x="3" y="4"/>
                    <a:pt x="3" y="3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90" name="Freeform 41090" title=""/>
            <p:cNvSpPr/>
            <p:nvPr/>
          </p:nvSpPr>
          <p:spPr>
            <a:xfrm>
              <a:off x="4160" y="1167"/>
              <a:ext cx="14" cy="5"/>
            </a:xfrm>
            <a:custGeom>
              <a:cxnLst>
                <a:cxn ang="0">
                  <a:pos x="49" y="0"/>
                </a:cxn>
                <a:cxn ang="0">
                  <a:pos x="28" y="0"/>
                </a:cxn>
                <a:cxn ang="0">
                  <a:pos x="21" y="0"/>
                </a:cxn>
                <a:cxn ang="0">
                  <a:pos x="0" y="0"/>
                </a:cxn>
                <a:cxn ang="0">
                  <a:pos x="0" y="13"/>
                </a:cxn>
                <a:cxn ang="0">
                  <a:pos x="0" y="22"/>
                </a:cxn>
                <a:cxn ang="0">
                  <a:pos x="21" y="22"/>
                </a:cxn>
                <a:cxn ang="0">
                  <a:pos x="28" y="22"/>
                </a:cxn>
                <a:cxn ang="0">
                  <a:pos x="49" y="22"/>
                </a:cxn>
                <a:cxn ang="0">
                  <a:pos x="65" y="22"/>
                </a:cxn>
                <a:cxn ang="0">
                  <a:pos x="65" y="13"/>
                </a:cxn>
                <a:cxn ang="0">
                  <a:pos x="77" y="13"/>
                </a:cxn>
                <a:cxn ang="0">
                  <a:pos x="77" y="0"/>
                </a:cxn>
                <a:cxn ang="0">
                  <a:pos x="65" y="0"/>
                </a:cxn>
                <a:cxn ang="0">
                  <a:pos x="49" y="0"/>
                </a:cxn>
              </a:cxnLst>
              <a:rect l="l" t="t" r="r" b="b"/>
              <a:pathLst>
                <a:path w="8" h="3">
                  <a:moveTo>
                    <a:pt x="5" y="0"/>
                  </a:moveTo>
                  <a:cubicBezTo>
                    <a:pt x="4" y="0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4" y="3"/>
                    <a:pt x="5" y="3"/>
                  </a:cubicBezTo>
                  <a:cubicBezTo>
                    <a:pt x="5" y="3"/>
                    <a:pt x="6" y="3"/>
                    <a:pt x="7" y="3"/>
                  </a:cubicBezTo>
                  <a:cubicBezTo>
                    <a:pt x="7" y="3"/>
                    <a:pt x="7" y="2"/>
                    <a:pt x="7" y="2"/>
                  </a:cubicBezTo>
                  <a:cubicBezTo>
                    <a:pt x="7" y="2"/>
                    <a:pt x="8" y="2"/>
                    <a:pt x="8" y="2"/>
                  </a:cubicBezTo>
                  <a:cubicBezTo>
                    <a:pt x="8" y="1"/>
                    <a:pt x="8" y="1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ubicBezTo>
                    <a:pt x="6" y="0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91" name="Freeform 41091" title=""/>
            <p:cNvSpPr/>
            <p:nvPr/>
          </p:nvSpPr>
          <p:spPr>
            <a:xfrm>
              <a:off x="4010" y="1200"/>
              <a:ext cx="4" cy="3"/>
            </a:xfrm>
            <a:custGeom>
              <a:cxnLst>
                <a:cxn ang="0">
                  <a:pos x="0" y="12"/>
                </a:cxn>
                <a:cxn ang="0">
                  <a:pos x="32" y="12"/>
                </a:cxn>
                <a:cxn ang="0">
                  <a:pos x="32" y="0"/>
                </a:cxn>
                <a:cxn ang="0">
                  <a:pos x="0" y="0"/>
                </a:cxn>
                <a:cxn ang="0">
                  <a:pos x="0" y="12"/>
                </a:cxn>
              </a:cxnLst>
              <a:rect l="l" t="t" r="r" b="b"/>
              <a:pathLst>
                <a:path w="2" h="2">
                  <a:moveTo>
                    <a:pt x="0" y="2"/>
                  </a:move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1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92" name="Freeform 41092" title=""/>
            <p:cNvSpPr/>
            <p:nvPr/>
          </p:nvSpPr>
          <p:spPr>
            <a:xfrm>
              <a:off x="3751" y="1203"/>
              <a:ext cx="9" cy="4"/>
            </a:xfrm>
            <a:custGeom>
              <a:cxnLst>
                <a:cxn ang="0">
                  <a:pos x="41" y="32"/>
                </a:cxn>
                <a:cxn ang="0">
                  <a:pos x="52" y="32"/>
                </a:cxn>
                <a:cxn ang="0">
                  <a:pos x="52" y="0"/>
                </a:cxn>
                <a:cxn ang="0">
                  <a:pos x="41" y="0"/>
                </a:cxn>
                <a:cxn ang="0">
                  <a:pos x="23" y="0"/>
                </a:cxn>
                <a:cxn ang="0">
                  <a:pos x="0" y="0"/>
                </a:cxn>
                <a:cxn ang="0">
                  <a:pos x="0" y="32"/>
                </a:cxn>
                <a:cxn ang="0">
                  <a:pos x="23" y="32"/>
                </a:cxn>
                <a:cxn ang="0">
                  <a:pos x="41" y="32"/>
                </a:cxn>
              </a:cxnLst>
              <a:rect l="l" t="t" r="r" b="b"/>
              <a:pathLst>
                <a:path w="5" h="2">
                  <a:moveTo>
                    <a:pt x="4" y="2"/>
                  </a:moveTo>
                  <a:cubicBezTo>
                    <a:pt x="4" y="2"/>
                    <a:pt x="5" y="2"/>
                    <a:pt x="5" y="2"/>
                  </a:cubicBezTo>
                  <a:cubicBezTo>
                    <a:pt x="5" y="1"/>
                    <a:pt x="5" y="1"/>
                    <a:pt x="5" y="0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3" y="2"/>
                    <a:pt x="3" y="2"/>
                    <a:pt x="4" y="2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93" name="Freeform 41093" title=""/>
            <p:cNvSpPr/>
            <p:nvPr/>
          </p:nvSpPr>
          <p:spPr>
            <a:xfrm>
              <a:off x="4000" y="1203"/>
              <a:ext cx="5" cy="4"/>
            </a:xfrm>
            <a:custGeom>
              <a:cxnLst>
                <a:cxn ang="0">
                  <a:pos x="0" y="0"/>
                </a:cxn>
                <a:cxn ang="0">
                  <a:pos x="0" y="32"/>
                </a:cxn>
                <a:cxn ang="0">
                  <a:pos x="8" y="32"/>
                </a:cxn>
                <a:cxn ang="0">
                  <a:pos x="22" y="32"/>
                </a:cxn>
                <a:cxn ang="0">
                  <a:pos x="22" y="0"/>
                </a:cxn>
                <a:cxn ang="0">
                  <a:pos x="8" y="0"/>
                </a:cxn>
                <a:cxn ang="0">
                  <a:pos x="0" y="0"/>
                </a:cxn>
              </a:cxnLst>
              <a:rect l="l" t="t" r="r" b="b"/>
              <a:pathLst>
                <a:path w="3" h="2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94" name="Freeform 41094" title=""/>
            <p:cNvSpPr/>
            <p:nvPr/>
          </p:nvSpPr>
          <p:spPr>
            <a:xfrm>
              <a:off x="3749" y="1212"/>
              <a:ext cx="6" cy="5"/>
            </a:xfrm>
            <a:custGeom>
              <a:cxnLst>
                <a:cxn ang="0">
                  <a:pos x="16" y="22"/>
                </a:cxn>
                <a:cxn ang="0">
                  <a:pos x="48" y="22"/>
                </a:cxn>
                <a:cxn ang="0">
                  <a:pos x="48" y="13"/>
                </a:cxn>
                <a:cxn ang="0">
                  <a:pos x="48" y="0"/>
                </a:cxn>
                <a:cxn ang="0">
                  <a:pos x="16" y="0"/>
                </a:cxn>
                <a:cxn ang="0">
                  <a:pos x="0" y="0"/>
                </a:cxn>
                <a:cxn ang="0">
                  <a:pos x="0" y="13"/>
                </a:cxn>
                <a:cxn ang="0">
                  <a:pos x="16" y="13"/>
                </a:cxn>
                <a:cxn ang="0">
                  <a:pos x="16" y="22"/>
                </a:cxn>
              </a:cxnLst>
              <a:rect l="l" t="t" r="r" b="b"/>
              <a:pathLst>
                <a:path w="3" h="3">
                  <a:moveTo>
                    <a:pt x="1" y="3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95" name="Freeform 41095" title=""/>
            <p:cNvSpPr/>
            <p:nvPr/>
          </p:nvSpPr>
          <p:spPr>
            <a:xfrm>
              <a:off x="3760" y="1212"/>
              <a:ext cx="3" cy="4"/>
            </a:xfrm>
            <a:custGeom>
              <a:cxnLst>
                <a:cxn ang="0">
                  <a:pos x="0" y="32"/>
                </a:cxn>
                <a:cxn ang="0">
                  <a:pos x="12" y="3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32"/>
                </a:cxn>
              </a:cxnLst>
              <a:rect l="l" t="t" r="r" b="b"/>
              <a:pathLst>
                <a:path w="2" h="2">
                  <a:moveTo>
                    <a:pt x="0" y="2"/>
                  </a:moveTo>
                  <a:cubicBezTo>
                    <a:pt x="1" y="2"/>
                    <a:pt x="1" y="2"/>
                    <a:pt x="2" y="2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96" name="Freeform 41096" title=""/>
            <p:cNvSpPr/>
            <p:nvPr/>
          </p:nvSpPr>
          <p:spPr>
            <a:xfrm>
              <a:off x="3721" y="1221"/>
              <a:ext cx="44" cy="17"/>
            </a:xfrm>
            <a:custGeom>
              <a:cxnLst>
                <a:cxn ang="0">
                  <a:pos x="239" y="83"/>
                </a:cxn>
                <a:cxn ang="0">
                  <a:pos x="239" y="70"/>
                </a:cxn>
                <a:cxn ang="0">
                  <a:pos x="229" y="70"/>
                </a:cxn>
                <a:cxn ang="0">
                  <a:pos x="229" y="49"/>
                </a:cxn>
                <a:cxn ang="0">
                  <a:pos x="213" y="49"/>
                </a:cxn>
                <a:cxn ang="0">
                  <a:pos x="213" y="44"/>
                </a:cxn>
                <a:cxn ang="0">
                  <a:pos x="201" y="44"/>
                </a:cxn>
                <a:cxn ang="0">
                  <a:pos x="180" y="44"/>
                </a:cxn>
                <a:cxn ang="0">
                  <a:pos x="180" y="26"/>
                </a:cxn>
                <a:cxn ang="0">
                  <a:pos x="164" y="26"/>
                </a:cxn>
                <a:cxn ang="0">
                  <a:pos x="164" y="9"/>
                </a:cxn>
                <a:cxn ang="0">
                  <a:pos x="151" y="9"/>
                </a:cxn>
                <a:cxn ang="0">
                  <a:pos x="136" y="9"/>
                </a:cxn>
                <a:cxn ang="0">
                  <a:pos x="136" y="0"/>
                </a:cxn>
                <a:cxn ang="0">
                  <a:pos x="123" y="0"/>
                </a:cxn>
                <a:cxn ang="0">
                  <a:pos x="102" y="0"/>
                </a:cxn>
                <a:cxn ang="0">
                  <a:pos x="99" y="0"/>
                </a:cxn>
                <a:cxn ang="0">
                  <a:pos x="77" y="0"/>
                </a:cxn>
                <a:cxn ang="0">
                  <a:pos x="65" y="0"/>
                </a:cxn>
                <a:cxn ang="0">
                  <a:pos x="49" y="0"/>
                </a:cxn>
                <a:cxn ang="0">
                  <a:pos x="28" y="0"/>
                </a:cxn>
                <a:cxn ang="0">
                  <a:pos x="28" y="9"/>
                </a:cxn>
                <a:cxn ang="0">
                  <a:pos x="21" y="9"/>
                </a:cxn>
                <a:cxn ang="0">
                  <a:pos x="0" y="9"/>
                </a:cxn>
                <a:cxn ang="0">
                  <a:pos x="0" y="26"/>
                </a:cxn>
                <a:cxn ang="0">
                  <a:pos x="21" y="26"/>
                </a:cxn>
                <a:cxn ang="0">
                  <a:pos x="28" y="26"/>
                </a:cxn>
                <a:cxn ang="0">
                  <a:pos x="49" y="26"/>
                </a:cxn>
                <a:cxn ang="0">
                  <a:pos x="49" y="44"/>
                </a:cxn>
                <a:cxn ang="0">
                  <a:pos x="65" y="44"/>
                </a:cxn>
                <a:cxn ang="0">
                  <a:pos x="65" y="26"/>
                </a:cxn>
                <a:cxn ang="0">
                  <a:pos x="77" y="26"/>
                </a:cxn>
                <a:cxn ang="0">
                  <a:pos x="99" y="26"/>
                </a:cxn>
                <a:cxn ang="0">
                  <a:pos x="99" y="44"/>
                </a:cxn>
                <a:cxn ang="0">
                  <a:pos x="102" y="44"/>
                </a:cxn>
                <a:cxn ang="0">
                  <a:pos x="123" y="44"/>
                </a:cxn>
                <a:cxn ang="0">
                  <a:pos x="136" y="44"/>
                </a:cxn>
                <a:cxn ang="0">
                  <a:pos x="136" y="49"/>
                </a:cxn>
                <a:cxn ang="0">
                  <a:pos x="151" y="49"/>
                </a:cxn>
                <a:cxn ang="0">
                  <a:pos x="151" y="70"/>
                </a:cxn>
                <a:cxn ang="0">
                  <a:pos x="151" y="83"/>
                </a:cxn>
                <a:cxn ang="0">
                  <a:pos x="164" y="83"/>
                </a:cxn>
                <a:cxn ang="0">
                  <a:pos x="164" y="83"/>
                </a:cxn>
                <a:cxn ang="0">
                  <a:pos x="180" y="83"/>
                </a:cxn>
                <a:cxn ang="0">
                  <a:pos x="201" y="83"/>
                </a:cxn>
                <a:cxn ang="0">
                  <a:pos x="213" y="83"/>
                </a:cxn>
                <a:cxn ang="0">
                  <a:pos x="229" y="83"/>
                </a:cxn>
                <a:cxn ang="0">
                  <a:pos x="239" y="83"/>
                </a:cxn>
              </a:cxnLst>
              <a:rect l="l" t="t" r="r" b="b"/>
              <a:pathLst>
                <a:path w="25" h="10">
                  <a:moveTo>
                    <a:pt x="25" y="10"/>
                  </a:moveTo>
                  <a:cubicBezTo>
                    <a:pt x="25" y="9"/>
                    <a:pt x="25" y="8"/>
                    <a:pt x="25" y="8"/>
                  </a:cubicBezTo>
                  <a:cubicBezTo>
                    <a:pt x="25" y="8"/>
                    <a:pt x="24" y="8"/>
                    <a:pt x="24" y="8"/>
                  </a:cubicBezTo>
                  <a:cubicBezTo>
                    <a:pt x="24" y="7"/>
                    <a:pt x="24" y="7"/>
                    <a:pt x="24" y="6"/>
                  </a:cubicBezTo>
                  <a:cubicBezTo>
                    <a:pt x="23" y="6"/>
                    <a:pt x="23" y="6"/>
                    <a:pt x="22" y="6"/>
                  </a:cubicBezTo>
                  <a:cubicBezTo>
                    <a:pt x="22" y="6"/>
                    <a:pt x="22" y="5"/>
                    <a:pt x="22" y="5"/>
                  </a:cubicBezTo>
                  <a:cubicBezTo>
                    <a:pt x="22" y="5"/>
                    <a:pt x="21" y="5"/>
                    <a:pt x="21" y="5"/>
                  </a:cubicBezTo>
                  <a:cubicBezTo>
                    <a:pt x="20" y="5"/>
                    <a:pt x="20" y="5"/>
                    <a:pt x="19" y="5"/>
                  </a:cubicBezTo>
                  <a:cubicBezTo>
                    <a:pt x="19" y="4"/>
                    <a:pt x="19" y="4"/>
                    <a:pt x="19" y="3"/>
                  </a:cubicBezTo>
                  <a:cubicBezTo>
                    <a:pt x="19" y="3"/>
                    <a:pt x="18" y="3"/>
                    <a:pt x="17" y="3"/>
                  </a:cubicBezTo>
                  <a:cubicBezTo>
                    <a:pt x="17" y="2"/>
                    <a:pt x="17" y="2"/>
                    <a:pt x="17" y="1"/>
                  </a:cubicBezTo>
                  <a:cubicBezTo>
                    <a:pt x="17" y="1"/>
                    <a:pt x="16" y="1"/>
                    <a:pt x="16" y="1"/>
                  </a:cubicBezTo>
                  <a:cubicBezTo>
                    <a:pt x="15" y="1"/>
                    <a:pt x="15" y="1"/>
                    <a:pt x="14" y="1"/>
                  </a:cubicBezTo>
                  <a:cubicBezTo>
                    <a:pt x="14" y="1"/>
                    <a:pt x="14" y="0"/>
                    <a:pt x="14" y="0"/>
                  </a:cubicBezTo>
                  <a:cubicBezTo>
                    <a:pt x="14" y="0"/>
                    <a:pt x="13" y="0"/>
                    <a:pt x="13" y="0"/>
                  </a:cubicBezTo>
                  <a:cubicBezTo>
                    <a:pt x="12" y="0"/>
                    <a:pt x="12" y="0"/>
                    <a:pt x="11" y="0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9" y="0"/>
                    <a:pt x="9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ubicBezTo>
                    <a:pt x="6" y="0"/>
                    <a:pt x="6" y="0"/>
                    <a:pt x="5" y="0"/>
                  </a:cubicBezTo>
                  <a:cubicBezTo>
                    <a:pt x="4" y="0"/>
                    <a:pt x="4" y="0"/>
                    <a:pt x="3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4" y="3"/>
                    <a:pt x="5" y="3"/>
                  </a:cubicBezTo>
                  <a:cubicBezTo>
                    <a:pt x="5" y="4"/>
                    <a:pt x="5" y="4"/>
                    <a:pt x="5" y="5"/>
                  </a:cubicBezTo>
                  <a:cubicBezTo>
                    <a:pt x="6" y="5"/>
                    <a:pt x="6" y="5"/>
                    <a:pt x="7" y="5"/>
                  </a:cubicBezTo>
                  <a:cubicBezTo>
                    <a:pt x="7" y="4"/>
                    <a:pt x="7" y="4"/>
                    <a:pt x="7" y="3"/>
                  </a:cubicBezTo>
                  <a:cubicBezTo>
                    <a:pt x="7" y="3"/>
                    <a:pt x="8" y="3"/>
                    <a:pt x="8" y="3"/>
                  </a:cubicBezTo>
                  <a:cubicBezTo>
                    <a:pt x="9" y="3"/>
                    <a:pt x="9" y="3"/>
                    <a:pt x="10" y="3"/>
                  </a:cubicBezTo>
                  <a:cubicBezTo>
                    <a:pt x="10" y="4"/>
                    <a:pt x="10" y="4"/>
                    <a:pt x="10" y="5"/>
                  </a:cubicBezTo>
                  <a:cubicBezTo>
                    <a:pt x="10" y="5"/>
                    <a:pt x="11" y="5"/>
                    <a:pt x="11" y="5"/>
                  </a:cubicBezTo>
                  <a:cubicBezTo>
                    <a:pt x="12" y="5"/>
                    <a:pt x="12" y="5"/>
                    <a:pt x="13" y="5"/>
                  </a:cubicBezTo>
                  <a:cubicBezTo>
                    <a:pt x="13" y="5"/>
                    <a:pt x="14" y="5"/>
                    <a:pt x="14" y="5"/>
                  </a:cubicBezTo>
                  <a:cubicBezTo>
                    <a:pt x="14" y="5"/>
                    <a:pt x="14" y="6"/>
                    <a:pt x="14" y="6"/>
                  </a:cubicBezTo>
                  <a:cubicBezTo>
                    <a:pt x="15" y="6"/>
                    <a:pt x="15" y="6"/>
                    <a:pt x="16" y="6"/>
                  </a:cubicBezTo>
                  <a:cubicBezTo>
                    <a:pt x="16" y="7"/>
                    <a:pt x="16" y="7"/>
                    <a:pt x="16" y="8"/>
                  </a:cubicBezTo>
                  <a:cubicBezTo>
                    <a:pt x="16" y="8"/>
                    <a:pt x="16" y="9"/>
                    <a:pt x="16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8" y="10"/>
                    <a:pt x="19" y="10"/>
                    <a:pt x="19" y="10"/>
                  </a:cubicBezTo>
                  <a:cubicBezTo>
                    <a:pt x="20" y="10"/>
                    <a:pt x="20" y="10"/>
                    <a:pt x="21" y="10"/>
                  </a:cubicBezTo>
                  <a:cubicBezTo>
                    <a:pt x="21" y="10"/>
                    <a:pt x="22" y="10"/>
                    <a:pt x="22" y="10"/>
                  </a:cubicBezTo>
                  <a:cubicBezTo>
                    <a:pt x="23" y="10"/>
                    <a:pt x="23" y="10"/>
                    <a:pt x="24" y="10"/>
                  </a:cubicBezTo>
                  <a:cubicBezTo>
                    <a:pt x="24" y="10"/>
                    <a:pt x="25" y="10"/>
                    <a:pt x="25" y="10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97" name="Freeform 41097" title=""/>
            <p:cNvSpPr/>
            <p:nvPr/>
          </p:nvSpPr>
          <p:spPr>
            <a:xfrm>
              <a:off x="3793" y="1243"/>
              <a:ext cx="9" cy="6"/>
            </a:xfrm>
            <a:custGeom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0" y="0"/>
                </a:cxn>
                <a:cxn ang="0">
                  <a:pos x="0" y="16"/>
                </a:cxn>
                <a:cxn ang="0">
                  <a:pos x="0" y="48"/>
                </a:cxn>
                <a:cxn ang="0">
                  <a:pos x="23" y="48"/>
                </a:cxn>
                <a:cxn ang="0">
                  <a:pos x="29" y="48"/>
                </a:cxn>
                <a:cxn ang="0">
                  <a:pos x="52" y="48"/>
                </a:cxn>
                <a:cxn ang="0">
                  <a:pos x="52" y="16"/>
                </a:cxn>
                <a:cxn ang="0">
                  <a:pos x="29" y="16"/>
                </a:cxn>
                <a:cxn ang="0">
                  <a:pos x="29" y="0"/>
                </a:cxn>
              </a:cxnLst>
              <a:rect l="l" t="t" r="r" b="b"/>
              <a:pathLst>
                <a:path w="5" h="3">
                  <a:moveTo>
                    <a:pt x="3" y="0"/>
                  </a:move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1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4" y="3"/>
                    <a:pt x="5" y="3"/>
                  </a:cubicBezTo>
                  <a:cubicBezTo>
                    <a:pt x="5" y="2"/>
                    <a:pt x="5" y="2"/>
                    <a:pt x="5" y="1"/>
                  </a:cubicBezTo>
                  <a:cubicBezTo>
                    <a:pt x="4" y="1"/>
                    <a:pt x="4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98" name="Freeform 41098" title=""/>
            <p:cNvSpPr/>
            <p:nvPr/>
          </p:nvSpPr>
          <p:spPr>
            <a:xfrm>
              <a:off x="3746" y="1243"/>
              <a:ext cx="9" cy="6"/>
            </a:xfrm>
            <a:custGeom>
              <a:cxnLst>
                <a:cxn ang="0">
                  <a:pos x="23" y="0"/>
                </a:cxn>
                <a:cxn ang="0">
                  <a:pos x="0" y="0"/>
                </a:cxn>
                <a:cxn ang="0">
                  <a:pos x="0" y="16"/>
                </a:cxn>
                <a:cxn ang="0">
                  <a:pos x="23" y="16"/>
                </a:cxn>
                <a:cxn ang="0">
                  <a:pos x="23" y="48"/>
                </a:cxn>
                <a:cxn ang="0">
                  <a:pos x="29" y="48"/>
                </a:cxn>
                <a:cxn ang="0">
                  <a:pos x="52" y="48"/>
                </a:cxn>
                <a:cxn ang="0">
                  <a:pos x="52" y="16"/>
                </a:cxn>
                <a:cxn ang="0">
                  <a:pos x="52" y="0"/>
                </a:cxn>
                <a:cxn ang="0">
                  <a:pos x="29" y="0"/>
                </a:cxn>
                <a:cxn ang="0">
                  <a:pos x="23" y="0"/>
                </a:cxn>
              </a:cxnLst>
              <a:rect l="l" t="t" r="r" b="b"/>
              <a:pathLst>
                <a:path w="5" h="3">
                  <a:moveTo>
                    <a:pt x="2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1"/>
                    <a:pt x="2" y="1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5" y="2"/>
                    <a:pt x="5" y="2"/>
                    <a:pt x="5" y="1"/>
                  </a:cubicBezTo>
                  <a:cubicBezTo>
                    <a:pt x="5" y="1"/>
                    <a:pt x="5" y="0"/>
                    <a:pt x="5" y="0"/>
                  </a:cubicBezTo>
                  <a:cubicBezTo>
                    <a:pt x="5" y="0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99" name="Freeform 41099" title=""/>
            <p:cNvSpPr/>
            <p:nvPr/>
          </p:nvSpPr>
          <p:spPr>
            <a:xfrm>
              <a:off x="3763" y="1231"/>
              <a:ext cx="25" cy="18"/>
            </a:xfrm>
            <a:custGeom>
              <a:cxnLst>
                <a:cxn ang="0">
                  <a:pos x="114" y="52"/>
                </a:cxn>
                <a:cxn ang="0">
                  <a:pos x="114" y="41"/>
                </a:cxn>
                <a:cxn ang="0">
                  <a:pos x="93" y="41"/>
                </a:cxn>
                <a:cxn ang="0">
                  <a:pos x="80" y="41"/>
                </a:cxn>
                <a:cxn ang="0">
                  <a:pos x="64" y="41"/>
                </a:cxn>
                <a:cxn ang="0">
                  <a:pos x="52" y="41"/>
                </a:cxn>
                <a:cxn ang="0">
                  <a:pos x="52" y="23"/>
                </a:cxn>
                <a:cxn ang="0">
                  <a:pos x="52" y="0"/>
                </a:cxn>
                <a:cxn ang="0">
                  <a:pos x="29" y="0"/>
                </a:cxn>
                <a:cxn ang="0">
                  <a:pos x="29" y="23"/>
                </a:cxn>
                <a:cxn ang="0">
                  <a:pos x="29" y="41"/>
                </a:cxn>
                <a:cxn ang="0">
                  <a:pos x="29" y="52"/>
                </a:cxn>
                <a:cxn ang="0">
                  <a:pos x="29" y="74"/>
                </a:cxn>
                <a:cxn ang="0">
                  <a:pos x="13" y="74"/>
                </a:cxn>
                <a:cxn ang="0">
                  <a:pos x="0" y="74"/>
                </a:cxn>
                <a:cxn ang="0">
                  <a:pos x="0" y="81"/>
                </a:cxn>
                <a:cxn ang="0">
                  <a:pos x="13" y="81"/>
                </a:cxn>
                <a:cxn ang="0">
                  <a:pos x="13" y="104"/>
                </a:cxn>
                <a:cxn ang="0">
                  <a:pos x="29" y="104"/>
                </a:cxn>
                <a:cxn ang="0">
                  <a:pos x="29" y="81"/>
                </a:cxn>
                <a:cxn ang="0">
                  <a:pos x="52" y="81"/>
                </a:cxn>
                <a:cxn ang="0">
                  <a:pos x="52" y="104"/>
                </a:cxn>
                <a:cxn ang="0">
                  <a:pos x="64" y="104"/>
                </a:cxn>
                <a:cxn ang="0">
                  <a:pos x="80" y="104"/>
                </a:cxn>
                <a:cxn ang="0">
                  <a:pos x="80" y="81"/>
                </a:cxn>
                <a:cxn ang="0">
                  <a:pos x="93" y="81"/>
                </a:cxn>
                <a:cxn ang="0">
                  <a:pos x="114" y="81"/>
                </a:cxn>
                <a:cxn ang="0">
                  <a:pos x="121" y="81"/>
                </a:cxn>
                <a:cxn ang="0">
                  <a:pos x="143" y="81"/>
                </a:cxn>
                <a:cxn ang="0">
                  <a:pos x="143" y="74"/>
                </a:cxn>
                <a:cxn ang="0">
                  <a:pos x="143" y="52"/>
                </a:cxn>
                <a:cxn ang="0">
                  <a:pos x="121" y="52"/>
                </a:cxn>
                <a:cxn ang="0">
                  <a:pos x="114" y="52"/>
                </a:cxn>
              </a:cxnLst>
              <a:rect l="l" t="t" r="r" b="b"/>
              <a:pathLst>
                <a:path w="14" h="10">
                  <a:moveTo>
                    <a:pt x="11" y="5"/>
                  </a:moveTo>
                  <a:cubicBezTo>
                    <a:pt x="11" y="5"/>
                    <a:pt x="11" y="4"/>
                    <a:pt x="11" y="4"/>
                  </a:cubicBezTo>
                  <a:cubicBezTo>
                    <a:pt x="10" y="4"/>
                    <a:pt x="10" y="4"/>
                    <a:pt x="9" y="4"/>
                  </a:cubicBezTo>
                  <a:cubicBezTo>
                    <a:pt x="9" y="4"/>
                    <a:pt x="8" y="4"/>
                    <a:pt x="8" y="4"/>
                  </a:cubicBezTo>
                  <a:cubicBezTo>
                    <a:pt x="7" y="4"/>
                    <a:pt x="7" y="4"/>
                    <a:pt x="6" y="4"/>
                  </a:cubicBezTo>
                  <a:cubicBezTo>
                    <a:pt x="6" y="4"/>
                    <a:pt x="5" y="4"/>
                    <a:pt x="5" y="4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5" y="1"/>
                    <a:pt x="5" y="1"/>
                    <a:pt x="5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3" y="1"/>
                    <a:pt x="3" y="1"/>
                    <a:pt x="3" y="2"/>
                  </a:cubicBezTo>
                  <a:cubicBezTo>
                    <a:pt x="3" y="2"/>
                    <a:pt x="3" y="3"/>
                    <a:pt x="3" y="4"/>
                  </a:cubicBezTo>
                  <a:cubicBezTo>
                    <a:pt x="3" y="4"/>
                    <a:pt x="3" y="5"/>
                    <a:pt x="3" y="5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2" y="7"/>
                    <a:pt x="2" y="7"/>
                    <a:pt x="1" y="7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7"/>
                    <a:pt x="0" y="8"/>
                    <a:pt x="0" y="8"/>
                  </a:cubicBezTo>
                  <a:cubicBezTo>
                    <a:pt x="0" y="8"/>
                    <a:pt x="1" y="8"/>
                    <a:pt x="1" y="8"/>
                  </a:cubicBezTo>
                  <a:cubicBezTo>
                    <a:pt x="1" y="9"/>
                    <a:pt x="1" y="9"/>
                    <a:pt x="1" y="10"/>
                  </a:cubicBezTo>
                  <a:cubicBezTo>
                    <a:pt x="2" y="10"/>
                    <a:pt x="2" y="10"/>
                    <a:pt x="3" y="10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8"/>
                    <a:pt x="4" y="8"/>
                    <a:pt x="5" y="8"/>
                  </a:cubicBezTo>
                  <a:cubicBezTo>
                    <a:pt x="5" y="9"/>
                    <a:pt x="5" y="9"/>
                    <a:pt x="5" y="10"/>
                  </a:cubicBezTo>
                  <a:cubicBezTo>
                    <a:pt x="5" y="10"/>
                    <a:pt x="6" y="10"/>
                    <a:pt x="6" y="10"/>
                  </a:cubicBezTo>
                  <a:cubicBezTo>
                    <a:pt x="7" y="10"/>
                    <a:pt x="7" y="10"/>
                    <a:pt x="8" y="10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8" y="8"/>
                    <a:pt x="9" y="8"/>
                    <a:pt x="9" y="8"/>
                  </a:cubicBezTo>
                  <a:cubicBezTo>
                    <a:pt x="10" y="8"/>
                    <a:pt x="10" y="8"/>
                    <a:pt x="11" y="8"/>
                  </a:cubicBezTo>
                  <a:cubicBezTo>
                    <a:pt x="11" y="8"/>
                    <a:pt x="12" y="8"/>
                    <a:pt x="12" y="8"/>
                  </a:cubicBezTo>
                  <a:cubicBezTo>
                    <a:pt x="13" y="8"/>
                    <a:pt x="13" y="8"/>
                    <a:pt x="14" y="8"/>
                  </a:cubicBezTo>
                  <a:cubicBezTo>
                    <a:pt x="14" y="8"/>
                    <a:pt x="14" y="7"/>
                    <a:pt x="14" y="7"/>
                  </a:cubicBezTo>
                  <a:cubicBezTo>
                    <a:pt x="14" y="6"/>
                    <a:pt x="14" y="6"/>
                    <a:pt x="14" y="5"/>
                  </a:cubicBezTo>
                  <a:cubicBezTo>
                    <a:pt x="13" y="5"/>
                    <a:pt x="13" y="5"/>
                    <a:pt x="12" y="5"/>
                  </a:cubicBezTo>
                  <a:cubicBezTo>
                    <a:pt x="12" y="5"/>
                    <a:pt x="11" y="5"/>
                    <a:pt x="11" y="5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300" name="Freeform 41100" title=""/>
            <p:cNvSpPr/>
            <p:nvPr/>
          </p:nvSpPr>
          <p:spPr>
            <a:xfrm>
              <a:off x="4449" y="1263"/>
              <a:ext cx="5" cy="8"/>
            </a:xfrm>
            <a:custGeom>
              <a:cxnLst>
                <a:cxn ang="0">
                  <a:pos x="13" y="13"/>
                </a:cxn>
                <a:cxn ang="0">
                  <a:pos x="0" y="13"/>
                </a:cxn>
                <a:cxn ang="0">
                  <a:pos x="0" y="21"/>
                </a:cxn>
                <a:cxn ang="0">
                  <a:pos x="13" y="21"/>
                </a:cxn>
                <a:cxn ang="0">
                  <a:pos x="13" y="34"/>
                </a:cxn>
                <a:cxn ang="0">
                  <a:pos x="22" y="34"/>
                </a:cxn>
                <a:cxn ang="0">
                  <a:pos x="22" y="21"/>
                </a:cxn>
                <a:cxn ang="0">
                  <a:pos x="22" y="13"/>
                </a:cxn>
                <a:cxn ang="0">
                  <a:pos x="22" y="0"/>
                </a:cxn>
                <a:cxn ang="0">
                  <a:pos x="13" y="0"/>
                </a:cxn>
                <a:cxn ang="0">
                  <a:pos x="13" y="13"/>
                </a:cxn>
              </a:cxnLst>
              <a:rect l="l" t="t" r="r" b="b"/>
              <a:pathLst>
                <a:path w="3" h="5">
                  <a:moveTo>
                    <a:pt x="2" y="2"/>
                  </a:moveTo>
                  <a:cubicBezTo>
                    <a:pt x="1" y="2"/>
                    <a:pt x="1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4"/>
                    <a:pt x="2" y="4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301" name="Freeform 41101" title=""/>
            <p:cNvSpPr/>
            <p:nvPr/>
          </p:nvSpPr>
          <p:spPr>
            <a:xfrm>
              <a:off x="4286" y="1271"/>
              <a:ext cx="5" cy="5"/>
            </a:xfrm>
            <a:custGeom>
              <a:cxnLst>
                <a:cxn ang="0">
                  <a:pos x="22" y="8"/>
                </a:cxn>
                <a:cxn ang="0">
                  <a:pos x="22" y="0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22"/>
                </a:cxn>
                <a:cxn ang="0">
                  <a:pos x="13" y="22"/>
                </a:cxn>
                <a:cxn ang="0">
                  <a:pos x="22" y="22"/>
                </a:cxn>
                <a:cxn ang="0">
                  <a:pos x="22" y="8"/>
                </a:cxn>
              </a:cxnLst>
              <a:rect l="l" t="t" r="r" b="b"/>
              <a:pathLst>
                <a:path w="3" h="3">
                  <a:moveTo>
                    <a:pt x="3" y="1"/>
                  </a:move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3" y="2"/>
                    <a:pt x="3" y="1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302" name="Freeform 41102" title=""/>
            <p:cNvSpPr/>
            <p:nvPr/>
          </p:nvSpPr>
          <p:spPr>
            <a:xfrm>
              <a:off x="4367" y="1310"/>
              <a:ext cx="4" cy="3"/>
            </a:xfrm>
            <a:custGeom>
              <a:cxnLst>
                <a:cxn ang="0">
                  <a:pos x="0" y="12"/>
                </a:cxn>
                <a:cxn ang="0">
                  <a:pos x="32" y="12"/>
                </a:cxn>
                <a:cxn ang="0">
                  <a:pos x="32" y="0"/>
                </a:cxn>
                <a:cxn ang="0">
                  <a:pos x="0" y="0"/>
                </a:cxn>
                <a:cxn ang="0">
                  <a:pos x="0" y="12"/>
                </a:cxn>
              </a:cxnLst>
              <a:rect l="l" t="t" r="r" b="b"/>
              <a:pathLst>
                <a:path w="2" h="2">
                  <a:moveTo>
                    <a:pt x="0" y="2"/>
                  </a:move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1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303" name="Freeform 41103" title=""/>
            <p:cNvSpPr/>
            <p:nvPr/>
          </p:nvSpPr>
          <p:spPr>
            <a:xfrm>
              <a:off x="3683" y="1332"/>
              <a:ext cx="7" cy="7"/>
            </a:xfrm>
            <a:custGeom>
              <a:cxnLst>
                <a:cxn ang="0">
                  <a:pos x="0" y="0"/>
                </a:cxn>
                <a:cxn ang="0">
                  <a:pos x="0" y="21"/>
                </a:cxn>
                <a:cxn ang="0">
                  <a:pos x="21" y="21"/>
                </a:cxn>
                <a:cxn ang="0">
                  <a:pos x="21" y="37"/>
                </a:cxn>
                <a:cxn ang="0">
                  <a:pos x="37" y="37"/>
                </a:cxn>
                <a:cxn ang="0">
                  <a:pos x="37" y="21"/>
                </a:cxn>
                <a:cxn ang="0">
                  <a:pos x="37" y="0"/>
                </a:cxn>
                <a:cxn ang="0">
                  <a:pos x="21" y="0"/>
                </a:cxn>
                <a:cxn ang="0">
                  <a:pos x="0" y="0"/>
                </a:cxn>
              </a:cxnLst>
              <a:rect l="l" t="t" r="r" b="b"/>
              <a:pathLst>
                <a:path w="4" h="4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3"/>
                    <a:pt x="2" y="4"/>
                  </a:cubicBezTo>
                  <a:cubicBezTo>
                    <a:pt x="2" y="4"/>
                    <a:pt x="3" y="4"/>
                    <a:pt x="4" y="4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4" y="1"/>
                    <a:pt x="4" y="1"/>
                    <a:pt x="4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304" name="Freeform 41104" title=""/>
            <p:cNvSpPr/>
            <p:nvPr/>
          </p:nvSpPr>
          <p:spPr>
            <a:xfrm flipH="1">
              <a:off x="4463" y="1299"/>
              <a:ext cx="0" cy="2"/>
            </a:xfrm>
            <a:custGeom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l" t="t" r="r" b="b"/>
              <a:pathLst>
                <a:path w="1"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305" name="Freeform 41105" title=""/>
            <p:cNvSpPr>
              <a:spLocks noEditPoints="1"/>
            </p:cNvSpPr>
            <p:nvPr/>
          </p:nvSpPr>
          <p:spPr>
            <a:xfrm>
              <a:off x="3995" y="887"/>
              <a:ext cx="482" cy="604"/>
            </a:xfrm>
            <a:custGeom>
              <a:cxnLst>
                <a:cxn ang="0">
                  <a:pos x="1632" y="212"/>
                </a:cxn>
                <a:cxn ang="0">
                  <a:pos x="1474" y="221"/>
                </a:cxn>
                <a:cxn ang="0">
                  <a:pos x="1423" y="369"/>
                </a:cxn>
                <a:cxn ang="0">
                  <a:pos x="1347" y="172"/>
                </a:cxn>
                <a:cxn ang="0">
                  <a:pos x="1302" y="127"/>
                </a:cxn>
                <a:cxn ang="0">
                  <a:pos x="1253" y="357"/>
                </a:cxn>
                <a:cxn ang="0">
                  <a:pos x="1227" y="442"/>
                </a:cxn>
                <a:cxn ang="0">
                  <a:pos x="1117" y="442"/>
                </a:cxn>
                <a:cxn ang="0">
                  <a:pos x="933" y="433"/>
                </a:cxn>
                <a:cxn ang="0">
                  <a:pos x="642" y="458"/>
                </a:cxn>
                <a:cxn ang="0">
                  <a:pos x="506" y="696"/>
                </a:cxn>
                <a:cxn ang="0">
                  <a:pos x="541" y="945"/>
                </a:cxn>
                <a:cxn ang="0">
                  <a:pos x="385" y="966"/>
                </a:cxn>
                <a:cxn ang="0">
                  <a:pos x="237" y="870"/>
                </a:cxn>
                <a:cxn ang="0">
                  <a:pos x="237" y="1046"/>
                </a:cxn>
                <a:cxn ang="0">
                  <a:pos x="311" y="1112"/>
                </a:cxn>
                <a:cxn ang="0">
                  <a:pos x="357" y="1211"/>
                </a:cxn>
                <a:cxn ang="0">
                  <a:pos x="200" y="1403"/>
                </a:cxn>
                <a:cxn ang="0">
                  <a:pos x="172" y="1645"/>
                </a:cxn>
                <a:cxn ang="0">
                  <a:pos x="28" y="1882"/>
                </a:cxn>
                <a:cxn ang="0">
                  <a:pos x="99" y="2157"/>
                </a:cxn>
                <a:cxn ang="0">
                  <a:pos x="376" y="2230"/>
                </a:cxn>
                <a:cxn ang="0">
                  <a:pos x="585" y="2306"/>
                </a:cxn>
                <a:cxn ang="0">
                  <a:pos x="691" y="2590"/>
                </a:cxn>
                <a:cxn ang="0">
                  <a:pos x="691" y="2921"/>
                </a:cxn>
                <a:cxn ang="0">
                  <a:pos x="827" y="3184"/>
                </a:cxn>
                <a:cxn ang="0">
                  <a:pos x="1075" y="3020"/>
                </a:cxn>
                <a:cxn ang="0">
                  <a:pos x="1202" y="2762"/>
                </a:cxn>
                <a:cxn ang="0">
                  <a:pos x="1253" y="2494"/>
                </a:cxn>
                <a:cxn ang="0">
                  <a:pos x="1423" y="2278"/>
                </a:cxn>
                <a:cxn ang="0">
                  <a:pos x="1460" y="2057"/>
                </a:cxn>
                <a:cxn ang="0">
                  <a:pos x="1474" y="1981"/>
                </a:cxn>
                <a:cxn ang="0">
                  <a:pos x="1674" y="1772"/>
                </a:cxn>
                <a:cxn ang="0">
                  <a:pos x="1808" y="1735"/>
                </a:cxn>
                <a:cxn ang="0">
                  <a:pos x="1980" y="1936"/>
                </a:cxn>
                <a:cxn ang="0">
                  <a:pos x="2135" y="2106"/>
                </a:cxn>
                <a:cxn ang="0">
                  <a:pos x="2144" y="1963"/>
                </a:cxn>
                <a:cxn ang="0">
                  <a:pos x="2365" y="1772"/>
                </a:cxn>
                <a:cxn ang="0">
                  <a:pos x="1817" y="0"/>
                </a:cxn>
                <a:cxn ang="0">
                  <a:pos x="1027" y="578"/>
                </a:cxn>
                <a:cxn ang="0">
                  <a:pos x="1018" y="1187"/>
                </a:cxn>
                <a:cxn ang="0">
                  <a:pos x="1175" y="1325"/>
                </a:cxn>
                <a:cxn ang="0">
                  <a:pos x="891" y="769"/>
                </a:cxn>
                <a:cxn ang="0">
                  <a:pos x="717" y="891"/>
                </a:cxn>
                <a:cxn ang="0">
                  <a:pos x="696" y="696"/>
                </a:cxn>
                <a:cxn ang="0">
                  <a:pos x="760" y="754"/>
                </a:cxn>
                <a:cxn ang="0">
                  <a:pos x="691" y="966"/>
                </a:cxn>
                <a:cxn ang="0">
                  <a:pos x="569" y="855"/>
                </a:cxn>
                <a:cxn ang="0">
                  <a:pos x="863" y="1551"/>
                </a:cxn>
                <a:cxn ang="0">
                  <a:pos x="618" y="1525"/>
                </a:cxn>
                <a:cxn ang="0">
                  <a:pos x="357" y="1497"/>
                </a:cxn>
                <a:cxn ang="0">
                  <a:pos x="442" y="1351"/>
                </a:cxn>
                <a:cxn ang="0">
                  <a:pos x="659" y="1361"/>
                </a:cxn>
                <a:cxn ang="0">
                  <a:pos x="741" y="1387"/>
                </a:cxn>
                <a:cxn ang="0">
                  <a:pos x="670" y="1255"/>
                </a:cxn>
                <a:cxn ang="0">
                  <a:pos x="863" y="1452"/>
                </a:cxn>
                <a:cxn ang="0">
                  <a:pos x="990" y="1473"/>
                </a:cxn>
                <a:cxn ang="0">
                  <a:pos x="1117" y="1502"/>
                </a:cxn>
                <a:cxn ang="0">
                  <a:pos x="1175" y="1809"/>
                </a:cxn>
                <a:cxn ang="0">
                  <a:pos x="1218" y="1821"/>
                </a:cxn>
                <a:cxn ang="0">
                  <a:pos x="1550" y="1715"/>
                </a:cxn>
                <a:cxn ang="0">
                  <a:pos x="1474" y="1673"/>
                </a:cxn>
                <a:cxn ang="0">
                  <a:pos x="1623" y="413"/>
                </a:cxn>
              </a:cxnLst>
              <a:rect l="l" t="t" r="r" b="b"/>
              <a:pathLst>
                <a:path w="277" h="347">
                  <a:moveTo>
                    <a:pt x="197" y="1"/>
                  </a:moveTo>
                  <a:cubicBezTo>
                    <a:pt x="196" y="1"/>
                    <a:pt x="196" y="1"/>
                    <a:pt x="195" y="1"/>
                  </a:cubicBezTo>
                  <a:cubicBezTo>
                    <a:pt x="195" y="2"/>
                    <a:pt x="195" y="3"/>
                    <a:pt x="195" y="3"/>
                  </a:cubicBezTo>
                  <a:cubicBezTo>
                    <a:pt x="195" y="3"/>
                    <a:pt x="194" y="3"/>
                    <a:pt x="194" y="3"/>
                  </a:cubicBezTo>
                  <a:cubicBezTo>
                    <a:pt x="193" y="3"/>
                    <a:pt x="193" y="3"/>
                    <a:pt x="192" y="3"/>
                  </a:cubicBezTo>
                  <a:cubicBezTo>
                    <a:pt x="192" y="4"/>
                    <a:pt x="192" y="4"/>
                    <a:pt x="192" y="5"/>
                  </a:cubicBezTo>
                  <a:cubicBezTo>
                    <a:pt x="192" y="5"/>
                    <a:pt x="192" y="6"/>
                    <a:pt x="192" y="6"/>
                  </a:cubicBezTo>
                  <a:cubicBezTo>
                    <a:pt x="192" y="6"/>
                    <a:pt x="191" y="6"/>
                    <a:pt x="191" y="6"/>
                  </a:cubicBezTo>
                  <a:cubicBezTo>
                    <a:pt x="191" y="7"/>
                    <a:pt x="191" y="7"/>
                    <a:pt x="191" y="8"/>
                  </a:cubicBezTo>
                  <a:cubicBezTo>
                    <a:pt x="190" y="8"/>
                    <a:pt x="190" y="8"/>
                    <a:pt x="189" y="8"/>
                  </a:cubicBezTo>
                  <a:cubicBezTo>
                    <a:pt x="189" y="9"/>
                    <a:pt x="189" y="9"/>
                    <a:pt x="189" y="10"/>
                  </a:cubicBezTo>
                  <a:cubicBezTo>
                    <a:pt x="189" y="10"/>
                    <a:pt x="189" y="11"/>
                    <a:pt x="189" y="11"/>
                  </a:cubicBezTo>
                  <a:cubicBezTo>
                    <a:pt x="190" y="11"/>
                    <a:pt x="190" y="11"/>
                    <a:pt x="191" y="11"/>
                  </a:cubicBezTo>
                  <a:cubicBezTo>
                    <a:pt x="191" y="12"/>
                    <a:pt x="191" y="12"/>
                    <a:pt x="191" y="13"/>
                  </a:cubicBezTo>
                  <a:cubicBezTo>
                    <a:pt x="190" y="13"/>
                    <a:pt x="190" y="13"/>
                    <a:pt x="189" y="13"/>
                  </a:cubicBezTo>
                  <a:cubicBezTo>
                    <a:pt x="189" y="13"/>
                    <a:pt x="188" y="13"/>
                    <a:pt x="188" y="13"/>
                  </a:cubicBezTo>
                  <a:cubicBezTo>
                    <a:pt x="188" y="13"/>
                    <a:pt x="188" y="14"/>
                    <a:pt x="188" y="14"/>
                  </a:cubicBezTo>
                  <a:cubicBezTo>
                    <a:pt x="187" y="14"/>
                    <a:pt x="187" y="14"/>
                    <a:pt x="186" y="14"/>
                  </a:cubicBezTo>
                  <a:cubicBezTo>
                    <a:pt x="186" y="15"/>
                    <a:pt x="186" y="15"/>
                    <a:pt x="186" y="16"/>
                  </a:cubicBezTo>
                  <a:cubicBezTo>
                    <a:pt x="185" y="16"/>
                    <a:pt x="185" y="16"/>
                    <a:pt x="184" y="16"/>
                  </a:cubicBezTo>
                  <a:cubicBezTo>
                    <a:pt x="184" y="16"/>
                    <a:pt x="183" y="16"/>
                    <a:pt x="183" y="16"/>
                  </a:cubicBezTo>
                  <a:cubicBezTo>
                    <a:pt x="183" y="17"/>
                    <a:pt x="183" y="17"/>
                    <a:pt x="183" y="18"/>
                  </a:cubicBezTo>
                  <a:cubicBezTo>
                    <a:pt x="182" y="18"/>
                    <a:pt x="182" y="18"/>
                    <a:pt x="181" y="18"/>
                  </a:cubicBezTo>
                  <a:cubicBezTo>
                    <a:pt x="181" y="18"/>
                    <a:pt x="181" y="19"/>
                    <a:pt x="181" y="19"/>
                  </a:cubicBezTo>
                  <a:cubicBezTo>
                    <a:pt x="181" y="19"/>
                    <a:pt x="180" y="19"/>
                    <a:pt x="180" y="19"/>
                  </a:cubicBezTo>
                  <a:cubicBezTo>
                    <a:pt x="179" y="19"/>
                    <a:pt x="179" y="19"/>
                    <a:pt x="178" y="19"/>
                  </a:cubicBezTo>
                  <a:cubicBezTo>
                    <a:pt x="178" y="20"/>
                    <a:pt x="178" y="20"/>
                    <a:pt x="178" y="21"/>
                  </a:cubicBezTo>
                  <a:cubicBezTo>
                    <a:pt x="178" y="21"/>
                    <a:pt x="178" y="22"/>
                    <a:pt x="178" y="23"/>
                  </a:cubicBezTo>
                  <a:cubicBezTo>
                    <a:pt x="178" y="23"/>
                    <a:pt x="178" y="24"/>
                    <a:pt x="178" y="24"/>
                  </a:cubicBezTo>
                  <a:cubicBezTo>
                    <a:pt x="178" y="24"/>
                    <a:pt x="177" y="24"/>
                    <a:pt x="177" y="24"/>
                  </a:cubicBezTo>
                  <a:cubicBezTo>
                    <a:pt x="176" y="24"/>
                    <a:pt x="176" y="24"/>
                    <a:pt x="175" y="24"/>
                  </a:cubicBezTo>
                  <a:cubicBezTo>
                    <a:pt x="175" y="24"/>
                    <a:pt x="175" y="23"/>
                    <a:pt x="175" y="23"/>
                  </a:cubicBezTo>
                  <a:cubicBezTo>
                    <a:pt x="174" y="23"/>
                    <a:pt x="174" y="23"/>
                    <a:pt x="173" y="23"/>
                  </a:cubicBezTo>
                  <a:cubicBezTo>
                    <a:pt x="173" y="22"/>
                    <a:pt x="173" y="21"/>
                    <a:pt x="173" y="21"/>
                  </a:cubicBezTo>
                  <a:cubicBezTo>
                    <a:pt x="173" y="21"/>
                    <a:pt x="172" y="21"/>
                    <a:pt x="172" y="21"/>
                  </a:cubicBezTo>
                  <a:cubicBezTo>
                    <a:pt x="171" y="21"/>
                    <a:pt x="171" y="21"/>
                    <a:pt x="170" y="21"/>
                  </a:cubicBezTo>
                  <a:cubicBezTo>
                    <a:pt x="170" y="21"/>
                    <a:pt x="170" y="22"/>
                    <a:pt x="170" y="23"/>
                  </a:cubicBezTo>
                  <a:cubicBezTo>
                    <a:pt x="171" y="23"/>
                    <a:pt x="171" y="23"/>
                    <a:pt x="172" y="23"/>
                  </a:cubicBezTo>
                  <a:cubicBezTo>
                    <a:pt x="172" y="23"/>
                    <a:pt x="172" y="24"/>
                    <a:pt x="172" y="24"/>
                  </a:cubicBezTo>
                  <a:cubicBezTo>
                    <a:pt x="172" y="25"/>
                    <a:pt x="172" y="25"/>
                    <a:pt x="172" y="26"/>
                  </a:cubicBezTo>
                  <a:cubicBezTo>
                    <a:pt x="172" y="26"/>
                    <a:pt x="172" y="27"/>
                    <a:pt x="172" y="27"/>
                  </a:cubicBezTo>
                  <a:cubicBezTo>
                    <a:pt x="171" y="27"/>
                    <a:pt x="171" y="27"/>
                    <a:pt x="170" y="27"/>
                  </a:cubicBezTo>
                  <a:cubicBezTo>
                    <a:pt x="170" y="27"/>
                    <a:pt x="170" y="26"/>
                    <a:pt x="170" y="26"/>
                  </a:cubicBezTo>
                  <a:cubicBezTo>
                    <a:pt x="170" y="26"/>
                    <a:pt x="169" y="26"/>
                    <a:pt x="169" y="26"/>
                  </a:cubicBezTo>
                  <a:cubicBezTo>
                    <a:pt x="169" y="25"/>
                    <a:pt x="169" y="25"/>
                    <a:pt x="169" y="24"/>
                  </a:cubicBezTo>
                  <a:cubicBezTo>
                    <a:pt x="168" y="24"/>
                    <a:pt x="168" y="24"/>
                    <a:pt x="167" y="24"/>
                  </a:cubicBezTo>
                  <a:cubicBezTo>
                    <a:pt x="167" y="24"/>
                    <a:pt x="167" y="23"/>
                    <a:pt x="167" y="23"/>
                  </a:cubicBezTo>
                  <a:cubicBezTo>
                    <a:pt x="167" y="22"/>
                    <a:pt x="167" y="21"/>
                    <a:pt x="167" y="21"/>
                  </a:cubicBezTo>
                  <a:cubicBezTo>
                    <a:pt x="167" y="21"/>
                    <a:pt x="166" y="21"/>
                    <a:pt x="166" y="21"/>
                  </a:cubicBezTo>
                  <a:cubicBezTo>
                    <a:pt x="166" y="20"/>
                    <a:pt x="166" y="20"/>
                    <a:pt x="166" y="19"/>
                  </a:cubicBezTo>
                  <a:cubicBezTo>
                    <a:pt x="165" y="19"/>
                    <a:pt x="165" y="19"/>
                    <a:pt x="164" y="19"/>
                  </a:cubicBezTo>
                  <a:cubicBezTo>
                    <a:pt x="164" y="20"/>
                    <a:pt x="164" y="20"/>
                    <a:pt x="164" y="21"/>
                  </a:cubicBezTo>
                  <a:cubicBezTo>
                    <a:pt x="164" y="21"/>
                    <a:pt x="163" y="21"/>
                    <a:pt x="163" y="21"/>
                  </a:cubicBezTo>
                  <a:cubicBezTo>
                    <a:pt x="163" y="21"/>
                    <a:pt x="163" y="22"/>
                    <a:pt x="163" y="23"/>
                  </a:cubicBezTo>
                  <a:cubicBezTo>
                    <a:pt x="163" y="23"/>
                    <a:pt x="163" y="24"/>
                    <a:pt x="163" y="24"/>
                  </a:cubicBezTo>
                  <a:cubicBezTo>
                    <a:pt x="162" y="24"/>
                    <a:pt x="161" y="24"/>
                    <a:pt x="161" y="24"/>
                  </a:cubicBezTo>
                  <a:cubicBezTo>
                    <a:pt x="161" y="25"/>
                    <a:pt x="161" y="25"/>
                    <a:pt x="161" y="26"/>
                  </a:cubicBezTo>
                  <a:cubicBezTo>
                    <a:pt x="161" y="26"/>
                    <a:pt x="161" y="27"/>
                    <a:pt x="161" y="27"/>
                  </a:cubicBezTo>
                  <a:cubicBezTo>
                    <a:pt x="161" y="27"/>
                    <a:pt x="162" y="27"/>
                    <a:pt x="163" y="27"/>
                  </a:cubicBezTo>
                  <a:cubicBezTo>
                    <a:pt x="163" y="28"/>
                    <a:pt x="163" y="28"/>
                    <a:pt x="163" y="29"/>
                  </a:cubicBezTo>
                  <a:cubicBezTo>
                    <a:pt x="163" y="29"/>
                    <a:pt x="163" y="30"/>
                    <a:pt x="163" y="30"/>
                  </a:cubicBezTo>
                  <a:cubicBezTo>
                    <a:pt x="162" y="30"/>
                    <a:pt x="161" y="30"/>
                    <a:pt x="161" y="30"/>
                  </a:cubicBezTo>
                  <a:cubicBezTo>
                    <a:pt x="160" y="30"/>
                    <a:pt x="160" y="30"/>
                    <a:pt x="159" y="30"/>
                  </a:cubicBezTo>
                  <a:cubicBezTo>
                    <a:pt x="159" y="31"/>
                    <a:pt x="159" y="32"/>
                    <a:pt x="159" y="32"/>
                  </a:cubicBezTo>
                  <a:cubicBezTo>
                    <a:pt x="159" y="33"/>
                    <a:pt x="159" y="33"/>
                    <a:pt x="159" y="34"/>
                  </a:cubicBezTo>
                  <a:cubicBezTo>
                    <a:pt x="160" y="34"/>
                    <a:pt x="160" y="34"/>
                    <a:pt x="161" y="34"/>
                  </a:cubicBezTo>
                  <a:cubicBezTo>
                    <a:pt x="161" y="34"/>
                    <a:pt x="161" y="35"/>
                    <a:pt x="161" y="35"/>
                  </a:cubicBezTo>
                  <a:cubicBezTo>
                    <a:pt x="161" y="36"/>
                    <a:pt x="161" y="36"/>
                    <a:pt x="161" y="37"/>
                  </a:cubicBezTo>
                  <a:cubicBezTo>
                    <a:pt x="161" y="38"/>
                    <a:pt x="161" y="38"/>
                    <a:pt x="161" y="39"/>
                  </a:cubicBezTo>
                  <a:cubicBezTo>
                    <a:pt x="161" y="39"/>
                    <a:pt x="161" y="40"/>
                    <a:pt x="161" y="40"/>
                  </a:cubicBezTo>
                  <a:cubicBezTo>
                    <a:pt x="161" y="40"/>
                    <a:pt x="162" y="40"/>
                    <a:pt x="163" y="40"/>
                  </a:cubicBezTo>
                  <a:cubicBezTo>
                    <a:pt x="163" y="40"/>
                    <a:pt x="164" y="40"/>
                    <a:pt x="164" y="40"/>
                  </a:cubicBezTo>
                  <a:cubicBezTo>
                    <a:pt x="164" y="41"/>
                    <a:pt x="164" y="41"/>
                    <a:pt x="164" y="42"/>
                  </a:cubicBezTo>
                  <a:cubicBezTo>
                    <a:pt x="165" y="42"/>
                    <a:pt x="165" y="42"/>
                    <a:pt x="166" y="42"/>
                  </a:cubicBezTo>
                  <a:cubicBezTo>
                    <a:pt x="166" y="42"/>
                    <a:pt x="166" y="43"/>
                    <a:pt x="166" y="43"/>
                  </a:cubicBezTo>
                  <a:cubicBezTo>
                    <a:pt x="165" y="43"/>
                    <a:pt x="165" y="43"/>
                    <a:pt x="164" y="43"/>
                  </a:cubicBezTo>
                  <a:cubicBezTo>
                    <a:pt x="164" y="43"/>
                    <a:pt x="164" y="42"/>
                    <a:pt x="164" y="42"/>
                  </a:cubicBezTo>
                  <a:cubicBezTo>
                    <a:pt x="164" y="42"/>
                    <a:pt x="163" y="42"/>
                    <a:pt x="163" y="42"/>
                  </a:cubicBezTo>
                  <a:cubicBezTo>
                    <a:pt x="162" y="42"/>
                    <a:pt x="161" y="42"/>
                    <a:pt x="161" y="42"/>
                  </a:cubicBezTo>
                  <a:cubicBezTo>
                    <a:pt x="160" y="42"/>
                    <a:pt x="160" y="42"/>
                    <a:pt x="159" y="42"/>
                  </a:cubicBezTo>
                  <a:cubicBezTo>
                    <a:pt x="159" y="41"/>
                    <a:pt x="159" y="41"/>
                    <a:pt x="159" y="40"/>
                  </a:cubicBezTo>
                  <a:cubicBezTo>
                    <a:pt x="159" y="40"/>
                    <a:pt x="158" y="40"/>
                    <a:pt x="158" y="40"/>
                  </a:cubicBezTo>
                  <a:cubicBezTo>
                    <a:pt x="157" y="40"/>
                    <a:pt x="157" y="40"/>
                    <a:pt x="156" y="40"/>
                  </a:cubicBezTo>
                  <a:cubicBezTo>
                    <a:pt x="156" y="40"/>
                    <a:pt x="155" y="40"/>
                    <a:pt x="155" y="40"/>
                  </a:cubicBezTo>
                  <a:cubicBezTo>
                    <a:pt x="154" y="40"/>
                    <a:pt x="154" y="40"/>
                    <a:pt x="153" y="40"/>
                  </a:cubicBezTo>
                  <a:cubicBezTo>
                    <a:pt x="153" y="40"/>
                    <a:pt x="152" y="40"/>
                    <a:pt x="151" y="40"/>
                  </a:cubicBezTo>
                  <a:cubicBezTo>
                    <a:pt x="151" y="40"/>
                    <a:pt x="150" y="40"/>
                    <a:pt x="150" y="40"/>
                  </a:cubicBezTo>
                  <a:cubicBezTo>
                    <a:pt x="150" y="40"/>
                    <a:pt x="150" y="39"/>
                    <a:pt x="150" y="39"/>
                  </a:cubicBezTo>
                  <a:cubicBezTo>
                    <a:pt x="149" y="39"/>
                    <a:pt x="149" y="39"/>
                    <a:pt x="148" y="39"/>
                  </a:cubicBezTo>
                  <a:cubicBezTo>
                    <a:pt x="148" y="39"/>
                    <a:pt x="147" y="39"/>
                    <a:pt x="147" y="39"/>
                  </a:cubicBezTo>
                  <a:cubicBezTo>
                    <a:pt x="147" y="38"/>
                    <a:pt x="147" y="38"/>
                    <a:pt x="147" y="37"/>
                  </a:cubicBezTo>
                  <a:cubicBezTo>
                    <a:pt x="146" y="37"/>
                    <a:pt x="146" y="37"/>
                    <a:pt x="145" y="37"/>
                  </a:cubicBezTo>
                  <a:cubicBezTo>
                    <a:pt x="145" y="37"/>
                    <a:pt x="144" y="37"/>
                    <a:pt x="144" y="37"/>
                  </a:cubicBezTo>
                  <a:cubicBezTo>
                    <a:pt x="143" y="37"/>
                    <a:pt x="143" y="37"/>
                    <a:pt x="142" y="37"/>
                  </a:cubicBezTo>
                  <a:cubicBezTo>
                    <a:pt x="142" y="37"/>
                    <a:pt x="141" y="37"/>
                    <a:pt x="141" y="37"/>
                  </a:cubicBezTo>
                  <a:cubicBezTo>
                    <a:pt x="141" y="36"/>
                    <a:pt x="141" y="36"/>
                    <a:pt x="141" y="35"/>
                  </a:cubicBezTo>
                  <a:cubicBezTo>
                    <a:pt x="141" y="35"/>
                    <a:pt x="141" y="34"/>
                    <a:pt x="141" y="34"/>
                  </a:cubicBezTo>
                  <a:cubicBezTo>
                    <a:pt x="140" y="34"/>
                    <a:pt x="140" y="34"/>
                    <a:pt x="139" y="34"/>
                  </a:cubicBezTo>
                  <a:cubicBezTo>
                    <a:pt x="139" y="33"/>
                    <a:pt x="139" y="33"/>
                    <a:pt x="139" y="32"/>
                  </a:cubicBezTo>
                  <a:cubicBezTo>
                    <a:pt x="139" y="32"/>
                    <a:pt x="139" y="31"/>
                    <a:pt x="139" y="30"/>
                  </a:cubicBezTo>
                  <a:cubicBezTo>
                    <a:pt x="140" y="30"/>
                    <a:pt x="140" y="30"/>
                    <a:pt x="141" y="30"/>
                  </a:cubicBezTo>
                  <a:cubicBezTo>
                    <a:pt x="141" y="30"/>
                    <a:pt x="141" y="29"/>
                    <a:pt x="141" y="29"/>
                  </a:cubicBezTo>
                  <a:cubicBezTo>
                    <a:pt x="141" y="28"/>
                    <a:pt x="141" y="28"/>
                    <a:pt x="141" y="27"/>
                  </a:cubicBezTo>
                  <a:cubicBezTo>
                    <a:pt x="141" y="27"/>
                    <a:pt x="142" y="27"/>
                    <a:pt x="142" y="27"/>
                  </a:cubicBezTo>
                  <a:cubicBezTo>
                    <a:pt x="142" y="27"/>
                    <a:pt x="142" y="26"/>
                    <a:pt x="142" y="26"/>
                  </a:cubicBezTo>
                  <a:cubicBezTo>
                    <a:pt x="142" y="25"/>
                    <a:pt x="142" y="25"/>
                    <a:pt x="142" y="24"/>
                  </a:cubicBezTo>
                  <a:cubicBezTo>
                    <a:pt x="142" y="24"/>
                    <a:pt x="142" y="23"/>
                    <a:pt x="142" y="23"/>
                  </a:cubicBezTo>
                  <a:cubicBezTo>
                    <a:pt x="143" y="23"/>
                    <a:pt x="143" y="23"/>
                    <a:pt x="144" y="23"/>
                  </a:cubicBezTo>
                  <a:cubicBezTo>
                    <a:pt x="144" y="22"/>
                    <a:pt x="144" y="21"/>
                    <a:pt x="144" y="21"/>
                  </a:cubicBezTo>
                  <a:cubicBezTo>
                    <a:pt x="144" y="21"/>
                    <a:pt x="145" y="21"/>
                    <a:pt x="145" y="21"/>
                  </a:cubicBezTo>
                  <a:cubicBezTo>
                    <a:pt x="145" y="20"/>
                    <a:pt x="145" y="20"/>
                    <a:pt x="145" y="19"/>
                  </a:cubicBezTo>
                  <a:cubicBezTo>
                    <a:pt x="146" y="19"/>
                    <a:pt x="146" y="19"/>
                    <a:pt x="147" y="19"/>
                  </a:cubicBezTo>
                  <a:cubicBezTo>
                    <a:pt x="147" y="19"/>
                    <a:pt x="147" y="18"/>
                    <a:pt x="147" y="18"/>
                  </a:cubicBezTo>
                  <a:cubicBezTo>
                    <a:pt x="147" y="18"/>
                    <a:pt x="148" y="18"/>
                    <a:pt x="148" y="18"/>
                  </a:cubicBezTo>
                  <a:cubicBezTo>
                    <a:pt x="148" y="17"/>
                    <a:pt x="148" y="17"/>
                    <a:pt x="148" y="16"/>
                  </a:cubicBezTo>
                  <a:cubicBezTo>
                    <a:pt x="149" y="16"/>
                    <a:pt x="149" y="16"/>
                    <a:pt x="150" y="16"/>
                  </a:cubicBezTo>
                  <a:cubicBezTo>
                    <a:pt x="150" y="15"/>
                    <a:pt x="150" y="15"/>
                    <a:pt x="150" y="14"/>
                  </a:cubicBezTo>
                  <a:cubicBezTo>
                    <a:pt x="150" y="14"/>
                    <a:pt x="151" y="14"/>
                    <a:pt x="151" y="14"/>
                  </a:cubicBezTo>
                  <a:cubicBezTo>
                    <a:pt x="152" y="14"/>
                    <a:pt x="153" y="14"/>
                    <a:pt x="153" y="14"/>
                  </a:cubicBezTo>
                  <a:cubicBezTo>
                    <a:pt x="153" y="14"/>
                    <a:pt x="153" y="13"/>
                    <a:pt x="153" y="13"/>
                  </a:cubicBezTo>
                  <a:cubicBezTo>
                    <a:pt x="154" y="13"/>
                    <a:pt x="154" y="13"/>
                    <a:pt x="155" y="13"/>
                  </a:cubicBezTo>
                  <a:cubicBezTo>
                    <a:pt x="155" y="13"/>
                    <a:pt x="156" y="13"/>
                    <a:pt x="156" y="13"/>
                  </a:cubicBezTo>
                  <a:cubicBezTo>
                    <a:pt x="156" y="12"/>
                    <a:pt x="156" y="12"/>
                    <a:pt x="156" y="11"/>
                  </a:cubicBezTo>
                  <a:cubicBezTo>
                    <a:pt x="157" y="11"/>
                    <a:pt x="157" y="11"/>
                    <a:pt x="158" y="11"/>
                  </a:cubicBezTo>
                  <a:cubicBezTo>
                    <a:pt x="158" y="11"/>
                    <a:pt x="158" y="10"/>
                    <a:pt x="158" y="10"/>
                  </a:cubicBezTo>
                  <a:cubicBezTo>
                    <a:pt x="158" y="9"/>
                    <a:pt x="158" y="9"/>
                    <a:pt x="158" y="8"/>
                  </a:cubicBezTo>
                  <a:cubicBezTo>
                    <a:pt x="157" y="8"/>
                    <a:pt x="157" y="8"/>
                    <a:pt x="156" y="8"/>
                  </a:cubicBezTo>
                  <a:cubicBezTo>
                    <a:pt x="156" y="8"/>
                    <a:pt x="155" y="8"/>
                    <a:pt x="155" y="8"/>
                  </a:cubicBezTo>
                  <a:cubicBezTo>
                    <a:pt x="154" y="8"/>
                    <a:pt x="154" y="8"/>
                    <a:pt x="153" y="8"/>
                  </a:cubicBezTo>
                  <a:cubicBezTo>
                    <a:pt x="153" y="8"/>
                    <a:pt x="152" y="8"/>
                    <a:pt x="151" y="8"/>
                  </a:cubicBezTo>
                  <a:cubicBezTo>
                    <a:pt x="151" y="9"/>
                    <a:pt x="151" y="9"/>
                    <a:pt x="151" y="10"/>
                  </a:cubicBezTo>
                  <a:cubicBezTo>
                    <a:pt x="151" y="10"/>
                    <a:pt x="150" y="10"/>
                    <a:pt x="150" y="10"/>
                  </a:cubicBezTo>
                  <a:cubicBezTo>
                    <a:pt x="150" y="10"/>
                    <a:pt x="150" y="11"/>
                    <a:pt x="150" y="11"/>
                  </a:cubicBezTo>
                  <a:cubicBezTo>
                    <a:pt x="149" y="11"/>
                    <a:pt x="149" y="11"/>
                    <a:pt x="148" y="11"/>
                  </a:cubicBezTo>
                  <a:cubicBezTo>
                    <a:pt x="148" y="11"/>
                    <a:pt x="147" y="11"/>
                    <a:pt x="147" y="11"/>
                  </a:cubicBezTo>
                  <a:cubicBezTo>
                    <a:pt x="147" y="12"/>
                    <a:pt x="147" y="12"/>
                    <a:pt x="147" y="13"/>
                  </a:cubicBezTo>
                  <a:cubicBezTo>
                    <a:pt x="146" y="13"/>
                    <a:pt x="146" y="13"/>
                    <a:pt x="145" y="13"/>
                  </a:cubicBezTo>
                  <a:cubicBezTo>
                    <a:pt x="145" y="13"/>
                    <a:pt x="144" y="13"/>
                    <a:pt x="144" y="13"/>
                  </a:cubicBezTo>
                  <a:cubicBezTo>
                    <a:pt x="143" y="13"/>
                    <a:pt x="143" y="13"/>
                    <a:pt x="142" y="13"/>
                  </a:cubicBezTo>
                  <a:cubicBezTo>
                    <a:pt x="142" y="13"/>
                    <a:pt x="142" y="14"/>
                    <a:pt x="142" y="14"/>
                  </a:cubicBezTo>
                  <a:cubicBezTo>
                    <a:pt x="142" y="14"/>
                    <a:pt x="141" y="14"/>
                    <a:pt x="141" y="14"/>
                  </a:cubicBezTo>
                  <a:cubicBezTo>
                    <a:pt x="141" y="15"/>
                    <a:pt x="141" y="15"/>
                    <a:pt x="141" y="16"/>
                  </a:cubicBezTo>
                  <a:cubicBezTo>
                    <a:pt x="140" y="16"/>
                    <a:pt x="140" y="16"/>
                    <a:pt x="139" y="16"/>
                  </a:cubicBezTo>
                  <a:cubicBezTo>
                    <a:pt x="139" y="17"/>
                    <a:pt x="139" y="17"/>
                    <a:pt x="139" y="18"/>
                  </a:cubicBezTo>
                  <a:cubicBezTo>
                    <a:pt x="139" y="18"/>
                    <a:pt x="138" y="18"/>
                    <a:pt x="137" y="18"/>
                  </a:cubicBezTo>
                  <a:cubicBezTo>
                    <a:pt x="137" y="18"/>
                    <a:pt x="137" y="19"/>
                    <a:pt x="137" y="19"/>
                  </a:cubicBezTo>
                  <a:cubicBezTo>
                    <a:pt x="137" y="19"/>
                    <a:pt x="136" y="19"/>
                    <a:pt x="136" y="19"/>
                  </a:cubicBezTo>
                  <a:cubicBezTo>
                    <a:pt x="136" y="20"/>
                    <a:pt x="136" y="20"/>
                    <a:pt x="136" y="21"/>
                  </a:cubicBezTo>
                  <a:cubicBezTo>
                    <a:pt x="136" y="21"/>
                    <a:pt x="136" y="22"/>
                    <a:pt x="136" y="23"/>
                  </a:cubicBezTo>
                  <a:cubicBezTo>
                    <a:pt x="136" y="23"/>
                    <a:pt x="136" y="24"/>
                    <a:pt x="136" y="24"/>
                  </a:cubicBezTo>
                  <a:cubicBezTo>
                    <a:pt x="135" y="24"/>
                    <a:pt x="135" y="24"/>
                    <a:pt x="134" y="24"/>
                  </a:cubicBezTo>
                  <a:cubicBezTo>
                    <a:pt x="134" y="25"/>
                    <a:pt x="134" y="25"/>
                    <a:pt x="134" y="26"/>
                  </a:cubicBezTo>
                  <a:cubicBezTo>
                    <a:pt x="134" y="26"/>
                    <a:pt x="134" y="27"/>
                    <a:pt x="134" y="27"/>
                  </a:cubicBezTo>
                  <a:cubicBezTo>
                    <a:pt x="134" y="28"/>
                    <a:pt x="134" y="28"/>
                    <a:pt x="134" y="29"/>
                  </a:cubicBezTo>
                  <a:cubicBezTo>
                    <a:pt x="134" y="29"/>
                    <a:pt x="133" y="29"/>
                    <a:pt x="133" y="29"/>
                  </a:cubicBezTo>
                  <a:cubicBezTo>
                    <a:pt x="133" y="29"/>
                    <a:pt x="133" y="30"/>
                    <a:pt x="133" y="30"/>
                  </a:cubicBezTo>
                  <a:cubicBezTo>
                    <a:pt x="133" y="30"/>
                    <a:pt x="134" y="30"/>
                    <a:pt x="134" y="30"/>
                  </a:cubicBezTo>
                  <a:cubicBezTo>
                    <a:pt x="134" y="31"/>
                    <a:pt x="134" y="32"/>
                    <a:pt x="134" y="32"/>
                  </a:cubicBezTo>
                  <a:cubicBezTo>
                    <a:pt x="134" y="32"/>
                    <a:pt x="133" y="32"/>
                    <a:pt x="133" y="32"/>
                  </a:cubicBezTo>
                  <a:cubicBezTo>
                    <a:pt x="133" y="33"/>
                    <a:pt x="133" y="33"/>
                    <a:pt x="133" y="34"/>
                  </a:cubicBezTo>
                  <a:cubicBezTo>
                    <a:pt x="132" y="34"/>
                    <a:pt x="132" y="34"/>
                    <a:pt x="131" y="34"/>
                  </a:cubicBezTo>
                  <a:cubicBezTo>
                    <a:pt x="131" y="34"/>
                    <a:pt x="131" y="35"/>
                    <a:pt x="131" y="35"/>
                  </a:cubicBezTo>
                  <a:cubicBezTo>
                    <a:pt x="131" y="36"/>
                    <a:pt x="131" y="36"/>
                    <a:pt x="131" y="37"/>
                  </a:cubicBezTo>
                  <a:cubicBezTo>
                    <a:pt x="132" y="37"/>
                    <a:pt x="132" y="37"/>
                    <a:pt x="133" y="37"/>
                  </a:cubicBezTo>
                  <a:cubicBezTo>
                    <a:pt x="133" y="38"/>
                    <a:pt x="133" y="38"/>
                    <a:pt x="133" y="39"/>
                  </a:cubicBezTo>
                  <a:cubicBezTo>
                    <a:pt x="133" y="39"/>
                    <a:pt x="134" y="39"/>
                    <a:pt x="134" y="39"/>
                  </a:cubicBezTo>
                  <a:cubicBezTo>
                    <a:pt x="135" y="39"/>
                    <a:pt x="135" y="39"/>
                    <a:pt x="136" y="39"/>
                  </a:cubicBezTo>
                  <a:cubicBezTo>
                    <a:pt x="136" y="39"/>
                    <a:pt x="137" y="39"/>
                    <a:pt x="137" y="39"/>
                  </a:cubicBezTo>
                  <a:cubicBezTo>
                    <a:pt x="137" y="39"/>
                    <a:pt x="137" y="40"/>
                    <a:pt x="137" y="40"/>
                  </a:cubicBezTo>
                  <a:cubicBezTo>
                    <a:pt x="138" y="40"/>
                    <a:pt x="139" y="40"/>
                    <a:pt x="139" y="40"/>
                  </a:cubicBezTo>
                  <a:cubicBezTo>
                    <a:pt x="140" y="40"/>
                    <a:pt x="140" y="40"/>
                    <a:pt x="141" y="40"/>
                  </a:cubicBezTo>
                  <a:cubicBezTo>
                    <a:pt x="141" y="40"/>
                    <a:pt x="142" y="40"/>
                    <a:pt x="142" y="40"/>
                  </a:cubicBezTo>
                  <a:cubicBezTo>
                    <a:pt x="143" y="40"/>
                    <a:pt x="143" y="40"/>
                    <a:pt x="144" y="40"/>
                  </a:cubicBezTo>
                  <a:cubicBezTo>
                    <a:pt x="144" y="40"/>
                    <a:pt x="145" y="40"/>
                    <a:pt x="145" y="40"/>
                  </a:cubicBezTo>
                  <a:cubicBezTo>
                    <a:pt x="146" y="40"/>
                    <a:pt x="146" y="40"/>
                    <a:pt x="147" y="40"/>
                  </a:cubicBezTo>
                  <a:cubicBezTo>
                    <a:pt x="147" y="41"/>
                    <a:pt x="147" y="41"/>
                    <a:pt x="147" y="42"/>
                  </a:cubicBezTo>
                  <a:cubicBezTo>
                    <a:pt x="147" y="42"/>
                    <a:pt x="148" y="42"/>
                    <a:pt x="148" y="42"/>
                  </a:cubicBezTo>
                  <a:cubicBezTo>
                    <a:pt x="149" y="42"/>
                    <a:pt x="149" y="42"/>
                    <a:pt x="150" y="42"/>
                  </a:cubicBezTo>
                  <a:cubicBezTo>
                    <a:pt x="150" y="42"/>
                    <a:pt x="150" y="43"/>
                    <a:pt x="150" y="43"/>
                  </a:cubicBezTo>
                  <a:cubicBezTo>
                    <a:pt x="150" y="44"/>
                    <a:pt x="150" y="44"/>
                    <a:pt x="150" y="45"/>
                  </a:cubicBezTo>
                  <a:cubicBezTo>
                    <a:pt x="149" y="45"/>
                    <a:pt x="149" y="45"/>
                    <a:pt x="148" y="45"/>
                  </a:cubicBezTo>
                  <a:cubicBezTo>
                    <a:pt x="148" y="44"/>
                    <a:pt x="148" y="44"/>
                    <a:pt x="148" y="43"/>
                  </a:cubicBezTo>
                  <a:cubicBezTo>
                    <a:pt x="148" y="43"/>
                    <a:pt x="147" y="43"/>
                    <a:pt x="147" y="43"/>
                  </a:cubicBezTo>
                  <a:cubicBezTo>
                    <a:pt x="147" y="44"/>
                    <a:pt x="147" y="44"/>
                    <a:pt x="147" y="45"/>
                  </a:cubicBezTo>
                  <a:cubicBezTo>
                    <a:pt x="146" y="45"/>
                    <a:pt x="146" y="45"/>
                    <a:pt x="145" y="45"/>
                  </a:cubicBezTo>
                  <a:cubicBezTo>
                    <a:pt x="145" y="45"/>
                    <a:pt x="144" y="45"/>
                    <a:pt x="144" y="45"/>
                  </a:cubicBezTo>
                  <a:cubicBezTo>
                    <a:pt x="143" y="45"/>
                    <a:pt x="143" y="45"/>
                    <a:pt x="142" y="45"/>
                  </a:cubicBezTo>
                  <a:cubicBezTo>
                    <a:pt x="142" y="44"/>
                    <a:pt x="142" y="44"/>
                    <a:pt x="142" y="43"/>
                  </a:cubicBezTo>
                  <a:cubicBezTo>
                    <a:pt x="142" y="43"/>
                    <a:pt x="141" y="43"/>
                    <a:pt x="141" y="43"/>
                  </a:cubicBezTo>
                  <a:cubicBezTo>
                    <a:pt x="140" y="43"/>
                    <a:pt x="140" y="43"/>
                    <a:pt x="139" y="43"/>
                  </a:cubicBezTo>
                  <a:cubicBezTo>
                    <a:pt x="139" y="44"/>
                    <a:pt x="139" y="44"/>
                    <a:pt x="139" y="45"/>
                  </a:cubicBezTo>
                  <a:cubicBezTo>
                    <a:pt x="139" y="45"/>
                    <a:pt x="138" y="45"/>
                    <a:pt x="137" y="45"/>
                  </a:cubicBezTo>
                  <a:cubicBezTo>
                    <a:pt x="137" y="46"/>
                    <a:pt x="137" y="46"/>
                    <a:pt x="137" y="47"/>
                  </a:cubicBezTo>
                  <a:cubicBezTo>
                    <a:pt x="137" y="47"/>
                    <a:pt x="136" y="47"/>
                    <a:pt x="136" y="47"/>
                  </a:cubicBezTo>
                  <a:cubicBezTo>
                    <a:pt x="136" y="47"/>
                    <a:pt x="136" y="48"/>
                    <a:pt x="136" y="48"/>
                  </a:cubicBezTo>
                  <a:cubicBezTo>
                    <a:pt x="135" y="48"/>
                    <a:pt x="135" y="48"/>
                    <a:pt x="134" y="48"/>
                  </a:cubicBezTo>
                  <a:cubicBezTo>
                    <a:pt x="134" y="48"/>
                    <a:pt x="133" y="48"/>
                    <a:pt x="133" y="48"/>
                  </a:cubicBezTo>
                  <a:cubicBezTo>
                    <a:pt x="133" y="49"/>
                    <a:pt x="133" y="49"/>
                    <a:pt x="133" y="50"/>
                  </a:cubicBezTo>
                  <a:cubicBezTo>
                    <a:pt x="132" y="50"/>
                    <a:pt x="132" y="50"/>
                    <a:pt x="131" y="50"/>
                  </a:cubicBezTo>
                  <a:cubicBezTo>
                    <a:pt x="131" y="50"/>
                    <a:pt x="131" y="51"/>
                    <a:pt x="131" y="52"/>
                  </a:cubicBezTo>
                  <a:cubicBezTo>
                    <a:pt x="131" y="52"/>
                    <a:pt x="130" y="52"/>
                    <a:pt x="130" y="52"/>
                  </a:cubicBezTo>
                  <a:cubicBezTo>
                    <a:pt x="130" y="52"/>
                    <a:pt x="130" y="53"/>
                    <a:pt x="130" y="53"/>
                  </a:cubicBezTo>
                  <a:cubicBezTo>
                    <a:pt x="130" y="54"/>
                    <a:pt x="130" y="54"/>
                    <a:pt x="130" y="55"/>
                  </a:cubicBezTo>
                  <a:cubicBezTo>
                    <a:pt x="129" y="55"/>
                    <a:pt x="129" y="55"/>
                    <a:pt x="128" y="55"/>
                  </a:cubicBezTo>
                  <a:cubicBezTo>
                    <a:pt x="128" y="55"/>
                    <a:pt x="127" y="55"/>
                    <a:pt x="126" y="55"/>
                  </a:cubicBezTo>
                  <a:cubicBezTo>
                    <a:pt x="126" y="55"/>
                    <a:pt x="125" y="55"/>
                    <a:pt x="125" y="55"/>
                  </a:cubicBezTo>
                  <a:cubicBezTo>
                    <a:pt x="125" y="54"/>
                    <a:pt x="125" y="54"/>
                    <a:pt x="125" y="53"/>
                  </a:cubicBezTo>
                  <a:cubicBezTo>
                    <a:pt x="125" y="53"/>
                    <a:pt x="126" y="53"/>
                    <a:pt x="126" y="53"/>
                  </a:cubicBezTo>
                  <a:cubicBezTo>
                    <a:pt x="127" y="53"/>
                    <a:pt x="128" y="53"/>
                    <a:pt x="128" y="53"/>
                  </a:cubicBezTo>
                  <a:cubicBezTo>
                    <a:pt x="128" y="53"/>
                    <a:pt x="128" y="52"/>
                    <a:pt x="128" y="52"/>
                  </a:cubicBezTo>
                  <a:cubicBezTo>
                    <a:pt x="128" y="51"/>
                    <a:pt x="128" y="50"/>
                    <a:pt x="128" y="50"/>
                  </a:cubicBezTo>
                  <a:cubicBezTo>
                    <a:pt x="129" y="50"/>
                    <a:pt x="129" y="50"/>
                    <a:pt x="130" y="50"/>
                  </a:cubicBezTo>
                  <a:cubicBezTo>
                    <a:pt x="130" y="49"/>
                    <a:pt x="130" y="49"/>
                    <a:pt x="130" y="48"/>
                  </a:cubicBezTo>
                  <a:cubicBezTo>
                    <a:pt x="130" y="48"/>
                    <a:pt x="131" y="48"/>
                    <a:pt x="131" y="48"/>
                  </a:cubicBezTo>
                  <a:cubicBezTo>
                    <a:pt x="131" y="48"/>
                    <a:pt x="131" y="47"/>
                    <a:pt x="131" y="47"/>
                  </a:cubicBezTo>
                  <a:cubicBezTo>
                    <a:pt x="131" y="46"/>
                    <a:pt x="131" y="46"/>
                    <a:pt x="131" y="45"/>
                  </a:cubicBezTo>
                  <a:cubicBezTo>
                    <a:pt x="131" y="45"/>
                    <a:pt x="130" y="45"/>
                    <a:pt x="130" y="45"/>
                  </a:cubicBezTo>
                  <a:cubicBezTo>
                    <a:pt x="129" y="45"/>
                    <a:pt x="129" y="45"/>
                    <a:pt x="128" y="45"/>
                  </a:cubicBezTo>
                  <a:cubicBezTo>
                    <a:pt x="128" y="45"/>
                    <a:pt x="127" y="45"/>
                    <a:pt x="126" y="45"/>
                  </a:cubicBezTo>
                  <a:cubicBezTo>
                    <a:pt x="126" y="46"/>
                    <a:pt x="126" y="46"/>
                    <a:pt x="126" y="47"/>
                  </a:cubicBezTo>
                  <a:cubicBezTo>
                    <a:pt x="126" y="47"/>
                    <a:pt x="126" y="48"/>
                    <a:pt x="126" y="48"/>
                  </a:cubicBezTo>
                  <a:cubicBezTo>
                    <a:pt x="126" y="48"/>
                    <a:pt x="125" y="48"/>
                    <a:pt x="125" y="48"/>
                  </a:cubicBezTo>
                  <a:cubicBezTo>
                    <a:pt x="124" y="48"/>
                    <a:pt x="124" y="48"/>
                    <a:pt x="123" y="48"/>
                  </a:cubicBezTo>
                  <a:cubicBezTo>
                    <a:pt x="123" y="48"/>
                    <a:pt x="122" y="48"/>
                    <a:pt x="122" y="48"/>
                  </a:cubicBezTo>
                  <a:cubicBezTo>
                    <a:pt x="121" y="48"/>
                    <a:pt x="121" y="48"/>
                    <a:pt x="120" y="48"/>
                  </a:cubicBezTo>
                  <a:cubicBezTo>
                    <a:pt x="120" y="49"/>
                    <a:pt x="120" y="49"/>
                    <a:pt x="120" y="50"/>
                  </a:cubicBezTo>
                  <a:cubicBezTo>
                    <a:pt x="120" y="50"/>
                    <a:pt x="120" y="51"/>
                    <a:pt x="120" y="52"/>
                  </a:cubicBezTo>
                  <a:cubicBezTo>
                    <a:pt x="121" y="52"/>
                    <a:pt x="121" y="52"/>
                    <a:pt x="122" y="52"/>
                  </a:cubicBezTo>
                  <a:cubicBezTo>
                    <a:pt x="122" y="52"/>
                    <a:pt x="122" y="53"/>
                    <a:pt x="122" y="53"/>
                  </a:cubicBezTo>
                  <a:cubicBezTo>
                    <a:pt x="122" y="54"/>
                    <a:pt x="122" y="54"/>
                    <a:pt x="122" y="55"/>
                  </a:cubicBezTo>
                  <a:cubicBezTo>
                    <a:pt x="122" y="55"/>
                    <a:pt x="122" y="56"/>
                    <a:pt x="122" y="56"/>
                  </a:cubicBezTo>
                  <a:cubicBezTo>
                    <a:pt x="121" y="56"/>
                    <a:pt x="121" y="56"/>
                    <a:pt x="120" y="56"/>
                  </a:cubicBezTo>
                  <a:cubicBezTo>
                    <a:pt x="120" y="57"/>
                    <a:pt x="120" y="57"/>
                    <a:pt x="120" y="58"/>
                  </a:cubicBezTo>
                  <a:cubicBezTo>
                    <a:pt x="120" y="58"/>
                    <a:pt x="119" y="58"/>
                    <a:pt x="119" y="58"/>
                  </a:cubicBezTo>
                  <a:cubicBezTo>
                    <a:pt x="119" y="57"/>
                    <a:pt x="119" y="57"/>
                    <a:pt x="119" y="56"/>
                  </a:cubicBezTo>
                  <a:cubicBezTo>
                    <a:pt x="119" y="56"/>
                    <a:pt x="119" y="55"/>
                    <a:pt x="119" y="55"/>
                  </a:cubicBezTo>
                  <a:cubicBezTo>
                    <a:pt x="118" y="55"/>
                    <a:pt x="118" y="55"/>
                    <a:pt x="117" y="55"/>
                  </a:cubicBezTo>
                  <a:cubicBezTo>
                    <a:pt x="117" y="54"/>
                    <a:pt x="117" y="54"/>
                    <a:pt x="117" y="53"/>
                  </a:cubicBezTo>
                  <a:cubicBezTo>
                    <a:pt x="117" y="53"/>
                    <a:pt x="117" y="52"/>
                    <a:pt x="117" y="52"/>
                  </a:cubicBezTo>
                  <a:cubicBezTo>
                    <a:pt x="117" y="52"/>
                    <a:pt x="116" y="52"/>
                    <a:pt x="116" y="52"/>
                  </a:cubicBezTo>
                  <a:cubicBezTo>
                    <a:pt x="115" y="52"/>
                    <a:pt x="114" y="52"/>
                    <a:pt x="114" y="52"/>
                  </a:cubicBezTo>
                  <a:cubicBezTo>
                    <a:pt x="114" y="51"/>
                    <a:pt x="114" y="50"/>
                    <a:pt x="114" y="50"/>
                  </a:cubicBezTo>
                  <a:cubicBezTo>
                    <a:pt x="113" y="50"/>
                    <a:pt x="113" y="50"/>
                    <a:pt x="112" y="50"/>
                  </a:cubicBezTo>
                  <a:cubicBezTo>
                    <a:pt x="112" y="50"/>
                    <a:pt x="111" y="50"/>
                    <a:pt x="111" y="50"/>
                  </a:cubicBezTo>
                  <a:cubicBezTo>
                    <a:pt x="111" y="49"/>
                    <a:pt x="111" y="49"/>
                    <a:pt x="111" y="48"/>
                  </a:cubicBezTo>
                  <a:cubicBezTo>
                    <a:pt x="110" y="48"/>
                    <a:pt x="110" y="48"/>
                    <a:pt x="109" y="48"/>
                  </a:cubicBezTo>
                  <a:cubicBezTo>
                    <a:pt x="109" y="48"/>
                    <a:pt x="108" y="48"/>
                    <a:pt x="108" y="48"/>
                  </a:cubicBezTo>
                  <a:cubicBezTo>
                    <a:pt x="107" y="48"/>
                    <a:pt x="107" y="48"/>
                    <a:pt x="106" y="48"/>
                  </a:cubicBezTo>
                  <a:cubicBezTo>
                    <a:pt x="106" y="48"/>
                    <a:pt x="105" y="48"/>
                    <a:pt x="105" y="48"/>
                  </a:cubicBezTo>
                  <a:cubicBezTo>
                    <a:pt x="104" y="48"/>
                    <a:pt x="104" y="48"/>
                    <a:pt x="103" y="48"/>
                  </a:cubicBezTo>
                  <a:cubicBezTo>
                    <a:pt x="103" y="48"/>
                    <a:pt x="102" y="48"/>
                    <a:pt x="102" y="48"/>
                  </a:cubicBezTo>
                  <a:cubicBezTo>
                    <a:pt x="102" y="48"/>
                    <a:pt x="102" y="47"/>
                    <a:pt x="102" y="47"/>
                  </a:cubicBezTo>
                  <a:cubicBezTo>
                    <a:pt x="101" y="47"/>
                    <a:pt x="100" y="47"/>
                    <a:pt x="100" y="47"/>
                  </a:cubicBezTo>
                  <a:cubicBezTo>
                    <a:pt x="99" y="47"/>
                    <a:pt x="99" y="47"/>
                    <a:pt x="98" y="47"/>
                  </a:cubicBezTo>
                  <a:cubicBezTo>
                    <a:pt x="98" y="47"/>
                    <a:pt x="97" y="47"/>
                    <a:pt x="97" y="47"/>
                  </a:cubicBezTo>
                  <a:cubicBezTo>
                    <a:pt x="97" y="46"/>
                    <a:pt x="97" y="46"/>
                    <a:pt x="97" y="45"/>
                  </a:cubicBezTo>
                  <a:cubicBezTo>
                    <a:pt x="97" y="44"/>
                    <a:pt x="97" y="44"/>
                    <a:pt x="97" y="43"/>
                  </a:cubicBezTo>
                  <a:cubicBezTo>
                    <a:pt x="96" y="43"/>
                    <a:pt x="96" y="43"/>
                    <a:pt x="95" y="43"/>
                  </a:cubicBezTo>
                  <a:cubicBezTo>
                    <a:pt x="95" y="43"/>
                    <a:pt x="94" y="43"/>
                    <a:pt x="94" y="43"/>
                  </a:cubicBezTo>
                  <a:cubicBezTo>
                    <a:pt x="93" y="43"/>
                    <a:pt x="93" y="43"/>
                    <a:pt x="92" y="43"/>
                  </a:cubicBezTo>
                  <a:cubicBezTo>
                    <a:pt x="92" y="43"/>
                    <a:pt x="92" y="42"/>
                    <a:pt x="92" y="42"/>
                  </a:cubicBezTo>
                  <a:cubicBezTo>
                    <a:pt x="92" y="42"/>
                    <a:pt x="91" y="42"/>
                    <a:pt x="90" y="42"/>
                  </a:cubicBezTo>
                  <a:cubicBezTo>
                    <a:pt x="90" y="42"/>
                    <a:pt x="90" y="43"/>
                    <a:pt x="90" y="43"/>
                  </a:cubicBezTo>
                  <a:cubicBezTo>
                    <a:pt x="90" y="43"/>
                    <a:pt x="89" y="43"/>
                    <a:pt x="89" y="43"/>
                  </a:cubicBezTo>
                  <a:cubicBezTo>
                    <a:pt x="88" y="43"/>
                    <a:pt x="88" y="43"/>
                    <a:pt x="87" y="43"/>
                  </a:cubicBezTo>
                  <a:cubicBezTo>
                    <a:pt x="87" y="43"/>
                    <a:pt x="86" y="43"/>
                    <a:pt x="86" y="43"/>
                  </a:cubicBezTo>
                  <a:cubicBezTo>
                    <a:pt x="85" y="43"/>
                    <a:pt x="85" y="43"/>
                    <a:pt x="84" y="43"/>
                  </a:cubicBezTo>
                  <a:cubicBezTo>
                    <a:pt x="84" y="43"/>
                    <a:pt x="83" y="43"/>
                    <a:pt x="83" y="43"/>
                  </a:cubicBezTo>
                  <a:cubicBezTo>
                    <a:pt x="82" y="43"/>
                    <a:pt x="82" y="43"/>
                    <a:pt x="81" y="43"/>
                  </a:cubicBezTo>
                  <a:cubicBezTo>
                    <a:pt x="81" y="44"/>
                    <a:pt x="81" y="44"/>
                    <a:pt x="81" y="45"/>
                  </a:cubicBezTo>
                  <a:cubicBezTo>
                    <a:pt x="81" y="45"/>
                    <a:pt x="80" y="45"/>
                    <a:pt x="80" y="45"/>
                  </a:cubicBezTo>
                  <a:cubicBezTo>
                    <a:pt x="80" y="46"/>
                    <a:pt x="80" y="46"/>
                    <a:pt x="80" y="47"/>
                  </a:cubicBezTo>
                  <a:cubicBezTo>
                    <a:pt x="79" y="47"/>
                    <a:pt x="79" y="47"/>
                    <a:pt x="78" y="47"/>
                  </a:cubicBezTo>
                  <a:cubicBezTo>
                    <a:pt x="77" y="47"/>
                    <a:pt x="77" y="47"/>
                    <a:pt x="76" y="47"/>
                  </a:cubicBezTo>
                  <a:cubicBezTo>
                    <a:pt x="76" y="47"/>
                    <a:pt x="75" y="47"/>
                    <a:pt x="75" y="47"/>
                  </a:cubicBezTo>
                  <a:cubicBezTo>
                    <a:pt x="75" y="47"/>
                    <a:pt x="75" y="48"/>
                    <a:pt x="75" y="48"/>
                  </a:cubicBezTo>
                  <a:cubicBezTo>
                    <a:pt x="74" y="48"/>
                    <a:pt x="74" y="48"/>
                    <a:pt x="73" y="48"/>
                  </a:cubicBezTo>
                  <a:cubicBezTo>
                    <a:pt x="73" y="48"/>
                    <a:pt x="72" y="48"/>
                    <a:pt x="72" y="48"/>
                  </a:cubicBezTo>
                  <a:cubicBezTo>
                    <a:pt x="72" y="49"/>
                    <a:pt x="72" y="49"/>
                    <a:pt x="72" y="50"/>
                  </a:cubicBezTo>
                  <a:cubicBezTo>
                    <a:pt x="71" y="50"/>
                    <a:pt x="71" y="50"/>
                    <a:pt x="70" y="50"/>
                  </a:cubicBezTo>
                  <a:cubicBezTo>
                    <a:pt x="70" y="50"/>
                    <a:pt x="69" y="50"/>
                    <a:pt x="69" y="50"/>
                  </a:cubicBezTo>
                  <a:cubicBezTo>
                    <a:pt x="69" y="50"/>
                    <a:pt x="69" y="51"/>
                    <a:pt x="69" y="52"/>
                  </a:cubicBezTo>
                  <a:cubicBezTo>
                    <a:pt x="69" y="52"/>
                    <a:pt x="69" y="53"/>
                    <a:pt x="69" y="53"/>
                  </a:cubicBezTo>
                  <a:cubicBezTo>
                    <a:pt x="68" y="53"/>
                    <a:pt x="68" y="53"/>
                    <a:pt x="67" y="53"/>
                  </a:cubicBezTo>
                  <a:cubicBezTo>
                    <a:pt x="67" y="54"/>
                    <a:pt x="67" y="54"/>
                    <a:pt x="67" y="55"/>
                  </a:cubicBezTo>
                  <a:cubicBezTo>
                    <a:pt x="68" y="55"/>
                    <a:pt x="68" y="55"/>
                    <a:pt x="69" y="55"/>
                  </a:cubicBezTo>
                  <a:cubicBezTo>
                    <a:pt x="69" y="55"/>
                    <a:pt x="69" y="56"/>
                    <a:pt x="69" y="56"/>
                  </a:cubicBezTo>
                  <a:cubicBezTo>
                    <a:pt x="69" y="57"/>
                    <a:pt x="69" y="57"/>
                    <a:pt x="69" y="58"/>
                  </a:cubicBezTo>
                  <a:cubicBezTo>
                    <a:pt x="68" y="58"/>
                    <a:pt x="68" y="58"/>
                    <a:pt x="67" y="58"/>
                  </a:cubicBezTo>
                  <a:cubicBezTo>
                    <a:pt x="67" y="58"/>
                    <a:pt x="67" y="59"/>
                    <a:pt x="67" y="60"/>
                  </a:cubicBezTo>
                  <a:cubicBezTo>
                    <a:pt x="67" y="60"/>
                    <a:pt x="67" y="61"/>
                    <a:pt x="67" y="61"/>
                  </a:cubicBezTo>
                  <a:cubicBezTo>
                    <a:pt x="67" y="62"/>
                    <a:pt x="67" y="62"/>
                    <a:pt x="67" y="63"/>
                  </a:cubicBezTo>
                  <a:cubicBezTo>
                    <a:pt x="66" y="63"/>
                    <a:pt x="66" y="63"/>
                    <a:pt x="65" y="63"/>
                  </a:cubicBezTo>
                  <a:cubicBezTo>
                    <a:pt x="65" y="63"/>
                    <a:pt x="65" y="64"/>
                    <a:pt x="65" y="64"/>
                  </a:cubicBezTo>
                  <a:cubicBezTo>
                    <a:pt x="65" y="64"/>
                    <a:pt x="64" y="64"/>
                    <a:pt x="64" y="64"/>
                  </a:cubicBezTo>
                  <a:cubicBezTo>
                    <a:pt x="64" y="65"/>
                    <a:pt x="64" y="66"/>
                    <a:pt x="64" y="66"/>
                  </a:cubicBezTo>
                  <a:cubicBezTo>
                    <a:pt x="63" y="66"/>
                    <a:pt x="63" y="66"/>
                    <a:pt x="62" y="66"/>
                  </a:cubicBezTo>
                  <a:cubicBezTo>
                    <a:pt x="62" y="67"/>
                    <a:pt x="62" y="67"/>
                    <a:pt x="62" y="68"/>
                  </a:cubicBezTo>
                  <a:cubicBezTo>
                    <a:pt x="62" y="68"/>
                    <a:pt x="62" y="69"/>
                    <a:pt x="62" y="69"/>
                  </a:cubicBezTo>
                  <a:cubicBezTo>
                    <a:pt x="62" y="69"/>
                    <a:pt x="61" y="69"/>
                    <a:pt x="61" y="69"/>
                  </a:cubicBezTo>
                  <a:cubicBezTo>
                    <a:pt x="61" y="70"/>
                    <a:pt x="61" y="70"/>
                    <a:pt x="61" y="71"/>
                  </a:cubicBezTo>
                  <a:cubicBezTo>
                    <a:pt x="60" y="71"/>
                    <a:pt x="60" y="71"/>
                    <a:pt x="59" y="71"/>
                  </a:cubicBezTo>
                  <a:cubicBezTo>
                    <a:pt x="59" y="71"/>
                    <a:pt x="58" y="71"/>
                    <a:pt x="58" y="71"/>
                  </a:cubicBezTo>
                  <a:cubicBezTo>
                    <a:pt x="58" y="71"/>
                    <a:pt x="58" y="72"/>
                    <a:pt x="58" y="72"/>
                  </a:cubicBezTo>
                  <a:cubicBezTo>
                    <a:pt x="58" y="73"/>
                    <a:pt x="58" y="74"/>
                    <a:pt x="58" y="74"/>
                  </a:cubicBezTo>
                  <a:cubicBezTo>
                    <a:pt x="57" y="74"/>
                    <a:pt x="57" y="74"/>
                    <a:pt x="56" y="74"/>
                  </a:cubicBezTo>
                  <a:cubicBezTo>
                    <a:pt x="56" y="74"/>
                    <a:pt x="55" y="74"/>
                    <a:pt x="55" y="74"/>
                  </a:cubicBezTo>
                  <a:cubicBezTo>
                    <a:pt x="55" y="75"/>
                    <a:pt x="55" y="75"/>
                    <a:pt x="55" y="76"/>
                  </a:cubicBezTo>
                  <a:cubicBezTo>
                    <a:pt x="54" y="76"/>
                    <a:pt x="53" y="76"/>
                    <a:pt x="53" y="76"/>
                  </a:cubicBezTo>
                  <a:cubicBezTo>
                    <a:pt x="53" y="76"/>
                    <a:pt x="53" y="77"/>
                    <a:pt x="53" y="77"/>
                  </a:cubicBezTo>
                  <a:cubicBezTo>
                    <a:pt x="52" y="77"/>
                    <a:pt x="52" y="77"/>
                    <a:pt x="51" y="77"/>
                  </a:cubicBezTo>
                  <a:cubicBezTo>
                    <a:pt x="51" y="78"/>
                    <a:pt x="51" y="78"/>
                    <a:pt x="51" y="79"/>
                  </a:cubicBezTo>
                  <a:cubicBezTo>
                    <a:pt x="51" y="79"/>
                    <a:pt x="51" y="80"/>
                    <a:pt x="51" y="81"/>
                  </a:cubicBezTo>
                  <a:cubicBezTo>
                    <a:pt x="51" y="81"/>
                    <a:pt x="51" y="82"/>
                    <a:pt x="51" y="82"/>
                  </a:cubicBezTo>
                  <a:cubicBezTo>
                    <a:pt x="51" y="83"/>
                    <a:pt x="51" y="83"/>
                    <a:pt x="51" y="84"/>
                  </a:cubicBezTo>
                  <a:cubicBezTo>
                    <a:pt x="51" y="84"/>
                    <a:pt x="51" y="85"/>
                    <a:pt x="51" y="85"/>
                  </a:cubicBezTo>
                  <a:cubicBezTo>
                    <a:pt x="51" y="86"/>
                    <a:pt x="51" y="86"/>
                    <a:pt x="51" y="87"/>
                  </a:cubicBezTo>
                  <a:cubicBezTo>
                    <a:pt x="52" y="87"/>
                    <a:pt x="52" y="87"/>
                    <a:pt x="53" y="87"/>
                  </a:cubicBezTo>
                  <a:cubicBezTo>
                    <a:pt x="53" y="87"/>
                    <a:pt x="53" y="88"/>
                    <a:pt x="53" y="89"/>
                  </a:cubicBezTo>
                  <a:cubicBezTo>
                    <a:pt x="53" y="89"/>
                    <a:pt x="53" y="90"/>
                    <a:pt x="53" y="90"/>
                  </a:cubicBezTo>
                  <a:cubicBezTo>
                    <a:pt x="53" y="91"/>
                    <a:pt x="53" y="91"/>
                    <a:pt x="53" y="92"/>
                  </a:cubicBezTo>
                  <a:cubicBezTo>
                    <a:pt x="53" y="92"/>
                    <a:pt x="54" y="92"/>
                    <a:pt x="55" y="92"/>
                  </a:cubicBezTo>
                  <a:cubicBezTo>
                    <a:pt x="55" y="92"/>
                    <a:pt x="55" y="93"/>
                    <a:pt x="55" y="93"/>
                  </a:cubicBezTo>
                  <a:cubicBezTo>
                    <a:pt x="55" y="93"/>
                    <a:pt x="56" y="93"/>
                    <a:pt x="56" y="93"/>
                  </a:cubicBezTo>
                  <a:cubicBezTo>
                    <a:pt x="57" y="93"/>
                    <a:pt x="57" y="93"/>
                    <a:pt x="58" y="93"/>
                  </a:cubicBezTo>
                  <a:cubicBezTo>
                    <a:pt x="58" y="93"/>
                    <a:pt x="59" y="93"/>
                    <a:pt x="59" y="93"/>
                  </a:cubicBezTo>
                  <a:cubicBezTo>
                    <a:pt x="60" y="93"/>
                    <a:pt x="60" y="93"/>
                    <a:pt x="61" y="93"/>
                  </a:cubicBezTo>
                  <a:cubicBezTo>
                    <a:pt x="61" y="94"/>
                    <a:pt x="61" y="95"/>
                    <a:pt x="61" y="95"/>
                  </a:cubicBezTo>
                  <a:cubicBezTo>
                    <a:pt x="60" y="95"/>
                    <a:pt x="60" y="95"/>
                    <a:pt x="59" y="95"/>
                  </a:cubicBezTo>
                  <a:cubicBezTo>
                    <a:pt x="59" y="95"/>
                    <a:pt x="58" y="95"/>
                    <a:pt x="58" y="95"/>
                  </a:cubicBezTo>
                  <a:cubicBezTo>
                    <a:pt x="58" y="96"/>
                    <a:pt x="58" y="96"/>
                    <a:pt x="58" y="97"/>
                  </a:cubicBezTo>
                  <a:cubicBezTo>
                    <a:pt x="58" y="97"/>
                    <a:pt x="58" y="98"/>
                    <a:pt x="58" y="98"/>
                  </a:cubicBezTo>
                  <a:cubicBezTo>
                    <a:pt x="58" y="99"/>
                    <a:pt x="58" y="99"/>
                    <a:pt x="58" y="100"/>
                  </a:cubicBezTo>
                  <a:cubicBezTo>
                    <a:pt x="58" y="100"/>
                    <a:pt x="58" y="101"/>
                    <a:pt x="58" y="102"/>
                  </a:cubicBezTo>
                  <a:cubicBezTo>
                    <a:pt x="58" y="102"/>
                    <a:pt x="58" y="103"/>
                    <a:pt x="58" y="103"/>
                  </a:cubicBezTo>
                  <a:cubicBezTo>
                    <a:pt x="58" y="103"/>
                    <a:pt x="59" y="103"/>
                    <a:pt x="59" y="103"/>
                  </a:cubicBezTo>
                  <a:cubicBezTo>
                    <a:pt x="59" y="104"/>
                    <a:pt x="59" y="104"/>
                    <a:pt x="59" y="105"/>
                  </a:cubicBezTo>
                  <a:cubicBezTo>
                    <a:pt x="59" y="105"/>
                    <a:pt x="59" y="106"/>
                    <a:pt x="59" y="106"/>
                  </a:cubicBezTo>
                  <a:cubicBezTo>
                    <a:pt x="59" y="106"/>
                    <a:pt x="58" y="106"/>
                    <a:pt x="58" y="106"/>
                  </a:cubicBezTo>
                  <a:cubicBezTo>
                    <a:pt x="57" y="106"/>
                    <a:pt x="57" y="106"/>
                    <a:pt x="56" y="106"/>
                  </a:cubicBezTo>
                  <a:cubicBezTo>
                    <a:pt x="56" y="107"/>
                    <a:pt x="56" y="107"/>
                    <a:pt x="56" y="108"/>
                  </a:cubicBezTo>
                  <a:cubicBezTo>
                    <a:pt x="56" y="108"/>
                    <a:pt x="55" y="108"/>
                    <a:pt x="55" y="108"/>
                  </a:cubicBezTo>
                  <a:cubicBezTo>
                    <a:pt x="54" y="108"/>
                    <a:pt x="53" y="108"/>
                    <a:pt x="53" y="108"/>
                  </a:cubicBezTo>
                  <a:cubicBezTo>
                    <a:pt x="53" y="108"/>
                    <a:pt x="53" y="109"/>
                    <a:pt x="53" y="110"/>
                  </a:cubicBezTo>
                  <a:cubicBezTo>
                    <a:pt x="52" y="110"/>
                    <a:pt x="52" y="110"/>
                    <a:pt x="51" y="110"/>
                  </a:cubicBezTo>
                  <a:cubicBezTo>
                    <a:pt x="51" y="110"/>
                    <a:pt x="51" y="111"/>
                    <a:pt x="51" y="111"/>
                  </a:cubicBezTo>
                  <a:cubicBezTo>
                    <a:pt x="51" y="111"/>
                    <a:pt x="50" y="111"/>
                    <a:pt x="50" y="111"/>
                  </a:cubicBezTo>
                  <a:cubicBezTo>
                    <a:pt x="50" y="112"/>
                    <a:pt x="50" y="112"/>
                    <a:pt x="50" y="113"/>
                  </a:cubicBezTo>
                  <a:cubicBezTo>
                    <a:pt x="49" y="113"/>
                    <a:pt x="49" y="113"/>
                    <a:pt x="48" y="113"/>
                  </a:cubicBezTo>
                  <a:cubicBezTo>
                    <a:pt x="48" y="113"/>
                    <a:pt x="48" y="114"/>
                    <a:pt x="48" y="114"/>
                  </a:cubicBezTo>
                  <a:cubicBezTo>
                    <a:pt x="48" y="115"/>
                    <a:pt x="48" y="116"/>
                    <a:pt x="48" y="116"/>
                  </a:cubicBezTo>
                  <a:cubicBezTo>
                    <a:pt x="48" y="116"/>
                    <a:pt x="47" y="116"/>
                    <a:pt x="47" y="116"/>
                  </a:cubicBezTo>
                  <a:cubicBezTo>
                    <a:pt x="46" y="116"/>
                    <a:pt x="46" y="116"/>
                    <a:pt x="45" y="116"/>
                  </a:cubicBezTo>
                  <a:cubicBezTo>
                    <a:pt x="45" y="116"/>
                    <a:pt x="45" y="115"/>
                    <a:pt x="45" y="114"/>
                  </a:cubicBezTo>
                  <a:cubicBezTo>
                    <a:pt x="45" y="114"/>
                    <a:pt x="45" y="113"/>
                    <a:pt x="45" y="113"/>
                  </a:cubicBezTo>
                  <a:cubicBezTo>
                    <a:pt x="46" y="113"/>
                    <a:pt x="46" y="113"/>
                    <a:pt x="47" y="113"/>
                  </a:cubicBezTo>
                  <a:cubicBezTo>
                    <a:pt x="47" y="112"/>
                    <a:pt x="47" y="112"/>
                    <a:pt x="47" y="111"/>
                  </a:cubicBezTo>
                  <a:cubicBezTo>
                    <a:pt x="46" y="111"/>
                    <a:pt x="46" y="111"/>
                    <a:pt x="45" y="111"/>
                  </a:cubicBezTo>
                  <a:cubicBezTo>
                    <a:pt x="45" y="111"/>
                    <a:pt x="45" y="110"/>
                    <a:pt x="45" y="110"/>
                  </a:cubicBezTo>
                  <a:cubicBezTo>
                    <a:pt x="45" y="110"/>
                    <a:pt x="44" y="110"/>
                    <a:pt x="44" y="110"/>
                  </a:cubicBezTo>
                  <a:cubicBezTo>
                    <a:pt x="44" y="109"/>
                    <a:pt x="44" y="108"/>
                    <a:pt x="44" y="108"/>
                  </a:cubicBezTo>
                  <a:cubicBezTo>
                    <a:pt x="43" y="108"/>
                    <a:pt x="43" y="108"/>
                    <a:pt x="42" y="108"/>
                  </a:cubicBezTo>
                  <a:cubicBezTo>
                    <a:pt x="42" y="107"/>
                    <a:pt x="42" y="107"/>
                    <a:pt x="42" y="106"/>
                  </a:cubicBezTo>
                  <a:cubicBezTo>
                    <a:pt x="42" y="106"/>
                    <a:pt x="42" y="105"/>
                    <a:pt x="42" y="105"/>
                  </a:cubicBezTo>
                  <a:cubicBezTo>
                    <a:pt x="42" y="105"/>
                    <a:pt x="41" y="105"/>
                    <a:pt x="41" y="105"/>
                  </a:cubicBezTo>
                  <a:cubicBezTo>
                    <a:pt x="41" y="104"/>
                    <a:pt x="41" y="104"/>
                    <a:pt x="41" y="103"/>
                  </a:cubicBezTo>
                  <a:cubicBezTo>
                    <a:pt x="40" y="103"/>
                    <a:pt x="39" y="103"/>
                    <a:pt x="39" y="103"/>
                  </a:cubicBezTo>
                  <a:cubicBezTo>
                    <a:pt x="39" y="103"/>
                    <a:pt x="39" y="102"/>
                    <a:pt x="39" y="102"/>
                  </a:cubicBezTo>
                  <a:cubicBezTo>
                    <a:pt x="39" y="101"/>
                    <a:pt x="39" y="100"/>
                    <a:pt x="39" y="100"/>
                  </a:cubicBezTo>
                  <a:cubicBezTo>
                    <a:pt x="38" y="100"/>
                    <a:pt x="38" y="100"/>
                    <a:pt x="37" y="100"/>
                  </a:cubicBezTo>
                  <a:cubicBezTo>
                    <a:pt x="37" y="99"/>
                    <a:pt x="37" y="99"/>
                    <a:pt x="37" y="98"/>
                  </a:cubicBezTo>
                  <a:cubicBezTo>
                    <a:pt x="38" y="98"/>
                    <a:pt x="38" y="98"/>
                    <a:pt x="39" y="98"/>
                  </a:cubicBezTo>
                  <a:cubicBezTo>
                    <a:pt x="39" y="98"/>
                    <a:pt x="39" y="97"/>
                    <a:pt x="39" y="97"/>
                  </a:cubicBezTo>
                  <a:cubicBezTo>
                    <a:pt x="39" y="96"/>
                    <a:pt x="39" y="96"/>
                    <a:pt x="39" y="95"/>
                  </a:cubicBezTo>
                  <a:cubicBezTo>
                    <a:pt x="39" y="95"/>
                    <a:pt x="39" y="94"/>
                    <a:pt x="39" y="93"/>
                  </a:cubicBezTo>
                  <a:cubicBezTo>
                    <a:pt x="38" y="93"/>
                    <a:pt x="38" y="93"/>
                    <a:pt x="37" y="93"/>
                  </a:cubicBezTo>
                  <a:cubicBezTo>
                    <a:pt x="37" y="93"/>
                    <a:pt x="37" y="92"/>
                    <a:pt x="37" y="92"/>
                  </a:cubicBezTo>
                  <a:cubicBezTo>
                    <a:pt x="37" y="92"/>
                    <a:pt x="36" y="92"/>
                    <a:pt x="36" y="92"/>
                  </a:cubicBezTo>
                  <a:cubicBezTo>
                    <a:pt x="36" y="91"/>
                    <a:pt x="36" y="91"/>
                    <a:pt x="36" y="90"/>
                  </a:cubicBezTo>
                  <a:cubicBezTo>
                    <a:pt x="35" y="90"/>
                    <a:pt x="35" y="90"/>
                    <a:pt x="34" y="90"/>
                  </a:cubicBezTo>
                  <a:cubicBezTo>
                    <a:pt x="34" y="90"/>
                    <a:pt x="33" y="90"/>
                    <a:pt x="33" y="90"/>
                  </a:cubicBezTo>
                  <a:cubicBezTo>
                    <a:pt x="33" y="91"/>
                    <a:pt x="33" y="91"/>
                    <a:pt x="33" y="92"/>
                  </a:cubicBezTo>
                  <a:cubicBezTo>
                    <a:pt x="32" y="92"/>
                    <a:pt x="32" y="92"/>
                    <a:pt x="31" y="92"/>
                  </a:cubicBezTo>
                  <a:cubicBezTo>
                    <a:pt x="31" y="92"/>
                    <a:pt x="31" y="93"/>
                    <a:pt x="31" y="93"/>
                  </a:cubicBezTo>
                  <a:cubicBezTo>
                    <a:pt x="31" y="93"/>
                    <a:pt x="30" y="93"/>
                    <a:pt x="29" y="93"/>
                  </a:cubicBezTo>
                  <a:cubicBezTo>
                    <a:pt x="29" y="93"/>
                    <a:pt x="29" y="92"/>
                    <a:pt x="29" y="92"/>
                  </a:cubicBezTo>
                  <a:cubicBezTo>
                    <a:pt x="29" y="91"/>
                    <a:pt x="29" y="91"/>
                    <a:pt x="29" y="90"/>
                  </a:cubicBezTo>
                  <a:cubicBezTo>
                    <a:pt x="29" y="90"/>
                    <a:pt x="28" y="90"/>
                    <a:pt x="28" y="90"/>
                  </a:cubicBezTo>
                  <a:cubicBezTo>
                    <a:pt x="28" y="91"/>
                    <a:pt x="28" y="91"/>
                    <a:pt x="28" y="92"/>
                  </a:cubicBezTo>
                  <a:cubicBezTo>
                    <a:pt x="27" y="92"/>
                    <a:pt x="27" y="92"/>
                    <a:pt x="26" y="92"/>
                  </a:cubicBezTo>
                  <a:cubicBezTo>
                    <a:pt x="26" y="92"/>
                    <a:pt x="26" y="93"/>
                    <a:pt x="26" y="93"/>
                  </a:cubicBezTo>
                  <a:cubicBezTo>
                    <a:pt x="26" y="94"/>
                    <a:pt x="26" y="95"/>
                    <a:pt x="26" y="95"/>
                  </a:cubicBezTo>
                  <a:cubicBezTo>
                    <a:pt x="27" y="95"/>
                    <a:pt x="27" y="95"/>
                    <a:pt x="28" y="95"/>
                  </a:cubicBezTo>
                  <a:cubicBezTo>
                    <a:pt x="28" y="95"/>
                    <a:pt x="29" y="95"/>
                    <a:pt x="29" y="95"/>
                  </a:cubicBezTo>
                  <a:cubicBezTo>
                    <a:pt x="29" y="96"/>
                    <a:pt x="29" y="96"/>
                    <a:pt x="29" y="97"/>
                  </a:cubicBezTo>
                  <a:cubicBezTo>
                    <a:pt x="29" y="97"/>
                    <a:pt x="29" y="98"/>
                    <a:pt x="29" y="98"/>
                  </a:cubicBezTo>
                  <a:cubicBezTo>
                    <a:pt x="29" y="98"/>
                    <a:pt x="28" y="98"/>
                    <a:pt x="28" y="98"/>
                  </a:cubicBezTo>
                  <a:cubicBezTo>
                    <a:pt x="28" y="99"/>
                    <a:pt x="28" y="99"/>
                    <a:pt x="28" y="100"/>
                  </a:cubicBezTo>
                  <a:cubicBezTo>
                    <a:pt x="28" y="100"/>
                    <a:pt x="29" y="100"/>
                    <a:pt x="29" y="100"/>
                  </a:cubicBezTo>
                  <a:cubicBezTo>
                    <a:pt x="29" y="100"/>
                    <a:pt x="29" y="101"/>
                    <a:pt x="29" y="102"/>
                  </a:cubicBezTo>
                  <a:cubicBezTo>
                    <a:pt x="29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6" y="102"/>
                  </a:cubicBezTo>
                  <a:cubicBezTo>
                    <a:pt x="26" y="102"/>
                    <a:pt x="25" y="102"/>
                    <a:pt x="25" y="102"/>
                  </a:cubicBezTo>
                  <a:cubicBezTo>
                    <a:pt x="25" y="102"/>
                    <a:pt x="25" y="103"/>
                    <a:pt x="25" y="103"/>
                  </a:cubicBezTo>
                  <a:cubicBezTo>
                    <a:pt x="24" y="103"/>
                    <a:pt x="24" y="103"/>
                    <a:pt x="23" y="103"/>
                  </a:cubicBezTo>
                  <a:cubicBezTo>
                    <a:pt x="23" y="104"/>
                    <a:pt x="23" y="104"/>
                    <a:pt x="23" y="105"/>
                  </a:cubicBezTo>
                  <a:cubicBezTo>
                    <a:pt x="23" y="105"/>
                    <a:pt x="22" y="105"/>
                    <a:pt x="22" y="105"/>
                  </a:cubicBezTo>
                  <a:cubicBezTo>
                    <a:pt x="21" y="105"/>
                    <a:pt x="21" y="105"/>
                    <a:pt x="20" y="105"/>
                  </a:cubicBezTo>
                  <a:cubicBezTo>
                    <a:pt x="20" y="105"/>
                    <a:pt x="20" y="106"/>
                    <a:pt x="20" y="106"/>
                  </a:cubicBezTo>
                  <a:cubicBezTo>
                    <a:pt x="20" y="107"/>
                    <a:pt x="20" y="107"/>
                    <a:pt x="20" y="108"/>
                  </a:cubicBezTo>
                  <a:cubicBezTo>
                    <a:pt x="20" y="108"/>
                    <a:pt x="20" y="109"/>
                    <a:pt x="20" y="110"/>
                  </a:cubicBezTo>
                  <a:cubicBezTo>
                    <a:pt x="20" y="110"/>
                    <a:pt x="20" y="111"/>
                    <a:pt x="20" y="111"/>
                  </a:cubicBezTo>
                  <a:cubicBezTo>
                    <a:pt x="20" y="111"/>
                    <a:pt x="19" y="111"/>
                    <a:pt x="19" y="111"/>
                  </a:cubicBezTo>
                  <a:cubicBezTo>
                    <a:pt x="19" y="112"/>
                    <a:pt x="19" y="112"/>
                    <a:pt x="19" y="113"/>
                  </a:cubicBezTo>
                  <a:cubicBezTo>
                    <a:pt x="19" y="113"/>
                    <a:pt x="19" y="114"/>
                    <a:pt x="19" y="114"/>
                  </a:cubicBezTo>
                  <a:cubicBezTo>
                    <a:pt x="19" y="114"/>
                    <a:pt x="20" y="114"/>
                    <a:pt x="20" y="114"/>
                  </a:cubicBezTo>
                  <a:cubicBezTo>
                    <a:pt x="21" y="114"/>
                    <a:pt x="21" y="114"/>
                    <a:pt x="22" y="114"/>
                  </a:cubicBezTo>
                  <a:cubicBezTo>
                    <a:pt x="22" y="114"/>
                    <a:pt x="23" y="114"/>
                    <a:pt x="23" y="114"/>
                  </a:cubicBezTo>
                  <a:cubicBezTo>
                    <a:pt x="24" y="114"/>
                    <a:pt x="24" y="114"/>
                    <a:pt x="25" y="114"/>
                  </a:cubicBezTo>
                  <a:cubicBezTo>
                    <a:pt x="25" y="114"/>
                    <a:pt x="26" y="114"/>
                    <a:pt x="26" y="114"/>
                  </a:cubicBezTo>
                  <a:cubicBezTo>
                    <a:pt x="27" y="114"/>
                    <a:pt x="27" y="114"/>
                    <a:pt x="28" y="114"/>
                  </a:cubicBezTo>
                  <a:cubicBezTo>
                    <a:pt x="28" y="114"/>
                    <a:pt x="28" y="113"/>
                    <a:pt x="28" y="113"/>
                  </a:cubicBezTo>
                  <a:cubicBezTo>
                    <a:pt x="28" y="113"/>
                    <a:pt x="29" y="113"/>
                    <a:pt x="29" y="113"/>
                  </a:cubicBezTo>
                  <a:cubicBezTo>
                    <a:pt x="29" y="112"/>
                    <a:pt x="29" y="112"/>
                    <a:pt x="29" y="111"/>
                  </a:cubicBezTo>
                  <a:cubicBezTo>
                    <a:pt x="29" y="111"/>
                    <a:pt x="29" y="110"/>
                    <a:pt x="29" y="110"/>
                  </a:cubicBezTo>
                  <a:cubicBezTo>
                    <a:pt x="29" y="109"/>
                    <a:pt x="29" y="108"/>
                    <a:pt x="29" y="108"/>
                  </a:cubicBezTo>
                  <a:cubicBezTo>
                    <a:pt x="29" y="107"/>
                    <a:pt x="29" y="107"/>
                    <a:pt x="29" y="106"/>
                  </a:cubicBezTo>
                  <a:cubicBezTo>
                    <a:pt x="30" y="106"/>
                    <a:pt x="31" y="106"/>
                    <a:pt x="31" y="106"/>
                  </a:cubicBezTo>
                  <a:cubicBezTo>
                    <a:pt x="31" y="106"/>
                    <a:pt x="31" y="105"/>
                    <a:pt x="31" y="105"/>
                  </a:cubicBezTo>
                  <a:cubicBezTo>
                    <a:pt x="32" y="105"/>
                    <a:pt x="32" y="105"/>
                    <a:pt x="33" y="105"/>
                  </a:cubicBezTo>
                  <a:cubicBezTo>
                    <a:pt x="33" y="105"/>
                    <a:pt x="33" y="106"/>
                    <a:pt x="33" y="106"/>
                  </a:cubicBezTo>
                  <a:cubicBezTo>
                    <a:pt x="33" y="106"/>
                    <a:pt x="34" y="106"/>
                    <a:pt x="34" y="106"/>
                  </a:cubicBezTo>
                  <a:cubicBezTo>
                    <a:pt x="34" y="107"/>
                    <a:pt x="34" y="107"/>
                    <a:pt x="34" y="108"/>
                  </a:cubicBezTo>
                  <a:cubicBezTo>
                    <a:pt x="34" y="108"/>
                    <a:pt x="33" y="108"/>
                    <a:pt x="33" y="108"/>
                  </a:cubicBezTo>
                  <a:cubicBezTo>
                    <a:pt x="32" y="108"/>
                    <a:pt x="32" y="108"/>
                    <a:pt x="31" y="108"/>
                  </a:cubicBezTo>
                  <a:cubicBezTo>
                    <a:pt x="31" y="108"/>
                    <a:pt x="31" y="109"/>
                    <a:pt x="31" y="110"/>
                  </a:cubicBezTo>
                  <a:cubicBezTo>
                    <a:pt x="31" y="110"/>
                    <a:pt x="31" y="111"/>
                    <a:pt x="31" y="111"/>
                  </a:cubicBezTo>
                  <a:cubicBezTo>
                    <a:pt x="31" y="112"/>
                    <a:pt x="31" y="112"/>
                    <a:pt x="31" y="113"/>
                  </a:cubicBezTo>
                  <a:cubicBezTo>
                    <a:pt x="31" y="113"/>
                    <a:pt x="30" y="113"/>
                    <a:pt x="29" y="113"/>
                  </a:cubicBezTo>
                  <a:cubicBezTo>
                    <a:pt x="29" y="113"/>
                    <a:pt x="29" y="114"/>
                    <a:pt x="29" y="114"/>
                  </a:cubicBezTo>
                  <a:cubicBezTo>
                    <a:pt x="30" y="114"/>
                    <a:pt x="31" y="114"/>
                    <a:pt x="31" y="114"/>
                  </a:cubicBezTo>
                  <a:cubicBezTo>
                    <a:pt x="31" y="115"/>
                    <a:pt x="31" y="116"/>
                    <a:pt x="31" y="116"/>
                  </a:cubicBezTo>
                  <a:cubicBezTo>
                    <a:pt x="31" y="117"/>
                    <a:pt x="31" y="117"/>
                    <a:pt x="31" y="118"/>
                  </a:cubicBezTo>
                  <a:cubicBezTo>
                    <a:pt x="31" y="118"/>
                    <a:pt x="30" y="118"/>
                    <a:pt x="29" y="118"/>
                  </a:cubicBezTo>
                  <a:cubicBezTo>
                    <a:pt x="29" y="118"/>
                    <a:pt x="29" y="119"/>
                    <a:pt x="29" y="119"/>
                  </a:cubicBezTo>
                  <a:cubicBezTo>
                    <a:pt x="29" y="120"/>
                    <a:pt x="29" y="120"/>
                    <a:pt x="29" y="121"/>
                  </a:cubicBezTo>
                  <a:cubicBezTo>
                    <a:pt x="30" y="121"/>
                    <a:pt x="31" y="121"/>
                    <a:pt x="31" y="121"/>
                  </a:cubicBezTo>
                  <a:cubicBezTo>
                    <a:pt x="32" y="121"/>
                    <a:pt x="33" y="121"/>
                    <a:pt x="34" y="121"/>
                  </a:cubicBezTo>
                  <a:cubicBezTo>
                    <a:pt x="34" y="120"/>
                    <a:pt x="34" y="120"/>
                    <a:pt x="34" y="119"/>
                  </a:cubicBezTo>
                  <a:cubicBezTo>
                    <a:pt x="35" y="119"/>
                    <a:pt x="35" y="119"/>
                    <a:pt x="36" y="119"/>
                  </a:cubicBezTo>
                  <a:cubicBezTo>
                    <a:pt x="36" y="119"/>
                    <a:pt x="37" y="119"/>
                    <a:pt x="37" y="119"/>
                  </a:cubicBezTo>
                  <a:cubicBezTo>
                    <a:pt x="37" y="119"/>
                    <a:pt x="37" y="118"/>
                    <a:pt x="37" y="118"/>
                  </a:cubicBezTo>
                  <a:cubicBezTo>
                    <a:pt x="38" y="118"/>
                    <a:pt x="38" y="118"/>
                    <a:pt x="39" y="118"/>
                  </a:cubicBezTo>
                  <a:cubicBezTo>
                    <a:pt x="39" y="118"/>
                    <a:pt x="40" y="118"/>
                    <a:pt x="41" y="118"/>
                  </a:cubicBezTo>
                  <a:cubicBezTo>
                    <a:pt x="41" y="118"/>
                    <a:pt x="42" y="118"/>
                    <a:pt x="42" y="118"/>
                  </a:cubicBezTo>
                  <a:cubicBezTo>
                    <a:pt x="43" y="118"/>
                    <a:pt x="43" y="118"/>
                    <a:pt x="44" y="118"/>
                  </a:cubicBezTo>
                  <a:cubicBezTo>
                    <a:pt x="44" y="118"/>
                    <a:pt x="44" y="119"/>
                    <a:pt x="44" y="119"/>
                  </a:cubicBezTo>
                  <a:cubicBezTo>
                    <a:pt x="43" y="119"/>
                    <a:pt x="43" y="119"/>
                    <a:pt x="42" y="119"/>
                  </a:cubicBezTo>
                  <a:cubicBezTo>
                    <a:pt x="42" y="120"/>
                    <a:pt x="42" y="120"/>
                    <a:pt x="42" y="121"/>
                  </a:cubicBezTo>
                  <a:cubicBezTo>
                    <a:pt x="42" y="121"/>
                    <a:pt x="41" y="121"/>
                    <a:pt x="41" y="121"/>
                  </a:cubicBezTo>
                  <a:cubicBezTo>
                    <a:pt x="40" y="121"/>
                    <a:pt x="39" y="121"/>
                    <a:pt x="39" y="121"/>
                  </a:cubicBezTo>
                  <a:cubicBezTo>
                    <a:pt x="38" y="121"/>
                    <a:pt x="38" y="121"/>
                    <a:pt x="37" y="121"/>
                  </a:cubicBezTo>
                  <a:cubicBezTo>
                    <a:pt x="37" y="121"/>
                    <a:pt x="37" y="122"/>
                    <a:pt x="37" y="122"/>
                  </a:cubicBezTo>
                  <a:cubicBezTo>
                    <a:pt x="37" y="122"/>
                    <a:pt x="36" y="122"/>
                    <a:pt x="36" y="122"/>
                  </a:cubicBezTo>
                  <a:cubicBezTo>
                    <a:pt x="35" y="122"/>
                    <a:pt x="35" y="122"/>
                    <a:pt x="34" y="122"/>
                  </a:cubicBezTo>
                  <a:cubicBezTo>
                    <a:pt x="34" y="122"/>
                    <a:pt x="33" y="122"/>
                    <a:pt x="33" y="122"/>
                  </a:cubicBezTo>
                  <a:cubicBezTo>
                    <a:pt x="33" y="123"/>
                    <a:pt x="33" y="124"/>
                    <a:pt x="33" y="124"/>
                  </a:cubicBezTo>
                  <a:cubicBezTo>
                    <a:pt x="33" y="125"/>
                    <a:pt x="33" y="125"/>
                    <a:pt x="33" y="126"/>
                  </a:cubicBezTo>
                  <a:cubicBezTo>
                    <a:pt x="33" y="126"/>
                    <a:pt x="33" y="127"/>
                    <a:pt x="33" y="127"/>
                  </a:cubicBezTo>
                  <a:cubicBezTo>
                    <a:pt x="33" y="127"/>
                    <a:pt x="34" y="127"/>
                    <a:pt x="34" y="127"/>
                  </a:cubicBezTo>
                  <a:cubicBezTo>
                    <a:pt x="35" y="127"/>
                    <a:pt x="35" y="127"/>
                    <a:pt x="36" y="127"/>
                  </a:cubicBezTo>
                  <a:cubicBezTo>
                    <a:pt x="36" y="128"/>
                    <a:pt x="36" y="128"/>
                    <a:pt x="36" y="129"/>
                  </a:cubicBezTo>
                  <a:cubicBezTo>
                    <a:pt x="36" y="129"/>
                    <a:pt x="37" y="129"/>
                    <a:pt x="37" y="129"/>
                  </a:cubicBezTo>
                  <a:cubicBezTo>
                    <a:pt x="37" y="129"/>
                    <a:pt x="37" y="130"/>
                    <a:pt x="37" y="131"/>
                  </a:cubicBezTo>
                  <a:cubicBezTo>
                    <a:pt x="38" y="131"/>
                    <a:pt x="38" y="131"/>
                    <a:pt x="39" y="131"/>
                  </a:cubicBezTo>
                  <a:cubicBezTo>
                    <a:pt x="39" y="131"/>
                    <a:pt x="39" y="132"/>
                    <a:pt x="39" y="132"/>
                  </a:cubicBezTo>
                  <a:cubicBezTo>
                    <a:pt x="39" y="132"/>
                    <a:pt x="40" y="132"/>
                    <a:pt x="41" y="132"/>
                  </a:cubicBezTo>
                  <a:cubicBezTo>
                    <a:pt x="41" y="133"/>
                    <a:pt x="41" y="133"/>
                    <a:pt x="41" y="134"/>
                  </a:cubicBezTo>
                  <a:cubicBezTo>
                    <a:pt x="41" y="134"/>
                    <a:pt x="41" y="135"/>
                    <a:pt x="41" y="135"/>
                  </a:cubicBezTo>
                  <a:cubicBezTo>
                    <a:pt x="40" y="135"/>
                    <a:pt x="39" y="135"/>
                    <a:pt x="39" y="135"/>
                  </a:cubicBezTo>
                  <a:cubicBezTo>
                    <a:pt x="39" y="136"/>
                    <a:pt x="39" y="136"/>
                    <a:pt x="39" y="137"/>
                  </a:cubicBezTo>
                  <a:cubicBezTo>
                    <a:pt x="39" y="137"/>
                    <a:pt x="39" y="138"/>
                    <a:pt x="39" y="139"/>
                  </a:cubicBezTo>
                  <a:cubicBezTo>
                    <a:pt x="38" y="139"/>
                    <a:pt x="38" y="139"/>
                    <a:pt x="37" y="139"/>
                  </a:cubicBezTo>
                  <a:cubicBezTo>
                    <a:pt x="37" y="139"/>
                    <a:pt x="37" y="140"/>
                    <a:pt x="37" y="140"/>
                  </a:cubicBezTo>
                  <a:cubicBezTo>
                    <a:pt x="37" y="140"/>
                    <a:pt x="36" y="140"/>
                    <a:pt x="36" y="140"/>
                  </a:cubicBezTo>
                  <a:cubicBezTo>
                    <a:pt x="35" y="140"/>
                    <a:pt x="35" y="140"/>
                    <a:pt x="34" y="140"/>
                  </a:cubicBezTo>
                  <a:cubicBezTo>
                    <a:pt x="34" y="140"/>
                    <a:pt x="33" y="140"/>
                    <a:pt x="33" y="140"/>
                  </a:cubicBezTo>
                  <a:cubicBezTo>
                    <a:pt x="32" y="140"/>
                    <a:pt x="32" y="140"/>
                    <a:pt x="31" y="140"/>
                  </a:cubicBezTo>
                  <a:cubicBezTo>
                    <a:pt x="31" y="140"/>
                    <a:pt x="31" y="139"/>
                    <a:pt x="31" y="139"/>
                  </a:cubicBezTo>
                  <a:cubicBezTo>
                    <a:pt x="31" y="139"/>
                    <a:pt x="30" y="139"/>
                    <a:pt x="29" y="139"/>
                  </a:cubicBezTo>
                  <a:cubicBezTo>
                    <a:pt x="29" y="139"/>
                    <a:pt x="28" y="139"/>
                    <a:pt x="28" y="139"/>
                  </a:cubicBezTo>
                  <a:cubicBezTo>
                    <a:pt x="27" y="139"/>
                    <a:pt x="27" y="139"/>
                    <a:pt x="26" y="139"/>
                  </a:cubicBezTo>
                  <a:cubicBezTo>
                    <a:pt x="26" y="139"/>
                    <a:pt x="25" y="139"/>
                    <a:pt x="25" y="139"/>
                  </a:cubicBezTo>
                  <a:cubicBezTo>
                    <a:pt x="24" y="139"/>
                    <a:pt x="24" y="139"/>
                    <a:pt x="23" y="139"/>
                  </a:cubicBezTo>
                  <a:cubicBezTo>
                    <a:pt x="23" y="139"/>
                    <a:pt x="23" y="140"/>
                    <a:pt x="23" y="140"/>
                  </a:cubicBezTo>
                  <a:cubicBezTo>
                    <a:pt x="23" y="140"/>
                    <a:pt x="22" y="140"/>
                    <a:pt x="22" y="140"/>
                  </a:cubicBezTo>
                  <a:cubicBezTo>
                    <a:pt x="22" y="141"/>
                    <a:pt x="22" y="141"/>
                    <a:pt x="22" y="142"/>
                  </a:cubicBezTo>
                  <a:cubicBezTo>
                    <a:pt x="22" y="142"/>
                    <a:pt x="22" y="143"/>
                    <a:pt x="22" y="144"/>
                  </a:cubicBezTo>
                  <a:cubicBezTo>
                    <a:pt x="22" y="144"/>
                    <a:pt x="22" y="145"/>
                    <a:pt x="22" y="145"/>
                  </a:cubicBezTo>
                  <a:cubicBezTo>
                    <a:pt x="22" y="146"/>
                    <a:pt x="22" y="146"/>
                    <a:pt x="22" y="147"/>
                  </a:cubicBezTo>
                  <a:cubicBezTo>
                    <a:pt x="22" y="147"/>
                    <a:pt x="22" y="148"/>
                    <a:pt x="22" y="148"/>
                  </a:cubicBezTo>
                  <a:cubicBezTo>
                    <a:pt x="22" y="149"/>
                    <a:pt x="22" y="149"/>
                    <a:pt x="22" y="150"/>
                  </a:cubicBezTo>
                  <a:cubicBezTo>
                    <a:pt x="22" y="150"/>
                    <a:pt x="22" y="151"/>
                    <a:pt x="22" y="151"/>
                  </a:cubicBezTo>
                  <a:cubicBezTo>
                    <a:pt x="22" y="152"/>
                    <a:pt x="22" y="153"/>
                    <a:pt x="22" y="153"/>
                  </a:cubicBezTo>
                  <a:cubicBezTo>
                    <a:pt x="21" y="153"/>
                    <a:pt x="21" y="153"/>
                    <a:pt x="20" y="153"/>
                  </a:cubicBezTo>
                  <a:cubicBezTo>
                    <a:pt x="20" y="154"/>
                    <a:pt x="20" y="154"/>
                    <a:pt x="20" y="155"/>
                  </a:cubicBezTo>
                  <a:cubicBezTo>
                    <a:pt x="21" y="155"/>
                    <a:pt x="21" y="155"/>
                    <a:pt x="22" y="155"/>
                  </a:cubicBezTo>
                  <a:cubicBezTo>
                    <a:pt x="22" y="155"/>
                    <a:pt x="22" y="156"/>
                    <a:pt x="22" y="156"/>
                  </a:cubicBezTo>
                  <a:cubicBezTo>
                    <a:pt x="22" y="157"/>
                    <a:pt x="22" y="157"/>
                    <a:pt x="22" y="158"/>
                  </a:cubicBezTo>
                  <a:cubicBezTo>
                    <a:pt x="22" y="159"/>
                    <a:pt x="22" y="159"/>
                    <a:pt x="22" y="160"/>
                  </a:cubicBezTo>
                  <a:cubicBezTo>
                    <a:pt x="22" y="160"/>
                    <a:pt x="23" y="160"/>
                    <a:pt x="23" y="160"/>
                  </a:cubicBezTo>
                  <a:cubicBezTo>
                    <a:pt x="24" y="160"/>
                    <a:pt x="24" y="160"/>
                    <a:pt x="25" y="160"/>
                  </a:cubicBezTo>
                  <a:cubicBezTo>
                    <a:pt x="25" y="160"/>
                    <a:pt x="26" y="160"/>
                    <a:pt x="26" y="160"/>
                  </a:cubicBezTo>
                  <a:cubicBezTo>
                    <a:pt x="26" y="160"/>
                    <a:pt x="26" y="161"/>
                    <a:pt x="26" y="161"/>
                  </a:cubicBezTo>
                  <a:cubicBezTo>
                    <a:pt x="27" y="161"/>
                    <a:pt x="27" y="161"/>
                    <a:pt x="28" y="161"/>
                  </a:cubicBezTo>
                  <a:cubicBezTo>
                    <a:pt x="28" y="162"/>
                    <a:pt x="28" y="162"/>
                    <a:pt x="28" y="163"/>
                  </a:cubicBezTo>
                  <a:cubicBezTo>
                    <a:pt x="28" y="163"/>
                    <a:pt x="28" y="164"/>
                    <a:pt x="28" y="164"/>
                  </a:cubicBezTo>
                  <a:cubicBezTo>
                    <a:pt x="27" y="164"/>
                    <a:pt x="27" y="164"/>
                    <a:pt x="26" y="164"/>
                  </a:cubicBezTo>
                  <a:cubicBezTo>
                    <a:pt x="26" y="165"/>
                    <a:pt x="26" y="165"/>
                    <a:pt x="26" y="166"/>
                  </a:cubicBezTo>
                  <a:cubicBezTo>
                    <a:pt x="26" y="166"/>
                    <a:pt x="25" y="166"/>
                    <a:pt x="25" y="166"/>
                  </a:cubicBezTo>
                  <a:cubicBezTo>
                    <a:pt x="25" y="167"/>
                    <a:pt x="25" y="167"/>
                    <a:pt x="25" y="168"/>
                  </a:cubicBezTo>
                  <a:cubicBezTo>
                    <a:pt x="24" y="168"/>
                    <a:pt x="24" y="168"/>
                    <a:pt x="23" y="168"/>
                  </a:cubicBezTo>
                  <a:cubicBezTo>
                    <a:pt x="23" y="168"/>
                    <a:pt x="22" y="168"/>
                    <a:pt x="22" y="168"/>
                  </a:cubicBezTo>
                  <a:cubicBezTo>
                    <a:pt x="22" y="168"/>
                    <a:pt x="22" y="169"/>
                    <a:pt x="22" y="169"/>
                  </a:cubicBezTo>
                  <a:cubicBezTo>
                    <a:pt x="22" y="170"/>
                    <a:pt x="22" y="170"/>
                    <a:pt x="22" y="171"/>
                  </a:cubicBezTo>
                  <a:cubicBezTo>
                    <a:pt x="21" y="171"/>
                    <a:pt x="21" y="171"/>
                    <a:pt x="20" y="171"/>
                  </a:cubicBezTo>
                  <a:cubicBezTo>
                    <a:pt x="20" y="171"/>
                    <a:pt x="20" y="172"/>
                    <a:pt x="20" y="173"/>
                  </a:cubicBezTo>
                  <a:cubicBezTo>
                    <a:pt x="20" y="173"/>
                    <a:pt x="19" y="173"/>
                    <a:pt x="19" y="173"/>
                  </a:cubicBezTo>
                  <a:cubicBezTo>
                    <a:pt x="19" y="173"/>
                    <a:pt x="19" y="174"/>
                    <a:pt x="19" y="174"/>
                  </a:cubicBezTo>
                  <a:cubicBezTo>
                    <a:pt x="19" y="175"/>
                    <a:pt x="19" y="175"/>
                    <a:pt x="19" y="176"/>
                  </a:cubicBezTo>
                  <a:cubicBezTo>
                    <a:pt x="19" y="176"/>
                    <a:pt x="19" y="177"/>
                    <a:pt x="19" y="177"/>
                  </a:cubicBezTo>
                  <a:cubicBezTo>
                    <a:pt x="19" y="178"/>
                    <a:pt x="19" y="178"/>
                    <a:pt x="19" y="179"/>
                  </a:cubicBezTo>
                  <a:cubicBezTo>
                    <a:pt x="18" y="179"/>
                    <a:pt x="18" y="179"/>
                    <a:pt x="17" y="179"/>
                  </a:cubicBezTo>
                  <a:cubicBezTo>
                    <a:pt x="17" y="179"/>
                    <a:pt x="17" y="180"/>
                    <a:pt x="17" y="180"/>
                  </a:cubicBezTo>
                  <a:cubicBezTo>
                    <a:pt x="16" y="180"/>
                    <a:pt x="16" y="180"/>
                    <a:pt x="15" y="180"/>
                  </a:cubicBezTo>
                  <a:cubicBezTo>
                    <a:pt x="15" y="181"/>
                    <a:pt x="15" y="182"/>
                    <a:pt x="15" y="182"/>
                  </a:cubicBezTo>
                  <a:cubicBezTo>
                    <a:pt x="15" y="182"/>
                    <a:pt x="14" y="182"/>
                    <a:pt x="14" y="182"/>
                  </a:cubicBezTo>
                  <a:cubicBezTo>
                    <a:pt x="13" y="182"/>
                    <a:pt x="13" y="182"/>
                    <a:pt x="12" y="182"/>
                  </a:cubicBezTo>
                  <a:cubicBezTo>
                    <a:pt x="12" y="183"/>
                    <a:pt x="12" y="183"/>
                    <a:pt x="12" y="184"/>
                  </a:cubicBezTo>
                  <a:cubicBezTo>
                    <a:pt x="12" y="184"/>
                    <a:pt x="11" y="184"/>
                    <a:pt x="11" y="184"/>
                  </a:cubicBezTo>
                  <a:cubicBezTo>
                    <a:pt x="11" y="184"/>
                    <a:pt x="11" y="185"/>
                    <a:pt x="11" y="185"/>
                  </a:cubicBezTo>
                  <a:cubicBezTo>
                    <a:pt x="10" y="185"/>
                    <a:pt x="10" y="185"/>
                    <a:pt x="9" y="185"/>
                  </a:cubicBezTo>
                  <a:cubicBezTo>
                    <a:pt x="9" y="186"/>
                    <a:pt x="9" y="186"/>
                    <a:pt x="9" y="187"/>
                  </a:cubicBezTo>
                  <a:cubicBezTo>
                    <a:pt x="9" y="187"/>
                    <a:pt x="8" y="187"/>
                    <a:pt x="8" y="187"/>
                  </a:cubicBezTo>
                  <a:cubicBezTo>
                    <a:pt x="8" y="188"/>
                    <a:pt x="8" y="188"/>
                    <a:pt x="8" y="189"/>
                  </a:cubicBezTo>
                  <a:cubicBezTo>
                    <a:pt x="8" y="189"/>
                    <a:pt x="8" y="190"/>
                    <a:pt x="8" y="190"/>
                  </a:cubicBezTo>
                  <a:cubicBezTo>
                    <a:pt x="7" y="190"/>
                    <a:pt x="7" y="190"/>
                    <a:pt x="6" y="190"/>
                  </a:cubicBezTo>
                  <a:cubicBezTo>
                    <a:pt x="6" y="191"/>
                    <a:pt x="6" y="191"/>
                    <a:pt x="6" y="192"/>
                  </a:cubicBezTo>
                  <a:cubicBezTo>
                    <a:pt x="6" y="192"/>
                    <a:pt x="6" y="193"/>
                    <a:pt x="6" y="193"/>
                  </a:cubicBezTo>
                  <a:cubicBezTo>
                    <a:pt x="5" y="193"/>
                    <a:pt x="5" y="193"/>
                    <a:pt x="4" y="193"/>
                  </a:cubicBezTo>
                  <a:cubicBezTo>
                    <a:pt x="4" y="194"/>
                    <a:pt x="4" y="194"/>
                    <a:pt x="4" y="195"/>
                  </a:cubicBezTo>
                  <a:cubicBezTo>
                    <a:pt x="4" y="195"/>
                    <a:pt x="3" y="195"/>
                    <a:pt x="3" y="195"/>
                  </a:cubicBezTo>
                  <a:cubicBezTo>
                    <a:pt x="3" y="196"/>
                    <a:pt x="3" y="196"/>
                    <a:pt x="3" y="197"/>
                  </a:cubicBezTo>
                  <a:cubicBezTo>
                    <a:pt x="3" y="197"/>
                    <a:pt x="3" y="198"/>
                    <a:pt x="3" y="198"/>
                  </a:cubicBezTo>
                  <a:cubicBezTo>
                    <a:pt x="2" y="198"/>
                    <a:pt x="2" y="198"/>
                    <a:pt x="1" y="198"/>
                  </a:cubicBezTo>
                  <a:cubicBezTo>
                    <a:pt x="1" y="199"/>
                    <a:pt x="1" y="199"/>
                    <a:pt x="1" y="200"/>
                  </a:cubicBezTo>
                  <a:cubicBezTo>
                    <a:pt x="1" y="200"/>
                    <a:pt x="1" y="201"/>
                    <a:pt x="1" y="202"/>
                  </a:cubicBezTo>
                  <a:cubicBezTo>
                    <a:pt x="1" y="202"/>
                    <a:pt x="1" y="203"/>
                    <a:pt x="1" y="203"/>
                  </a:cubicBezTo>
                  <a:cubicBezTo>
                    <a:pt x="2" y="203"/>
                    <a:pt x="2" y="203"/>
                    <a:pt x="3" y="203"/>
                  </a:cubicBezTo>
                  <a:cubicBezTo>
                    <a:pt x="3" y="204"/>
                    <a:pt x="3" y="204"/>
                    <a:pt x="3" y="205"/>
                  </a:cubicBezTo>
                  <a:cubicBezTo>
                    <a:pt x="3" y="205"/>
                    <a:pt x="3" y="206"/>
                    <a:pt x="3" y="206"/>
                  </a:cubicBezTo>
                  <a:cubicBezTo>
                    <a:pt x="3" y="207"/>
                    <a:pt x="3" y="207"/>
                    <a:pt x="3" y="208"/>
                  </a:cubicBezTo>
                  <a:cubicBezTo>
                    <a:pt x="3" y="208"/>
                    <a:pt x="3" y="209"/>
                    <a:pt x="3" y="210"/>
                  </a:cubicBezTo>
                  <a:cubicBezTo>
                    <a:pt x="3" y="210"/>
                    <a:pt x="3" y="211"/>
                    <a:pt x="3" y="211"/>
                  </a:cubicBezTo>
                  <a:cubicBezTo>
                    <a:pt x="3" y="212"/>
                    <a:pt x="3" y="212"/>
                    <a:pt x="3" y="213"/>
                  </a:cubicBezTo>
                  <a:cubicBezTo>
                    <a:pt x="3" y="213"/>
                    <a:pt x="3" y="214"/>
                    <a:pt x="3" y="214"/>
                  </a:cubicBezTo>
                  <a:cubicBezTo>
                    <a:pt x="3" y="215"/>
                    <a:pt x="3" y="216"/>
                    <a:pt x="3" y="216"/>
                  </a:cubicBezTo>
                  <a:cubicBezTo>
                    <a:pt x="2" y="216"/>
                    <a:pt x="2" y="216"/>
                    <a:pt x="1" y="216"/>
                  </a:cubicBezTo>
                  <a:cubicBezTo>
                    <a:pt x="1" y="216"/>
                    <a:pt x="0" y="216"/>
                    <a:pt x="0" y="216"/>
                  </a:cubicBezTo>
                  <a:cubicBezTo>
                    <a:pt x="0" y="217"/>
                    <a:pt x="0" y="217"/>
                    <a:pt x="0" y="218"/>
                  </a:cubicBezTo>
                  <a:cubicBezTo>
                    <a:pt x="0" y="218"/>
                    <a:pt x="1" y="218"/>
                    <a:pt x="1" y="218"/>
                  </a:cubicBezTo>
                  <a:cubicBezTo>
                    <a:pt x="1" y="218"/>
                    <a:pt x="1" y="219"/>
                    <a:pt x="1" y="219"/>
                  </a:cubicBezTo>
                  <a:cubicBezTo>
                    <a:pt x="1" y="220"/>
                    <a:pt x="1" y="220"/>
                    <a:pt x="1" y="221"/>
                  </a:cubicBezTo>
                  <a:cubicBezTo>
                    <a:pt x="1" y="221"/>
                    <a:pt x="1" y="222"/>
                    <a:pt x="1" y="222"/>
                  </a:cubicBezTo>
                  <a:cubicBezTo>
                    <a:pt x="1" y="223"/>
                    <a:pt x="1" y="224"/>
                    <a:pt x="1" y="224"/>
                  </a:cubicBezTo>
                  <a:cubicBezTo>
                    <a:pt x="2" y="224"/>
                    <a:pt x="2" y="224"/>
                    <a:pt x="3" y="224"/>
                  </a:cubicBezTo>
                  <a:cubicBezTo>
                    <a:pt x="3" y="224"/>
                    <a:pt x="4" y="224"/>
                    <a:pt x="4" y="224"/>
                  </a:cubicBezTo>
                  <a:cubicBezTo>
                    <a:pt x="4" y="225"/>
                    <a:pt x="4" y="225"/>
                    <a:pt x="4" y="226"/>
                  </a:cubicBezTo>
                  <a:cubicBezTo>
                    <a:pt x="4" y="226"/>
                    <a:pt x="4" y="227"/>
                    <a:pt x="4" y="227"/>
                  </a:cubicBezTo>
                  <a:cubicBezTo>
                    <a:pt x="5" y="227"/>
                    <a:pt x="5" y="227"/>
                    <a:pt x="6" y="227"/>
                  </a:cubicBezTo>
                  <a:cubicBezTo>
                    <a:pt x="6" y="228"/>
                    <a:pt x="6" y="228"/>
                    <a:pt x="6" y="229"/>
                  </a:cubicBezTo>
                  <a:cubicBezTo>
                    <a:pt x="7" y="229"/>
                    <a:pt x="7" y="229"/>
                    <a:pt x="8" y="229"/>
                  </a:cubicBezTo>
                  <a:cubicBezTo>
                    <a:pt x="8" y="229"/>
                    <a:pt x="8" y="230"/>
                    <a:pt x="8" y="231"/>
                  </a:cubicBezTo>
                  <a:cubicBezTo>
                    <a:pt x="8" y="231"/>
                    <a:pt x="9" y="231"/>
                    <a:pt x="9" y="231"/>
                  </a:cubicBezTo>
                  <a:cubicBezTo>
                    <a:pt x="9" y="231"/>
                    <a:pt x="9" y="232"/>
                    <a:pt x="9" y="232"/>
                  </a:cubicBezTo>
                  <a:cubicBezTo>
                    <a:pt x="9" y="233"/>
                    <a:pt x="9" y="233"/>
                    <a:pt x="9" y="234"/>
                  </a:cubicBezTo>
                  <a:cubicBezTo>
                    <a:pt x="10" y="234"/>
                    <a:pt x="10" y="234"/>
                    <a:pt x="11" y="234"/>
                  </a:cubicBezTo>
                  <a:cubicBezTo>
                    <a:pt x="11" y="234"/>
                    <a:pt x="11" y="235"/>
                    <a:pt x="11" y="235"/>
                  </a:cubicBezTo>
                  <a:cubicBezTo>
                    <a:pt x="11" y="235"/>
                    <a:pt x="12" y="235"/>
                    <a:pt x="12" y="235"/>
                  </a:cubicBezTo>
                  <a:cubicBezTo>
                    <a:pt x="12" y="236"/>
                    <a:pt x="12" y="236"/>
                    <a:pt x="12" y="237"/>
                  </a:cubicBezTo>
                  <a:cubicBezTo>
                    <a:pt x="13" y="237"/>
                    <a:pt x="13" y="237"/>
                    <a:pt x="14" y="237"/>
                  </a:cubicBezTo>
                  <a:cubicBezTo>
                    <a:pt x="14" y="237"/>
                    <a:pt x="14" y="238"/>
                    <a:pt x="14" y="239"/>
                  </a:cubicBezTo>
                  <a:cubicBezTo>
                    <a:pt x="14" y="239"/>
                    <a:pt x="15" y="239"/>
                    <a:pt x="15" y="239"/>
                  </a:cubicBezTo>
                  <a:cubicBezTo>
                    <a:pt x="16" y="239"/>
                    <a:pt x="16" y="239"/>
                    <a:pt x="17" y="239"/>
                  </a:cubicBezTo>
                  <a:cubicBezTo>
                    <a:pt x="17" y="239"/>
                    <a:pt x="17" y="240"/>
                    <a:pt x="17" y="240"/>
                  </a:cubicBezTo>
                  <a:cubicBezTo>
                    <a:pt x="18" y="240"/>
                    <a:pt x="18" y="240"/>
                    <a:pt x="19" y="240"/>
                  </a:cubicBezTo>
                  <a:cubicBezTo>
                    <a:pt x="19" y="241"/>
                    <a:pt x="19" y="241"/>
                    <a:pt x="19" y="242"/>
                  </a:cubicBezTo>
                  <a:cubicBezTo>
                    <a:pt x="19" y="242"/>
                    <a:pt x="20" y="242"/>
                    <a:pt x="20" y="242"/>
                  </a:cubicBezTo>
                  <a:cubicBezTo>
                    <a:pt x="20" y="242"/>
                    <a:pt x="20" y="243"/>
                    <a:pt x="20" y="243"/>
                  </a:cubicBezTo>
                  <a:cubicBezTo>
                    <a:pt x="21" y="243"/>
                    <a:pt x="21" y="243"/>
                    <a:pt x="22" y="243"/>
                  </a:cubicBezTo>
                  <a:cubicBezTo>
                    <a:pt x="22" y="244"/>
                    <a:pt x="22" y="245"/>
                    <a:pt x="22" y="245"/>
                  </a:cubicBezTo>
                  <a:cubicBezTo>
                    <a:pt x="22" y="245"/>
                    <a:pt x="23" y="245"/>
                    <a:pt x="23" y="245"/>
                  </a:cubicBezTo>
                  <a:cubicBezTo>
                    <a:pt x="24" y="245"/>
                    <a:pt x="24" y="245"/>
                    <a:pt x="25" y="245"/>
                  </a:cubicBezTo>
                  <a:cubicBezTo>
                    <a:pt x="25" y="245"/>
                    <a:pt x="26" y="245"/>
                    <a:pt x="26" y="245"/>
                  </a:cubicBezTo>
                  <a:cubicBezTo>
                    <a:pt x="27" y="245"/>
                    <a:pt x="27" y="245"/>
                    <a:pt x="28" y="245"/>
                  </a:cubicBezTo>
                  <a:cubicBezTo>
                    <a:pt x="28" y="245"/>
                    <a:pt x="28" y="244"/>
                    <a:pt x="28" y="243"/>
                  </a:cubicBezTo>
                  <a:cubicBezTo>
                    <a:pt x="28" y="243"/>
                    <a:pt x="29" y="243"/>
                    <a:pt x="29" y="243"/>
                  </a:cubicBezTo>
                  <a:cubicBezTo>
                    <a:pt x="30" y="243"/>
                    <a:pt x="31" y="243"/>
                    <a:pt x="31" y="243"/>
                  </a:cubicBezTo>
                  <a:cubicBezTo>
                    <a:pt x="32" y="243"/>
                    <a:pt x="32" y="243"/>
                    <a:pt x="33" y="243"/>
                  </a:cubicBezTo>
                  <a:cubicBezTo>
                    <a:pt x="33" y="243"/>
                    <a:pt x="33" y="242"/>
                    <a:pt x="33" y="242"/>
                  </a:cubicBezTo>
                  <a:cubicBezTo>
                    <a:pt x="33" y="242"/>
                    <a:pt x="34" y="242"/>
                    <a:pt x="34" y="242"/>
                  </a:cubicBezTo>
                  <a:cubicBezTo>
                    <a:pt x="34" y="242"/>
                    <a:pt x="34" y="243"/>
                    <a:pt x="34" y="243"/>
                  </a:cubicBezTo>
                  <a:cubicBezTo>
                    <a:pt x="35" y="243"/>
                    <a:pt x="35" y="243"/>
                    <a:pt x="36" y="243"/>
                  </a:cubicBezTo>
                  <a:cubicBezTo>
                    <a:pt x="36" y="243"/>
                    <a:pt x="37" y="243"/>
                    <a:pt x="37" y="243"/>
                  </a:cubicBezTo>
                  <a:cubicBezTo>
                    <a:pt x="38" y="243"/>
                    <a:pt x="38" y="243"/>
                    <a:pt x="39" y="243"/>
                  </a:cubicBezTo>
                  <a:cubicBezTo>
                    <a:pt x="39" y="243"/>
                    <a:pt x="40" y="243"/>
                    <a:pt x="41" y="243"/>
                  </a:cubicBezTo>
                  <a:cubicBezTo>
                    <a:pt x="41" y="243"/>
                    <a:pt x="41" y="242"/>
                    <a:pt x="41" y="242"/>
                  </a:cubicBezTo>
                  <a:cubicBezTo>
                    <a:pt x="41" y="242"/>
                    <a:pt x="42" y="242"/>
                    <a:pt x="42" y="242"/>
                  </a:cubicBezTo>
                  <a:cubicBezTo>
                    <a:pt x="43" y="242"/>
                    <a:pt x="43" y="242"/>
                    <a:pt x="44" y="242"/>
                  </a:cubicBezTo>
                  <a:cubicBezTo>
                    <a:pt x="44" y="241"/>
                    <a:pt x="44" y="241"/>
                    <a:pt x="44" y="240"/>
                  </a:cubicBezTo>
                  <a:cubicBezTo>
                    <a:pt x="44" y="240"/>
                    <a:pt x="45" y="240"/>
                    <a:pt x="45" y="240"/>
                  </a:cubicBezTo>
                  <a:cubicBezTo>
                    <a:pt x="46" y="240"/>
                    <a:pt x="46" y="240"/>
                    <a:pt x="47" y="240"/>
                  </a:cubicBezTo>
                  <a:cubicBezTo>
                    <a:pt x="47" y="240"/>
                    <a:pt x="48" y="240"/>
                    <a:pt x="48" y="240"/>
                  </a:cubicBezTo>
                  <a:cubicBezTo>
                    <a:pt x="49" y="240"/>
                    <a:pt x="49" y="240"/>
                    <a:pt x="50" y="240"/>
                  </a:cubicBezTo>
                  <a:cubicBezTo>
                    <a:pt x="50" y="240"/>
                    <a:pt x="51" y="240"/>
                    <a:pt x="51" y="240"/>
                  </a:cubicBezTo>
                  <a:cubicBezTo>
                    <a:pt x="52" y="240"/>
                    <a:pt x="52" y="240"/>
                    <a:pt x="53" y="240"/>
                  </a:cubicBezTo>
                  <a:cubicBezTo>
                    <a:pt x="53" y="240"/>
                    <a:pt x="54" y="240"/>
                    <a:pt x="55" y="240"/>
                  </a:cubicBezTo>
                  <a:cubicBezTo>
                    <a:pt x="55" y="241"/>
                    <a:pt x="55" y="241"/>
                    <a:pt x="55" y="242"/>
                  </a:cubicBezTo>
                  <a:cubicBezTo>
                    <a:pt x="55" y="242"/>
                    <a:pt x="55" y="243"/>
                    <a:pt x="55" y="243"/>
                  </a:cubicBezTo>
                  <a:cubicBezTo>
                    <a:pt x="55" y="243"/>
                    <a:pt x="56" y="243"/>
                    <a:pt x="56" y="243"/>
                  </a:cubicBezTo>
                  <a:cubicBezTo>
                    <a:pt x="56" y="244"/>
                    <a:pt x="56" y="245"/>
                    <a:pt x="56" y="245"/>
                  </a:cubicBezTo>
                  <a:cubicBezTo>
                    <a:pt x="57" y="245"/>
                    <a:pt x="57" y="245"/>
                    <a:pt x="58" y="245"/>
                  </a:cubicBezTo>
                  <a:cubicBezTo>
                    <a:pt x="58" y="245"/>
                    <a:pt x="59" y="245"/>
                    <a:pt x="59" y="245"/>
                  </a:cubicBezTo>
                  <a:cubicBezTo>
                    <a:pt x="60" y="245"/>
                    <a:pt x="60" y="245"/>
                    <a:pt x="61" y="245"/>
                  </a:cubicBezTo>
                  <a:cubicBezTo>
                    <a:pt x="61" y="245"/>
                    <a:pt x="61" y="244"/>
                    <a:pt x="61" y="243"/>
                  </a:cubicBezTo>
                  <a:cubicBezTo>
                    <a:pt x="61" y="243"/>
                    <a:pt x="62" y="243"/>
                    <a:pt x="62" y="243"/>
                  </a:cubicBezTo>
                  <a:cubicBezTo>
                    <a:pt x="62" y="244"/>
                    <a:pt x="62" y="245"/>
                    <a:pt x="62" y="245"/>
                  </a:cubicBezTo>
                  <a:cubicBezTo>
                    <a:pt x="63" y="245"/>
                    <a:pt x="63" y="245"/>
                    <a:pt x="64" y="245"/>
                  </a:cubicBezTo>
                  <a:cubicBezTo>
                    <a:pt x="64" y="246"/>
                    <a:pt x="64" y="246"/>
                    <a:pt x="64" y="247"/>
                  </a:cubicBezTo>
                  <a:cubicBezTo>
                    <a:pt x="64" y="247"/>
                    <a:pt x="65" y="247"/>
                    <a:pt x="65" y="247"/>
                  </a:cubicBezTo>
                  <a:cubicBezTo>
                    <a:pt x="65" y="247"/>
                    <a:pt x="65" y="248"/>
                    <a:pt x="65" y="248"/>
                  </a:cubicBezTo>
                  <a:cubicBezTo>
                    <a:pt x="65" y="249"/>
                    <a:pt x="65" y="249"/>
                    <a:pt x="65" y="250"/>
                  </a:cubicBezTo>
                  <a:cubicBezTo>
                    <a:pt x="65" y="250"/>
                    <a:pt x="65" y="251"/>
                    <a:pt x="65" y="251"/>
                  </a:cubicBezTo>
                  <a:cubicBezTo>
                    <a:pt x="65" y="251"/>
                    <a:pt x="64" y="251"/>
                    <a:pt x="64" y="251"/>
                  </a:cubicBezTo>
                  <a:cubicBezTo>
                    <a:pt x="64" y="252"/>
                    <a:pt x="64" y="253"/>
                    <a:pt x="64" y="253"/>
                  </a:cubicBezTo>
                  <a:cubicBezTo>
                    <a:pt x="64" y="254"/>
                    <a:pt x="64" y="254"/>
                    <a:pt x="64" y="255"/>
                  </a:cubicBezTo>
                  <a:cubicBezTo>
                    <a:pt x="64" y="255"/>
                    <a:pt x="64" y="256"/>
                    <a:pt x="64" y="256"/>
                  </a:cubicBezTo>
                  <a:cubicBezTo>
                    <a:pt x="63" y="256"/>
                    <a:pt x="63" y="256"/>
                    <a:pt x="62" y="256"/>
                  </a:cubicBezTo>
                  <a:cubicBezTo>
                    <a:pt x="62" y="257"/>
                    <a:pt x="62" y="257"/>
                    <a:pt x="62" y="258"/>
                  </a:cubicBezTo>
                  <a:cubicBezTo>
                    <a:pt x="62" y="258"/>
                    <a:pt x="62" y="259"/>
                    <a:pt x="62" y="260"/>
                  </a:cubicBezTo>
                  <a:cubicBezTo>
                    <a:pt x="63" y="260"/>
                    <a:pt x="63" y="260"/>
                    <a:pt x="64" y="260"/>
                  </a:cubicBezTo>
                  <a:cubicBezTo>
                    <a:pt x="64" y="260"/>
                    <a:pt x="64" y="261"/>
                    <a:pt x="64" y="261"/>
                  </a:cubicBezTo>
                  <a:cubicBezTo>
                    <a:pt x="64" y="262"/>
                    <a:pt x="64" y="262"/>
                    <a:pt x="64" y="263"/>
                  </a:cubicBezTo>
                  <a:cubicBezTo>
                    <a:pt x="64" y="263"/>
                    <a:pt x="65" y="263"/>
                    <a:pt x="65" y="263"/>
                  </a:cubicBezTo>
                  <a:cubicBezTo>
                    <a:pt x="65" y="263"/>
                    <a:pt x="65" y="264"/>
                    <a:pt x="65" y="264"/>
                  </a:cubicBezTo>
                  <a:cubicBezTo>
                    <a:pt x="66" y="264"/>
                    <a:pt x="66" y="264"/>
                    <a:pt x="67" y="264"/>
                  </a:cubicBezTo>
                  <a:cubicBezTo>
                    <a:pt x="68" y="264"/>
                    <a:pt x="68" y="264"/>
                    <a:pt x="69" y="264"/>
                  </a:cubicBezTo>
                  <a:cubicBezTo>
                    <a:pt x="69" y="265"/>
                    <a:pt x="69" y="265"/>
                    <a:pt x="69" y="266"/>
                  </a:cubicBezTo>
                  <a:cubicBezTo>
                    <a:pt x="69" y="266"/>
                    <a:pt x="70" y="266"/>
                    <a:pt x="70" y="266"/>
                  </a:cubicBezTo>
                  <a:cubicBezTo>
                    <a:pt x="70" y="267"/>
                    <a:pt x="70" y="267"/>
                    <a:pt x="70" y="268"/>
                  </a:cubicBezTo>
                  <a:cubicBezTo>
                    <a:pt x="70" y="268"/>
                    <a:pt x="70" y="269"/>
                    <a:pt x="70" y="269"/>
                  </a:cubicBezTo>
                  <a:cubicBezTo>
                    <a:pt x="71" y="269"/>
                    <a:pt x="71" y="269"/>
                    <a:pt x="72" y="269"/>
                  </a:cubicBezTo>
                  <a:cubicBezTo>
                    <a:pt x="72" y="270"/>
                    <a:pt x="72" y="270"/>
                    <a:pt x="72" y="271"/>
                  </a:cubicBezTo>
                  <a:cubicBezTo>
                    <a:pt x="72" y="271"/>
                    <a:pt x="72" y="272"/>
                    <a:pt x="72" y="272"/>
                  </a:cubicBezTo>
                  <a:cubicBezTo>
                    <a:pt x="72" y="272"/>
                    <a:pt x="73" y="272"/>
                    <a:pt x="73" y="272"/>
                  </a:cubicBezTo>
                  <a:cubicBezTo>
                    <a:pt x="73" y="273"/>
                    <a:pt x="73" y="274"/>
                    <a:pt x="73" y="274"/>
                  </a:cubicBezTo>
                  <a:cubicBezTo>
                    <a:pt x="73" y="275"/>
                    <a:pt x="73" y="275"/>
                    <a:pt x="73" y="276"/>
                  </a:cubicBezTo>
                  <a:cubicBezTo>
                    <a:pt x="73" y="276"/>
                    <a:pt x="73" y="277"/>
                    <a:pt x="73" y="277"/>
                  </a:cubicBezTo>
                  <a:cubicBezTo>
                    <a:pt x="73" y="278"/>
                    <a:pt x="73" y="278"/>
                    <a:pt x="73" y="279"/>
                  </a:cubicBezTo>
                  <a:cubicBezTo>
                    <a:pt x="73" y="280"/>
                    <a:pt x="73" y="280"/>
                    <a:pt x="73" y="281"/>
                  </a:cubicBezTo>
                  <a:cubicBezTo>
                    <a:pt x="74" y="281"/>
                    <a:pt x="74" y="281"/>
                    <a:pt x="75" y="281"/>
                  </a:cubicBezTo>
                  <a:cubicBezTo>
                    <a:pt x="75" y="281"/>
                    <a:pt x="75" y="282"/>
                    <a:pt x="75" y="282"/>
                  </a:cubicBezTo>
                  <a:cubicBezTo>
                    <a:pt x="75" y="283"/>
                    <a:pt x="75" y="283"/>
                    <a:pt x="75" y="284"/>
                  </a:cubicBezTo>
                  <a:cubicBezTo>
                    <a:pt x="75" y="284"/>
                    <a:pt x="75" y="285"/>
                    <a:pt x="75" y="285"/>
                  </a:cubicBezTo>
                  <a:cubicBezTo>
                    <a:pt x="74" y="285"/>
                    <a:pt x="74" y="285"/>
                    <a:pt x="73" y="285"/>
                  </a:cubicBezTo>
                  <a:cubicBezTo>
                    <a:pt x="73" y="286"/>
                    <a:pt x="73" y="286"/>
                    <a:pt x="73" y="287"/>
                  </a:cubicBezTo>
                  <a:cubicBezTo>
                    <a:pt x="73" y="287"/>
                    <a:pt x="72" y="287"/>
                    <a:pt x="72" y="287"/>
                  </a:cubicBezTo>
                  <a:cubicBezTo>
                    <a:pt x="72" y="287"/>
                    <a:pt x="72" y="288"/>
                    <a:pt x="72" y="289"/>
                  </a:cubicBezTo>
                  <a:cubicBezTo>
                    <a:pt x="72" y="289"/>
                    <a:pt x="72" y="290"/>
                    <a:pt x="72" y="290"/>
                  </a:cubicBezTo>
                  <a:cubicBezTo>
                    <a:pt x="71" y="290"/>
                    <a:pt x="71" y="290"/>
                    <a:pt x="70" y="290"/>
                  </a:cubicBezTo>
                  <a:cubicBezTo>
                    <a:pt x="70" y="291"/>
                    <a:pt x="70" y="291"/>
                    <a:pt x="70" y="292"/>
                  </a:cubicBezTo>
                  <a:cubicBezTo>
                    <a:pt x="70" y="292"/>
                    <a:pt x="70" y="293"/>
                    <a:pt x="70" y="294"/>
                  </a:cubicBezTo>
                  <a:cubicBezTo>
                    <a:pt x="70" y="294"/>
                    <a:pt x="70" y="295"/>
                    <a:pt x="70" y="295"/>
                  </a:cubicBezTo>
                  <a:cubicBezTo>
                    <a:pt x="70" y="296"/>
                    <a:pt x="70" y="296"/>
                    <a:pt x="70" y="297"/>
                  </a:cubicBezTo>
                  <a:cubicBezTo>
                    <a:pt x="70" y="297"/>
                    <a:pt x="70" y="298"/>
                    <a:pt x="70" y="298"/>
                  </a:cubicBezTo>
                  <a:cubicBezTo>
                    <a:pt x="70" y="299"/>
                    <a:pt x="70" y="299"/>
                    <a:pt x="70" y="300"/>
                  </a:cubicBezTo>
                  <a:cubicBezTo>
                    <a:pt x="70" y="300"/>
                    <a:pt x="70" y="301"/>
                    <a:pt x="70" y="301"/>
                  </a:cubicBezTo>
                  <a:cubicBezTo>
                    <a:pt x="70" y="302"/>
                    <a:pt x="70" y="303"/>
                    <a:pt x="70" y="303"/>
                  </a:cubicBezTo>
                  <a:cubicBezTo>
                    <a:pt x="70" y="304"/>
                    <a:pt x="70" y="304"/>
                    <a:pt x="70" y="305"/>
                  </a:cubicBezTo>
                  <a:cubicBezTo>
                    <a:pt x="71" y="305"/>
                    <a:pt x="71" y="305"/>
                    <a:pt x="72" y="305"/>
                  </a:cubicBezTo>
                  <a:cubicBezTo>
                    <a:pt x="72" y="305"/>
                    <a:pt x="72" y="306"/>
                    <a:pt x="72" y="306"/>
                  </a:cubicBezTo>
                  <a:cubicBezTo>
                    <a:pt x="72" y="306"/>
                    <a:pt x="73" y="306"/>
                    <a:pt x="73" y="306"/>
                  </a:cubicBezTo>
                  <a:cubicBezTo>
                    <a:pt x="73" y="307"/>
                    <a:pt x="73" y="307"/>
                    <a:pt x="73" y="308"/>
                  </a:cubicBezTo>
                  <a:cubicBezTo>
                    <a:pt x="73" y="309"/>
                    <a:pt x="73" y="309"/>
                    <a:pt x="73" y="310"/>
                  </a:cubicBezTo>
                  <a:cubicBezTo>
                    <a:pt x="74" y="310"/>
                    <a:pt x="74" y="310"/>
                    <a:pt x="75" y="310"/>
                  </a:cubicBezTo>
                  <a:cubicBezTo>
                    <a:pt x="75" y="310"/>
                    <a:pt x="75" y="311"/>
                    <a:pt x="75" y="311"/>
                  </a:cubicBezTo>
                  <a:cubicBezTo>
                    <a:pt x="75" y="312"/>
                    <a:pt x="75" y="312"/>
                    <a:pt x="75" y="313"/>
                  </a:cubicBezTo>
                  <a:cubicBezTo>
                    <a:pt x="75" y="313"/>
                    <a:pt x="75" y="314"/>
                    <a:pt x="75" y="314"/>
                  </a:cubicBezTo>
                  <a:cubicBezTo>
                    <a:pt x="75" y="315"/>
                    <a:pt x="75" y="315"/>
                    <a:pt x="75" y="316"/>
                  </a:cubicBezTo>
                  <a:cubicBezTo>
                    <a:pt x="75" y="317"/>
                    <a:pt x="75" y="317"/>
                    <a:pt x="75" y="318"/>
                  </a:cubicBezTo>
                  <a:cubicBezTo>
                    <a:pt x="75" y="318"/>
                    <a:pt x="76" y="318"/>
                    <a:pt x="76" y="318"/>
                  </a:cubicBezTo>
                  <a:cubicBezTo>
                    <a:pt x="76" y="318"/>
                    <a:pt x="76" y="319"/>
                    <a:pt x="76" y="319"/>
                  </a:cubicBezTo>
                  <a:cubicBezTo>
                    <a:pt x="76" y="320"/>
                    <a:pt x="76" y="320"/>
                    <a:pt x="76" y="321"/>
                  </a:cubicBezTo>
                  <a:cubicBezTo>
                    <a:pt x="76" y="321"/>
                    <a:pt x="76" y="322"/>
                    <a:pt x="76" y="323"/>
                  </a:cubicBezTo>
                  <a:cubicBezTo>
                    <a:pt x="76" y="323"/>
                    <a:pt x="76" y="324"/>
                    <a:pt x="76" y="324"/>
                  </a:cubicBezTo>
                  <a:cubicBezTo>
                    <a:pt x="76" y="325"/>
                    <a:pt x="76" y="325"/>
                    <a:pt x="76" y="326"/>
                  </a:cubicBezTo>
                  <a:cubicBezTo>
                    <a:pt x="77" y="326"/>
                    <a:pt x="77" y="326"/>
                    <a:pt x="78" y="326"/>
                  </a:cubicBezTo>
                  <a:cubicBezTo>
                    <a:pt x="78" y="326"/>
                    <a:pt x="78" y="327"/>
                    <a:pt x="78" y="327"/>
                  </a:cubicBezTo>
                  <a:cubicBezTo>
                    <a:pt x="78" y="328"/>
                    <a:pt x="78" y="328"/>
                    <a:pt x="78" y="329"/>
                  </a:cubicBezTo>
                  <a:cubicBezTo>
                    <a:pt x="79" y="329"/>
                    <a:pt x="79" y="329"/>
                    <a:pt x="80" y="329"/>
                  </a:cubicBezTo>
                  <a:cubicBezTo>
                    <a:pt x="80" y="329"/>
                    <a:pt x="80" y="330"/>
                    <a:pt x="80" y="330"/>
                  </a:cubicBezTo>
                  <a:cubicBezTo>
                    <a:pt x="80" y="331"/>
                    <a:pt x="80" y="332"/>
                    <a:pt x="80" y="332"/>
                  </a:cubicBezTo>
                  <a:cubicBezTo>
                    <a:pt x="80" y="332"/>
                    <a:pt x="81" y="332"/>
                    <a:pt x="81" y="332"/>
                  </a:cubicBezTo>
                  <a:cubicBezTo>
                    <a:pt x="81" y="333"/>
                    <a:pt x="81" y="333"/>
                    <a:pt x="81" y="334"/>
                  </a:cubicBezTo>
                  <a:cubicBezTo>
                    <a:pt x="81" y="334"/>
                    <a:pt x="81" y="335"/>
                    <a:pt x="81" y="335"/>
                  </a:cubicBezTo>
                  <a:cubicBezTo>
                    <a:pt x="82" y="335"/>
                    <a:pt x="82" y="335"/>
                    <a:pt x="83" y="335"/>
                  </a:cubicBezTo>
                  <a:cubicBezTo>
                    <a:pt x="83" y="336"/>
                    <a:pt x="83" y="336"/>
                    <a:pt x="83" y="337"/>
                  </a:cubicBezTo>
                  <a:cubicBezTo>
                    <a:pt x="83" y="338"/>
                    <a:pt x="83" y="338"/>
                    <a:pt x="83" y="339"/>
                  </a:cubicBezTo>
                  <a:cubicBezTo>
                    <a:pt x="83" y="339"/>
                    <a:pt x="83" y="340"/>
                    <a:pt x="83" y="340"/>
                  </a:cubicBezTo>
                  <a:cubicBezTo>
                    <a:pt x="83" y="341"/>
                    <a:pt x="83" y="341"/>
                    <a:pt x="83" y="342"/>
                  </a:cubicBezTo>
                  <a:cubicBezTo>
                    <a:pt x="83" y="342"/>
                    <a:pt x="83" y="343"/>
                    <a:pt x="83" y="343"/>
                  </a:cubicBezTo>
                  <a:cubicBezTo>
                    <a:pt x="83" y="343"/>
                    <a:pt x="84" y="343"/>
                    <a:pt x="84" y="343"/>
                  </a:cubicBezTo>
                  <a:cubicBezTo>
                    <a:pt x="84" y="344"/>
                    <a:pt x="84" y="344"/>
                    <a:pt x="84" y="345"/>
                  </a:cubicBezTo>
                  <a:cubicBezTo>
                    <a:pt x="85" y="345"/>
                    <a:pt x="85" y="345"/>
                    <a:pt x="86" y="345"/>
                  </a:cubicBezTo>
                  <a:cubicBezTo>
                    <a:pt x="86" y="346"/>
                    <a:pt x="86" y="346"/>
                    <a:pt x="86" y="347"/>
                  </a:cubicBezTo>
                  <a:cubicBezTo>
                    <a:pt x="86" y="347"/>
                    <a:pt x="87" y="347"/>
                    <a:pt x="87" y="347"/>
                  </a:cubicBezTo>
                  <a:cubicBezTo>
                    <a:pt x="88" y="347"/>
                    <a:pt x="88" y="347"/>
                    <a:pt x="89" y="347"/>
                  </a:cubicBezTo>
                  <a:cubicBezTo>
                    <a:pt x="89" y="347"/>
                    <a:pt x="90" y="347"/>
                    <a:pt x="90" y="347"/>
                  </a:cubicBezTo>
                  <a:cubicBezTo>
                    <a:pt x="90" y="346"/>
                    <a:pt x="90" y="346"/>
                    <a:pt x="90" y="345"/>
                  </a:cubicBezTo>
                  <a:cubicBezTo>
                    <a:pt x="91" y="345"/>
                    <a:pt x="92" y="345"/>
                    <a:pt x="92" y="345"/>
                  </a:cubicBezTo>
                  <a:cubicBezTo>
                    <a:pt x="93" y="345"/>
                    <a:pt x="93" y="345"/>
                    <a:pt x="94" y="345"/>
                  </a:cubicBezTo>
                  <a:cubicBezTo>
                    <a:pt x="94" y="345"/>
                    <a:pt x="95" y="345"/>
                    <a:pt x="95" y="345"/>
                  </a:cubicBezTo>
                  <a:cubicBezTo>
                    <a:pt x="96" y="345"/>
                    <a:pt x="96" y="345"/>
                    <a:pt x="97" y="345"/>
                  </a:cubicBezTo>
                  <a:cubicBezTo>
                    <a:pt x="97" y="345"/>
                    <a:pt x="98" y="345"/>
                    <a:pt x="98" y="345"/>
                  </a:cubicBezTo>
                  <a:cubicBezTo>
                    <a:pt x="99" y="345"/>
                    <a:pt x="99" y="345"/>
                    <a:pt x="100" y="345"/>
                  </a:cubicBezTo>
                  <a:cubicBezTo>
                    <a:pt x="100" y="345"/>
                    <a:pt x="101" y="345"/>
                    <a:pt x="102" y="345"/>
                  </a:cubicBezTo>
                  <a:cubicBezTo>
                    <a:pt x="102" y="344"/>
                    <a:pt x="102" y="344"/>
                    <a:pt x="102" y="343"/>
                  </a:cubicBezTo>
                  <a:cubicBezTo>
                    <a:pt x="102" y="343"/>
                    <a:pt x="103" y="343"/>
                    <a:pt x="103" y="343"/>
                  </a:cubicBezTo>
                  <a:cubicBezTo>
                    <a:pt x="104" y="343"/>
                    <a:pt x="104" y="343"/>
                    <a:pt x="105" y="343"/>
                  </a:cubicBezTo>
                  <a:cubicBezTo>
                    <a:pt x="105" y="343"/>
                    <a:pt x="105" y="342"/>
                    <a:pt x="105" y="342"/>
                  </a:cubicBezTo>
                  <a:cubicBezTo>
                    <a:pt x="105" y="342"/>
                    <a:pt x="106" y="342"/>
                    <a:pt x="106" y="342"/>
                  </a:cubicBezTo>
                  <a:cubicBezTo>
                    <a:pt x="107" y="342"/>
                    <a:pt x="107" y="342"/>
                    <a:pt x="108" y="342"/>
                  </a:cubicBezTo>
                  <a:cubicBezTo>
                    <a:pt x="108" y="341"/>
                    <a:pt x="108" y="341"/>
                    <a:pt x="108" y="340"/>
                  </a:cubicBezTo>
                  <a:cubicBezTo>
                    <a:pt x="108" y="340"/>
                    <a:pt x="108" y="339"/>
                    <a:pt x="108" y="339"/>
                  </a:cubicBezTo>
                  <a:cubicBezTo>
                    <a:pt x="108" y="339"/>
                    <a:pt x="109" y="339"/>
                    <a:pt x="109" y="339"/>
                  </a:cubicBezTo>
                  <a:cubicBezTo>
                    <a:pt x="109" y="338"/>
                    <a:pt x="109" y="338"/>
                    <a:pt x="109" y="337"/>
                  </a:cubicBezTo>
                  <a:cubicBezTo>
                    <a:pt x="110" y="337"/>
                    <a:pt x="110" y="337"/>
                    <a:pt x="111" y="337"/>
                  </a:cubicBezTo>
                  <a:cubicBezTo>
                    <a:pt x="111" y="337"/>
                    <a:pt x="112" y="337"/>
                    <a:pt x="112" y="337"/>
                  </a:cubicBezTo>
                  <a:cubicBezTo>
                    <a:pt x="112" y="336"/>
                    <a:pt x="112" y="336"/>
                    <a:pt x="112" y="335"/>
                  </a:cubicBezTo>
                  <a:cubicBezTo>
                    <a:pt x="113" y="335"/>
                    <a:pt x="113" y="335"/>
                    <a:pt x="114" y="335"/>
                  </a:cubicBezTo>
                  <a:cubicBezTo>
                    <a:pt x="114" y="335"/>
                    <a:pt x="114" y="334"/>
                    <a:pt x="114" y="334"/>
                  </a:cubicBezTo>
                  <a:cubicBezTo>
                    <a:pt x="114" y="333"/>
                    <a:pt x="114" y="333"/>
                    <a:pt x="114" y="332"/>
                  </a:cubicBezTo>
                  <a:cubicBezTo>
                    <a:pt x="114" y="332"/>
                    <a:pt x="115" y="332"/>
                    <a:pt x="116" y="332"/>
                  </a:cubicBezTo>
                  <a:cubicBezTo>
                    <a:pt x="116" y="332"/>
                    <a:pt x="116" y="331"/>
                    <a:pt x="116" y="330"/>
                  </a:cubicBezTo>
                  <a:cubicBezTo>
                    <a:pt x="116" y="330"/>
                    <a:pt x="117" y="330"/>
                    <a:pt x="117" y="330"/>
                  </a:cubicBezTo>
                  <a:cubicBezTo>
                    <a:pt x="117" y="330"/>
                    <a:pt x="117" y="329"/>
                    <a:pt x="117" y="329"/>
                  </a:cubicBezTo>
                  <a:cubicBezTo>
                    <a:pt x="118" y="329"/>
                    <a:pt x="118" y="329"/>
                    <a:pt x="119" y="329"/>
                  </a:cubicBezTo>
                  <a:cubicBezTo>
                    <a:pt x="119" y="328"/>
                    <a:pt x="119" y="328"/>
                    <a:pt x="119" y="327"/>
                  </a:cubicBezTo>
                  <a:cubicBezTo>
                    <a:pt x="119" y="327"/>
                    <a:pt x="119" y="326"/>
                    <a:pt x="119" y="326"/>
                  </a:cubicBezTo>
                  <a:cubicBezTo>
                    <a:pt x="119" y="326"/>
                    <a:pt x="120" y="326"/>
                    <a:pt x="120" y="326"/>
                  </a:cubicBezTo>
                  <a:cubicBezTo>
                    <a:pt x="120" y="325"/>
                    <a:pt x="120" y="325"/>
                    <a:pt x="120" y="324"/>
                  </a:cubicBezTo>
                  <a:cubicBezTo>
                    <a:pt x="120" y="324"/>
                    <a:pt x="120" y="323"/>
                    <a:pt x="120" y="323"/>
                  </a:cubicBezTo>
                  <a:cubicBezTo>
                    <a:pt x="120" y="322"/>
                    <a:pt x="120" y="321"/>
                    <a:pt x="120" y="321"/>
                  </a:cubicBezTo>
                  <a:cubicBezTo>
                    <a:pt x="121" y="321"/>
                    <a:pt x="121" y="321"/>
                    <a:pt x="122" y="321"/>
                  </a:cubicBezTo>
                  <a:cubicBezTo>
                    <a:pt x="122" y="321"/>
                    <a:pt x="123" y="321"/>
                    <a:pt x="123" y="321"/>
                  </a:cubicBezTo>
                  <a:cubicBezTo>
                    <a:pt x="123" y="320"/>
                    <a:pt x="123" y="320"/>
                    <a:pt x="123" y="319"/>
                  </a:cubicBezTo>
                  <a:cubicBezTo>
                    <a:pt x="124" y="319"/>
                    <a:pt x="124" y="319"/>
                    <a:pt x="125" y="319"/>
                  </a:cubicBezTo>
                  <a:cubicBezTo>
                    <a:pt x="125" y="319"/>
                    <a:pt x="125" y="318"/>
                    <a:pt x="125" y="318"/>
                  </a:cubicBezTo>
                  <a:cubicBezTo>
                    <a:pt x="125" y="318"/>
                    <a:pt x="126" y="318"/>
                    <a:pt x="126" y="318"/>
                  </a:cubicBezTo>
                  <a:cubicBezTo>
                    <a:pt x="126" y="317"/>
                    <a:pt x="126" y="317"/>
                    <a:pt x="126" y="316"/>
                  </a:cubicBezTo>
                  <a:cubicBezTo>
                    <a:pt x="126" y="315"/>
                    <a:pt x="126" y="315"/>
                    <a:pt x="126" y="314"/>
                  </a:cubicBezTo>
                  <a:cubicBezTo>
                    <a:pt x="126" y="314"/>
                    <a:pt x="126" y="313"/>
                    <a:pt x="126" y="313"/>
                  </a:cubicBezTo>
                  <a:cubicBezTo>
                    <a:pt x="126" y="312"/>
                    <a:pt x="126" y="312"/>
                    <a:pt x="126" y="311"/>
                  </a:cubicBezTo>
                  <a:cubicBezTo>
                    <a:pt x="126" y="311"/>
                    <a:pt x="126" y="310"/>
                    <a:pt x="126" y="310"/>
                  </a:cubicBezTo>
                  <a:cubicBezTo>
                    <a:pt x="126" y="309"/>
                    <a:pt x="126" y="309"/>
                    <a:pt x="126" y="308"/>
                  </a:cubicBezTo>
                  <a:cubicBezTo>
                    <a:pt x="126" y="308"/>
                    <a:pt x="125" y="308"/>
                    <a:pt x="125" y="308"/>
                  </a:cubicBezTo>
                  <a:cubicBezTo>
                    <a:pt x="125" y="307"/>
                    <a:pt x="125" y="307"/>
                    <a:pt x="125" y="306"/>
                  </a:cubicBezTo>
                  <a:cubicBezTo>
                    <a:pt x="125" y="306"/>
                    <a:pt x="126" y="306"/>
                    <a:pt x="126" y="306"/>
                  </a:cubicBezTo>
                  <a:cubicBezTo>
                    <a:pt x="126" y="306"/>
                    <a:pt x="126" y="305"/>
                    <a:pt x="126" y="305"/>
                  </a:cubicBezTo>
                  <a:cubicBezTo>
                    <a:pt x="127" y="305"/>
                    <a:pt x="128" y="305"/>
                    <a:pt x="128" y="305"/>
                  </a:cubicBezTo>
                  <a:cubicBezTo>
                    <a:pt x="128" y="304"/>
                    <a:pt x="128" y="304"/>
                    <a:pt x="128" y="303"/>
                  </a:cubicBezTo>
                  <a:cubicBezTo>
                    <a:pt x="129" y="303"/>
                    <a:pt x="129" y="303"/>
                    <a:pt x="130" y="303"/>
                  </a:cubicBezTo>
                  <a:cubicBezTo>
                    <a:pt x="130" y="303"/>
                    <a:pt x="130" y="302"/>
                    <a:pt x="130" y="301"/>
                  </a:cubicBezTo>
                  <a:cubicBezTo>
                    <a:pt x="130" y="301"/>
                    <a:pt x="131" y="301"/>
                    <a:pt x="131" y="301"/>
                  </a:cubicBezTo>
                  <a:cubicBezTo>
                    <a:pt x="131" y="301"/>
                    <a:pt x="131" y="300"/>
                    <a:pt x="131" y="300"/>
                  </a:cubicBezTo>
                  <a:cubicBezTo>
                    <a:pt x="132" y="300"/>
                    <a:pt x="132" y="300"/>
                    <a:pt x="133" y="300"/>
                  </a:cubicBezTo>
                  <a:cubicBezTo>
                    <a:pt x="133" y="300"/>
                    <a:pt x="134" y="300"/>
                    <a:pt x="134" y="300"/>
                  </a:cubicBezTo>
                  <a:cubicBezTo>
                    <a:pt x="134" y="299"/>
                    <a:pt x="134" y="299"/>
                    <a:pt x="134" y="298"/>
                  </a:cubicBezTo>
                  <a:cubicBezTo>
                    <a:pt x="135" y="298"/>
                    <a:pt x="135" y="298"/>
                    <a:pt x="136" y="298"/>
                  </a:cubicBezTo>
                  <a:cubicBezTo>
                    <a:pt x="136" y="298"/>
                    <a:pt x="137" y="298"/>
                    <a:pt x="137" y="298"/>
                  </a:cubicBezTo>
                  <a:cubicBezTo>
                    <a:pt x="137" y="298"/>
                    <a:pt x="137" y="297"/>
                    <a:pt x="137" y="297"/>
                  </a:cubicBezTo>
                  <a:cubicBezTo>
                    <a:pt x="138" y="297"/>
                    <a:pt x="139" y="297"/>
                    <a:pt x="139" y="297"/>
                  </a:cubicBezTo>
                  <a:cubicBezTo>
                    <a:pt x="139" y="296"/>
                    <a:pt x="139" y="296"/>
                    <a:pt x="139" y="295"/>
                  </a:cubicBezTo>
                  <a:cubicBezTo>
                    <a:pt x="140" y="295"/>
                    <a:pt x="140" y="295"/>
                    <a:pt x="141" y="295"/>
                  </a:cubicBezTo>
                  <a:cubicBezTo>
                    <a:pt x="141" y="295"/>
                    <a:pt x="141" y="294"/>
                    <a:pt x="141" y="294"/>
                  </a:cubicBezTo>
                  <a:cubicBezTo>
                    <a:pt x="140" y="294"/>
                    <a:pt x="140" y="294"/>
                    <a:pt x="139" y="294"/>
                  </a:cubicBezTo>
                  <a:cubicBezTo>
                    <a:pt x="139" y="293"/>
                    <a:pt x="139" y="292"/>
                    <a:pt x="139" y="292"/>
                  </a:cubicBezTo>
                  <a:cubicBezTo>
                    <a:pt x="139" y="291"/>
                    <a:pt x="139" y="291"/>
                    <a:pt x="139" y="290"/>
                  </a:cubicBezTo>
                  <a:cubicBezTo>
                    <a:pt x="140" y="290"/>
                    <a:pt x="140" y="290"/>
                    <a:pt x="141" y="290"/>
                  </a:cubicBezTo>
                  <a:cubicBezTo>
                    <a:pt x="141" y="290"/>
                    <a:pt x="141" y="289"/>
                    <a:pt x="141" y="289"/>
                  </a:cubicBezTo>
                  <a:cubicBezTo>
                    <a:pt x="141" y="288"/>
                    <a:pt x="141" y="287"/>
                    <a:pt x="141" y="287"/>
                  </a:cubicBezTo>
                  <a:cubicBezTo>
                    <a:pt x="141" y="286"/>
                    <a:pt x="141" y="286"/>
                    <a:pt x="141" y="285"/>
                  </a:cubicBezTo>
                  <a:cubicBezTo>
                    <a:pt x="141" y="285"/>
                    <a:pt x="141" y="284"/>
                    <a:pt x="141" y="284"/>
                  </a:cubicBezTo>
                  <a:cubicBezTo>
                    <a:pt x="141" y="283"/>
                    <a:pt x="141" y="283"/>
                    <a:pt x="141" y="282"/>
                  </a:cubicBezTo>
                  <a:cubicBezTo>
                    <a:pt x="141" y="282"/>
                    <a:pt x="141" y="281"/>
                    <a:pt x="141" y="281"/>
                  </a:cubicBezTo>
                  <a:cubicBezTo>
                    <a:pt x="140" y="281"/>
                    <a:pt x="140" y="281"/>
                    <a:pt x="139" y="281"/>
                  </a:cubicBezTo>
                  <a:cubicBezTo>
                    <a:pt x="139" y="280"/>
                    <a:pt x="139" y="280"/>
                    <a:pt x="139" y="279"/>
                  </a:cubicBezTo>
                  <a:cubicBezTo>
                    <a:pt x="139" y="279"/>
                    <a:pt x="138" y="279"/>
                    <a:pt x="137" y="279"/>
                  </a:cubicBezTo>
                  <a:cubicBezTo>
                    <a:pt x="137" y="278"/>
                    <a:pt x="137" y="278"/>
                    <a:pt x="137" y="277"/>
                  </a:cubicBezTo>
                  <a:cubicBezTo>
                    <a:pt x="137" y="277"/>
                    <a:pt x="137" y="276"/>
                    <a:pt x="137" y="276"/>
                  </a:cubicBezTo>
                  <a:cubicBezTo>
                    <a:pt x="137" y="275"/>
                    <a:pt x="137" y="275"/>
                    <a:pt x="137" y="274"/>
                  </a:cubicBezTo>
                  <a:cubicBezTo>
                    <a:pt x="137" y="274"/>
                    <a:pt x="137" y="273"/>
                    <a:pt x="137" y="272"/>
                  </a:cubicBezTo>
                  <a:cubicBezTo>
                    <a:pt x="137" y="272"/>
                    <a:pt x="137" y="271"/>
                    <a:pt x="137" y="271"/>
                  </a:cubicBezTo>
                  <a:cubicBezTo>
                    <a:pt x="138" y="271"/>
                    <a:pt x="139" y="271"/>
                    <a:pt x="139" y="271"/>
                  </a:cubicBezTo>
                  <a:cubicBezTo>
                    <a:pt x="139" y="270"/>
                    <a:pt x="139" y="270"/>
                    <a:pt x="139" y="269"/>
                  </a:cubicBezTo>
                  <a:cubicBezTo>
                    <a:pt x="139" y="269"/>
                    <a:pt x="139" y="268"/>
                    <a:pt x="139" y="268"/>
                  </a:cubicBezTo>
                  <a:cubicBezTo>
                    <a:pt x="139" y="268"/>
                    <a:pt x="138" y="268"/>
                    <a:pt x="137" y="268"/>
                  </a:cubicBezTo>
                  <a:cubicBezTo>
                    <a:pt x="137" y="267"/>
                    <a:pt x="137" y="267"/>
                    <a:pt x="137" y="266"/>
                  </a:cubicBezTo>
                  <a:cubicBezTo>
                    <a:pt x="138" y="266"/>
                    <a:pt x="139" y="266"/>
                    <a:pt x="139" y="266"/>
                  </a:cubicBezTo>
                  <a:cubicBezTo>
                    <a:pt x="139" y="265"/>
                    <a:pt x="139" y="265"/>
                    <a:pt x="139" y="264"/>
                  </a:cubicBezTo>
                  <a:cubicBezTo>
                    <a:pt x="139" y="264"/>
                    <a:pt x="139" y="263"/>
                    <a:pt x="139" y="263"/>
                  </a:cubicBezTo>
                  <a:cubicBezTo>
                    <a:pt x="140" y="263"/>
                    <a:pt x="140" y="263"/>
                    <a:pt x="141" y="263"/>
                  </a:cubicBezTo>
                  <a:cubicBezTo>
                    <a:pt x="141" y="262"/>
                    <a:pt x="141" y="262"/>
                    <a:pt x="141" y="261"/>
                  </a:cubicBezTo>
                  <a:cubicBezTo>
                    <a:pt x="141" y="261"/>
                    <a:pt x="142" y="261"/>
                    <a:pt x="142" y="261"/>
                  </a:cubicBezTo>
                  <a:cubicBezTo>
                    <a:pt x="142" y="261"/>
                    <a:pt x="142" y="260"/>
                    <a:pt x="142" y="260"/>
                  </a:cubicBezTo>
                  <a:cubicBezTo>
                    <a:pt x="143" y="260"/>
                    <a:pt x="143" y="260"/>
                    <a:pt x="144" y="260"/>
                  </a:cubicBezTo>
                  <a:cubicBezTo>
                    <a:pt x="144" y="259"/>
                    <a:pt x="144" y="258"/>
                    <a:pt x="144" y="258"/>
                  </a:cubicBezTo>
                  <a:cubicBezTo>
                    <a:pt x="144" y="258"/>
                    <a:pt x="145" y="258"/>
                    <a:pt x="145" y="258"/>
                  </a:cubicBezTo>
                  <a:cubicBezTo>
                    <a:pt x="145" y="257"/>
                    <a:pt x="145" y="257"/>
                    <a:pt x="145" y="256"/>
                  </a:cubicBezTo>
                  <a:cubicBezTo>
                    <a:pt x="145" y="256"/>
                    <a:pt x="145" y="255"/>
                    <a:pt x="145" y="255"/>
                  </a:cubicBezTo>
                  <a:cubicBezTo>
                    <a:pt x="146" y="255"/>
                    <a:pt x="146" y="255"/>
                    <a:pt x="147" y="255"/>
                  </a:cubicBezTo>
                  <a:cubicBezTo>
                    <a:pt x="147" y="254"/>
                    <a:pt x="147" y="254"/>
                    <a:pt x="147" y="253"/>
                  </a:cubicBezTo>
                  <a:cubicBezTo>
                    <a:pt x="147" y="253"/>
                    <a:pt x="148" y="253"/>
                    <a:pt x="148" y="253"/>
                  </a:cubicBezTo>
                  <a:cubicBezTo>
                    <a:pt x="149" y="253"/>
                    <a:pt x="149" y="253"/>
                    <a:pt x="150" y="253"/>
                  </a:cubicBezTo>
                  <a:cubicBezTo>
                    <a:pt x="150" y="253"/>
                    <a:pt x="150" y="252"/>
                    <a:pt x="150" y="251"/>
                  </a:cubicBezTo>
                  <a:cubicBezTo>
                    <a:pt x="150" y="251"/>
                    <a:pt x="151" y="251"/>
                    <a:pt x="151" y="251"/>
                  </a:cubicBezTo>
                  <a:cubicBezTo>
                    <a:pt x="151" y="251"/>
                    <a:pt x="151" y="250"/>
                    <a:pt x="151" y="250"/>
                  </a:cubicBezTo>
                  <a:cubicBezTo>
                    <a:pt x="152" y="250"/>
                    <a:pt x="153" y="250"/>
                    <a:pt x="153" y="250"/>
                  </a:cubicBezTo>
                  <a:cubicBezTo>
                    <a:pt x="153" y="249"/>
                    <a:pt x="153" y="249"/>
                    <a:pt x="153" y="248"/>
                  </a:cubicBezTo>
                  <a:cubicBezTo>
                    <a:pt x="154" y="248"/>
                    <a:pt x="154" y="248"/>
                    <a:pt x="155" y="248"/>
                  </a:cubicBezTo>
                  <a:cubicBezTo>
                    <a:pt x="155" y="248"/>
                    <a:pt x="155" y="247"/>
                    <a:pt x="155" y="247"/>
                  </a:cubicBezTo>
                  <a:cubicBezTo>
                    <a:pt x="155" y="247"/>
                    <a:pt x="156" y="247"/>
                    <a:pt x="156" y="247"/>
                  </a:cubicBezTo>
                  <a:cubicBezTo>
                    <a:pt x="156" y="246"/>
                    <a:pt x="156" y="246"/>
                    <a:pt x="156" y="245"/>
                  </a:cubicBezTo>
                  <a:cubicBezTo>
                    <a:pt x="157" y="245"/>
                    <a:pt x="157" y="245"/>
                    <a:pt x="158" y="245"/>
                  </a:cubicBezTo>
                  <a:cubicBezTo>
                    <a:pt x="158" y="245"/>
                    <a:pt x="158" y="244"/>
                    <a:pt x="158" y="243"/>
                  </a:cubicBezTo>
                  <a:cubicBezTo>
                    <a:pt x="158" y="243"/>
                    <a:pt x="158" y="242"/>
                    <a:pt x="158" y="242"/>
                  </a:cubicBezTo>
                  <a:cubicBezTo>
                    <a:pt x="158" y="242"/>
                    <a:pt x="159" y="242"/>
                    <a:pt x="159" y="242"/>
                  </a:cubicBezTo>
                  <a:cubicBezTo>
                    <a:pt x="159" y="241"/>
                    <a:pt x="159" y="241"/>
                    <a:pt x="159" y="240"/>
                  </a:cubicBezTo>
                  <a:cubicBezTo>
                    <a:pt x="160" y="240"/>
                    <a:pt x="160" y="240"/>
                    <a:pt x="161" y="240"/>
                  </a:cubicBezTo>
                  <a:cubicBezTo>
                    <a:pt x="161" y="240"/>
                    <a:pt x="161" y="239"/>
                    <a:pt x="161" y="239"/>
                  </a:cubicBezTo>
                  <a:cubicBezTo>
                    <a:pt x="161" y="238"/>
                    <a:pt x="161" y="237"/>
                    <a:pt x="161" y="237"/>
                  </a:cubicBezTo>
                  <a:cubicBezTo>
                    <a:pt x="161" y="237"/>
                    <a:pt x="162" y="237"/>
                    <a:pt x="163" y="237"/>
                  </a:cubicBezTo>
                  <a:cubicBezTo>
                    <a:pt x="163" y="236"/>
                    <a:pt x="163" y="236"/>
                    <a:pt x="163" y="235"/>
                  </a:cubicBezTo>
                  <a:cubicBezTo>
                    <a:pt x="163" y="235"/>
                    <a:pt x="163" y="234"/>
                    <a:pt x="163" y="234"/>
                  </a:cubicBezTo>
                  <a:cubicBezTo>
                    <a:pt x="163" y="233"/>
                    <a:pt x="163" y="233"/>
                    <a:pt x="163" y="232"/>
                  </a:cubicBezTo>
                  <a:cubicBezTo>
                    <a:pt x="163" y="232"/>
                    <a:pt x="164" y="232"/>
                    <a:pt x="164" y="232"/>
                  </a:cubicBezTo>
                  <a:cubicBezTo>
                    <a:pt x="164" y="232"/>
                    <a:pt x="164" y="231"/>
                    <a:pt x="164" y="231"/>
                  </a:cubicBezTo>
                  <a:cubicBezTo>
                    <a:pt x="164" y="230"/>
                    <a:pt x="164" y="229"/>
                    <a:pt x="164" y="229"/>
                  </a:cubicBezTo>
                  <a:cubicBezTo>
                    <a:pt x="164" y="228"/>
                    <a:pt x="164" y="228"/>
                    <a:pt x="164" y="227"/>
                  </a:cubicBezTo>
                  <a:cubicBezTo>
                    <a:pt x="165" y="227"/>
                    <a:pt x="165" y="227"/>
                    <a:pt x="166" y="227"/>
                  </a:cubicBezTo>
                  <a:cubicBezTo>
                    <a:pt x="166" y="227"/>
                    <a:pt x="166" y="226"/>
                    <a:pt x="166" y="226"/>
                  </a:cubicBezTo>
                  <a:cubicBezTo>
                    <a:pt x="166" y="225"/>
                    <a:pt x="166" y="225"/>
                    <a:pt x="166" y="224"/>
                  </a:cubicBezTo>
                  <a:cubicBezTo>
                    <a:pt x="165" y="224"/>
                    <a:pt x="165" y="224"/>
                    <a:pt x="164" y="224"/>
                  </a:cubicBezTo>
                  <a:cubicBezTo>
                    <a:pt x="164" y="224"/>
                    <a:pt x="164" y="223"/>
                    <a:pt x="164" y="222"/>
                  </a:cubicBezTo>
                  <a:cubicBezTo>
                    <a:pt x="164" y="222"/>
                    <a:pt x="163" y="222"/>
                    <a:pt x="163" y="222"/>
                  </a:cubicBezTo>
                  <a:cubicBezTo>
                    <a:pt x="163" y="223"/>
                    <a:pt x="163" y="224"/>
                    <a:pt x="163" y="224"/>
                  </a:cubicBezTo>
                  <a:cubicBezTo>
                    <a:pt x="162" y="224"/>
                    <a:pt x="161" y="224"/>
                    <a:pt x="161" y="224"/>
                  </a:cubicBezTo>
                  <a:cubicBezTo>
                    <a:pt x="160" y="224"/>
                    <a:pt x="160" y="224"/>
                    <a:pt x="159" y="224"/>
                  </a:cubicBezTo>
                  <a:cubicBezTo>
                    <a:pt x="159" y="224"/>
                    <a:pt x="158" y="224"/>
                    <a:pt x="158" y="224"/>
                  </a:cubicBezTo>
                  <a:cubicBezTo>
                    <a:pt x="158" y="225"/>
                    <a:pt x="158" y="225"/>
                    <a:pt x="158" y="226"/>
                  </a:cubicBezTo>
                  <a:cubicBezTo>
                    <a:pt x="157" y="226"/>
                    <a:pt x="157" y="226"/>
                    <a:pt x="156" y="226"/>
                  </a:cubicBezTo>
                  <a:cubicBezTo>
                    <a:pt x="156" y="226"/>
                    <a:pt x="155" y="226"/>
                    <a:pt x="155" y="226"/>
                  </a:cubicBezTo>
                  <a:cubicBezTo>
                    <a:pt x="154" y="226"/>
                    <a:pt x="154" y="226"/>
                    <a:pt x="153" y="226"/>
                  </a:cubicBezTo>
                  <a:cubicBezTo>
                    <a:pt x="153" y="226"/>
                    <a:pt x="152" y="226"/>
                    <a:pt x="151" y="226"/>
                  </a:cubicBezTo>
                  <a:cubicBezTo>
                    <a:pt x="151" y="226"/>
                    <a:pt x="151" y="227"/>
                    <a:pt x="151" y="227"/>
                  </a:cubicBezTo>
                  <a:cubicBezTo>
                    <a:pt x="151" y="227"/>
                    <a:pt x="150" y="227"/>
                    <a:pt x="150" y="227"/>
                  </a:cubicBezTo>
                  <a:cubicBezTo>
                    <a:pt x="149" y="227"/>
                    <a:pt x="149" y="227"/>
                    <a:pt x="148" y="227"/>
                  </a:cubicBezTo>
                  <a:cubicBezTo>
                    <a:pt x="148" y="227"/>
                    <a:pt x="147" y="227"/>
                    <a:pt x="147" y="227"/>
                  </a:cubicBezTo>
                  <a:cubicBezTo>
                    <a:pt x="147" y="227"/>
                    <a:pt x="147" y="226"/>
                    <a:pt x="147" y="226"/>
                  </a:cubicBezTo>
                  <a:cubicBezTo>
                    <a:pt x="146" y="226"/>
                    <a:pt x="146" y="226"/>
                    <a:pt x="145" y="226"/>
                  </a:cubicBezTo>
                  <a:cubicBezTo>
                    <a:pt x="145" y="225"/>
                    <a:pt x="145" y="225"/>
                    <a:pt x="145" y="224"/>
                  </a:cubicBezTo>
                  <a:cubicBezTo>
                    <a:pt x="146" y="224"/>
                    <a:pt x="146" y="224"/>
                    <a:pt x="147" y="224"/>
                  </a:cubicBezTo>
                  <a:cubicBezTo>
                    <a:pt x="147" y="224"/>
                    <a:pt x="147" y="223"/>
                    <a:pt x="147" y="222"/>
                  </a:cubicBezTo>
                  <a:cubicBezTo>
                    <a:pt x="147" y="222"/>
                    <a:pt x="148" y="222"/>
                    <a:pt x="148" y="222"/>
                  </a:cubicBezTo>
                  <a:cubicBezTo>
                    <a:pt x="149" y="222"/>
                    <a:pt x="149" y="222"/>
                    <a:pt x="150" y="222"/>
                  </a:cubicBezTo>
                  <a:cubicBezTo>
                    <a:pt x="150" y="222"/>
                    <a:pt x="151" y="222"/>
                    <a:pt x="151" y="222"/>
                  </a:cubicBezTo>
                  <a:cubicBezTo>
                    <a:pt x="151" y="222"/>
                    <a:pt x="151" y="221"/>
                    <a:pt x="151" y="221"/>
                  </a:cubicBezTo>
                  <a:cubicBezTo>
                    <a:pt x="152" y="221"/>
                    <a:pt x="153" y="221"/>
                    <a:pt x="153" y="221"/>
                  </a:cubicBezTo>
                  <a:cubicBezTo>
                    <a:pt x="154" y="221"/>
                    <a:pt x="154" y="221"/>
                    <a:pt x="155" y="221"/>
                  </a:cubicBezTo>
                  <a:cubicBezTo>
                    <a:pt x="155" y="220"/>
                    <a:pt x="155" y="220"/>
                    <a:pt x="155" y="219"/>
                  </a:cubicBezTo>
                  <a:cubicBezTo>
                    <a:pt x="155" y="219"/>
                    <a:pt x="156" y="219"/>
                    <a:pt x="156" y="219"/>
                  </a:cubicBezTo>
                  <a:cubicBezTo>
                    <a:pt x="157" y="219"/>
                    <a:pt x="157" y="219"/>
                    <a:pt x="158" y="219"/>
                  </a:cubicBezTo>
                  <a:cubicBezTo>
                    <a:pt x="158" y="219"/>
                    <a:pt x="159" y="219"/>
                    <a:pt x="159" y="219"/>
                  </a:cubicBezTo>
                  <a:cubicBezTo>
                    <a:pt x="159" y="219"/>
                    <a:pt x="159" y="218"/>
                    <a:pt x="159" y="218"/>
                  </a:cubicBezTo>
                  <a:cubicBezTo>
                    <a:pt x="160" y="218"/>
                    <a:pt x="160" y="218"/>
                    <a:pt x="161" y="218"/>
                  </a:cubicBezTo>
                  <a:cubicBezTo>
                    <a:pt x="161" y="217"/>
                    <a:pt x="161" y="217"/>
                    <a:pt x="161" y="216"/>
                  </a:cubicBezTo>
                  <a:cubicBezTo>
                    <a:pt x="161" y="216"/>
                    <a:pt x="162" y="216"/>
                    <a:pt x="163" y="216"/>
                  </a:cubicBezTo>
                  <a:cubicBezTo>
                    <a:pt x="163" y="216"/>
                    <a:pt x="164" y="216"/>
                    <a:pt x="164" y="216"/>
                  </a:cubicBezTo>
                  <a:cubicBezTo>
                    <a:pt x="165" y="216"/>
                    <a:pt x="165" y="216"/>
                    <a:pt x="166" y="216"/>
                  </a:cubicBezTo>
                  <a:cubicBezTo>
                    <a:pt x="166" y="216"/>
                    <a:pt x="166" y="215"/>
                    <a:pt x="166" y="214"/>
                  </a:cubicBezTo>
                  <a:cubicBezTo>
                    <a:pt x="166" y="214"/>
                    <a:pt x="167" y="214"/>
                    <a:pt x="167" y="214"/>
                  </a:cubicBezTo>
                  <a:cubicBezTo>
                    <a:pt x="167" y="214"/>
                    <a:pt x="167" y="213"/>
                    <a:pt x="167" y="213"/>
                  </a:cubicBezTo>
                  <a:cubicBezTo>
                    <a:pt x="168" y="213"/>
                    <a:pt x="168" y="213"/>
                    <a:pt x="169" y="213"/>
                  </a:cubicBezTo>
                  <a:cubicBezTo>
                    <a:pt x="169" y="212"/>
                    <a:pt x="169" y="212"/>
                    <a:pt x="169" y="211"/>
                  </a:cubicBezTo>
                  <a:cubicBezTo>
                    <a:pt x="169" y="211"/>
                    <a:pt x="170" y="211"/>
                    <a:pt x="170" y="211"/>
                  </a:cubicBezTo>
                  <a:cubicBezTo>
                    <a:pt x="171" y="211"/>
                    <a:pt x="171" y="211"/>
                    <a:pt x="172" y="211"/>
                  </a:cubicBezTo>
                  <a:cubicBezTo>
                    <a:pt x="172" y="211"/>
                    <a:pt x="173" y="211"/>
                    <a:pt x="173" y="211"/>
                  </a:cubicBezTo>
                  <a:cubicBezTo>
                    <a:pt x="173" y="211"/>
                    <a:pt x="173" y="210"/>
                    <a:pt x="173" y="210"/>
                  </a:cubicBezTo>
                  <a:cubicBezTo>
                    <a:pt x="174" y="210"/>
                    <a:pt x="174" y="210"/>
                    <a:pt x="175" y="210"/>
                  </a:cubicBezTo>
                  <a:cubicBezTo>
                    <a:pt x="175" y="209"/>
                    <a:pt x="175" y="208"/>
                    <a:pt x="175" y="208"/>
                  </a:cubicBezTo>
                  <a:cubicBezTo>
                    <a:pt x="176" y="208"/>
                    <a:pt x="176" y="208"/>
                    <a:pt x="177" y="208"/>
                  </a:cubicBezTo>
                  <a:cubicBezTo>
                    <a:pt x="177" y="207"/>
                    <a:pt x="177" y="207"/>
                    <a:pt x="177" y="206"/>
                  </a:cubicBezTo>
                  <a:cubicBezTo>
                    <a:pt x="177" y="206"/>
                    <a:pt x="178" y="206"/>
                    <a:pt x="178" y="206"/>
                  </a:cubicBezTo>
                  <a:cubicBezTo>
                    <a:pt x="178" y="206"/>
                    <a:pt x="178" y="205"/>
                    <a:pt x="178" y="205"/>
                  </a:cubicBezTo>
                  <a:cubicBezTo>
                    <a:pt x="179" y="205"/>
                    <a:pt x="179" y="205"/>
                    <a:pt x="180" y="205"/>
                  </a:cubicBezTo>
                  <a:cubicBezTo>
                    <a:pt x="180" y="204"/>
                    <a:pt x="180" y="204"/>
                    <a:pt x="180" y="203"/>
                  </a:cubicBezTo>
                  <a:cubicBezTo>
                    <a:pt x="180" y="203"/>
                    <a:pt x="180" y="202"/>
                    <a:pt x="180" y="202"/>
                  </a:cubicBezTo>
                  <a:cubicBezTo>
                    <a:pt x="180" y="202"/>
                    <a:pt x="181" y="202"/>
                    <a:pt x="181" y="202"/>
                  </a:cubicBezTo>
                  <a:cubicBezTo>
                    <a:pt x="181" y="201"/>
                    <a:pt x="181" y="200"/>
                    <a:pt x="181" y="200"/>
                  </a:cubicBezTo>
                  <a:cubicBezTo>
                    <a:pt x="181" y="199"/>
                    <a:pt x="181" y="199"/>
                    <a:pt x="181" y="198"/>
                  </a:cubicBezTo>
                  <a:cubicBezTo>
                    <a:pt x="182" y="198"/>
                    <a:pt x="182" y="198"/>
                    <a:pt x="183" y="198"/>
                  </a:cubicBezTo>
                  <a:cubicBezTo>
                    <a:pt x="183" y="198"/>
                    <a:pt x="183" y="197"/>
                    <a:pt x="183" y="197"/>
                  </a:cubicBezTo>
                  <a:cubicBezTo>
                    <a:pt x="183" y="196"/>
                    <a:pt x="183" y="196"/>
                    <a:pt x="183" y="195"/>
                  </a:cubicBezTo>
                  <a:cubicBezTo>
                    <a:pt x="183" y="194"/>
                    <a:pt x="183" y="194"/>
                    <a:pt x="183" y="193"/>
                  </a:cubicBezTo>
                  <a:cubicBezTo>
                    <a:pt x="182" y="193"/>
                    <a:pt x="182" y="193"/>
                    <a:pt x="181" y="193"/>
                  </a:cubicBezTo>
                  <a:cubicBezTo>
                    <a:pt x="181" y="193"/>
                    <a:pt x="181" y="192"/>
                    <a:pt x="181" y="192"/>
                  </a:cubicBezTo>
                  <a:cubicBezTo>
                    <a:pt x="181" y="192"/>
                    <a:pt x="180" y="192"/>
                    <a:pt x="180" y="192"/>
                  </a:cubicBezTo>
                  <a:cubicBezTo>
                    <a:pt x="180" y="191"/>
                    <a:pt x="180" y="191"/>
                    <a:pt x="180" y="190"/>
                  </a:cubicBezTo>
                  <a:cubicBezTo>
                    <a:pt x="179" y="190"/>
                    <a:pt x="179" y="190"/>
                    <a:pt x="178" y="190"/>
                  </a:cubicBezTo>
                  <a:cubicBezTo>
                    <a:pt x="178" y="190"/>
                    <a:pt x="177" y="190"/>
                    <a:pt x="177" y="190"/>
                  </a:cubicBezTo>
                  <a:cubicBezTo>
                    <a:pt x="176" y="190"/>
                    <a:pt x="176" y="190"/>
                    <a:pt x="175" y="190"/>
                  </a:cubicBezTo>
                  <a:cubicBezTo>
                    <a:pt x="175" y="190"/>
                    <a:pt x="175" y="189"/>
                    <a:pt x="175" y="189"/>
                  </a:cubicBezTo>
                  <a:cubicBezTo>
                    <a:pt x="175" y="188"/>
                    <a:pt x="175" y="188"/>
                    <a:pt x="175" y="187"/>
                  </a:cubicBezTo>
                  <a:cubicBezTo>
                    <a:pt x="175" y="186"/>
                    <a:pt x="175" y="186"/>
                    <a:pt x="175" y="185"/>
                  </a:cubicBezTo>
                  <a:cubicBezTo>
                    <a:pt x="176" y="185"/>
                    <a:pt x="176" y="185"/>
                    <a:pt x="177" y="185"/>
                  </a:cubicBezTo>
                  <a:cubicBezTo>
                    <a:pt x="177" y="186"/>
                    <a:pt x="177" y="186"/>
                    <a:pt x="177" y="187"/>
                  </a:cubicBezTo>
                  <a:cubicBezTo>
                    <a:pt x="177" y="187"/>
                    <a:pt x="178" y="187"/>
                    <a:pt x="178" y="187"/>
                  </a:cubicBezTo>
                  <a:cubicBezTo>
                    <a:pt x="179" y="187"/>
                    <a:pt x="179" y="187"/>
                    <a:pt x="180" y="187"/>
                  </a:cubicBezTo>
                  <a:cubicBezTo>
                    <a:pt x="180" y="187"/>
                    <a:pt x="181" y="187"/>
                    <a:pt x="181" y="187"/>
                  </a:cubicBezTo>
                  <a:cubicBezTo>
                    <a:pt x="182" y="187"/>
                    <a:pt x="182" y="187"/>
                    <a:pt x="183" y="187"/>
                  </a:cubicBezTo>
                  <a:cubicBezTo>
                    <a:pt x="183" y="187"/>
                    <a:pt x="184" y="187"/>
                    <a:pt x="184" y="187"/>
                  </a:cubicBezTo>
                  <a:cubicBezTo>
                    <a:pt x="185" y="187"/>
                    <a:pt x="185" y="187"/>
                    <a:pt x="186" y="187"/>
                  </a:cubicBezTo>
                  <a:cubicBezTo>
                    <a:pt x="187" y="187"/>
                    <a:pt x="187" y="187"/>
                    <a:pt x="188" y="187"/>
                  </a:cubicBezTo>
                  <a:cubicBezTo>
                    <a:pt x="188" y="187"/>
                    <a:pt x="189" y="187"/>
                    <a:pt x="189" y="187"/>
                  </a:cubicBezTo>
                  <a:cubicBezTo>
                    <a:pt x="190" y="187"/>
                    <a:pt x="190" y="187"/>
                    <a:pt x="191" y="187"/>
                  </a:cubicBezTo>
                  <a:cubicBezTo>
                    <a:pt x="191" y="187"/>
                    <a:pt x="192" y="187"/>
                    <a:pt x="192" y="187"/>
                  </a:cubicBezTo>
                  <a:cubicBezTo>
                    <a:pt x="193" y="187"/>
                    <a:pt x="193" y="187"/>
                    <a:pt x="194" y="187"/>
                  </a:cubicBezTo>
                  <a:cubicBezTo>
                    <a:pt x="194" y="186"/>
                    <a:pt x="194" y="186"/>
                    <a:pt x="194" y="185"/>
                  </a:cubicBezTo>
                  <a:cubicBezTo>
                    <a:pt x="194" y="185"/>
                    <a:pt x="195" y="185"/>
                    <a:pt x="195" y="185"/>
                  </a:cubicBezTo>
                  <a:cubicBezTo>
                    <a:pt x="195" y="186"/>
                    <a:pt x="195" y="186"/>
                    <a:pt x="195" y="187"/>
                  </a:cubicBezTo>
                  <a:cubicBezTo>
                    <a:pt x="196" y="187"/>
                    <a:pt x="196" y="187"/>
                    <a:pt x="197" y="187"/>
                  </a:cubicBezTo>
                  <a:cubicBezTo>
                    <a:pt x="197" y="188"/>
                    <a:pt x="197" y="188"/>
                    <a:pt x="197" y="189"/>
                  </a:cubicBezTo>
                  <a:cubicBezTo>
                    <a:pt x="197" y="189"/>
                    <a:pt x="198" y="189"/>
                    <a:pt x="198" y="189"/>
                  </a:cubicBezTo>
                  <a:cubicBezTo>
                    <a:pt x="199" y="189"/>
                    <a:pt x="200" y="189"/>
                    <a:pt x="200" y="189"/>
                  </a:cubicBezTo>
                  <a:cubicBezTo>
                    <a:pt x="200" y="189"/>
                    <a:pt x="200" y="190"/>
                    <a:pt x="200" y="190"/>
                  </a:cubicBezTo>
                  <a:cubicBezTo>
                    <a:pt x="201" y="190"/>
                    <a:pt x="201" y="190"/>
                    <a:pt x="202" y="190"/>
                  </a:cubicBezTo>
                  <a:cubicBezTo>
                    <a:pt x="202" y="191"/>
                    <a:pt x="202" y="191"/>
                    <a:pt x="202" y="192"/>
                  </a:cubicBezTo>
                  <a:cubicBezTo>
                    <a:pt x="202" y="192"/>
                    <a:pt x="203" y="192"/>
                    <a:pt x="203" y="192"/>
                  </a:cubicBezTo>
                  <a:cubicBezTo>
                    <a:pt x="204" y="192"/>
                    <a:pt x="204" y="192"/>
                    <a:pt x="205" y="192"/>
                  </a:cubicBezTo>
                  <a:cubicBezTo>
                    <a:pt x="205" y="192"/>
                    <a:pt x="205" y="193"/>
                    <a:pt x="205" y="193"/>
                  </a:cubicBezTo>
                  <a:cubicBezTo>
                    <a:pt x="205" y="194"/>
                    <a:pt x="205" y="194"/>
                    <a:pt x="205" y="195"/>
                  </a:cubicBezTo>
                  <a:cubicBezTo>
                    <a:pt x="205" y="196"/>
                    <a:pt x="205" y="196"/>
                    <a:pt x="205" y="197"/>
                  </a:cubicBezTo>
                  <a:cubicBezTo>
                    <a:pt x="205" y="197"/>
                    <a:pt x="206" y="197"/>
                    <a:pt x="206" y="197"/>
                  </a:cubicBezTo>
                  <a:cubicBezTo>
                    <a:pt x="206" y="197"/>
                    <a:pt x="206" y="198"/>
                    <a:pt x="206" y="198"/>
                  </a:cubicBezTo>
                  <a:cubicBezTo>
                    <a:pt x="207" y="198"/>
                    <a:pt x="207" y="198"/>
                    <a:pt x="208" y="198"/>
                  </a:cubicBezTo>
                  <a:cubicBezTo>
                    <a:pt x="208" y="198"/>
                    <a:pt x="209" y="198"/>
                    <a:pt x="209" y="198"/>
                  </a:cubicBezTo>
                  <a:cubicBezTo>
                    <a:pt x="210" y="198"/>
                    <a:pt x="211" y="198"/>
                    <a:pt x="211" y="198"/>
                  </a:cubicBezTo>
                  <a:cubicBezTo>
                    <a:pt x="211" y="198"/>
                    <a:pt x="212" y="198"/>
                    <a:pt x="213" y="198"/>
                  </a:cubicBezTo>
                  <a:cubicBezTo>
                    <a:pt x="213" y="198"/>
                    <a:pt x="214" y="198"/>
                    <a:pt x="214" y="198"/>
                  </a:cubicBezTo>
                  <a:cubicBezTo>
                    <a:pt x="214" y="199"/>
                    <a:pt x="214" y="199"/>
                    <a:pt x="214" y="200"/>
                  </a:cubicBezTo>
                  <a:cubicBezTo>
                    <a:pt x="214" y="200"/>
                    <a:pt x="213" y="200"/>
                    <a:pt x="213" y="200"/>
                  </a:cubicBezTo>
                  <a:cubicBezTo>
                    <a:pt x="213" y="200"/>
                    <a:pt x="213" y="201"/>
                    <a:pt x="213" y="202"/>
                  </a:cubicBezTo>
                  <a:cubicBezTo>
                    <a:pt x="213" y="202"/>
                    <a:pt x="213" y="203"/>
                    <a:pt x="213" y="203"/>
                  </a:cubicBezTo>
                  <a:cubicBezTo>
                    <a:pt x="213" y="203"/>
                    <a:pt x="214" y="203"/>
                    <a:pt x="214" y="203"/>
                  </a:cubicBezTo>
                  <a:cubicBezTo>
                    <a:pt x="214" y="204"/>
                    <a:pt x="214" y="204"/>
                    <a:pt x="214" y="205"/>
                  </a:cubicBezTo>
                  <a:cubicBezTo>
                    <a:pt x="214" y="205"/>
                    <a:pt x="214" y="206"/>
                    <a:pt x="214" y="206"/>
                  </a:cubicBezTo>
                  <a:cubicBezTo>
                    <a:pt x="215" y="206"/>
                    <a:pt x="215" y="206"/>
                    <a:pt x="216" y="206"/>
                  </a:cubicBezTo>
                  <a:cubicBezTo>
                    <a:pt x="216" y="207"/>
                    <a:pt x="216" y="207"/>
                    <a:pt x="216" y="208"/>
                  </a:cubicBezTo>
                  <a:cubicBezTo>
                    <a:pt x="216" y="208"/>
                    <a:pt x="216" y="209"/>
                    <a:pt x="216" y="210"/>
                  </a:cubicBezTo>
                  <a:cubicBezTo>
                    <a:pt x="216" y="210"/>
                    <a:pt x="216" y="211"/>
                    <a:pt x="216" y="211"/>
                  </a:cubicBezTo>
                  <a:cubicBezTo>
                    <a:pt x="216" y="211"/>
                    <a:pt x="217" y="211"/>
                    <a:pt x="217" y="211"/>
                  </a:cubicBezTo>
                  <a:cubicBezTo>
                    <a:pt x="217" y="212"/>
                    <a:pt x="217" y="212"/>
                    <a:pt x="217" y="213"/>
                  </a:cubicBezTo>
                  <a:cubicBezTo>
                    <a:pt x="217" y="213"/>
                    <a:pt x="217" y="214"/>
                    <a:pt x="217" y="214"/>
                  </a:cubicBezTo>
                  <a:cubicBezTo>
                    <a:pt x="218" y="214"/>
                    <a:pt x="218" y="214"/>
                    <a:pt x="219" y="214"/>
                  </a:cubicBezTo>
                  <a:cubicBezTo>
                    <a:pt x="219" y="215"/>
                    <a:pt x="219" y="216"/>
                    <a:pt x="219" y="216"/>
                  </a:cubicBezTo>
                  <a:cubicBezTo>
                    <a:pt x="219" y="216"/>
                    <a:pt x="220" y="216"/>
                    <a:pt x="220" y="216"/>
                  </a:cubicBezTo>
                  <a:cubicBezTo>
                    <a:pt x="220" y="217"/>
                    <a:pt x="220" y="217"/>
                    <a:pt x="220" y="218"/>
                  </a:cubicBezTo>
                  <a:cubicBezTo>
                    <a:pt x="220" y="218"/>
                    <a:pt x="220" y="219"/>
                    <a:pt x="220" y="219"/>
                  </a:cubicBezTo>
                  <a:cubicBezTo>
                    <a:pt x="220" y="220"/>
                    <a:pt x="220" y="220"/>
                    <a:pt x="220" y="221"/>
                  </a:cubicBezTo>
                  <a:cubicBezTo>
                    <a:pt x="221" y="221"/>
                    <a:pt x="221" y="221"/>
                    <a:pt x="222" y="221"/>
                  </a:cubicBezTo>
                  <a:cubicBezTo>
                    <a:pt x="222" y="221"/>
                    <a:pt x="222" y="222"/>
                    <a:pt x="222" y="222"/>
                  </a:cubicBezTo>
                  <a:cubicBezTo>
                    <a:pt x="222" y="223"/>
                    <a:pt x="222" y="224"/>
                    <a:pt x="222" y="224"/>
                  </a:cubicBezTo>
                  <a:cubicBezTo>
                    <a:pt x="222" y="224"/>
                    <a:pt x="223" y="224"/>
                    <a:pt x="224" y="224"/>
                  </a:cubicBezTo>
                  <a:cubicBezTo>
                    <a:pt x="224" y="225"/>
                    <a:pt x="224" y="225"/>
                    <a:pt x="224" y="226"/>
                  </a:cubicBezTo>
                  <a:cubicBezTo>
                    <a:pt x="224" y="226"/>
                    <a:pt x="224" y="227"/>
                    <a:pt x="224" y="227"/>
                  </a:cubicBezTo>
                  <a:cubicBezTo>
                    <a:pt x="224" y="227"/>
                    <a:pt x="225" y="227"/>
                    <a:pt x="225" y="227"/>
                  </a:cubicBezTo>
                  <a:cubicBezTo>
                    <a:pt x="225" y="228"/>
                    <a:pt x="225" y="228"/>
                    <a:pt x="225" y="229"/>
                  </a:cubicBezTo>
                  <a:cubicBezTo>
                    <a:pt x="225" y="229"/>
                    <a:pt x="225" y="230"/>
                    <a:pt x="225" y="231"/>
                  </a:cubicBezTo>
                  <a:cubicBezTo>
                    <a:pt x="226" y="231"/>
                    <a:pt x="226" y="231"/>
                    <a:pt x="227" y="231"/>
                  </a:cubicBezTo>
                  <a:cubicBezTo>
                    <a:pt x="227" y="231"/>
                    <a:pt x="227" y="232"/>
                    <a:pt x="227" y="232"/>
                  </a:cubicBezTo>
                  <a:cubicBezTo>
                    <a:pt x="227" y="233"/>
                    <a:pt x="227" y="233"/>
                    <a:pt x="227" y="234"/>
                  </a:cubicBezTo>
                  <a:cubicBezTo>
                    <a:pt x="227" y="234"/>
                    <a:pt x="228" y="234"/>
                    <a:pt x="228" y="234"/>
                  </a:cubicBezTo>
                  <a:cubicBezTo>
                    <a:pt x="229" y="234"/>
                    <a:pt x="229" y="234"/>
                    <a:pt x="230" y="234"/>
                  </a:cubicBezTo>
                  <a:cubicBezTo>
                    <a:pt x="230" y="233"/>
                    <a:pt x="230" y="233"/>
                    <a:pt x="230" y="232"/>
                  </a:cubicBezTo>
                  <a:cubicBezTo>
                    <a:pt x="230" y="232"/>
                    <a:pt x="230" y="231"/>
                    <a:pt x="230" y="231"/>
                  </a:cubicBezTo>
                  <a:cubicBezTo>
                    <a:pt x="230" y="231"/>
                    <a:pt x="231" y="231"/>
                    <a:pt x="231" y="231"/>
                  </a:cubicBezTo>
                  <a:cubicBezTo>
                    <a:pt x="231" y="230"/>
                    <a:pt x="231" y="229"/>
                    <a:pt x="231" y="229"/>
                  </a:cubicBezTo>
                  <a:cubicBezTo>
                    <a:pt x="232" y="229"/>
                    <a:pt x="232" y="229"/>
                    <a:pt x="233" y="229"/>
                  </a:cubicBezTo>
                  <a:cubicBezTo>
                    <a:pt x="233" y="229"/>
                    <a:pt x="233" y="230"/>
                    <a:pt x="233" y="231"/>
                  </a:cubicBezTo>
                  <a:cubicBezTo>
                    <a:pt x="233" y="231"/>
                    <a:pt x="233" y="232"/>
                    <a:pt x="233" y="232"/>
                  </a:cubicBezTo>
                  <a:cubicBezTo>
                    <a:pt x="233" y="233"/>
                    <a:pt x="233" y="233"/>
                    <a:pt x="233" y="234"/>
                  </a:cubicBezTo>
                  <a:cubicBezTo>
                    <a:pt x="233" y="234"/>
                    <a:pt x="233" y="235"/>
                    <a:pt x="233" y="235"/>
                  </a:cubicBezTo>
                  <a:cubicBezTo>
                    <a:pt x="233" y="236"/>
                    <a:pt x="233" y="236"/>
                    <a:pt x="233" y="237"/>
                  </a:cubicBezTo>
                  <a:cubicBezTo>
                    <a:pt x="233" y="237"/>
                    <a:pt x="234" y="237"/>
                    <a:pt x="234" y="237"/>
                  </a:cubicBezTo>
                  <a:cubicBezTo>
                    <a:pt x="234" y="237"/>
                    <a:pt x="234" y="238"/>
                    <a:pt x="234" y="239"/>
                  </a:cubicBezTo>
                  <a:cubicBezTo>
                    <a:pt x="235" y="239"/>
                    <a:pt x="235" y="239"/>
                    <a:pt x="236" y="239"/>
                  </a:cubicBezTo>
                  <a:cubicBezTo>
                    <a:pt x="237" y="239"/>
                    <a:pt x="237" y="239"/>
                    <a:pt x="238" y="239"/>
                  </a:cubicBezTo>
                  <a:cubicBezTo>
                    <a:pt x="238" y="238"/>
                    <a:pt x="238" y="237"/>
                    <a:pt x="238" y="237"/>
                  </a:cubicBezTo>
                  <a:cubicBezTo>
                    <a:pt x="238" y="237"/>
                    <a:pt x="239" y="237"/>
                    <a:pt x="239" y="237"/>
                  </a:cubicBezTo>
                  <a:cubicBezTo>
                    <a:pt x="239" y="236"/>
                    <a:pt x="239" y="236"/>
                    <a:pt x="239" y="235"/>
                  </a:cubicBezTo>
                  <a:cubicBezTo>
                    <a:pt x="239" y="235"/>
                    <a:pt x="239" y="234"/>
                    <a:pt x="239" y="234"/>
                  </a:cubicBezTo>
                  <a:cubicBezTo>
                    <a:pt x="239" y="233"/>
                    <a:pt x="239" y="233"/>
                    <a:pt x="239" y="232"/>
                  </a:cubicBezTo>
                  <a:cubicBezTo>
                    <a:pt x="239" y="232"/>
                    <a:pt x="239" y="231"/>
                    <a:pt x="239" y="231"/>
                  </a:cubicBezTo>
                  <a:cubicBezTo>
                    <a:pt x="239" y="231"/>
                    <a:pt x="238" y="231"/>
                    <a:pt x="238" y="231"/>
                  </a:cubicBezTo>
                  <a:cubicBezTo>
                    <a:pt x="238" y="230"/>
                    <a:pt x="238" y="229"/>
                    <a:pt x="238" y="229"/>
                  </a:cubicBezTo>
                  <a:cubicBezTo>
                    <a:pt x="237" y="229"/>
                    <a:pt x="237" y="229"/>
                    <a:pt x="236" y="229"/>
                  </a:cubicBezTo>
                  <a:cubicBezTo>
                    <a:pt x="236" y="228"/>
                    <a:pt x="236" y="228"/>
                    <a:pt x="236" y="227"/>
                  </a:cubicBezTo>
                  <a:cubicBezTo>
                    <a:pt x="235" y="227"/>
                    <a:pt x="235" y="227"/>
                    <a:pt x="234" y="227"/>
                  </a:cubicBezTo>
                  <a:cubicBezTo>
                    <a:pt x="234" y="227"/>
                    <a:pt x="234" y="226"/>
                    <a:pt x="234" y="226"/>
                  </a:cubicBezTo>
                  <a:cubicBezTo>
                    <a:pt x="234" y="225"/>
                    <a:pt x="234" y="225"/>
                    <a:pt x="234" y="224"/>
                  </a:cubicBezTo>
                  <a:cubicBezTo>
                    <a:pt x="234" y="224"/>
                    <a:pt x="234" y="223"/>
                    <a:pt x="234" y="222"/>
                  </a:cubicBezTo>
                  <a:cubicBezTo>
                    <a:pt x="234" y="222"/>
                    <a:pt x="234" y="221"/>
                    <a:pt x="234" y="221"/>
                  </a:cubicBezTo>
                  <a:cubicBezTo>
                    <a:pt x="234" y="220"/>
                    <a:pt x="234" y="220"/>
                    <a:pt x="234" y="219"/>
                  </a:cubicBezTo>
                  <a:cubicBezTo>
                    <a:pt x="234" y="219"/>
                    <a:pt x="234" y="218"/>
                    <a:pt x="234" y="218"/>
                  </a:cubicBezTo>
                  <a:cubicBezTo>
                    <a:pt x="234" y="217"/>
                    <a:pt x="234" y="217"/>
                    <a:pt x="234" y="216"/>
                  </a:cubicBezTo>
                  <a:cubicBezTo>
                    <a:pt x="234" y="216"/>
                    <a:pt x="234" y="215"/>
                    <a:pt x="234" y="214"/>
                  </a:cubicBezTo>
                  <a:cubicBezTo>
                    <a:pt x="234" y="214"/>
                    <a:pt x="234" y="213"/>
                    <a:pt x="234" y="213"/>
                  </a:cubicBezTo>
                  <a:cubicBezTo>
                    <a:pt x="234" y="212"/>
                    <a:pt x="234" y="212"/>
                    <a:pt x="234" y="211"/>
                  </a:cubicBezTo>
                  <a:cubicBezTo>
                    <a:pt x="235" y="211"/>
                    <a:pt x="235" y="211"/>
                    <a:pt x="236" y="211"/>
                  </a:cubicBezTo>
                  <a:cubicBezTo>
                    <a:pt x="236" y="211"/>
                    <a:pt x="236" y="210"/>
                    <a:pt x="236" y="210"/>
                  </a:cubicBezTo>
                  <a:cubicBezTo>
                    <a:pt x="237" y="210"/>
                    <a:pt x="237" y="210"/>
                    <a:pt x="238" y="210"/>
                  </a:cubicBezTo>
                  <a:cubicBezTo>
                    <a:pt x="238" y="209"/>
                    <a:pt x="238" y="208"/>
                    <a:pt x="238" y="208"/>
                  </a:cubicBezTo>
                  <a:cubicBezTo>
                    <a:pt x="238" y="208"/>
                    <a:pt x="239" y="208"/>
                    <a:pt x="239" y="208"/>
                  </a:cubicBezTo>
                  <a:cubicBezTo>
                    <a:pt x="239" y="207"/>
                    <a:pt x="239" y="207"/>
                    <a:pt x="239" y="206"/>
                  </a:cubicBezTo>
                  <a:cubicBezTo>
                    <a:pt x="240" y="206"/>
                    <a:pt x="240" y="206"/>
                    <a:pt x="241" y="206"/>
                  </a:cubicBezTo>
                  <a:cubicBezTo>
                    <a:pt x="241" y="206"/>
                    <a:pt x="241" y="205"/>
                    <a:pt x="241" y="205"/>
                  </a:cubicBezTo>
                  <a:cubicBezTo>
                    <a:pt x="241" y="204"/>
                    <a:pt x="241" y="204"/>
                    <a:pt x="241" y="203"/>
                  </a:cubicBezTo>
                  <a:cubicBezTo>
                    <a:pt x="241" y="203"/>
                    <a:pt x="242" y="203"/>
                    <a:pt x="242" y="203"/>
                  </a:cubicBezTo>
                  <a:cubicBezTo>
                    <a:pt x="242" y="203"/>
                    <a:pt x="242" y="202"/>
                    <a:pt x="242" y="202"/>
                  </a:cubicBezTo>
                  <a:cubicBezTo>
                    <a:pt x="243" y="202"/>
                    <a:pt x="243" y="202"/>
                    <a:pt x="244" y="202"/>
                  </a:cubicBezTo>
                  <a:cubicBezTo>
                    <a:pt x="244" y="202"/>
                    <a:pt x="245" y="202"/>
                    <a:pt x="245" y="202"/>
                  </a:cubicBezTo>
                  <a:cubicBezTo>
                    <a:pt x="245" y="201"/>
                    <a:pt x="245" y="200"/>
                    <a:pt x="245" y="200"/>
                  </a:cubicBezTo>
                  <a:cubicBezTo>
                    <a:pt x="245" y="199"/>
                    <a:pt x="245" y="199"/>
                    <a:pt x="245" y="198"/>
                  </a:cubicBezTo>
                  <a:cubicBezTo>
                    <a:pt x="246" y="198"/>
                    <a:pt x="246" y="198"/>
                    <a:pt x="247" y="198"/>
                  </a:cubicBezTo>
                  <a:cubicBezTo>
                    <a:pt x="247" y="198"/>
                    <a:pt x="247" y="197"/>
                    <a:pt x="247" y="197"/>
                  </a:cubicBezTo>
                  <a:cubicBezTo>
                    <a:pt x="248" y="197"/>
                    <a:pt x="248" y="197"/>
                    <a:pt x="249" y="197"/>
                  </a:cubicBezTo>
                  <a:cubicBezTo>
                    <a:pt x="249" y="196"/>
                    <a:pt x="249" y="196"/>
                    <a:pt x="249" y="195"/>
                  </a:cubicBezTo>
                  <a:cubicBezTo>
                    <a:pt x="249" y="194"/>
                    <a:pt x="249" y="194"/>
                    <a:pt x="249" y="193"/>
                  </a:cubicBezTo>
                  <a:cubicBezTo>
                    <a:pt x="249" y="193"/>
                    <a:pt x="250" y="193"/>
                    <a:pt x="250" y="193"/>
                  </a:cubicBezTo>
                  <a:cubicBezTo>
                    <a:pt x="251" y="193"/>
                    <a:pt x="251" y="193"/>
                    <a:pt x="252" y="193"/>
                  </a:cubicBezTo>
                  <a:cubicBezTo>
                    <a:pt x="252" y="193"/>
                    <a:pt x="253" y="193"/>
                    <a:pt x="253" y="193"/>
                  </a:cubicBezTo>
                  <a:cubicBezTo>
                    <a:pt x="254" y="193"/>
                    <a:pt x="254" y="193"/>
                    <a:pt x="255" y="193"/>
                  </a:cubicBezTo>
                  <a:cubicBezTo>
                    <a:pt x="255" y="193"/>
                    <a:pt x="256" y="193"/>
                    <a:pt x="256" y="193"/>
                  </a:cubicBezTo>
                  <a:cubicBezTo>
                    <a:pt x="257" y="193"/>
                    <a:pt x="257" y="193"/>
                    <a:pt x="258" y="193"/>
                  </a:cubicBezTo>
                  <a:cubicBezTo>
                    <a:pt x="258" y="194"/>
                    <a:pt x="258" y="194"/>
                    <a:pt x="258" y="195"/>
                  </a:cubicBezTo>
                  <a:cubicBezTo>
                    <a:pt x="258" y="196"/>
                    <a:pt x="258" y="196"/>
                    <a:pt x="258" y="197"/>
                  </a:cubicBezTo>
                  <a:cubicBezTo>
                    <a:pt x="258" y="197"/>
                    <a:pt x="259" y="197"/>
                    <a:pt x="259" y="197"/>
                  </a:cubicBezTo>
                  <a:cubicBezTo>
                    <a:pt x="259" y="197"/>
                    <a:pt x="259" y="198"/>
                    <a:pt x="259" y="198"/>
                  </a:cubicBezTo>
                  <a:cubicBezTo>
                    <a:pt x="260" y="198"/>
                    <a:pt x="261" y="198"/>
                    <a:pt x="261" y="198"/>
                  </a:cubicBezTo>
                  <a:cubicBezTo>
                    <a:pt x="261" y="199"/>
                    <a:pt x="261" y="199"/>
                    <a:pt x="261" y="200"/>
                  </a:cubicBezTo>
                  <a:cubicBezTo>
                    <a:pt x="261" y="200"/>
                    <a:pt x="261" y="201"/>
                    <a:pt x="261" y="202"/>
                  </a:cubicBezTo>
                  <a:cubicBezTo>
                    <a:pt x="262" y="202"/>
                    <a:pt x="262" y="202"/>
                    <a:pt x="263" y="202"/>
                  </a:cubicBezTo>
                  <a:cubicBezTo>
                    <a:pt x="263" y="202"/>
                    <a:pt x="264" y="202"/>
                    <a:pt x="264" y="202"/>
                  </a:cubicBezTo>
                  <a:cubicBezTo>
                    <a:pt x="264" y="202"/>
                    <a:pt x="264" y="203"/>
                    <a:pt x="264" y="203"/>
                  </a:cubicBezTo>
                  <a:cubicBezTo>
                    <a:pt x="264" y="204"/>
                    <a:pt x="264" y="204"/>
                    <a:pt x="264" y="205"/>
                  </a:cubicBezTo>
                  <a:cubicBezTo>
                    <a:pt x="265" y="205"/>
                    <a:pt x="265" y="205"/>
                    <a:pt x="266" y="205"/>
                  </a:cubicBezTo>
                  <a:cubicBezTo>
                    <a:pt x="266" y="205"/>
                    <a:pt x="266" y="206"/>
                    <a:pt x="266" y="206"/>
                  </a:cubicBezTo>
                  <a:cubicBezTo>
                    <a:pt x="266" y="207"/>
                    <a:pt x="266" y="207"/>
                    <a:pt x="266" y="208"/>
                  </a:cubicBezTo>
                  <a:cubicBezTo>
                    <a:pt x="266" y="208"/>
                    <a:pt x="266" y="209"/>
                    <a:pt x="266" y="210"/>
                  </a:cubicBezTo>
                  <a:cubicBezTo>
                    <a:pt x="266" y="210"/>
                    <a:pt x="267" y="210"/>
                    <a:pt x="267" y="210"/>
                  </a:cubicBezTo>
                  <a:cubicBezTo>
                    <a:pt x="268" y="210"/>
                    <a:pt x="268" y="210"/>
                    <a:pt x="269" y="210"/>
                  </a:cubicBezTo>
                  <a:cubicBezTo>
                    <a:pt x="269" y="209"/>
                    <a:pt x="269" y="208"/>
                    <a:pt x="269" y="208"/>
                  </a:cubicBezTo>
                  <a:cubicBezTo>
                    <a:pt x="269" y="208"/>
                    <a:pt x="270" y="208"/>
                    <a:pt x="271" y="208"/>
                  </a:cubicBezTo>
                  <a:cubicBezTo>
                    <a:pt x="271" y="208"/>
                    <a:pt x="272" y="208"/>
                    <a:pt x="272" y="208"/>
                  </a:cubicBezTo>
                  <a:cubicBezTo>
                    <a:pt x="272" y="209"/>
                    <a:pt x="272" y="209"/>
                    <a:pt x="272" y="210"/>
                  </a:cubicBezTo>
                  <a:cubicBezTo>
                    <a:pt x="272" y="210"/>
                    <a:pt x="272" y="211"/>
                    <a:pt x="272" y="211"/>
                  </a:cubicBezTo>
                  <a:cubicBezTo>
                    <a:pt x="272" y="212"/>
                    <a:pt x="272" y="212"/>
                    <a:pt x="272" y="213"/>
                  </a:cubicBezTo>
                  <a:cubicBezTo>
                    <a:pt x="273" y="213"/>
                    <a:pt x="273" y="213"/>
                    <a:pt x="274" y="213"/>
                  </a:cubicBezTo>
                  <a:cubicBezTo>
                    <a:pt x="274" y="213"/>
                    <a:pt x="274" y="214"/>
                    <a:pt x="274" y="214"/>
                  </a:cubicBezTo>
                  <a:cubicBezTo>
                    <a:pt x="274" y="215"/>
                    <a:pt x="274" y="215"/>
                    <a:pt x="274" y="216"/>
                  </a:cubicBezTo>
                  <a:cubicBezTo>
                    <a:pt x="276" y="203"/>
                    <a:pt x="277" y="190"/>
                    <a:pt x="277" y="177"/>
                  </a:cubicBezTo>
                  <a:cubicBezTo>
                    <a:pt x="277" y="107"/>
                    <a:pt x="246" y="44"/>
                    <a:pt x="198" y="0"/>
                  </a:cubicBezTo>
                  <a:cubicBezTo>
                    <a:pt x="198" y="0"/>
                    <a:pt x="197" y="0"/>
                    <a:pt x="197" y="0"/>
                  </a:cubicBezTo>
                  <a:cubicBezTo>
                    <a:pt x="197" y="0"/>
                    <a:pt x="197" y="1"/>
                    <a:pt x="197" y="1"/>
                  </a:cubicBezTo>
                  <a:moveTo>
                    <a:pt x="119" y="129"/>
                  </a:moveTo>
                  <a:cubicBezTo>
                    <a:pt x="119" y="128"/>
                    <a:pt x="119" y="128"/>
                    <a:pt x="119" y="127"/>
                  </a:cubicBezTo>
                  <a:cubicBezTo>
                    <a:pt x="119" y="127"/>
                    <a:pt x="120" y="127"/>
                    <a:pt x="120" y="127"/>
                  </a:cubicBezTo>
                  <a:cubicBezTo>
                    <a:pt x="121" y="127"/>
                    <a:pt x="121" y="127"/>
                    <a:pt x="122" y="127"/>
                  </a:cubicBezTo>
                  <a:cubicBezTo>
                    <a:pt x="122" y="128"/>
                    <a:pt x="122" y="128"/>
                    <a:pt x="122" y="129"/>
                  </a:cubicBezTo>
                  <a:cubicBezTo>
                    <a:pt x="122" y="129"/>
                    <a:pt x="122" y="130"/>
                    <a:pt x="122" y="131"/>
                  </a:cubicBezTo>
                  <a:cubicBezTo>
                    <a:pt x="121" y="131"/>
                    <a:pt x="121" y="131"/>
                    <a:pt x="120" y="131"/>
                  </a:cubicBezTo>
                  <a:cubicBezTo>
                    <a:pt x="120" y="131"/>
                    <a:pt x="119" y="131"/>
                    <a:pt x="119" y="131"/>
                  </a:cubicBezTo>
                  <a:cubicBezTo>
                    <a:pt x="118" y="131"/>
                    <a:pt x="118" y="131"/>
                    <a:pt x="117" y="131"/>
                  </a:cubicBezTo>
                  <a:cubicBezTo>
                    <a:pt x="117" y="130"/>
                    <a:pt x="117" y="129"/>
                    <a:pt x="117" y="129"/>
                  </a:cubicBezTo>
                  <a:cubicBezTo>
                    <a:pt x="118" y="129"/>
                    <a:pt x="118" y="129"/>
                    <a:pt x="119" y="129"/>
                  </a:cubicBezTo>
                  <a:moveTo>
                    <a:pt x="106" y="60"/>
                  </a:moveTo>
                  <a:cubicBezTo>
                    <a:pt x="107" y="60"/>
                    <a:pt x="107" y="60"/>
                    <a:pt x="108" y="60"/>
                  </a:cubicBezTo>
                  <a:cubicBezTo>
                    <a:pt x="108" y="60"/>
                    <a:pt x="109" y="60"/>
                    <a:pt x="109" y="60"/>
                  </a:cubicBezTo>
                  <a:cubicBezTo>
                    <a:pt x="109" y="60"/>
                    <a:pt x="109" y="61"/>
                    <a:pt x="109" y="61"/>
                  </a:cubicBezTo>
                  <a:cubicBezTo>
                    <a:pt x="110" y="61"/>
                    <a:pt x="110" y="61"/>
                    <a:pt x="111" y="61"/>
                  </a:cubicBezTo>
                  <a:cubicBezTo>
                    <a:pt x="111" y="61"/>
                    <a:pt x="112" y="61"/>
                    <a:pt x="112" y="61"/>
                  </a:cubicBezTo>
                  <a:cubicBezTo>
                    <a:pt x="113" y="61"/>
                    <a:pt x="113" y="61"/>
                    <a:pt x="114" y="61"/>
                  </a:cubicBezTo>
                  <a:cubicBezTo>
                    <a:pt x="114" y="61"/>
                    <a:pt x="115" y="61"/>
                    <a:pt x="116" y="61"/>
                  </a:cubicBezTo>
                  <a:cubicBezTo>
                    <a:pt x="116" y="61"/>
                    <a:pt x="117" y="61"/>
                    <a:pt x="117" y="61"/>
                  </a:cubicBezTo>
                  <a:cubicBezTo>
                    <a:pt x="117" y="62"/>
                    <a:pt x="117" y="62"/>
                    <a:pt x="117" y="63"/>
                  </a:cubicBezTo>
                  <a:cubicBezTo>
                    <a:pt x="117" y="63"/>
                    <a:pt x="117" y="64"/>
                    <a:pt x="117" y="64"/>
                  </a:cubicBezTo>
                  <a:cubicBezTo>
                    <a:pt x="117" y="64"/>
                    <a:pt x="116" y="64"/>
                    <a:pt x="116" y="64"/>
                  </a:cubicBezTo>
                  <a:cubicBezTo>
                    <a:pt x="115" y="64"/>
                    <a:pt x="114" y="64"/>
                    <a:pt x="114" y="64"/>
                  </a:cubicBezTo>
                  <a:cubicBezTo>
                    <a:pt x="114" y="64"/>
                    <a:pt x="114" y="63"/>
                    <a:pt x="114" y="63"/>
                  </a:cubicBezTo>
                  <a:cubicBezTo>
                    <a:pt x="113" y="63"/>
                    <a:pt x="113" y="63"/>
                    <a:pt x="112" y="63"/>
                  </a:cubicBezTo>
                  <a:cubicBezTo>
                    <a:pt x="112" y="63"/>
                    <a:pt x="111" y="63"/>
                    <a:pt x="111" y="63"/>
                  </a:cubicBezTo>
                  <a:cubicBezTo>
                    <a:pt x="111" y="63"/>
                    <a:pt x="111" y="64"/>
                    <a:pt x="111" y="64"/>
                  </a:cubicBezTo>
                  <a:cubicBezTo>
                    <a:pt x="111" y="65"/>
                    <a:pt x="111" y="66"/>
                    <a:pt x="111" y="66"/>
                  </a:cubicBezTo>
                  <a:cubicBezTo>
                    <a:pt x="111" y="66"/>
                    <a:pt x="112" y="66"/>
                    <a:pt x="112" y="66"/>
                  </a:cubicBezTo>
                  <a:cubicBezTo>
                    <a:pt x="112" y="67"/>
                    <a:pt x="112" y="67"/>
                    <a:pt x="112" y="68"/>
                  </a:cubicBezTo>
                  <a:cubicBezTo>
                    <a:pt x="112" y="68"/>
                    <a:pt x="111" y="68"/>
                    <a:pt x="111" y="68"/>
                  </a:cubicBezTo>
                  <a:cubicBezTo>
                    <a:pt x="110" y="68"/>
                    <a:pt x="110" y="68"/>
                    <a:pt x="109" y="68"/>
                  </a:cubicBezTo>
                  <a:cubicBezTo>
                    <a:pt x="109" y="67"/>
                    <a:pt x="109" y="67"/>
                    <a:pt x="109" y="66"/>
                  </a:cubicBezTo>
                  <a:cubicBezTo>
                    <a:pt x="109" y="66"/>
                    <a:pt x="108" y="66"/>
                    <a:pt x="108" y="66"/>
                  </a:cubicBezTo>
                  <a:cubicBezTo>
                    <a:pt x="108" y="66"/>
                    <a:pt x="108" y="65"/>
                    <a:pt x="108" y="64"/>
                  </a:cubicBezTo>
                  <a:cubicBezTo>
                    <a:pt x="108" y="64"/>
                    <a:pt x="108" y="63"/>
                    <a:pt x="108" y="63"/>
                  </a:cubicBezTo>
                  <a:cubicBezTo>
                    <a:pt x="108" y="62"/>
                    <a:pt x="108" y="62"/>
                    <a:pt x="108" y="61"/>
                  </a:cubicBezTo>
                  <a:cubicBezTo>
                    <a:pt x="107" y="61"/>
                    <a:pt x="107" y="61"/>
                    <a:pt x="106" y="61"/>
                  </a:cubicBezTo>
                  <a:cubicBezTo>
                    <a:pt x="106" y="61"/>
                    <a:pt x="106" y="60"/>
                    <a:pt x="106" y="60"/>
                  </a:cubicBezTo>
                  <a:moveTo>
                    <a:pt x="103" y="142"/>
                  </a:moveTo>
                  <a:cubicBezTo>
                    <a:pt x="103" y="141"/>
                    <a:pt x="103" y="141"/>
                    <a:pt x="103" y="140"/>
                  </a:cubicBezTo>
                  <a:cubicBezTo>
                    <a:pt x="104" y="140"/>
                    <a:pt x="104" y="140"/>
                    <a:pt x="105" y="140"/>
                  </a:cubicBezTo>
                  <a:cubicBezTo>
                    <a:pt x="105" y="140"/>
                    <a:pt x="105" y="139"/>
                    <a:pt x="105" y="139"/>
                  </a:cubicBezTo>
                  <a:cubicBezTo>
                    <a:pt x="105" y="138"/>
                    <a:pt x="105" y="137"/>
                    <a:pt x="105" y="137"/>
                  </a:cubicBezTo>
                  <a:cubicBezTo>
                    <a:pt x="105" y="136"/>
                    <a:pt x="105" y="136"/>
                    <a:pt x="105" y="135"/>
                  </a:cubicBezTo>
                  <a:cubicBezTo>
                    <a:pt x="105" y="135"/>
                    <a:pt x="106" y="135"/>
                    <a:pt x="106" y="135"/>
                  </a:cubicBezTo>
                  <a:cubicBezTo>
                    <a:pt x="106" y="135"/>
                    <a:pt x="106" y="134"/>
                    <a:pt x="106" y="134"/>
                  </a:cubicBezTo>
                  <a:cubicBezTo>
                    <a:pt x="106" y="133"/>
                    <a:pt x="106" y="133"/>
                    <a:pt x="106" y="132"/>
                  </a:cubicBezTo>
                  <a:cubicBezTo>
                    <a:pt x="107" y="132"/>
                    <a:pt x="107" y="132"/>
                    <a:pt x="108" y="132"/>
                  </a:cubicBezTo>
                  <a:cubicBezTo>
                    <a:pt x="108" y="132"/>
                    <a:pt x="108" y="131"/>
                    <a:pt x="108" y="131"/>
                  </a:cubicBezTo>
                  <a:cubicBezTo>
                    <a:pt x="108" y="130"/>
                    <a:pt x="108" y="129"/>
                    <a:pt x="108" y="129"/>
                  </a:cubicBezTo>
                  <a:cubicBezTo>
                    <a:pt x="108" y="129"/>
                    <a:pt x="109" y="129"/>
                    <a:pt x="109" y="129"/>
                  </a:cubicBezTo>
                  <a:cubicBezTo>
                    <a:pt x="110" y="129"/>
                    <a:pt x="110" y="129"/>
                    <a:pt x="111" y="129"/>
                  </a:cubicBezTo>
                  <a:cubicBezTo>
                    <a:pt x="111" y="129"/>
                    <a:pt x="111" y="130"/>
                    <a:pt x="111" y="131"/>
                  </a:cubicBezTo>
                  <a:cubicBezTo>
                    <a:pt x="111" y="131"/>
                    <a:pt x="111" y="132"/>
                    <a:pt x="111" y="132"/>
                  </a:cubicBezTo>
                  <a:cubicBezTo>
                    <a:pt x="111" y="132"/>
                    <a:pt x="112" y="132"/>
                    <a:pt x="112" y="132"/>
                  </a:cubicBezTo>
                  <a:cubicBezTo>
                    <a:pt x="112" y="133"/>
                    <a:pt x="112" y="133"/>
                    <a:pt x="112" y="134"/>
                  </a:cubicBezTo>
                  <a:cubicBezTo>
                    <a:pt x="112" y="134"/>
                    <a:pt x="112" y="135"/>
                    <a:pt x="112" y="135"/>
                  </a:cubicBezTo>
                  <a:cubicBezTo>
                    <a:pt x="113" y="135"/>
                    <a:pt x="113" y="135"/>
                    <a:pt x="114" y="135"/>
                  </a:cubicBezTo>
                  <a:cubicBezTo>
                    <a:pt x="114" y="135"/>
                    <a:pt x="115" y="135"/>
                    <a:pt x="116" y="135"/>
                  </a:cubicBezTo>
                  <a:cubicBezTo>
                    <a:pt x="116" y="135"/>
                    <a:pt x="117" y="135"/>
                    <a:pt x="117" y="135"/>
                  </a:cubicBezTo>
                  <a:cubicBezTo>
                    <a:pt x="117" y="135"/>
                    <a:pt x="117" y="134"/>
                    <a:pt x="117" y="134"/>
                  </a:cubicBezTo>
                  <a:cubicBezTo>
                    <a:pt x="118" y="134"/>
                    <a:pt x="118" y="134"/>
                    <a:pt x="119" y="134"/>
                  </a:cubicBezTo>
                  <a:cubicBezTo>
                    <a:pt x="119" y="134"/>
                    <a:pt x="120" y="134"/>
                    <a:pt x="120" y="134"/>
                  </a:cubicBezTo>
                  <a:cubicBezTo>
                    <a:pt x="121" y="134"/>
                    <a:pt x="121" y="134"/>
                    <a:pt x="122" y="134"/>
                  </a:cubicBezTo>
                  <a:cubicBezTo>
                    <a:pt x="122" y="134"/>
                    <a:pt x="122" y="135"/>
                    <a:pt x="122" y="135"/>
                  </a:cubicBezTo>
                  <a:cubicBezTo>
                    <a:pt x="122" y="135"/>
                    <a:pt x="123" y="135"/>
                    <a:pt x="123" y="135"/>
                  </a:cubicBezTo>
                  <a:cubicBezTo>
                    <a:pt x="124" y="135"/>
                    <a:pt x="124" y="135"/>
                    <a:pt x="125" y="135"/>
                  </a:cubicBezTo>
                  <a:cubicBezTo>
                    <a:pt x="125" y="136"/>
                    <a:pt x="125" y="136"/>
                    <a:pt x="125" y="137"/>
                  </a:cubicBezTo>
                  <a:cubicBezTo>
                    <a:pt x="125" y="137"/>
                    <a:pt x="126" y="137"/>
                    <a:pt x="126" y="137"/>
                  </a:cubicBezTo>
                  <a:cubicBezTo>
                    <a:pt x="127" y="137"/>
                    <a:pt x="128" y="137"/>
                    <a:pt x="128" y="137"/>
                  </a:cubicBezTo>
                  <a:cubicBezTo>
                    <a:pt x="128" y="137"/>
                    <a:pt x="128" y="138"/>
                    <a:pt x="128" y="139"/>
                  </a:cubicBezTo>
                  <a:cubicBezTo>
                    <a:pt x="129" y="139"/>
                    <a:pt x="129" y="139"/>
                    <a:pt x="130" y="139"/>
                  </a:cubicBezTo>
                  <a:cubicBezTo>
                    <a:pt x="130" y="139"/>
                    <a:pt x="131" y="139"/>
                    <a:pt x="131" y="139"/>
                  </a:cubicBezTo>
                  <a:cubicBezTo>
                    <a:pt x="131" y="139"/>
                    <a:pt x="131" y="140"/>
                    <a:pt x="131" y="140"/>
                  </a:cubicBezTo>
                  <a:cubicBezTo>
                    <a:pt x="131" y="141"/>
                    <a:pt x="131" y="141"/>
                    <a:pt x="131" y="142"/>
                  </a:cubicBezTo>
                  <a:cubicBezTo>
                    <a:pt x="132" y="142"/>
                    <a:pt x="132" y="142"/>
                    <a:pt x="133" y="142"/>
                  </a:cubicBezTo>
                  <a:cubicBezTo>
                    <a:pt x="133" y="142"/>
                    <a:pt x="133" y="143"/>
                    <a:pt x="133" y="144"/>
                  </a:cubicBezTo>
                  <a:cubicBezTo>
                    <a:pt x="132" y="144"/>
                    <a:pt x="132" y="144"/>
                    <a:pt x="131" y="144"/>
                  </a:cubicBezTo>
                  <a:cubicBezTo>
                    <a:pt x="131" y="144"/>
                    <a:pt x="130" y="144"/>
                    <a:pt x="130" y="144"/>
                  </a:cubicBezTo>
                  <a:cubicBezTo>
                    <a:pt x="129" y="144"/>
                    <a:pt x="129" y="144"/>
                    <a:pt x="128" y="144"/>
                  </a:cubicBezTo>
                  <a:cubicBezTo>
                    <a:pt x="128" y="144"/>
                    <a:pt x="127" y="144"/>
                    <a:pt x="126" y="144"/>
                  </a:cubicBezTo>
                  <a:cubicBezTo>
                    <a:pt x="126" y="144"/>
                    <a:pt x="125" y="144"/>
                    <a:pt x="125" y="144"/>
                  </a:cubicBezTo>
                  <a:cubicBezTo>
                    <a:pt x="124" y="144"/>
                    <a:pt x="124" y="144"/>
                    <a:pt x="123" y="144"/>
                  </a:cubicBezTo>
                  <a:cubicBezTo>
                    <a:pt x="123" y="144"/>
                    <a:pt x="122" y="144"/>
                    <a:pt x="122" y="144"/>
                  </a:cubicBezTo>
                  <a:cubicBezTo>
                    <a:pt x="122" y="143"/>
                    <a:pt x="122" y="142"/>
                    <a:pt x="122" y="142"/>
                  </a:cubicBezTo>
                  <a:cubicBezTo>
                    <a:pt x="121" y="142"/>
                    <a:pt x="121" y="142"/>
                    <a:pt x="120" y="142"/>
                  </a:cubicBezTo>
                  <a:cubicBezTo>
                    <a:pt x="120" y="142"/>
                    <a:pt x="119" y="142"/>
                    <a:pt x="119" y="142"/>
                  </a:cubicBezTo>
                  <a:cubicBezTo>
                    <a:pt x="118" y="142"/>
                    <a:pt x="118" y="142"/>
                    <a:pt x="117" y="142"/>
                  </a:cubicBezTo>
                  <a:cubicBezTo>
                    <a:pt x="117" y="142"/>
                    <a:pt x="116" y="142"/>
                    <a:pt x="116" y="142"/>
                  </a:cubicBezTo>
                  <a:cubicBezTo>
                    <a:pt x="115" y="142"/>
                    <a:pt x="114" y="142"/>
                    <a:pt x="114" y="142"/>
                  </a:cubicBezTo>
                  <a:cubicBezTo>
                    <a:pt x="114" y="142"/>
                    <a:pt x="114" y="143"/>
                    <a:pt x="114" y="144"/>
                  </a:cubicBezTo>
                  <a:cubicBezTo>
                    <a:pt x="113" y="144"/>
                    <a:pt x="113" y="144"/>
                    <a:pt x="112" y="144"/>
                  </a:cubicBezTo>
                  <a:cubicBezTo>
                    <a:pt x="112" y="144"/>
                    <a:pt x="111" y="144"/>
                    <a:pt x="111" y="144"/>
                  </a:cubicBezTo>
                  <a:cubicBezTo>
                    <a:pt x="110" y="144"/>
                    <a:pt x="110" y="144"/>
                    <a:pt x="109" y="144"/>
                  </a:cubicBezTo>
                  <a:cubicBezTo>
                    <a:pt x="109" y="144"/>
                    <a:pt x="109" y="145"/>
                    <a:pt x="109" y="145"/>
                  </a:cubicBezTo>
                  <a:cubicBezTo>
                    <a:pt x="109" y="145"/>
                    <a:pt x="108" y="145"/>
                    <a:pt x="108" y="145"/>
                  </a:cubicBezTo>
                  <a:cubicBezTo>
                    <a:pt x="107" y="145"/>
                    <a:pt x="107" y="145"/>
                    <a:pt x="106" y="145"/>
                  </a:cubicBezTo>
                  <a:cubicBezTo>
                    <a:pt x="106" y="145"/>
                    <a:pt x="105" y="145"/>
                    <a:pt x="105" y="145"/>
                  </a:cubicBezTo>
                  <a:cubicBezTo>
                    <a:pt x="105" y="145"/>
                    <a:pt x="105" y="144"/>
                    <a:pt x="105" y="144"/>
                  </a:cubicBezTo>
                  <a:cubicBezTo>
                    <a:pt x="104" y="144"/>
                    <a:pt x="104" y="144"/>
                    <a:pt x="103" y="144"/>
                  </a:cubicBezTo>
                  <a:cubicBezTo>
                    <a:pt x="103" y="143"/>
                    <a:pt x="103" y="142"/>
                    <a:pt x="103" y="142"/>
                  </a:cubicBezTo>
                  <a:moveTo>
                    <a:pt x="90" y="84"/>
                  </a:moveTo>
                  <a:cubicBezTo>
                    <a:pt x="91" y="84"/>
                    <a:pt x="92" y="84"/>
                    <a:pt x="92" y="84"/>
                  </a:cubicBezTo>
                  <a:cubicBezTo>
                    <a:pt x="93" y="84"/>
                    <a:pt x="93" y="84"/>
                    <a:pt x="94" y="84"/>
                  </a:cubicBezTo>
                  <a:cubicBezTo>
                    <a:pt x="94" y="84"/>
                    <a:pt x="95" y="84"/>
                    <a:pt x="95" y="84"/>
                  </a:cubicBezTo>
                  <a:cubicBezTo>
                    <a:pt x="95" y="83"/>
                    <a:pt x="95" y="83"/>
                    <a:pt x="95" y="82"/>
                  </a:cubicBezTo>
                  <a:cubicBezTo>
                    <a:pt x="96" y="82"/>
                    <a:pt x="96" y="82"/>
                    <a:pt x="97" y="82"/>
                  </a:cubicBezTo>
                  <a:cubicBezTo>
                    <a:pt x="97" y="83"/>
                    <a:pt x="97" y="83"/>
                    <a:pt x="97" y="84"/>
                  </a:cubicBezTo>
                  <a:cubicBezTo>
                    <a:pt x="97" y="84"/>
                    <a:pt x="98" y="84"/>
                    <a:pt x="98" y="84"/>
                  </a:cubicBezTo>
                  <a:cubicBezTo>
                    <a:pt x="98" y="84"/>
                    <a:pt x="98" y="85"/>
                    <a:pt x="98" y="85"/>
                  </a:cubicBezTo>
                  <a:cubicBezTo>
                    <a:pt x="98" y="85"/>
                    <a:pt x="97" y="85"/>
                    <a:pt x="97" y="85"/>
                  </a:cubicBezTo>
                  <a:cubicBezTo>
                    <a:pt x="96" y="85"/>
                    <a:pt x="96" y="85"/>
                    <a:pt x="95" y="85"/>
                  </a:cubicBezTo>
                  <a:cubicBezTo>
                    <a:pt x="95" y="85"/>
                    <a:pt x="94" y="85"/>
                    <a:pt x="94" y="85"/>
                  </a:cubicBezTo>
                  <a:cubicBezTo>
                    <a:pt x="93" y="85"/>
                    <a:pt x="93" y="85"/>
                    <a:pt x="92" y="85"/>
                  </a:cubicBezTo>
                  <a:cubicBezTo>
                    <a:pt x="92" y="85"/>
                    <a:pt x="91" y="85"/>
                    <a:pt x="90" y="85"/>
                  </a:cubicBezTo>
                  <a:cubicBezTo>
                    <a:pt x="90" y="85"/>
                    <a:pt x="90" y="84"/>
                    <a:pt x="90" y="84"/>
                  </a:cubicBezTo>
                  <a:moveTo>
                    <a:pt x="90" y="92"/>
                  </a:moveTo>
                  <a:cubicBezTo>
                    <a:pt x="90" y="92"/>
                    <a:pt x="90" y="93"/>
                    <a:pt x="90" y="93"/>
                  </a:cubicBezTo>
                  <a:cubicBezTo>
                    <a:pt x="90" y="94"/>
                    <a:pt x="90" y="95"/>
                    <a:pt x="90" y="95"/>
                  </a:cubicBezTo>
                  <a:cubicBezTo>
                    <a:pt x="90" y="95"/>
                    <a:pt x="89" y="95"/>
                    <a:pt x="89" y="95"/>
                  </a:cubicBezTo>
                  <a:cubicBezTo>
                    <a:pt x="89" y="95"/>
                    <a:pt x="89" y="94"/>
                    <a:pt x="89" y="93"/>
                  </a:cubicBezTo>
                  <a:cubicBezTo>
                    <a:pt x="88" y="93"/>
                    <a:pt x="88" y="93"/>
                    <a:pt x="87" y="93"/>
                  </a:cubicBezTo>
                  <a:cubicBezTo>
                    <a:pt x="87" y="93"/>
                    <a:pt x="87" y="92"/>
                    <a:pt x="87" y="92"/>
                  </a:cubicBezTo>
                  <a:cubicBezTo>
                    <a:pt x="88" y="92"/>
                    <a:pt x="88" y="92"/>
                    <a:pt x="89" y="92"/>
                  </a:cubicBezTo>
                  <a:cubicBezTo>
                    <a:pt x="89" y="92"/>
                    <a:pt x="90" y="92"/>
                    <a:pt x="90" y="92"/>
                  </a:cubicBezTo>
                  <a:moveTo>
                    <a:pt x="70" y="105"/>
                  </a:moveTo>
                  <a:cubicBezTo>
                    <a:pt x="70" y="104"/>
                    <a:pt x="70" y="104"/>
                    <a:pt x="70" y="103"/>
                  </a:cubicBezTo>
                  <a:cubicBezTo>
                    <a:pt x="71" y="103"/>
                    <a:pt x="71" y="103"/>
                    <a:pt x="72" y="103"/>
                  </a:cubicBezTo>
                  <a:cubicBezTo>
                    <a:pt x="72" y="103"/>
                    <a:pt x="72" y="102"/>
                    <a:pt x="72" y="102"/>
                  </a:cubicBezTo>
                  <a:cubicBezTo>
                    <a:pt x="72" y="101"/>
                    <a:pt x="72" y="100"/>
                    <a:pt x="72" y="100"/>
                  </a:cubicBezTo>
                  <a:cubicBezTo>
                    <a:pt x="72" y="100"/>
                    <a:pt x="73" y="100"/>
                    <a:pt x="73" y="100"/>
                  </a:cubicBezTo>
                  <a:cubicBezTo>
                    <a:pt x="74" y="100"/>
                    <a:pt x="74" y="100"/>
                    <a:pt x="75" y="100"/>
                  </a:cubicBezTo>
                  <a:cubicBezTo>
                    <a:pt x="75" y="99"/>
                    <a:pt x="75" y="99"/>
                    <a:pt x="75" y="98"/>
                  </a:cubicBezTo>
                  <a:cubicBezTo>
                    <a:pt x="75" y="98"/>
                    <a:pt x="76" y="98"/>
                    <a:pt x="76" y="98"/>
                  </a:cubicBezTo>
                  <a:cubicBezTo>
                    <a:pt x="76" y="98"/>
                    <a:pt x="76" y="97"/>
                    <a:pt x="76" y="97"/>
                  </a:cubicBezTo>
                  <a:cubicBezTo>
                    <a:pt x="77" y="97"/>
                    <a:pt x="77" y="97"/>
                    <a:pt x="78" y="97"/>
                  </a:cubicBezTo>
                  <a:cubicBezTo>
                    <a:pt x="79" y="97"/>
                    <a:pt x="79" y="97"/>
                    <a:pt x="80" y="97"/>
                  </a:cubicBezTo>
                  <a:cubicBezTo>
                    <a:pt x="80" y="97"/>
                    <a:pt x="81" y="97"/>
                    <a:pt x="81" y="97"/>
                  </a:cubicBezTo>
                  <a:cubicBezTo>
                    <a:pt x="81" y="96"/>
                    <a:pt x="81" y="96"/>
                    <a:pt x="81" y="95"/>
                  </a:cubicBezTo>
                  <a:cubicBezTo>
                    <a:pt x="81" y="95"/>
                    <a:pt x="81" y="94"/>
                    <a:pt x="81" y="93"/>
                  </a:cubicBezTo>
                  <a:cubicBezTo>
                    <a:pt x="81" y="93"/>
                    <a:pt x="81" y="92"/>
                    <a:pt x="81" y="92"/>
                  </a:cubicBezTo>
                  <a:cubicBezTo>
                    <a:pt x="81" y="92"/>
                    <a:pt x="80" y="92"/>
                    <a:pt x="80" y="92"/>
                  </a:cubicBezTo>
                  <a:cubicBezTo>
                    <a:pt x="80" y="92"/>
                    <a:pt x="80" y="93"/>
                    <a:pt x="80" y="93"/>
                  </a:cubicBezTo>
                  <a:cubicBezTo>
                    <a:pt x="79" y="93"/>
                    <a:pt x="79" y="93"/>
                    <a:pt x="78" y="93"/>
                  </a:cubicBezTo>
                  <a:cubicBezTo>
                    <a:pt x="78" y="94"/>
                    <a:pt x="78" y="95"/>
                    <a:pt x="78" y="95"/>
                  </a:cubicBezTo>
                  <a:cubicBezTo>
                    <a:pt x="77" y="95"/>
                    <a:pt x="77" y="95"/>
                    <a:pt x="76" y="95"/>
                  </a:cubicBezTo>
                  <a:cubicBezTo>
                    <a:pt x="76" y="95"/>
                    <a:pt x="76" y="94"/>
                    <a:pt x="76" y="93"/>
                  </a:cubicBezTo>
                  <a:cubicBezTo>
                    <a:pt x="76" y="93"/>
                    <a:pt x="76" y="92"/>
                    <a:pt x="76" y="92"/>
                  </a:cubicBezTo>
                  <a:cubicBezTo>
                    <a:pt x="76" y="91"/>
                    <a:pt x="76" y="91"/>
                    <a:pt x="76" y="90"/>
                  </a:cubicBezTo>
                  <a:cubicBezTo>
                    <a:pt x="77" y="90"/>
                    <a:pt x="77" y="90"/>
                    <a:pt x="78" y="90"/>
                  </a:cubicBezTo>
                  <a:cubicBezTo>
                    <a:pt x="78" y="90"/>
                    <a:pt x="78" y="89"/>
                    <a:pt x="78" y="89"/>
                  </a:cubicBezTo>
                  <a:cubicBezTo>
                    <a:pt x="79" y="89"/>
                    <a:pt x="79" y="89"/>
                    <a:pt x="80" y="89"/>
                  </a:cubicBezTo>
                  <a:cubicBezTo>
                    <a:pt x="80" y="88"/>
                    <a:pt x="80" y="87"/>
                    <a:pt x="80" y="87"/>
                  </a:cubicBezTo>
                  <a:cubicBezTo>
                    <a:pt x="80" y="87"/>
                    <a:pt x="81" y="87"/>
                    <a:pt x="81" y="87"/>
                  </a:cubicBezTo>
                  <a:cubicBezTo>
                    <a:pt x="81" y="86"/>
                    <a:pt x="81" y="86"/>
                    <a:pt x="81" y="85"/>
                  </a:cubicBezTo>
                  <a:cubicBezTo>
                    <a:pt x="81" y="85"/>
                    <a:pt x="81" y="84"/>
                    <a:pt x="81" y="84"/>
                  </a:cubicBezTo>
                  <a:cubicBezTo>
                    <a:pt x="81" y="84"/>
                    <a:pt x="80" y="84"/>
                    <a:pt x="80" y="84"/>
                  </a:cubicBezTo>
                  <a:cubicBezTo>
                    <a:pt x="79" y="84"/>
                    <a:pt x="79" y="84"/>
                    <a:pt x="78" y="84"/>
                  </a:cubicBezTo>
                  <a:cubicBezTo>
                    <a:pt x="78" y="83"/>
                    <a:pt x="78" y="83"/>
                    <a:pt x="78" y="82"/>
                  </a:cubicBezTo>
                  <a:cubicBezTo>
                    <a:pt x="77" y="82"/>
                    <a:pt x="77" y="82"/>
                    <a:pt x="76" y="82"/>
                  </a:cubicBezTo>
                  <a:cubicBezTo>
                    <a:pt x="76" y="82"/>
                    <a:pt x="76" y="81"/>
                    <a:pt x="76" y="81"/>
                  </a:cubicBezTo>
                  <a:cubicBezTo>
                    <a:pt x="76" y="80"/>
                    <a:pt x="76" y="79"/>
                    <a:pt x="76" y="79"/>
                  </a:cubicBezTo>
                  <a:cubicBezTo>
                    <a:pt x="76" y="78"/>
                    <a:pt x="76" y="78"/>
                    <a:pt x="76" y="77"/>
                  </a:cubicBezTo>
                  <a:cubicBezTo>
                    <a:pt x="76" y="77"/>
                    <a:pt x="76" y="76"/>
                    <a:pt x="76" y="76"/>
                  </a:cubicBezTo>
                  <a:cubicBezTo>
                    <a:pt x="77" y="76"/>
                    <a:pt x="77" y="76"/>
                    <a:pt x="78" y="76"/>
                  </a:cubicBezTo>
                  <a:cubicBezTo>
                    <a:pt x="78" y="75"/>
                    <a:pt x="78" y="75"/>
                    <a:pt x="78" y="74"/>
                  </a:cubicBezTo>
                  <a:cubicBezTo>
                    <a:pt x="79" y="74"/>
                    <a:pt x="79" y="74"/>
                    <a:pt x="80" y="74"/>
                  </a:cubicBezTo>
                  <a:cubicBezTo>
                    <a:pt x="80" y="74"/>
                    <a:pt x="81" y="74"/>
                    <a:pt x="81" y="74"/>
                  </a:cubicBezTo>
                  <a:cubicBezTo>
                    <a:pt x="81" y="74"/>
                    <a:pt x="81" y="73"/>
                    <a:pt x="81" y="72"/>
                  </a:cubicBezTo>
                  <a:cubicBezTo>
                    <a:pt x="81" y="72"/>
                    <a:pt x="81" y="71"/>
                    <a:pt x="81" y="71"/>
                  </a:cubicBezTo>
                  <a:cubicBezTo>
                    <a:pt x="82" y="71"/>
                    <a:pt x="82" y="71"/>
                    <a:pt x="83" y="71"/>
                  </a:cubicBezTo>
                  <a:cubicBezTo>
                    <a:pt x="83" y="70"/>
                    <a:pt x="83" y="70"/>
                    <a:pt x="83" y="69"/>
                  </a:cubicBezTo>
                  <a:cubicBezTo>
                    <a:pt x="83" y="69"/>
                    <a:pt x="83" y="68"/>
                    <a:pt x="83" y="68"/>
                  </a:cubicBezTo>
                  <a:cubicBezTo>
                    <a:pt x="83" y="67"/>
                    <a:pt x="83" y="67"/>
                    <a:pt x="83" y="66"/>
                  </a:cubicBezTo>
                  <a:cubicBezTo>
                    <a:pt x="83" y="66"/>
                    <a:pt x="84" y="66"/>
                    <a:pt x="84" y="66"/>
                  </a:cubicBezTo>
                  <a:cubicBezTo>
                    <a:pt x="84" y="66"/>
                    <a:pt x="84" y="65"/>
                    <a:pt x="84" y="64"/>
                  </a:cubicBezTo>
                  <a:cubicBezTo>
                    <a:pt x="85" y="64"/>
                    <a:pt x="85" y="64"/>
                    <a:pt x="86" y="64"/>
                  </a:cubicBezTo>
                  <a:cubicBezTo>
                    <a:pt x="86" y="64"/>
                    <a:pt x="87" y="64"/>
                    <a:pt x="87" y="64"/>
                  </a:cubicBezTo>
                  <a:cubicBezTo>
                    <a:pt x="87" y="65"/>
                    <a:pt x="87" y="66"/>
                    <a:pt x="87" y="66"/>
                  </a:cubicBezTo>
                  <a:cubicBezTo>
                    <a:pt x="87" y="67"/>
                    <a:pt x="87" y="67"/>
                    <a:pt x="87" y="68"/>
                  </a:cubicBezTo>
                  <a:cubicBezTo>
                    <a:pt x="87" y="68"/>
                    <a:pt x="87" y="69"/>
                    <a:pt x="87" y="69"/>
                  </a:cubicBezTo>
                  <a:cubicBezTo>
                    <a:pt x="87" y="69"/>
                    <a:pt x="86" y="69"/>
                    <a:pt x="86" y="69"/>
                  </a:cubicBezTo>
                  <a:cubicBezTo>
                    <a:pt x="86" y="70"/>
                    <a:pt x="86" y="70"/>
                    <a:pt x="86" y="71"/>
                  </a:cubicBezTo>
                  <a:cubicBezTo>
                    <a:pt x="85" y="71"/>
                    <a:pt x="85" y="71"/>
                    <a:pt x="84" y="71"/>
                  </a:cubicBezTo>
                  <a:cubicBezTo>
                    <a:pt x="84" y="71"/>
                    <a:pt x="84" y="72"/>
                    <a:pt x="84" y="72"/>
                  </a:cubicBezTo>
                  <a:cubicBezTo>
                    <a:pt x="84" y="72"/>
                    <a:pt x="83" y="72"/>
                    <a:pt x="83" y="72"/>
                  </a:cubicBezTo>
                  <a:cubicBezTo>
                    <a:pt x="83" y="73"/>
                    <a:pt x="83" y="74"/>
                    <a:pt x="83" y="74"/>
                  </a:cubicBezTo>
                  <a:cubicBezTo>
                    <a:pt x="83" y="75"/>
                    <a:pt x="83" y="75"/>
                    <a:pt x="83" y="76"/>
                  </a:cubicBezTo>
                  <a:cubicBezTo>
                    <a:pt x="83" y="76"/>
                    <a:pt x="83" y="77"/>
                    <a:pt x="83" y="77"/>
                  </a:cubicBezTo>
                  <a:cubicBezTo>
                    <a:pt x="83" y="78"/>
                    <a:pt x="83" y="78"/>
                    <a:pt x="83" y="79"/>
                  </a:cubicBezTo>
                  <a:cubicBezTo>
                    <a:pt x="83" y="79"/>
                    <a:pt x="83" y="80"/>
                    <a:pt x="83" y="81"/>
                  </a:cubicBezTo>
                  <a:cubicBezTo>
                    <a:pt x="83" y="81"/>
                    <a:pt x="83" y="82"/>
                    <a:pt x="83" y="82"/>
                  </a:cubicBezTo>
                  <a:cubicBezTo>
                    <a:pt x="83" y="83"/>
                    <a:pt x="83" y="83"/>
                    <a:pt x="83" y="84"/>
                  </a:cubicBezTo>
                  <a:cubicBezTo>
                    <a:pt x="83" y="84"/>
                    <a:pt x="84" y="84"/>
                    <a:pt x="84" y="84"/>
                  </a:cubicBezTo>
                  <a:cubicBezTo>
                    <a:pt x="84" y="84"/>
                    <a:pt x="84" y="85"/>
                    <a:pt x="84" y="85"/>
                  </a:cubicBezTo>
                  <a:cubicBezTo>
                    <a:pt x="85" y="85"/>
                    <a:pt x="85" y="85"/>
                    <a:pt x="86" y="85"/>
                  </a:cubicBezTo>
                  <a:cubicBezTo>
                    <a:pt x="86" y="85"/>
                    <a:pt x="87" y="85"/>
                    <a:pt x="87" y="85"/>
                  </a:cubicBezTo>
                  <a:cubicBezTo>
                    <a:pt x="88" y="85"/>
                    <a:pt x="88" y="85"/>
                    <a:pt x="89" y="85"/>
                  </a:cubicBezTo>
                  <a:cubicBezTo>
                    <a:pt x="89" y="86"/>
                    <a:pt x="89" y="86"/>
                    <a:pt x="89" y="87"/>
                  </a:cubicBezTo>
                  <a:cubicBezTo>
                    <a:pt x="88" y="87"/>
                    <a:pt x="88" y="87"/>
                    <a:pt x="87" y="87"/>
                  </a:cubicBezTo>
                  <a:cubicBezTo>
                    <a:pt x="87" y="87"/>
                    <a:pt x="87" y="88"/>
                    <a:pt x="87" y="89"/>
                  </a:cubicBezTo>
                  <a:cubicBezTo>
                    <a:pt x="87" y="89"/>
                    <a:pt x="86" y="89"/>
                    <a:pt x="86" y="89"/>
                  </a:cubicBezTo>
                  <a:cubicBezTo>
                    <a:pt x="86" y="89"/>
                    <a:pt x="86" y="90"/>
                    <a:pt x="86" y="90"/>
                  </a:cubicBezTo>
                  <a:cubicBezTo>
                    <a:pt x="85" y="90"/>
                    <a:pt x="85" y="90"/>
                    <a:pt x="84" y="90"/>
                  </a:cubicBezTo>
                  <a:cubicBezTo>
                    <a:pt x="84" y="91"/>
                    <a:pt x="84" y="91"/>
                    <a:pt x="84" y="92"/>
                  </a:cubicBezTo>
                  <a:cubicBezTo>
                    <a:pt x="84" y="92"/>
                    <a:pt x="84" y="93"/>
                    <a:pt x="84" y="93"/>
                  </a:cubicBezTo>
                  <a:cubicBezTo>
                    <a:pt x="84" y="94"/>
                    <a:pt x="84" y="95"/>
                    <a:pt x="84" y="95"/>
                  </a:cubicBezTo>
                  <a:cubicBezTo>
                    <a:pt x="84" y="95"/>
                    <a:pt x="83" y="95"/>
                    <a:pt x="83" y="95"/>
                  </a:cubicBezTo>
                  <a:cubicBezTo>
                    <a:pt x="83" y="96"/>
                    <a:pt x="83" y="96"/>
                    <a:pt x="83" y="97"/>
                  </a:cubicBezTo>
                  <a:cubicBezTo>
                    <a:pt x="83" y="97"/>
                    <a:pt x="83" y="98"/>
                    <a:pt x="83" y="98"/>
                  </a:cubicBezTo>
                  <a:cubicBezTo>
                    <a:pt x="83" y="99"/>
                    <a:pt x="83" y="99"/>
                    <a:pt x="83" y="100"/>
                  </a:cubicBezTo>
                  <a:cubicBezTo>
                    <a:pt x="83" y="100"/>
                    <a:pt x="84" y="100"/>
                    <a:pt x="84" y="100"/>
                  </a:cubicBezTo>
                  <a:cubicBezTo>
                    <a:pt x="84" y="100"/>
                    <a:pt x="84" y="101"/>
                    <a:pt x="84" y="102"/>
                  </a:cubicBezTo>
                  <a:cubicBezTo>
                    <a:pt x="84" y="102"/>
                    <a:pt x="83" y="102"/>
                    <a:pt x="83" y="102"/>
                  </a:cubicBezTo>
                  <a:cubicBezTo>
                    <a:pt x="83" y="102"/>
                    <a:pt x="83" y="103"/>
                    <a:pt x="83" y="103"/>
                  </a:cubicBezTo>
                  <a:cubicBezTo>
                    <a:pt x="82" y="103"/>
                    <a:pt x="81" y="103"/>
                    <a:pt x="80" y="103"/>
                  </a:cubicBezTo>
                  <a:cubicBezTo>
                    <a:pt x="79" y="103"/>
                    <a:pt x="79" y="103"/>
                    <a:pt x="78" y="103"/>
                  </a:cubicBezTo>
                  <a:cubicBezTo>
                    <a:pt x="77" y="103"/>
                    <a:pt x="77" y="103"/>
                    <a:pt x="76" y="103"/>
                  </a:cubicBezTo>
                  <a:cubicBezTo>
                    <a:pt x="76" y="103"/>
                    <a:pt x="75" y="103"/>
                    <a:pt x="75" y="103"/>
                  </a:cubicBezTo>
                  <a:cubicBezTo>
                    <a:pt x="75" y="104"/>
                    <a:pt x="75" y="104"/>
                    <a:pt x="75" y="105"/>
                  </a:cubicBezTo>
                  <a:cubicBezTo>
                    <a:pt x="74" y="105"/>
                    <a:pt x="74" y="105"/>
                    <a:pt x="73" y="105"/>
                  </a:cubicBezTo>
                  <a:cubicBezTo>
                    <a:pt x="73" y="105"/>
                    <a:pt x="72" y="105"/>
                    <a:pt x="72" y="105"/>
                  </a:cubicBezTo>
                  <a:cubicBezTo>
                    <a:pt x="72" y="105"/>
                    <a:pt x="72" y="106"/>
                    <a:pt x="72" y="106"/>
                  </a:cubicBezTo>
                  <a:cubicBezTo>
                    <a:pt x="71" y="106"/>
                    <a:pt x="71" y="106"/>
                    <a:pt x="70" y="106"/>
                  </a:cubicBezTo>
                  <a:cubicBezTo>
                    <a:pt x="70" y="106"/>
                    <a:pt x="70" y="105"/>
                    <a:pt x="70" y="105"/>
                  </a:cubicBezTo>
                  <a:moveTo>
                    <a:pt x="69" y="103"/>
                  </a:moveTo>
                  <a:cubicBezTo>
                    <a:pt x="69" y="104"/>
                    <a:pt x="69" y="104"/>
                    <a:pt x="69" y="105"/>
                  </a:cubicBezTo>
                  <a:cubicBezTo>
                    <a:pt x="68" y="105"/>
                    <a:pt x="68" y="105"/>
                    <a:pt x="67" y="105"/>
                  </a:cubicBezTo>
                  <a:cubicBezTo>
                    <a:pt x="67" y="104"/>
                    <a:pt x="67" y="104"/>
                    <a:pt x="67" y="103"/>
                  </a:cubicBezTo>
                  <a:cubicBezTo>
                    <a:pt x="68" y="103"/>
                    <a:pt x="68" y="103"/>
                    <a:pt x="69" y="103"/>
                  </a:cubicBezTo>
                  <a:moveTo>
                    <a:pt x="62" y="92"/>
                  </a:moveTo>
                  <a:cubicBezTo>
                    <a:pt x="62" y="91"/>
                    <a:pt x="62" y="91"/>
                    <a:pt x="62" y="90"/>
                  </a:cubicBezTo>
                  <a:cubicBezTo>
                    <a:pt x="63" y="90"/>
                    <a:pt x="63" y="90"/>
                    <a:pt x="64" y="90"/>
                  </a:cubicBezTo>
                  <a:cubicBezTo>
                    <a:pt x="64" y="91"/>
                    <a:pt x="64" y="91"/>
                    <a:pt x="64" y="92"/>
                  </a:cubicBezTo>
                  <a:cubicBezTo>
                    <a:pt x="64" y="92"/>
                    <a:pt x="64" y="93"/>
                    <a:pt x="64" y="93"/>
                  </a:cubicBezTo>
                  <a:cubicBezTo>
                    <a:pt x="64" y="93"/>
                    <a:pt x="65" y="93"/>
                    <a:pt x="65" y="93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5" y="96"/>
                    <a:pt x="65" y="97"/>
                  </a:cubicBezTo>
                  <a:cubicBezTo>
                    <a:pt x="66" y="97"/>
                    <a:pt x="66" y="97"/>
                    <a:pt x="67" y="97"/>
                  </a:cubicBezTo>
                  <a:cubicBezTo>
                    <a:pt x="67" y="97"/>
                    <a:pt x="67" y="98"/>
                    <a:pt x="67" y="98"/>
                  </a:cubicBezTo>
                  <a:cubicBezTo>
                    <a:pt x="67" y="99"/>
                    <a:pt x="67" y="99"/>
                    <a:pt x="67" y="100"/>
                  </a:cubicBezTo>
                  <a:cubicBezTo>
                    <a:pt x="66" y="100"/>
                    <a:pt x="66" y="100"/>
                    <a:pt x="65" y="100"/>
                  </a:cubicBezTo>
                  <a:cubicBezTo>
                    <a:pt x="65" y="99"/>
                    <a:pt x="65" y="99"/>
                    <a:pt x="65" y="98"/>
                  </a:cubicBezTo>
                  <a:cubicBezTo>
                    <a:pt x="65" y="98"/>
                    <a:pt x="64" y="98"/>
                    <a:pt x="64" y="98"/>
                  </a:cubicBezTo>
                  <a:cubicBezTo>
                    <a:pt x="64" y="98"/>
                    <a:pt x="64" y="97"/>
                    <a:pt x="64" y="97"/>
                  </a:cubicBezTo>
                  <a:cubicBezTo>
                    <a:pt x="64" y="96"/>
                    <a:pt x="64" y="96"/>
                    <a:pt x="64" y="95"/>
                  </a:cubicBezTo>
                  <a:cubicBezTo>
                    <a:pt x="64" y="95"/>
                    <a:pt x="64" y="94"/>
                    <a:pt x="64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3"/>
                    <a:pt x="62" y="92"/>
                    <a:pt x="62" y="92"/>
                  </a:cubicBezTo>
                  <a:moveTo>
                    <a:pt x="120" y="164"/>
                  </a:moveTo>
                  <a:cubicBezTo>
                    <a:pt x="120" y="165"/>
                    <a:pt x="120" y="165"/>
                    <a:pt x="120" y="166"/>
                  </a:cubicBezTo>
                  <a:cubicBezTo>
                    <a:pt x="120" y="167"/>
                    <a:pt x="120" y="167"/>
                    <a:pt x="120" y="168"/>
                  </a:cubicBezTo>
                  <a:cubicBezTo>
                    <a:pt x="120" y="168"/>
                    <a:pt x="120" y="169"/>
                    <a:pt x="120" y="169"/>
                  </a:cubicBezTo>
                  <a:cubicBezTo>
                    <a:pt x="120" y="170"/>
                    <a:pt x="120" y="170"/>
                    <a:pt x="120" y="171"/>
                  </a:cubicBezTo>
                  <a:cubicBezTo>
                    <a:pt x="120" y="171"/>
                    <a:pt x="119" y="171"/>
                    <a:pt x="119" y="171"/>
                  </a:cubicBezTo>
                  <a:cubicBezTo>
                    <a:pt x="119" y="171"/>
                    <a:pt x="119" y="172"/>
                    <a:pt x="119" y="173"/>
                  </a:cubicBezTo>
                  <a:cubicBezTo>
                    <a:pt x="118" y="173"/>
                    <a:pt x="118" y="173"/>
                    <a:pt x="117" y="173"/>
                  </a:cubicBezTo>
                  <a:cubicBezTo>
                    <a:pt x="117" y="173"/>
                    <a:pt x="116" y="173"/>
                    <a:pt x="116" y="173"/>
                  </a:cubicBezTo>
                  <a:cubicBezTo>
                    <a:pt x="115" y="173"/>
                    <a:pt x="114" y="173"/>
                    <a:pt x="114" y="173"/>
                  </a:cubicBezTo>
                  <a:cubicBezTo>
                    <a:pt x="114" y="172"/>
                    <a:pt x="114" y="171"/>
                    <a:pt x="114" y="171"/>
                  </a:cubicBezTo>
                  <a:cubicBezTo>
                    <a:pt x="113" y="171"/>
                    <a:pt x="113" y="171"/>
                    <a:pt x="112" y="171"/>
                  </a:cubicBezTo>
                  <a:cubicBezTo>
                    <a:pt x="112" y="171"/>
                    <a:pt x="111" y="171"/>
                    <a:pt x="111" y="171"/>
                  </a:cubicBezTo>
                  <a:cubicBezTo>
                    <a:pt x="111" y="171"/>
                    <a:pt x="111" y="172"/>
                    <a:pt x="111" y="173"/>
                  </a:cubicBezTo>
                  <a:cubicBezTo>
                    <a:pt x="110" y="173"/>
                    <a:pt x="110" y="173"/>
                    <a:pt x="109" y="173"/>
                  </a:cubicBezTo>
                  <a:cubicBezTo>
                    <a:pt x="109" y="173"/>
                    <a:pt x="108" y="173"/>
                    <a:pt x="108" y="173"/>
                  </a:cubicBezTo>
                  <a:cubicBezTo>
                    <a:pt x="107" y="173"/>
                    <a:pt x="107" y="173"/>
                    <a:pt x="106" y="173"/>
                  </a:cubicBezTo>
                  <a:cubicBezTo>
                    <a:pt x="106" y="173"/>
                    <a:pt x="105" y="173"/>
                    <a:pt x="105" y="173"/>
                  </a:cubicBezTo>
                  <a:cubicBezTo>
                    <a:pt x="104" y="173"/>
                    <a:pt x="104" y="173"/>
                    <a:pt x="103" y="173"/>
                  </a:cubicBezTo>
                  <a:cubicBezTo>
                    <a:pt x="103" y="173"/>
                    <a:pt x="102" y="173"/>
                    <a:pt x="102" y="173"/>
                  </a:cubicBezTo>
                  <a:cubicBezTo>
                    <a:pt x="101" y="173"/>
                    <a:pt x="100" y="173"/>
                    <a:pt x="100" y="173"/>
                  </a:cubicBezTo>
                  <a:cubicBezTo>
                    <a:pt x="100" y="172"/>
                    <a:pt x="100" y="171"/>
                    <a:pt x="100" y="171"/>
                  </a:cubicBezTo>
                  <a:cubicBezTo>
                    <a:pt x="99" y="171"/>
                    <a:pt x="99" y="171"/>
                    <a:pt x="98" y="171"/>
                  </a:cubicBezTo>
                  <a:cubicBezTo>
                    <a:pt x="98" y="171"/>
                    <a:pt x="97" y="171"/>
                    <a:pt x="97" y="171"/>
                  </a:cubicBezTo>
                  <a:cubicBezTo>
                    <a:pt x="96" y="171"/>
                    <a:pt x="96" y="171"/>
                    <a:pt x="95" y="171"/>
                  </a:cubicBezTo>
                  <a:cubicBezTo>
                    <a:pt x="95" y="170"/>
                    <a:pt x="95" y="170"/>
                    <a:pt x="95" y="169"/>
                  </a:cubicBezTo>
                  <a:cubicBezTo>
                    <a:pt x="95" y="169"/>
                    <a:pt x="94" y="169"/>
                    <a:pt x="94" y="169"/>
                  </a:cubicBezTo>
                  <a:cubicBezTo>
                    <a:pt x="93" y="169"/>
                    <a:pt x="93" y="169"/>
                    <a:pt x="92" y="169"/>
                  </a:cubicBezTo>
                  <a:cubicBezTo>
                    <a:pt x="92" y="169"/>
                    <a:pt x="91" y="169"/>
                    <a:pt x="90" y="169"/>
                  </a:cubicBezTo>
                  <a:cubicBezTo>
                    <a:pt x="90" y="169"/>
                    <a:pt x="89" y="169"/>
                    <a:pt x="89" y="169"/>
                  </a:cubicBezTo>
                  <a:cubicBezTo>
                    <a:pt x="88" y="169"/>
                    <a:pt x="88" y="169"/>
                    <a:pt x="87" y="169"/>
                  </a:cubicBezTo>
                  <a:cubicBezTo>
                    <a:pt x="87" y="170"/>
                    <a:pt x="87" y="170"/>
                    <a:pt x="87" y="170"/>
                  </a:cubicBezTo>
                  <a:cubicBezTo>
                    <a:pt x="87" y="171"/>
                    <a:pt x="87" y="171"/>
                    <a:pt x="87" y="171"/>
                  </a:cubicBezTo>
                  <a:cubicBezTo>
                    <a:pt x="87" y="171"/>
                    <a:pt x="87" y="172"/>
                    <a:pt x="87" y="173"/>
                  </a:cubicBezTo>
                  <a:cubicBezTo>
                    <a:pt x="87" y="173"/>
                    <a:pt x="87" y="174"/>
                    <a:pt x="87" y="174"/>
                  </a:cubicBezTo>
                  <a:cubicBezTo>
                    <a:pt x="87" y="174"/>
                    <a:pt x="86" y="174"/>
                    <a:pt x="86" y="174"/>
                  </a:cubicBezTo>
                  <a:cubicBezTo>
                    <a:pt x="86" y="175"/>
                    <a:pt x="86" y="175"/>
                    <a:pt x="86" y="176"/>
                  </a:cubicBezTo>
                  <a:cubicBezTo>
                    <a:pt x="85" y="176"/>
                    <a:pt x="85" y="176"/>
                    <a:pt x="84" y="176"/>
                  </a:cubicBezTo>
                  <a:cubicBezTo>
                    <a:pt x="84" y="175"/>
                    <a:pt x="84" y="175"/>
                    <a:pt x="84" y="174"/>
                  </a:cubicBezTo>
                  <a:cubicBezTo>
                    <a:pt x="84" y="174"/>
                    <a:pt x="83" y="174"/>
                    <a:pt x="83" y="174"/>
                  </a:cubicBezTo>
                  <a:cubicBezTo>
                    <a:pt x="82" y="174"/>
                    <a:pt x="82" y="174"/>
                    <a:pt x="81" y="174"/>
                  </a:cubicBezTo>
                  <a:cubicBezTo>
                    <a:pt x="81" y="174"/>
                    <a:pt x="80" y="174"/>
                    <a:pt x="80" y="174"/>
                  </a:cubicBezTo>
                  <a:cubicBezTo>
                    <a:pt x="79" y="174"/>
                    <a:pt x="79" y="174"/>
                    <a:pt x="78" y="174"/>
                  </a:cubicBezTo>
                  <a:cubicBezTo>
                    <a:pt x="78" y="174"/>
                    <a:pt x="78" y="173"/>
                    <a:pt x="78" y="173"/>
                  </a:cubicBezTo>
                  <a:cubicBezTo>
                    <a:pt x="78" y="172"/>
                    <a:pt x="78" y="171"/>
                    <a:pt x="78" y="171"/>
                  </a:cubicBezTo>
                  <a:cubicBezTo>
                    <a:pt x="77" y="171"/>
                    <a:pt x="77" y="171"/>
                    <a:pt x="76" y="171"/>
                  </a:cubicBezTo>
                  <a:cubicBezTo>
                    <a:pt x="76" y="170"/>
                    <a:pt x="76" y="170"/>
                    <a:pt x="76" y="169"/>
                  </a:cubicBezTo>
                  <a:cubicBezTo>
                    <a:pt x="76" y="169"/>
                    <a:pt x="75" y="169"/>
                    <a:pt x="75" y="169"/>
                  </a:cubicBezTo>
                  <a:cubicBezTo>
                    <a:pt x="74" y="169"/>
                    <a:pt x="74" y="169"/>
                    <a:pt x="73" y="169"/>
                  </a:cubicBezTo>
                  <a:cubicBezTo>
                    <a:pt x="73" y="169"/>
                    <a:pt x="72" y="169"/>
                    <a:pt x="72" y="169"/>
                  </a:cubicBezTo>
                  <a:cubicBezTo>
                    <a:pt x="71" y="169"/>
                    <a:pt x="71" y="169"/>
                    <a:pt x="70" y="169"/>
                  </a:cubicBezTo>
                  <a:cubicBezTo>
                    <a:pt x="70" y="169"/>
                    <a:pt x="69" y="169"/>
                    <a:pt x="69" y="169"/>
                  </a:cubicBezTo>
                  <a:cubicBezTo>
                    <a:pt x="69" y="169"/>
                    <a:pt x="69" y="168"/>
                    <a:pt x="69" y="168"/>
                  </a:cubicBezTo>
                  <a:cubicBezTo>
                    <a:pt x="68" y="168"/>
                    <a:pt x="68" y="168"/>
                    <a:pt x="67" y="168"/>
                  </a:cubicBezTo>
                  <a:cubicBezTo>
                    <a:pt x="67" y="167"/>
                    <a:pt x="67" y="167"/>
                    <a:pt x="67" y="166"/>
                  </a:cubicBezTo>
                  <a:cubicBezTo>
                    <a:pt x="67" y="165"/>
                    <a:pt x="67" y="165"/>
                    <a:pt x="67" y="164"/>
                  </a:cubicBezTo>
                  <a:cubicBezTo>
                    <a:pt x="67" y="164"/>
                    <a:pt x="67" y="163"/>
                    <a:pt x="67" y="163"/>
                  </a:cubicBezTo>
                  <a:cubicBezTo>
                    <a:pt x="67" y="162"/>
                    <a:pt x="67" y="162"/>
                    <a:pt x="67" y="161"/>
                  </a:cubicBezTo>
                  <a:cubicBezTo>
                    <a:pt x="66" y="161"/>
                    <a:pt x="66" y="161"/>
                    <a:pt x="65" y="161"/>
                  </a:cubicBezTo>
                  <a:cubicBezTo>
                    <a:pt x="65" y="161"/>
                    <a:pt x="65" y="160"/>
                    <a:pt x="65" y="160"/>
                  </a:cubicBezTo>
                  <a:cubicBezTo>
                    <a:pt x="66" y="160"/>
                    <a:pt x="66" y="160"/>
                    <a:pt x="67" y="160"/>
                  </a:cubicBezTo>
                  <a:cubicBezTo>
                    <a:pt x="67" y="159"/>
                    <a:pt x="67" y="159"/>
                    <a:pt x="67" y="158"/>
                  </a:cubicBezTo>
                  <a:cubicBezTo>
                    <a:pt x="66" y="158"/>
                    <a:pt x="66" y="158"/>
                    <a:pt x="65" y="158"/>
                  </a:cubicBezTo>
                  <a:cubicBezTo>
                    <a:pt x="65" y="158"/>
                    <a:pt x="64" y="158"/>
                    <a:pt x="64" y="158"/>
                  </a:cubicBezTo>
                  <a:cubicBezTo>
                    <a:pt x="63" y="158"/>
                    <a:pt x="63" y="158"/>
                    <a:pt x="62" y="158"/>
                  </a:cubicBezTo>
                  <a:cubicBezTo>
                    <a:pt x="62" y="158"/>
                    <a:pt x="61" y="158"/>
                    <a:pt x="61" y="158"/>
                  </a:cubicBezTo>
                  <a:cubicBezTo>
                    <a:pt x="60" y="158"/>
                    <a:pt x="60" y="158"/>
                    <a:pt x="59" y="158"/>
                  </a:cubicBezTo>
                  <a:cubicBezTo>
                    <a:pt x="59" y="158"/>
                    <a:pt x="58" y="158"/>
                    <a:pt x="58" y="158"/>
                  </a:cubicBezTo>
                  <a:cubicBezTo>
                    <a:pt x="57" y="158"/>
                    <a:pt x="57" y="158"/>
                    <a:pt x="56" y="158"/>
                  </a:cubicBezTo>
                  <a:cubicBezTo>
                    <a:pt x="56" y="158"/>
                    <a:pt x="55" y="158"/>
                    <a:pt x="55" y="158"/>
                  </a:cubicBezTo>
                  <a:cubicBezTo>
                    <a:pt x="54" y="158"/>
                    <a:pt x="53" y="158"/>
                    <a:pt x="53" y="158"/>
                  </a:cubicBezTo>
                  <a:cubicBezTo>
                    <a:pt x="52" y="158"/>
                    <a:pt x="52" y="158"/>
                    <a:pt x="51" y="158"/>
                  </a:cubicBezTo>
                  <a:cubicBezTo>
                    <a:pt x="51" y="158"/>
                    <a:pt x="50" y="158"/>
                    <a:pt x="50" y="158"/>
                  </a:cubicBezTo>
                  <a:cubicBezTo>
                    <a:pt x="50" y="159"/>
                    <a:pt x="50" y="159"/>
                    <a:pt x="50" y="160"/>
                  </a:cubicBezTo>
                  <a:cubicBezTo>
                    <a:pt x="49" y="160"/>
                    <a:pt x="49" y="160"/>
                    <a:pt x="48" y="160"/>
                  </a:cubicBezTo>
                  <a:cubicBezTo>
                    <a:pt x="48" y="160"/>
                    <a:pt x="47" y="160"/>
                    <a:pt x="47" y="160"/>
                  </a:cubicBezTo>
                  <a:cubicBezTo>
                    <a:pt x="46" y="160"/>
                    <a:pt x="46" y="160"/>
                    <a:pt x="45" y="160"/>
                  </a:cubicBezTo>
                  <a:cubicBezTo>
                    <a:pt x="45" y="160"/>
                    <a:pt x="44" y="160"/>
                    <a:pt x="44" y="160"/>
                  </a:cubicBezTo>
                  <a:cubicBezTo>
                    <a:pt x="43" y="160"/>
                    <a:pt x="43" y="160"/>
                    <a:pt x="42" y="160"/>
                  </a:cubicBezTo>
                  <a:cubicBezTo>
                    <a:pt x="42" y="160"/>
                    <a:pt x="42" y="161"/>
                    <a:pt x="42" y="161"/>
                  </a:cubicBezTo>
                  <a:cubicBezTo>
                    <a:pt x="42" y="161"/>
                    <a:pt x="41" y="161"/>
                    <a:pt x="41" y="161"/>
                  </a:cubicBezTo>
                  <a:cubicBezTo>
                    <a:pt x="40" y="161"/>
                    <a:pt x="39" y="161"/>
                    <a:pt x="39" y="161"/>
                  </a:cubicBezTo>
                  <a:cubicBezTo>
                    <a:pt x="39" y="162"/>
                    <a:pt x="39" y="162"/>
                    <a:pt x="39" y="163"/>
                  </a:cubicBezTo>
                  <a:cubicBezTo>
                    <a:pt x="38" y="163"/>
                    <a:pt x="38" y="163"/>
                    <a:pt x="37" y="163"/>
                  </a:cubicBezTo>
                  <a:cubicBezTo>
                    <a:pt x="37" y="163"/>
                    <a:pt x="36" y="163"/>
                    <a:pt x="36" y="163"/>
                  </a:cubicBezTo>
                  <a:cubicBezTo>
                    <a:pt x="35" y="163"/>
                    <a:pt x="35" y="163"/>
                    <a:pt x="34" y="163"/>
                  </a:cubicBezTo>
                  <a:cubicBezTo>
                    <a:pt x="34" y="163"/>
                    <a:pt x="33" y="163"/>
                    <a:pt x="33" y="163"/>
                  </a:cubicBezTo>
                  <a:cubicBezTo>
                    <a:pt x="32" y="163"/>
                    <a:pt x="32" y="163"/>
                    <a:pt x="31" y="163"/>
                  </a:cubicBezTo>
                  <a:cubicBezTo>
                    <a:pt x="31" y="162"/>
                    <a:pt x="31" y="162"/>
                    <a:pt x="31" y="161"/>
                  </a:cubicBezTo>
                  <a:cubicBezTo>
                    <a:pt x="32" y="161"/>
                    <a:pt x="32" y="161"/>
                    <a:pt x="33" y="161"/>
                  </a:cubicBezTo>
                  <a:cubicBezTo>
                    <a:pt x="33" y="161"/>
                    <a:pt x="34" y="161"/>
                    <a:pt x="34" y="161"/>
                  </a:cubicBezTo>
                  <a:cubicBezTo>
                    <a:pt x="35" y="161"/>
                    <a:pt x="35" y="161"/>
                    <a:pt x="36" y="161"/>
                  </a:cubicBezTo>
                  <a:cubicBezTo>
                    <a:pt x="36" y="161"/>
                    <a:pt x="36" y="160"/>
                    <a:pt x="36" y="160"/>
                  </a:cubicBezTo>
                  <a:cubicBezTo>
                    <a:pt x="36" y="160"/>
                    <a:pt x="37" y="160"/>
                    <a:pt x="37" y="160"/>
                  </a:cubicBezTo>
                  <a:cubicBezTo>
                    <a:pt x="38" y="160"/>
                    <a:pt x="38" y="160"/>
                    <a:pt x="39" y="160"/>
                  </a:cubicBezTo>
                  <a:cubicBezTo>
                    <a:pt x="39" y="159"/>
                    <a:pt x="39" y="159"/>
                    <a:pt x="39" y="158"/>
                  </a:cubicBezTo>
                  <a:cubicBezTo>
                    <a:pt x="39" y="158"/>
                    <a:pt x="40" y="158"/>
                    <a:pt x="41" y="158"/>
                  </a:cubicBezTo>
                  <a:cubicBezTo>
                    <a:pt x="41" y="157"/>
                    <a:pt x="41" y="157"/>
                    <a:pt x="41" y="156"/>
                  </a:cubicBezTo>
                  <a:cubicBezTo>
                    <a:pt x="41" y="156"/>
                    <a:pt x="42" y="156"/>
                    <a:pt x="42" y="156"/>
                  </a:cubicBezTo>
                  <a:cubicBezTo>
                    <a:pt x="42" y="156"/>
                    <a:pt x="42" y="155"/>
                    <a:pt x="42" y="155"/>
                  </a:cubicBezTo>
                  <a:cubicBezTo>
                    <a:pt x="43" y="155"/>
                    <a:pt x="43" y="155"/>
                    <a:pt x="44" y="155"/>
                  </a:cubicBezTo>
                  <a:cubicBezTo>
                    <a:pt x="44" y="154"/>
                    <a:pt x="44" y="154"/>
                    <a:pt x="44" y="153"/>
                  </a:cubicBezTo>
                  <a:cubicBezTo>
                    <a:pt x="43" y="153"/>
                    <a:pt x="43" y="153"/>
                    <a:pt x="42" y="153"/>
                  </a:cubicBezTo>
                  <a:cubicBezTo>
                    <a:pt x="42" y="153"/>
                    <a:pt x="42" y="152"/>
                    <a:pt x="42" y="151"/>
                  </a:cubicBezTo>
                  <a:cubicBezTo>
                    <a:pt x="42" y="151"/>
                    <a:pt x="42" y="150"/>
                    <a:pt x="42" y="150"/>
                  </a:cubicBezTo>
                  <a:cubicBezTo>
                    <a:pt x="43" y="150"/>
                    <a:pt x="43" y="150"/>
                    <a:pt x="44" y="150"/>
                  </a:cubicBezTo>
                  <a:cubicBezTo>
                    <a:pt x="44" y="149"/>
                    <a:pt x="44" y="149"/>
                    <a:pt x="44" y="148"/>
                  </a:cubicBezTo>
                  <a:cubicBezTo>
                    <a:pt x="44" y="148"/>
                    <a:pt x="45" y="148"/>
                    <a:pt x="45" y="148"/>
                  </a:cubicBezTo>
                  <a:cubicBezTo>
                    <a:pt x="46" y="148"/>
                    <a:pt x="46" y="148"/>
                    <a:pt x="47" y="148"/>
                  </a:cubicBezTo>
                  <a:cubicBezTo>
                    <a:pt x="47" y="148"/>
                    <a:pt x="47" y="147"/>
                    <a:pt x="47" y="147"/>
                  </a:cubicBezTo>
                  <a:cubicBezTo>
                    <a:pt x="47" y="147"/>
                    <a:pt x="48" y="147"/>
                    <a:pt x="48" y="147"/>
                  </a:cubicBezTo>
                  <a:cubicBezTo>
                    <a:pt x="49" y="147"/>
                    <a:pt x="49" y="147"/>
                    <a:pt x="50" y="147"/>
                  </a:cubicBezTo>
                  <a:cubicBezTo>
                    <a:pt x="50" y="146"/>
                    <a:pt x="50" y="146"/>
                    <a:pt x="50" y="145"/>
                  </a:cubicBezTo>
                  <a:cubicBezTo>
                    <a:pt x="50" y="145"/>
                    <a:pt x="50" y="144"/>
                    <a:pt x="50" y="144"/>
                  </a:cubicBezTo>
                  <a:cubicBezTo>
                    <a:pt x="50" y="143"/>
                    <a:pt x="50" y="142"/>
                    <a:pt x="50" y="142"/>
                  </a:cubicBezTo>
                  <a:cubicBezTo>
                    <a:pt x="50" y="141"/>
                    <a:pt x="50" y="141"/>
                    <a:pt x="50" y="140"/>
                  </a:cubicBezTo>
                  <a:cubicBezTo>
                    <a:pt x="50" y="140"/>
                    <a:pt x="51" y="140"/>
                    <a:pt x="51" y="140"/>
                  </a:cubicBezTo>
                  <a:cubicBezTo>
                    <a:pt x="52" y="140"/>
                    <a:pt x="52" y="140"/>
                    <a:pt x="53" y="140"/>
                  </a:cubicBezTo>
                  <a:cubicBezTo>
                    <a:pt x="53" y="141"/>
                    <a:pt x="53" y="141"/>
                    <a:pt x="53" y="142"/>
                  </a:cubicBezTo>
                  <a:cubicBezTo>
                    <a:pt x="53" y="142"/>
                    <a:pt x="54" y="142"/>
                    <a:pt x="55" y="142"/>
                  </a:cubicBezTo>
                  <a:cubicBezTo>
                    <a:pt x="55" y="142"/>
                    <a:pt x="56" y="142"/>
                    <a:pt x="56" y="142"/>
                  </a:cubicBezTo>
                  <a:cubicBezTo>
                    <a:pt x="57" y="142"/>
                    <a:pt x="57" y="142"/>
                    <a:pt x="58" y="142"/>
                  </a:cubicBezTo>
                  <a:cubicBezTo>
                    <a:pt x="58" y="141"/>
                    <a:pt x="58" y="141"/>
                    <a:pt x="58" y="140"/>
                  </a:cubicBezTo>
                  <a:cubicBezTo>
                    <a:pt x="58" y="140"/>
                    <a:pt x="59" y="140"/>
                    <a:pt x="59" y="140"/>
                  </a:cubicBezTo>
                  <a:cubicBezTo>
                    <a:pt x="59" y="140"/>
                    <a:pt x="59" y="139"/>
                    <a:pt x="59" y="139"/>
                  </a:cubicBezTo>
                  <a:cubicBezTo>
                    <a:pt x="60" y="139"/>
                    <a:pt x="60" y="139"/>
                    <a:pt x="61" y="139"/>
                  </a:cubicBezTo>
                  <a:cubicBezTo>
                    <a:pt x="61" y="139"/>
                    <a:pt x="62" y="139"/>
                    <a:pt x="62" y="139"/>
                  </a:cubicBezTo>
                  <a:cubicBezTo>
                    <a:pt x="62" y="139"/>
                    <a:pt x="62" y="140"/>
                    <a:pt x="62" y="140"/>
                  </a:cubicBezTo>
                  <a:cubicBezTo>
                    <a:pt x="63" y="140"/>
                    <a:pt x="63" y="140"/>
                    <a:pt x="64" y="140"/>
                  </a:cubicBezTo>
                  <a:cubicBezTo>
                    <a:pt x="64" y="141"/>
                    <a:pt x="64" y="141"/>
                    <a:pt x="64" y="142"/>
                  </a:cubicBezTo>
                  <a:cubicBezTo>
                    <a:pt x="64" y="142"/>
                    <a:pt x="65" y="142"/>
                    <a:pt x="65" y="142"/>
                  </a:cubicBezTo>
                  <a:cubicBezTo>
                    <a:pt x="65" y="142"/>
                    <a:pt x="65" y="143"/>
                    <a:pt x="65" y="144"/>
                  </a:cubicBezTo>
                  <a:cubicBezTo>
                    <a:pt x="66" y="144"/>
                    <a:pt x="66" y="144"/>
                    <a:pt x="67" y="144"/>
                  </a:cubicBezTo>
                  <a:cubicBezTo>
                    <a:pt x="67" y="144"/>
                    <a:pt x="67" y="145"/>
                    <a:pt x="67" y="145"/>
                  </a:cubicBezTo>
                  <a:cubicBezTo>
                    <a:pt x="68" y="145"/>
                    <a:pt x="68" y="145"/>
                    <a:pt x="69" y="145"/>
                  </a:cubicBezTo>
                  <a:cubicBezTo>
                    <a:pt x="69" y="146"/>
                    <a:pt x="69" y="146"/>
                    <a:pt x="69" y="147"/>
                  </a:cubicBezTo>
                  <a:cubicBezTo>
                    <a:pt x="69" y="147"/>
                    <a:pt x="70" y="147"/>
                    <a:pt x="70" y="147"/>
                  </a:cubicBezTo>
                  <a:cubicBezTo>
                    <a:pt x="71" y="147"/>
                    <a:pt x="71" y="147"/>
                    <a:pt x="72" y="147"/>
                  </a:cubicBezTo>
                  <a:cubicBezTo>
                    <a:pt x="72" y="147"/>
                    <a:pt x="72" y="148"/>
                    <a:pt x="72" y="148"/>
                  </a:cubicBezTo>
                  <a:cubicBezTo>
                    <a:pt x="72" y="148"/>
                    <a:pt x="73" y="148"/>
                    <a:pt x="73" y="148"/>
                  </a:cubicBezTo>
                  <a:cubicBezTo>
                    <a:pt x="74" y="148"/>
                    <a:pt x="74" y="148"/>
                    <a:pt x="75" y="148"/>
                  </a:cubicBezTo>
                  <a:cubicBezTo>
                    <a:pt x="75" y="149"/>
                    <a:pt x="75" y="149"/>
                    <a:pt x="75" y="150"/>
                  </a:cubicBezTo>
                  <a:cubicBezTo>
                    <a:pt x="75" y="150"/>
                    <a:pt x="76" y="150"/>
                    <a:pt x="76" y="150"/>
                  </a:cubicBezTo>
                  <a:cubicBezTo>
                    <a:pt x="76" y="150"/>
                    <a:pt x="76" y="151"/>
                    <a:pt x="76" y="151"/>
                  </a:cubicBezTo>
                  <a:cubicBezTo>
                    <a:pt x="76" y="152"/>
                    <a:pt x="76" y="153"/>
                    <a:pt x="76" y="153"/>
                  </a:cubicBezTo>
                  <a:cubicBezTo>
                    <a:pt x="76" y="153"/>
                    <a:pt x="75" y="153"/>
                    <a:pt x="75" y="153"/>
                  </a:cubicBezTo>
                  <a:cubicBezTo>
                    <a:pt x="75" y="154"/>
                    <a:pt x="75" y="154"/>
                    <a:pt x="75" y="155"/>
                  </a:cubicBezTo>
                  <a:cubicBezTo>
                    <a:pt x="74" y="155"/>
                    <a:pt x="74" y="155"/>
                    <a:pt x="73" y="155"/>
                  </a:cubicBezTo>
                  <a:cubicBezTo>
                    <a:pt x="73" y="155"/>
                    <a:pt x="72" y="155"/>
                    <a:pt x="72" y="155"/>
                  </a:cubicBezTo>
                  <a:cubicBezTo>
                    <a:pt x="71" y="155"/>
                    <a:pt x="71" y="155"/>
                    <a:pt x="70" y="155"/>
                  </a:cubicBezTo>
                  <a:cubicBezTo>
                    <a:pt x="70" y="155"/>
                    <a:pt x="69" y="155"/>
                    <a:pt x="69" y="155"/>
                  </a:cubicBezTo>
                  <a:cubicBezTo>
                    <a:pt x="69" y="155"/>
                    <a:pt x="69" y="156"/>
                    <a:pt x="69" y="156"/>
                  </a:cubicBezTo>
                  <a:cubicBezTo>
                    <a:pt x="69" y="156"/>
                    <a:pt x="70" y="156"/>
                    <a:pt x="70" y="156"/>
                  </a:cubicBezTo>
                  <a:cubicBezTo>
                    <a:pt x="70" y="157"/>
                    <a:pt x="70" y="157"/>
                    <a:pt x="70" y="158"/>
                  </a:cubicBezTo>
                  <a:cubicBezTo>
                    <a:pt x="71" y="158"/>
                    <a:pt x="71" y="158"/>
                    <a:pt x="72" y="158"/>
                  </a:cubicBezTo>
                  <a:cubicBezTo>
                    <a:pt x="72" y="158"/>
                    <a:pt x="73" y="158"/>
                    <a:pt x="73" y="158"/>
                  </a:cubicBezTo>
                  <a:cubicBezTo>
                    <a:pt x="73" y="159"/>
                    <a:pt x="73" y="159"/>
                    <a:pt x="73" y="160"/>
                  </a:cubicBezTo>
                  <a:cubicBezTo>
                    <a:pt x="74" y="160"/>
                    <a:pt x="74" y="160"/>
                    <a:pt x="75" y="160"/>
                  </a:cubicBezTo>
                  <a:cubicBezTo>
                    <a:pt x="75" y="160"/>
                    <a:pt x="76" y="160"/>
                    <a:pt x="76" y="160"/>
                  </a:cubicBezTo>
                  <a:cubicBezTo>
                    <a:pt x="76" y="159"/>
                    <a:pt x="76" y="159"/>
                    <a:pt x="76" y="158"/>
                  </a:cubicBezTo>
                  <a:cubicBezTo>
                    <a:pt x="76" y="157"/>
                    <a:pt x="76" y="157"/>
                    <a:pt x="76" y="156"/>
                  </a:cubicBezTo>
                  <a:cubicBezTo>
                    <a:pt x="77" y="156"/>
                    <a:pt x="77" y="156"/>
                    <a:pt x="78" y="156"/>
                  </a:cubicBezTo>
                  <a:cubicBezTo>
                    <a:pt x="79" y="156"/>
                    <a:pt x="79" y="156"/>
                    <a:pt x="80" y="156"/>
                  </a:cubicBezTo>
                  <a:cubicBezTo>
                    <a:pt x="80" y="156"/>
                    <a:pt x="80" y="155"/>
                    <a:pt x="80" y="155"/>
                  </a:cubicBezTo>
                  <a:cubicBezTo>
                    <a:pt x="80" y="154"/>
                    <a:pt x="80" y="154"/>
                    <a:pt x="80" y="153"/>
                  </a:cubicBezTo>
                  <a:cubicBezTo>
                    <a:pt x="80" y="153"/>
                    <a:pt x="81" y="153"/>
                    <a:pt x="81" y="153"/>
                  </a:cubicBezTo>
                  <a:cubicBezTo>
                    <a:pt x="81" y="153"/>
                    <a:pt x="81" y="152"/>
                    <a:pt x="81" y="151"/>
                  </a:cubicBezTo>
                  <a:cubicBezTo>
                    <a:pt x="81" y="151"/>
                    <a:pt x="80" y="151"/>
                    <a:pt x="80" y="151"/>
                  </a:cubicBezTo>
                  <a:cubicBezTo>
                    <a:pt x="80" y="151"/>
                    <a:pt x="80" y="150"/>
                    <a:pt x="80" y="150"/>
                  </a:cubicBezTo>
                  <a:cubicBezTo>
                    <a:pt x="80" y="150"/>
                    <a:pt x="81" y="150"/>
                    <a:pt x="81" y="150"/>
                  </a:cubicBezTo>
                  <a:cubicBezTo>
                    <a:pt x="82" y="150"/>
                    <a:pt x="82" y="150"/>
                    <a:pt x="83" y="150"/>
                  </a:cubicBezTo>
                  <a:cubicBezTo>
                    <a:pt x="83" y="149"/>
                    <a:pt x="83" y="149"/>
                    <a:pt x="83" y="148"/>
                  </a:cubicBezTo>
                  <a:cubicBezTo>
                    <a:pt x="83" y="148"/>
                    <a:pt x="83" y="147"/>
                    <a:pt x="83" y="147"/>
                  </a:cubicBezTo>
                  <a:cubicBezTo>
                    <a:pt x="82" y="147"/>
                    <a:pt x="82" y="147"/>
                    <a:pt x="81" y="147"/>
                  </a:cubicBezTo>
                  <a:cubicBezTo>
                    <a:pt x="81" y="147"/>
                    <a:pt x="80" y="147"/>
                    <a:pt x="80" y="147"/>
                  </a:cubicBezTo>
                  <a:cubicBezTo>
                    <a:pt x="80" y="146"/>
                    <a:pt x="80" y="146"/>
                    <a:pt x="80" y="145"/>
                  </a:cubicBezTo>
                  <a:cubicBezTo>
                    <a:pt x="79" y="145"/>
                    <a:pt x="79" y="145"/>
                    <a:pt x="78" y="145"/>
                  </a:cubicBezTo>
                  <a:cubicBezTo>
                    <a:pt x="78" y="145"/>
                    <a:pt x="78" y="144"/>
                    <a:pt x="78" y="144"/>
                  </a:cubicBezTo>
                  <a:cubicBezTo>
                    <a:pt x="77" y="144"/>
                    <a:pt x="77" y="144"/>
                    <a:pt x="76" y="144"/>
                  </a:cubicBezTo>
                  <a:cubicBezTo>
                    <a:pt x="76" y="144"/>
                    <a:pt x="75" y="144"/>
                    <a:pt x="75" y="144"/>
                  </a:cubicBezTo>
                  <a:cubicBezTo>
                    <a:pt x="74" y="144"/>
                    <a:pt x="74" y="144"/>
                    <a:pt x="73" y="144"/>
                  </a:cubicBezTo>
                  <a:cubicBezTo>
                    <a:pt x="73" y="143"/>
                    <a:pt x="73" y="142"/>
                    <a:pt x="73" y="142"/>
                  </a:cubicBezTo>
                  <a:cubicBezTo>
                    <a:pt x="73" y="141"/>
                    <a:pt x="73" y="141"/>
                    <a:pt x="73" y="140"/>
                  </a:cubicBezTo>
                  <a:cubicBezTo>
                    <a:pt x="73" y="140"/>
                    <a:pt x="72" y="140"/>
                    <a:pt x="72" y="140"/>
                  </a:cubicBezTo>
                  <a:cubicBezTo>
                    <a:pt x="72" y="140"/>
                    <a:pt x="72" y="139"/>
                    <a:pt x="72" y="139"/>
                  </a:cubicBezTo>
                  <a:cubicBezTo>
                    <a:pt x="71" y="139"/>
                    <a:pt x="71" y="139"/>
                    <a:pt x="70" y="139"/>
                  </a:cubicBezTo>
                  <a:cubicBezTo>
                    <a:pt x="70" y="138"/>
                    <a:pt x="70" y="137"/>
                    <a:pt x="70" y="137"/>
                  </a:cubicBezTo>
                  <a:cubicBezTo>
                    <a:pt x="70" y="137"/>
                    <a:pt x="69" y="137"/>
                    <a:pt x="69" y="137"/>
                  </a:cubicBezTo>
                  <a:cubicBezTo>
                    <a:pt x="69" y="136"/>
                    <a:pt x="69" y="136"/>
                    <a:pt x="69" y="135"/>
                  </a:cubicBezTo>
                  <a:cubicBezTo>
                    <a:pt x="69" y="135"/>
                    <a:pt x="69" y="134"/>
                    <a:pt x="69" y="134"/>
                  </a:cubicBezTo>
                  <a:cubicBezTo>
                    <a:pt x="69" y="134"/>
                    <a:pt x="70" y="134"/>
                    <a:pt x="70" y="134"/>
                  </a:cubicBezTo>
                  <a:cubicBezTo>
                    <a:pt x="70" y="134"/>
                    <a:pt x="70" y="135"/>
                    <a:pt x="70" y="135"/>
                  </a:cubicBezTo>
                  <a:cubicBezTo>
                    <a:pt x="71" y="135"/>
                    <a:pt x="71" y="135"/>
                    <a:pt x="72" y="135"/>
                  </a:cubicBezTo>
                  <a:cubicBezTo>
                    <a:pt x="72" y="136"/>
                    <a:pt x="72" y="136"/>
                    <a:pt x="72" y="137"/>
                  </a:cubicBezTo>
                  <a:cubicBezTo>
                    <a:pt x="72" y="137"/>
                    <a:pt x="73" y="137"/>
                    <a:pt x="73" y="137"/>
                  </a:cubicBezTo>
                  <a:cubicBezTo>
                    <a:pt x="73" y="137"/>
                    <a:pt x="73" y="138"/>
                    <a:pt x="73" y="139"/>
                  </a:cubicBezTo>
                  <a:cubicBezTo>
                    <a:pt x="74" y="139"/>
                    <a:pt x="74" y="139"/>
                    <a:pt x="75" y="139"/>
                  </a:cubicBezTo>
                  <a:cubicBezTo>
                    <a:pt x="75" y="139"/>
                    <a:pt x="75" y="140"/>
                    <a:pt x="75" y="140"/>
                  </a:cubicBezTo>
                  <a:cubicBezTo>
                    <a:pt x="75" y="140"/>
                    <a:pt x="76" y="140"/>
                    <a:pt x="76" y="140"/>
                  </a:cubicBezTo>
                  <a:cubicBezTo>
                    <a:pt x="76" y="141"/>
                    <a:pt x="76" y="141"/>
                    <a:pt x="76" y="142"/>
                  </a:cubicBezTo>
                  <a:cubicBezTo>
                    <a:pt x="77" y="142"/>
                    <a:pt x="77" y="142"/>
                    <a:pt x="78" y="142"/>
                  </a:cubicBezTo>
                  <a:cubicBezTo>
                    <a:pt x="79" y="142"/>
                    <a:pt x="79" y="142"/>
                    <a:pt x="80" y="142"/>
                  </a:cubicBezTo>
                  <a:cubicBezTo>
                    <a:pt x="80" y="142"/>
                    <a:pt x="81" y="142"/>
                    <a:pt x="81" y="142"/>
                  </a:cubicBezTo>
                  <a:cubicBezTo>
                    <a:pt x="81" y="142"/>
                    <a:pt x="81" y="143"/>
                    <a:pt x="81" y="144"/>
                  </a:cubicBezTo>
                  <a:cubicBezTo>
                    <a:pt x="82" y="144"/>
                    <a:pt x="82" y="144"/>
                    <a:pt x="83" y="144"/>
                  </a:cubicBezTo>
                  <a:cubicBezTo>
                    <a:pt x="83" y="144"/>
                    <a:pt x="84" y="144"/>
                    <a:pt x="84" y="144"/>
                  </a:cubicBezTo>
                  <a:cubicBezTo>
                    <a:pt x="84" y="144"/>
                    <a:pt x="84" y="145"/>
                    <a:pt x="84" y="145"/>
                  </a:cubicBezTo>
                  <a:cubicBezTo>
                    <a:pt x="84" y="146"/>
                    <a:pt x="84" y="146"/>
                    <a:pt x="84" y="147"/>
                  </a:cubicBezTo>
                  <a:cubicBezTo>
                    <a:pt x="84" y="147"/>
                    <a:pt x="84" y="148"/>
                    <a:pt x="84" y="148"/>
                  </a:cubicBezTo>
                  <a:cubicBezTo>
                    <a:pt x="85" y="148"/>
                    <a:pt x="85" y="148"/>
                    <a:pt x="86" y="148"/>
                  </a:cubicBezTo>
                  <a:cubicBezTo>
                    <a:pt x="86" y="149"/>
                    <a:pt x="86" y="149"/>
                    <a:pt x="86" y="150"/>
                  </a:cubicBezTo>
                  <a:cubicBezTo>
                    <a:pt x="86" y="150"/>
                    <a:pt x="86" y="151"/>
                    <a:pt x="86" y="151"/>
                  </a:cubicBezTo>
                  <a:cubicBezTo>
                    <a:pt x="86" y="151"/>
                    <a:pt x="87" y="151"/>
                    <a:pt x="87" y="151"/>
                  </a:cubicBezTo>
                  <a:cubicBezTo>
                    <a:pt x="87" y="152"/>
                    <a:pt x="87" y="153"/>
                    <a:pt x="87" y="153"/>
                  </a:cubicBezTo>
                  <a:cubicBezTo>
                    <a:pt x="88" y="153"/>
                    <a:pt x="88" y="153"/>
                    <a:pt x="89" y="153"/>
                  </a:cubicBezTo>
                  <a:cubicBezTo>
                    <a:pt x="89" y="154"/>
                    <a:pt x="89" y="154"/>
                    <a:pt x="89" y="155"/>
                  </a:cubicBezTo>
                  <a:cubicBezTo>
                    <a:pt x="89" y="155"/>
                    <a:pt x="89" y="156"/>
                    <a:pt x="89" y="156"/>
                  </a:cubicBezTo>
                  <a:cubicBezTo>
                    <a:pt x="89" y="157"/>
                    <a:pt x="89" y="157"/>
                    <a:pt x="89" y="158"/>
                  </a:cubicBezTo>
                  <a:cubicBezTo>
                    <a:pt x="89" y="158"/>
                    <a:pt x="90" y="158"/>
                    <a:pt x="90" y="158"/>
                  </a:cubicBezTo>
                  <a:cubicBezTo>
                    <a:pt x="90" y="159"/>
                    <a:pt x="90" y="159"/>
                    <a:pt x="90" y="160"/>
                  </a:cubicBezTo>
                  <a:cubicBezTo>
                    <a:pt x="91" y="160"/>
                    <a:pt x="92" y="160"/>
                    <a:pt x="92" y="160"/>
                  </a:cubicBezTo>
                  <a:cubicBezTo>
                    <a:pt x="93" y="160"/>
                    <a:pt x="93" y="160"/>
                    <a:pt x="94" y="160"/>
                  </a:cubicBezTo>
                  <a:cubicBezTo>
                    <a:pt x="94" y="159"/>
                    <a:pt x="94" y="159"/>
                    <a:pt x="94" y="158"/>
                  </a:cubicBezTo>
                  <a:cubicBezTo>
                    <a:pt x="94" y="157"/>
                    <a:pt x="94" y="157"/>
                    <a:pt x="94" y="156"/>
                  </a:cubicBezTo>
                  <a:cubicBezTo>
                    <a:pt x="94" y="156"/>
                    <a:pt x="95" y="156"/>
                    <a:pt x="95" y="156"/>
                  </a:cubicBezTo>
                  <a:cubicBezTo>
                    <a:pt x="95" y="156"/>
                    <a:pt x="95" y="155"/>
                    <a:pt x="95" y="155"/>
                  </a:cubicBezTo>
                  <a:cubicBezTo>
                    <a:pt x="96" y="155"/>
                    <a:pt x="96" y="155"/>
                    <a:pt x="97" y="155"/>
                  </a:cubicBezTo>
                  <a:cubicBezTo>
                    <a:pt x="97" y="154"/>
                    <a:pt x="97" y="154"/>
                    <a:pt x="97" y="153"/>
                  </a:cubicBezTo>
                  <a:cubicBezTo>
                    <a:pt x="96" y="153"/>
                    <a:pt x="96" y="153"/>
                    <a:pt x="95" y="153"/>
                  </a:cubicBezTo>
                  <a:cubicBezTo>
                    <a:pt x="95" y="153"/>
                    <a:pt x="95" y="152"/>
                    <a:pt x="95" y="151"/>
                  </a:cubicBezTo>
                  <a:cubicBezTo>
                    <a:pt x="95" y="151"/>
                    <a:pt x="94" y="151"/>
                    <a:pt x="94" y="151"/>
                  </a:cubicBezTo>
                  <a:cubicBezTo>
                    <a:pt x="94" y="151"/>
                    <a:pt x="94" y="150"/>
                    <a:pt x="94" y="150"/>
                  </a:cubicBezTo>
                  <a:cubicBezTo>
                    <a:pt x="94" y="150"/>
                    <a:pt x="95" y="150"/>
                    <a:pt x="95" y="150"/>
                  </a:cubicBezTo>
                  <a:cubicBezTo>
                    <a:pt x="95" y="149"/>
                    <a:pt x="95" y="149"/>
                    <a:pt x="95" y="148"/>
                  </a:cubicBezTo>
                  <a:cubicBezTo>
                    <a:pt x="96" y="148"/>
                    <a:pt x="96" y="148"/>
                    <a:pt x="97" y="148"/>
                  </a:cubicBezTo>
                  <a:cubicBezTo>
                    <a:pt x="97" y="148"/>
                    <a:pt x="98" y="148"/>
                    <a:pt x="98" y="148"/>
                  </a:cubicBezTo>
                  <a:cubicBezTo>
                    <a:pt x="98" y="149"/>
                    <a:pt x="98" y="149"/>
                    <a:pt x="98" y="150"/>
                  </a:cubicBezTo>
                  <a:cubicBezTo>
                    <a:pt x="98" y="150"/>
                    <a:pt x="98" y="151"/>
                    <a:pt x="98" y="151"/>
                  </a:cubicBezTo>
                  <a:cubicBezTo>
                    <a:pt x="99" y="151"/>
                    <a:pt x="99" y="151"/>
                    <a:pt x="100" y="151"/>
                  </a:cubicBezTo>
                  <a:cubicBezTo>
                    <a:pt x="100" y="152"/>
                    <a:pt x="100" y="153"/>
                    <a:pt x="100" y="153"/>
                  </a:cubicBezTo>
                  <a:cubicBezTo>
                    <a:pt x="100" y="154"/>
                    <a:pt x="100" y="154"/>
                    <a:pt x="100" y="155"/>
                  </a:cubicBezTo>
                  <a:cubicBezTo>
                    <a:pt x="100" y="155"/>
                    <a:pt x="101" y="155"/>
                    <a:pt x="102" y="155"/>
                  </a:cubicBezTo>
                  <a:cubicBezTo>
                    <a:pt x="102" y="155"/>
                    <a:pt x="102" y="156"/>
                    <a:pt x="102" y="156"/>
                  </a:cubicBezTo>
                  <a:cubicBezTo>
                    <a:pt x="102" y="157"/>
                    <a:pt x="102" y="157"/>
                    <a:pt x="102" y="158"/>
                  </a:cubicBezTo>
                  <a:cubicBezTo>
                    <a:pt x="102" y="158"/>
                    <a:pt x="103" y="158"/>
                    <a:pt x="103" y="158"/>
                  </a:cubicBezTo>
                  <a:cubicBezTo>
                    <a:pt x="103" y="159"/>
                    <a:pt x="103" y="159"/>
                    <a:pt x="103" y="160"/>
                  </a:cubicBezTo>
                  <a:cubicBezTo>
                    <a:pt x="103" y="160"/>
                    <a:pt x="103" y="161"/>
                    <a:pt x="103" y="161"/>
                  </a:cubicBezTo>
                  <a:cubicBezTo>
                    <a:pt x="104" y="161"/>
                    <a:pt x="104" y="161"/>
                    <a:pt x="105" y="161"/>
                  </a:cubicBezTo>
                  <a:cubicBezTo>
                    <a:pt x="105" y="161"/>
                    <a:pt x="106" y="161"/>
                    <a:pt x="106" y="161"/>
                  </a:cubicBezTo>
                  <a:cubicBezTo>
                    <a:pt x="106" y="161"/>
                    <a:pt x="106" y="160"/>
                    <a:pt x="106" y="160"/>
                  </a:cubicBezTo>
                  <a:cubicBezTo>
                    <a:pt x="107" y="160"/>
                    <a:pt x="107" y="160"/>
                    <a:pt x="108" y="160"/>
                  </a:cubicBezTo>
                  <a:cubicBezTo>
                    <a:pt x="108" y="160"/>
                    <a:pt x="109" y="160"/>
                    <a:pt x="109" y="160"/>
                  </a:cubicBezTo>
                  <a:cubicBezTo>
                    <a:pt x="110" y="160"/>
                    <a:pt x="110" y="160"/>
                    <a:pt x="111" y="160"/>
                  </a:cubicBezTo>
                  <a:cubicBezTo>
                    <a:pt x="111" y="159"/>
                    <a:pt x="111" y="159"/>
                    <a:pt x="111" y="158"/>
                  </a:cubicBezTo>
                  <a:cubicBezTo>
                    <a:pt x="111" y="158"/>
                    <a:pt x="112" y="158"/>
                    <a:pt x="112" y="158"/>
                  </a:cubicBezTo>
                  <a:cubicBezTo>
                    <a:pt x="112" y="159"/>
                    <a:pt x="112" y="159"/>
                    <a:pt x="112" y="160"/>
                  </a:cubicBezTo>
                  <a:cubicBezTo>
                    <a:pt x="113" y="160"/>
                    <a:pt x="113" y="160"/>
                    <a:pt x="114" y="160"/>
                  </a:cubicBezTo>
                  <a:cubicBezTo>
                    <a:pt x="114" y="160"/>
                    <a:pt x="115" y="160"/>
                    <a:pt x="116" y="160"/>
                  </a:cubicBezTo>
                  <a:cubicBezTo>
                    <a:pt x="116" y="160"/>
                    <a:pt x="117" y="160"/>
                    <a:pt x="117" y="160"/>
                  </a:cubicBezTo>
                  <a:cubicBezTo>
                    <a:pt x="117" y="160"/>
                    <a:pt x="117" y="161"/>
                    <a:pt x="117" y="161"/>
                  </a:cubicBezTo>
                  <a:cubicBezTo>
                    <a:pt x="117" y="161"/>
                    <a:pt x="116" y="161"/>
                    <a:pt x="116" y="161"/>
                  </a:cubicBezTo>
                  <a:cubicBezTo>
                    <a:pt x="115" y="161"/>
                    <a:pt x="114" y="161"/>
                    <a:pt x="114" y="161"/>
                  </a:cubicBezTo>
                  <a:cubicBezTo>
                    <a:pt x="114" y="162"/>
                    <a:pt x="114" y="162"/>
                    <a:pt x="114" y="163"/>
                  </a:cubicBezTo>
                  <a:cubicBezTo>
                    <a:pt x="114" y="163"/>
                    <a:pt x="114" y="164"/>
                    <a:pt x="114" y="164"/>
                  </a:cubicBezTo>
                  <a:cubicBezTo>
                    <a:pt x="114" y="164"/>
                    <a:pt x="115" y="164"/>
                    <a:pt x="116" y="164"/>
                  </a:cubicBezTo>
                  <a:cubicBezTo>
                    <a:pt x="116" y="164"/>
                    <a:pt x="117" y="164"/>
                    <a:pt x="117" y="164"/>
                  </a:cubicBezTo>
                  <a:cubicBezTo>
                    <a:pt x="118" y="164"/>
                    <a:pt x="118" y="164"/>
                    <a:pt x="119" y="164"/>
                  </a:cubicBezTo>
                  <a:cubicBezTo>
                    <a:pt x="119" y="164"/>
                    <a:pt x="119" y="163"/>
                    <a:pt x="119" y="163"/>
                  </a:cubicBezTo>
                  <a:cubicBezTo>
                    <a:pt x="119" y="163"/>
                    <a:pt x="120" y="163"/>
                    <a:pt x="120" y="163"/>
                  </a:cubicBezTo>
                  <a:cubicBezTo>
                    <a:pt x="120" y="162"/>
                    <a:pt x="120" y="162"/>
                    <a:pt x="120" y="161"/>
                  </a:cubicBezTo>
                  <a:cubicBezTo>
                    <a:pt x="120" y="161"/>
                    <a:pt x="119" y="161"/>
                    <a:pt x="119" y="161"/>
                  </a:cubicBezTo>
                  <a:cubicBezTo>
                    <a:pt x="119" y="161"/>
                    <a:pt x="119" y="160"/>
                    <a:pt x="119" y="160"/>
                  </a:cubicBezTo>
                  <a:cubicBezTo>
                    <a:pt x="119" y="160"/>
                    <a:pt x="120" y="160"/>
                    <a:pt x="120" y="160"/>
                  </a:cubicBezTo>
                  <a:cubicBezTo>
                    <a:pt x="120" y="159"/>
                    <a:pt x="120" y="159"/>
                    <a:pt x="120" y="158"/>
                  </a:cubicBezTo>
                  <a:cubicBezTo>
                    <a:pt x="121" y="158"/>
                    <a:pt x="121" y="158"/>
                    <a:pt x="122" y="158"/>
                  </a:cubicBezTo>
                  <a:cubicBezTo>
                    <a:pt x="122" y="159"/>
                    <a:pt x="122" y="159"/>
                    <a:pt x="122" y="160"/>
                  </a:cubicBezTo>
                  <a:cubicBezTo>
                    <a:pt x="122" y="160"/>
                    <a:pt x="122" y="161"/>
                    <a:pt x="122" y="161"/>
                  </a:cubicBezTo>
                  <a:cubicBezTo>
                    <a:pt x="122" y="162"/>
                    <a:pt x="122" y="162"/>
                    <a:pt x="122" y="163"/>
                  </a:cubicBezTo>
                  <a:cubicBezTo>
                    <a:pt x="122" y="163"/>
                    <a:pt x="122" y="164"/>
                    <a:pt x="122" y="164"/>
                  </a:cubicBezTo>
                  <a:cubicBezTo>
                    <a:pt x="121" y="164"/>
                    <a:pt x="121" y="164"/>
                    <a:pt x="120" y="164"/>
                  </a:cubicBezTo>
                  <a:moveTo>
                    <a:pt x="145" y="221"/>
                  </a:moveTo>
                  <a:cubicBezTo>
                    <a:pt x="145" y="221"/>
                    <a:pt x="144" y="221"/>
                    <a:pt x="144" y="221"/>
                  </a:cubicBezTo>
                  <a:cubicBezTo>
                    <a:pt x="144" y="220"/>
                    <a:pt x="144" y="220"/>
                    <a:pt x="144" y="219"/>
                  </a:cubicBezTo>
                  <a:cubicBezTo>
                    <a:pt x="143" y="219"/>
                    <a:pt x="143" y="219"/>
                    <a:pt x="142" y="219"/>
                  </a:cubicBezTo>
                  <a:cubicBezTo>
                    <a:pt x="142" y="219"/>
                    <a:pt x="142" y="218"/>
                    <a:pt x="142" y="218"/>
                  </a:cubicBezTo>
                  <a:cubicBezTo>
                    <a:pt x="142" y="218"/>
                    <a:pt x="141" y="218"/>
                    <a:pt x="141" y="218"/>
                  </a:cubicBezTo>
                  <a:cubicBezTo>
                    <a:pt x="141" y="217"/>
                    <a:pt x="141" y="217"/>
                    <a:pt x="141" y="216"/>
                  </a:cubicBezTo>
                  <a:cubicBezTo>
                    <a:pt x="140" y="216"/>
                    <a:pt x="140" y="216"/>
                    <a:pt x="139" y="216"/>
                  </a:cubicBezTo>
                  <a:cubicBezTo>
                    <a:pt x="139" y="216"/>
                    <a:pt x="139" y="215"/>
                    <a:pt x="139" y="214"/>
                  </a:cubicBezTo>
                  <a:cubicBezTo>
                    <a:pt x="139" y="214"/>
                    <a:pt x="138" y="214"/>
                    <a:pt x="137" y="214"/>
                  </a:cubicBezTo>
                  <a:cubicBezTo>
                    <a:pt x="137" y="214"/>
                    <a:pt x="136" y="214"/>
                    <a:pt x="136" y="214"/>
                  </a:cubicBezTo>
                  <a:cubicBezTo>
                    <a:pt x="136" y="214"/>
                    <a:pt x="136" y="213"/>
                    <a:pt x="136" y="213"/>
                  </a:cubicBezTo>
                  <a:cubicBezTo>
                    <a:pt x="136" y="212"/>
                    <a:pt x="136" y="212"/>
                    <a:pt x="136" y="211"/>
                  </a:cubicBezTo>
                  <a:cubicBezTo>
                    <a:pt x="135" y="211"/>
                    <a:pt x="135" y="211"/>
                    <a:pt x="134" y="211"/>
                  </a:cubicBezTo>
                  <a:cubicBezTo>
                    <a:pt x="134" y="211"/>
                    <a:pt x="134" y="210"/>
                    <a:pt x="134" y="210"/>
                  </a:cubicBezTo>
                  <a:cubicBezTo>
                    <a:pt x="134" y="209"/>
                    <a:pt x="134" y="208"/>
                    <a:pt x="134" y="208"/>
                  </a:cubicBezTo>
                  <a:cubicBezTo>
                    <a:pt x="134" y="208"/>
                    <a:pt x="133" y="208"/>
                    <a:pt x="133" y="208"/>
                  </a:cubicBezTo>
                  <a:cubicBezTo>
                    <a:pt x="133" y="207"/>
                    <a:pt x="133" y="207"/>
                    <a:pt x="133" y="206"/>
                  </a:cubicBezTo>
                  <a:cubicBezTo>
                    <a:pt x="132" y="206"/>
                    <a:pt x="132" y="206"/>
                    <a:pt x="131" y="206"/>
                  </a:cubicBezTo>
                  <a:cubicBezTo>
                    <a:pt x="131" y="206"/>
                    <a:pt x="131" y="205"/>
                    <a:pt x="131" y="205"/>
                  </a:cubicBezTo>
                  <a:cubicBezTo>
                    <a:pt x="131" y="204"/>
                    <a:pt x="131" y="204"/>
                    <a:pt x="131" y="203"/>
                  </a:cubicBezTo>
                  <a:cubicBezTo>
                    <a:pt x="131" y="203"/>
                    <a:pt x="131" y="202"/>
                    <a:pt x="131" y="202"/>
                  </a:cubicBezTo>
                  <a:cubicBezTo>
                    <a:pt x="131" y="202"/>
                    <a:pt x="130" y="202"/>
                    <a:pt x="130" y="202"/>
                  </a:cubicBezTo>
                  <a:cubicBezTo>
                    <a:pt x="130" y="201"/>
                    <a:pt x="130" y="200"/>
                    <a:pt x="130" y="200"/>
                  </a:cubicBezTo>
                  <a:cubicBezTo>
                    <a:pt x="130" y="199"/>
                    <a:pt x="130" y="199"/>
                    <a:pt x="130" y="198"/>
                  </a:cubicBezTo>
                  <a:cubicBezTo>
                    <a:pt x="130" y="198"/>
                    <a:pt x="130" y="197"/>
                    <a:pt x="130" y="197"/>
                  </a:cubicBezTo>
                  <a:cubicBezTo>
                    <a:pt x="129" y="197"/>
                    <a:pt x="129" y="197"/>
                    <a:pt x="128" y="197"/>
                  </a:cubicBezTo>
                  <a:cubicBezTo>
                    <a:pt x="128" y="196"/>
                    <a:pt x="128" y="196"/>
                    <a:pt x="128" y="195"/>
                  </a:cubicBezTo>
                  <a:cubicBezTo>
                    <a:pt x="128" y="195"/>
                    <a:pt x="127" y="195"/>
                    <a:pt x="126" y="195"/>
                  </a:cubicBezTo>
                  <a:cubicBezTo>
                    <a:pt x="126" y="194"/>
                    <a:pt x="126" y="194"/>
                    <a:pt x="126" y="193"/>
                  </a:cubicBezTo>
                  <a:cubicBezTo>
                    <a:pt x="126" y="193"/>
                    <a:pt x="126" y="192"/>
                    <a:pt x="126" y="192"/>
                  </a:cubicBezTo>
                  <a:cubicBezTo>
                    <a:pt x="126" y="192"/>
                    <a:pt x="125" y="192"/>
                    <a:pt x="125" y="192"/>
                  </a:cubicBezTo>
                  <a:cubicBezTo>
                    <a:pt x="125" y="191"/>
                    <a:pt x="125" y="191"/>
                    <a:pt x="125" y="190"/>
                  </a:cubicBezTo>
                  <a:cubicBezTo>
                    <a:pt x="124" y="190"/>
                    <a:pt x="124" y="190"/>
                    <a:pt x="123" y="190"/>
                  </a:cubicBezTo>
                  <a:cubicBezTo>
                    <a:pt x="123" y="190"/>
                    <a:pt x="123" y="189"/>
                    <a:pt x="123" y="189"/>
                  </a:cubicBezTo>
                  <a:cubicBezTo>
                    <a:pt x="123" y="188"/>
                    <a:pt x="123" y="188"/>
                    <a:pt x="123" y="187"/>
                  </a:cubicBezTo>
                  <a:cubicBezTo>
                    <a:pt x="123" y="187"/>
                    <a:pt x="122" y="187"/>
                    <a:pt x="122" y="187"/>
                  </a:cubicBezTo>
                  <a:cubicBezTo>
                    <a:pt x="122" y="186"/>
                    <a:pt x="122" y="186"/>
                    <a:pt x="122" y="185"/>
                  </a:cubicBezTo>
                  <a:cubicBezTo>
                    <a:pt x="122" y="185"/>
                    <a:pt x="122" y="184"/>
                    <a:pt x="122" y="184"/>
                  </a:cubicBezTo>
                  <a:cubicBezTo>
                    <a:pt x="122" y="184"/>
                    <a:pt x="123" y="184"/>
                    <a:pt x="123" y="184"/>
                  </a:cubicBezTo>
                  <a:cubicBezTo>
                    <a:pt x="123" y="184"/>
                    <a:pt x="123" y="185"/>
                    <a:pt x="123" y="185"/>
                  </a:cubicBezTo>
                  <a:cubicBezTo>
                    <a:pt x="124" y="185"/>
                    <a:pt x="124" y="185"/>
                    <a:pt x="125" y="185"/>
                  </a:cubicBezTo>
                  <a:cubicBezTo>
                    <a:pt x="125" y="186"/>
                    <a:pt x="125" y="186"/>
                    <a:pt x="125" y="187"/>
                  </a:cubicBezTo>
                  <a:cubicBezTo>
                    <a:pt x="125" y="187"/>
                    <a:pt x="126" y="187"/>
                    <a:pt x="126" y="187"/>
                  </a:cubicBezTo>
                  <a:cubicBezTo>
                    <a:pt x="126" y="188"/>
                    <a:pt x="126" y="188"/>
                    <a:pt x="126" y="189"/>
                  </a:cubicBezTo>
                  <a:cubicBezTo>
                    <a:pt x="127" y="189"/>
                    <a:pt x="128" y="189"/>
                    <a:pt x="128" y="189"/>
                  </a:cubicBezTo>
                  <a:cubicBezTo>
                    <a:pt x="128" y="189"/>
                    <a:pt x="128" y="190"/>
                    <a:pt x="128" y="190"/>
                  </a:cubicBezTo>
                  <a:cubicBezTo>
                    <a:pt x="128" y="191"/>
                    <a:pt x="128" y="191"/>
                    <a:pt x="128" y="192"/>
                  </a:cubicBezTo>
                  <a:cubicBezTo>
                    <a:pt x="129" y="192"/>
                    <a:pt x="129" y="192"/>
                    <a:pt x="130" y="192"/>
                  </a:cubicBezTo>
                  <a:cubicBezTo>
                    <a:pt x="130" y="192"/>
                    <a:pt x="130" y="193"/>
                    <a:pt x="130" y="193"/>
                  </a:cubicBezTo>
                  <a:cubicBezTo>
                    <a:pt x="130" y="193"/>
                    <a:pt x="131" y="193"/>
                    <a:pt x="131" y="193"/>
                  </a:cubicBezTo>
                  <a:cubicBezTo>
                    <a:pt x="131" y="194"/>
                    <a:pt x="131" y="194"/>
                    <a:pt x="131" y="195"/>
                  </a:cubicBezTo>
                  <a:cubicBezTo>
                    <a:pt x="132" y="195"/>
                    <a:pt x="132" y="195"/>
                    <a:pt x="133" y="195"/>
                  </a:cubicBezTo>
                  <a:cubicBezTo>
                    <a:pt x="133" y="196"/>
                    <a:pt x="133" y="196"/>
                    <a:pt x="133" y="197"/>
                  </a:cubicBezTo>
                  <a:cubicBezTo>
                    <a:pt x="133" y="197"/>
                    <a:pt x="133" y="198"/>
                    <a:pt x="133" y="198"/>
                  </a:cubicBezTo>
                  <a:cubicBezTo>
                    <a:pt x="133" y="198"/>
                    <a:pt x="134" y="198"/>
                    <a:pt x="134" y="198"/>
                  </a:cubicBezTo>
                  <a:cubicBezTo>
                    <a:pt x="134" y="199"/>
                    <a:pt x="134" y="199"/>
                    <a:pt x="134" y="200"/>
                  </a:cubicBezTo>
                  <a:cubicBezTo>
                    <a:pt x="134" y="200"/>
                    <a:pt x="134" y="201"/>
                    <a:pt x="134" y="202"/>
                  </a:cubicBezTo>
                  <a:cubicBezTo>
                    <a:pt x="135" y="202"/>
                    <a:pt x="135" y="202"/>
                    <a:pt x="136" y="202"/>
                  </a:cubicBezTo>
                  <a:cubicBezTo>
                    <a:pt x="136" y="202"/>
                    <a:pt x="136" y="203"/>
                    <a:pt x="136" y="203"/>
                  </a:cubicBezTo>
                  <a:cubicBezTo>
                    <a:pt x="136" y="203"/>
                    <a:pt x="137" y="203"/>
                    <a:pt x="137" y="203"/>
                  </a:cubicBezTo>
                  <a:cubicBezTo>
                    <a:pt x="137" y="204"/>
                    <a:pt x="137" y="204"/>
                    <a:pt x="137" y="205"/>
                  </a:cubicBezTo>
                  <a:cubicBezTo>
                    <a:pt x="138" y="205"/>
                    <a:pt x="139" y="205"/>
                    <a:pt x="139" y="205"/>
                  </a:cubicBezTo>
                  <a:cubicBezTo>
                    <a:pt x="139" y="205"/>
                    <a:pt x="139" y="206"/>
                    <a:pt x="139" y="206"/>
                  </a:cubicBezTo>
                  <a:cubicBezTo>
                    <a:pt x="140" y="206"/>
                    <a:pt x="140" y="206"/>
                    <a:pt x="141" y="206"/>
                  </a:cubicBezTo>
                  <a:cubicBezTo>
                    <a:pt x="141" y="207"/>
                    <a:pt x="141" y="207"/>
                    <a:pt x="141" y="208"/>
                  </a:cubicBezTo>
                  <a:cubicBezTo>
                    <a:pt x="141" y="208"/>
                    <a:pt x="141" y="209"/>
                    <a:pt x="141" y="210"/>
                  </a:cubicBezTo>
                  <a:cubicBezTo>
                    <a:pt x="141" y="210"/>
                    <a:pt x="142" y="210"/>
                    <a:pt x="142" y="210"/>
                  </a:cubicBezTo>
                  <a:cubicBezTo>
                    <a:pt x="142" y="210"/>
                    <a:pt x="142" y="211"/>
                    <a:pt x="142" y="211"/>
                  </a:cubicBezTo>
                  <a:cubicBezTo>
                    <a:pt x="143" y="211"/>
                    <a:pt x="143" y="211"/>
                    <a:pt x="144" y="211"/>
                  </a:cubicBezTo>
                  <a:cubicBezTo>
                    <a:pt x="144" y="212"/>
                    <a:pt x="144" y="212"/>
                    <a:pt x="144" y="213"/>
                  </a:cubicBezTo>
                  <a:cubicBezTo>
                    <a:pt x="144" y="213"/>
                    <a:pt x="144" y="214"/>
                    <a:pt x="144" y="214"/>
                  </a:cubicBezTo>
                  <a:cubicBezTo>
                    <a:pt x="144" y="215"/>
                    <a:pt x="144" y="216"/>
                    <a:pt x="144" y="216"/>
                  </a:cubicBezTo>
                  <a:cubicBezTo>
                    <a:pt x="144" y="217"/>
                    <a:pt x="144" y="217"/>
                    <a:pt x="144" y="218"/>
                  </a:cubicBezTo>
                  <a:cubicBezTo>
                    <a:pt x="144" y="218"/>
                    <a:pt x="144" y="219"/>
                    <a:pt x="144" y="219"/>
                  </a:cubicBezTo>
                  <a:cubicBezTo>
                    <a:pt x="144" y="219"/>
                    <a:pt x="145" y="219"/>
                    <a:pt x="145" y="219"/>
                  </a:cubicBezTo>
                  <a:cubicBezTo>
                    <a:pt x="145" y="220"/>
                    <a:pt x="145" y="220"/>
                    <a:pt x="145" y="221"/>
                  </a:cubicBezTo>
                  <a:moveTo>
                    <a:pt x="173" y="184"/>
                  </a:moveTo>
                  <a:cubicBezTo>
                    <a:pt x="173" y="184"/>
                    <a:pt x="172" y="184"/>
                    <a:pt x="172" y="184"/>
                  </a:cubicBezTo>
                  <a:cubicBezTo>
                    <a:pt x="172" y="184"/>
                    <a:pt x="172" y="185"/>
                    <a:pt x="172" y="185"/>
                  </a:cubicBezTo>
                  <a:cubicBezTo>
                    <a:pt x="171" y="185"/>
                    <a:pt x="171" y="185"/>
                    <a:pt x="170" y="185"/>
                  </a:cubicBezTo>
                  <a:cubicBezTo>
                    <a:pt x="170" y="186"/>
                    <a:pt x="170" y="186"/>
                    <a:pt x="170" y="187"/>
                  </a:cubicBezTo>
                  <a:cubicBezTo>
                    <a:pt x="170" y="187"/>
                    <a:pt x="169" y="187"/>
                    <a:pt x="169" y="187"/>
                  </a:cubicBezTo>
                  <a:cubicBezTo>
                    <a:pt x="169" y="188"/>
                    <a:pt x="169" y="188"/>
                    <a:pt x="169" y="189"/>
                  </a:cubicBezTo>
                  <a:cubicBezTo>
                    <a:pt x="169" y="189"/>
                    <a:pt x="169" y="190"/>
                    <a:pt x="169" y="190"/>
                  </a:cubicBezTo>
                  <a:cubicBezTo>
                    <a:pt x="168" y="190"/>
                    <a:pt x="168" y="190"/>
                    <a:pt x="167" y="190"/>
                  </a:cubicBezTo>
                  <a:cubicBezTo>
                    <a:pt x="167" y="190"/>
                    <a:pt x="166" y="190"/>
                    <a:pt x="166" y="190"/>
                  </a:cubicBezTo>
                  <a:cubicBezTo>
                    <a:pt x="165" y="190"/>
                    <a:pt x="165" y="190"/>
                    <a:pt x="164" y="190"/>
                  </a:cubicBezTo>
                  <a:cubicBezTo>
                    <a:pt x="164" y="190"/>
                    <a:pt x="164" y="189"/>
                    <a:pt x="164" y="189"/>
                  </a:cubicBezTo>
                  <a:cubicBezTo>
                    <a:pt x="164" y="188"/>
                    <a:pt x="164" y="188"/>
                    <a:pt x="164" y="187"/>
                  </a:cubicBezTo>
                  <a:cubicBezTo>
                    <a:pt x="164" y="186"/>
                    <a:pt x="164" y="186"/>
                    <a:pt x="164" y="185"/>
                  </a:cubicBezTo>
                  <a:cubicBezTo>
                    <a:pt x="164" y="185"/>
                    <a:pt x="163" y="185"/>
                    <a:pt x="163" y="185"/>
                  </a:cubicBezTo>
                  <a:cubicBezTo>
                    <a:pt x="162" y="185"/>
                    <a:pt x="161" y="185"/>
                    <a:pt x="161" y="185"/>
                  </a:cubicBezTo>
                  <a:cubicBezTo>
                    <a:pt x="160" y="185"/>
                    <a:pt x="160" y="185"/>
                    <a:pt x="159" y="185"/>
                  </a:cubicBezTo>
                  <a:cubicBezTo>
                    <a:pt x="159" y="185"/>
                    <a:pt x="159" y="184"/>
                    <a:pt x="159" y="184"/>
                  </a:cubicBezTo>
                  <a:cubicBezTo>
                    <a:pt x="159" y="184"/>
                    <a:pt x="158" y="184"/>
                    <a:pt x="158" y="184"/>
                  </a:cubicBezTo>
                  <a:cubicBezTo>
                    <a:pt x="158" y="183"/>
                    <a:pt x="158" y="183"/>
                    <a:pt x="158" y="182"/>
                  </a:cubicBezTo>
                  <a:cubicBezTo>
                    <a:pt x="157" y="182"/>
                    <a:pt x="157" y="182"/>
                    <a:pt x="156" y="182"/>
                  </a:cubicBezTo>
                  <a:cubicBezTo>
                    <a:pt x="156" y="182"/>
                    <a:pt x="156" y="181"/>
                    <a:pt x="156" y="180"/>
                  </a:cubicBezTo>
                  <a:cubicBezTo>
                    <a:pt x="156" y="180"/>
                    <a:pt x="155" y="180"/>
                    <a:pt x="155" y="180"/>
                  </a:cubicBezTo>
                  <a:cubicBezTo>
                    <a:pt x="155" y="180"/>
                    <a:pt x="155" y="179"/>
                    <a:pt x="155" y="179"/>
                  </a:cubicBezTo>
                  <a:cubicBezTo>
                    <a:pt x="155" y="178"/>
                    <a:pt x="155" y="178"/>
                    <a:pt x="155" y="177"/>
                  </a:cubicBezTo>
                  <a:cubicBezTo>
                    <a:pt x="155" y="177"/>
                    <a:pt x="155" y="176"/>
                    <a:pt x="155" y="176"/>
                  </a:cubicBezTo>
                  <a:cubicBezTo>
                    <a:pt x="155" y="176"/>
                    <a:pt x="156" y="176"/>
                    <a:pt x="156" y="176"/>
                  </a:cubicBezTo>
                  <a:cubicBezTo>
                    <a:pt x="157" y="176"/>
                    <a:pt x="157" y="176"/>
                    <a:pt x="158" y="176"/>
                  </a:cubicBezTo>
                  <a:cubicBezTo>
                    <a:pt x="158" y="176"/>
                    <a:pt x="158" y="177"/>
                    <a:pt x="158" y="177"/>
                  </a:cubicBezTo>
                  <a:cubicBezTo>
                    <a:pt x="158" y="177"/>
                    <a:pt x="159" y="177"/>
                    <a:pt x="159" y="177"/>
                  </a:cubicBezTo>
                  <a:cubicBezTo>
                    <a:pt x="159" y="178"/>
                    <a:pt x="159" y="178"/>
                    <a:pt x="159" y="179"/>
                  </a:cubicBezTo>
                  <a:cubicBezTo>
                    <a:pt x="159" y="179"/>
                    <a:pt x="159" y="180"/>
                    <a:pt x="159" y="180"/>
                  </a:cubicBezTo>
                  <a:cubicBezTo>
                    <a:pt x="160" y="180"/>
                    <a:pt x="160" y="180"/>
                    <a:pt x="161" y="180"/>
                  </a:cubicBezTo>
                  <a:cubicBezTo>
                    <a:pt x="161" y="181"/>
                    <a:pt x="161" y="182"/>
                    <a:pt x="161" y="182"/>
                  </a:cubicBezTo>
                  <a:cubicBezTo>
                    <a:pt x="161" y="182"/>
                    <a:pt x="162" y="182"/>
                    <a:pt x="163" y="182"/>
                  </a:cubicBezTo>
                  <a:cubicBezTo>
                    <a:pt x="163" y="182"/>
                    <a:pt x="164" y="182"/>
                    <a:pt x="164" y="182"/>
                  </a:cubicBezTo>
                  <a:cubicBezTo>
                    <a:pt x="165" y="182"/>
                    <a:pt x="165" y="182"/>
                    <a:pt x="166" y="182"/>
                  </a:cubicBezTo>
                  <a:cubicBezTo>
                    <a:pt x="166" y="183"/>
                    <a:pt x="166" y="183"/>
                    <a:pt x="166" y="184"/>
                  </a:cubicBezTo>
                  <a:cubicBezTo>
                    <a:pt x="166" y="184"/>
                    <a:pt x="167" y="184"/>
                    <a:pt x="167" y="184"/>
                  </a:cubicBezTo>
                  <a:cubicBezTo>
                    <a:pt x="168" y="184"/>
                    <a:pt x="168" y="184"/>
                    <a:pt x="169" y="184"/>
                  </a:cubicBezTo>
                  <a:cubicBezTo>
                    <a:pt x="169" y="184"/>
                    <a:pt x="170" y="184"/>
                    <a:pt x="170" y="184"/>
                  </a:cubicBezTo>
                  <a:cubicBezTo>
                    <a:pt x="171" y="184"/>
                    <a:pt x="171" y="184"/>
                    <a:pt x="172" y="184"/>
                  </a:cubicBezTo>
                  <a:cubicBezTo>
                    <a:pt x="172" y="183"/>
                    <a:pt x="172" y="183"/>
                    <a:pt x="172" y="182"/>
                  </a:cubicBezTo>
                  <a:cubicBezTo>
                    <a:pt x="172" y="182"/>
                    <a:pt x="173" y="182"/>
                    <a:pt x="173" y="182"/>
                  </a:cubicBezTo>
                  <a:cubicBezTo>
                    <a:pt x="173" y="183"/>
                    <a:pt x="173" y="183"/>
                    <a:pt x="173" y="184"/>
                  </a:cubicBezTo>
                  <a:moveTo>
                    <a:pt x="173" y="34"/>
                  </a:moveTo>
                  <a:cubicBezTo>
                    <a:pt x="173" y="34"/>
                    <a:pt x="172" y="34"/>
                    <a:pt x="172" y="34"/>
                  </a:cubicBezTo>
                  <a:cubicBezTo>
                    <a:pt x="172" y="33"/>
                    <a:pt x="172" y="33"/>
                    <a:pt x="172" y="32"/>
                  </a:cubicBezTo>
                  <a:cubicBezTo>
                    <a:pt x="172" y="32"/>
                    <a:pt x="173" y="32"/>
                    <a:pt x="173" y="32"/>
                  </a:cubicBezTo>
                  <a:cubicBezTo>
                    <a:pt x="173" y="33"/>
                    <a:pt x="173" y="33"/>
                    <a:pt x="173" y="34"/>
                  </a:cubicBezTo>
                  <a:moveTo>
                    <a:pt x="178" y="42"/>
                  </a:moveTo>
                  <a:cubicBezTo>
                    <a:pt x="178" y="42"/>
                    <a:pt x="178" y="43"/>
                    <a:pt x="178" y="43"/>
                  </a:cubicBezTo>
                  <a:cubicBezTo>
                    <a:pt x="178" y="44"/>
                    <a:pt x="178" y="44"/>
                    <a:pt x="178" y="45"/>
                  </a:cubicBezTo>
                  <a:cubicBezTo>
                    <a:pt x="178" y="46"/>
                    <a:pt x="178" y="46"/>
                    <a:pt x="178" y="47"/>
                  </a:cubicBezTo>
                  <a:cubicBezTo>
                    <a:pt x="178" y="47"/>
                    <a:pt x="177" y="47"/>
                    <a:pt x="177" y="47"/>
                  </a:cubicBezTo>
                  <a:cubicBezTo>
                    <a:pt x="177" y="47"/>
                    <a:pt x="177" y="48"/>
                    <a:pt x="177" y="48"/>
                  </a:cubicBezTo>
                  <a:cubicBezTo>
                    <a:pt x="177" y="49"/>
                    <a:pt x="177" y="49"/>
                    <a:pt x="177" y="50"/>
                  </a:cubicBezTo>
                  <a:cubicBezTo>
                    <a:pt x="176" y="50"/>
                    <a:pt x="176" y="50"/>
                    <a:pt x="175" y="50"/>
                  </a:cubicBezTo>
                  <a:cubicBezTo>
                    <a:pt x="175" y="49"/>
                    <a:pt x="175" y="49"/>
                    <a:pt x="175" y="48"/>
                  </a:cubicBezTo>
                  <a:cubicBezTo>
                    <a:pt x="175" y="48"/>
                    <a:pt x="175" y="47"/>
                    <a:pt x="175" y="47"/>
                  </a:cubicBezTo>
                  <a:cubicBezTo>
                    <a:pt x="175" y="46"/>
                    <a:pt x="175" y="46"/>
                    <a:pt x="175" y="45"/>
                  </a:cubicBezTo>
                  <a:cubicBezTo>
                    <a:pt x="176" y="45"/>
                    <a:pt x="176" y="45"/>
                    <a:pt x="177" y="45"/>
                  </a:cubicBezTo>
                  <a:cubicBezTo>
                    <a:pt x="177" y="44"/>
                    <a:pt x="177" y="44"/>
                    <a:pt x="177" y="43"/>
                  </a:cubicBezTo>
                  <a:cubicBezTo>
                    <a:pt x="177" y="43"/>
                    <a:pt x="177" y="42"/>
                    <a:pt x="177" y="42"/>
                  </a:cubicBezTo>
                  <a:cubicBezTo>
                    <a:pt x="177" y="41"/>
                    <a:pt x="177" y="41"/>
                    <a:pt x="177" y="40"/>
                  </a:cubicBezTo>
                  <a:cubicBezTo>
                    <a:pt x="177" y="40"/>
                    <a:pt x="178" y="40"/>
                    <a:pt x="178" y="40"/>
                  </a:cubicBezTo>
                  <a:cubicBezTo>
                    <a:pt x="178" y="41"/>
                    <a:pt x="178" y="41"/>
                    <a:pt x="178" y="42"/>
                  </a:cubicBezTo>
                  <a:moveTo>
                    <a:pt x="186" y="24"/>
                  </a:moveTo>
                  <a:cubicBezTo>
                    <a:pt x="185" y="24"/>
                    <a:pt x="185" y="24"/>
                    <a:pt x="184" y="24"/>
                  </a:cubicBezTo>
                  <a:cubicBezTo>
                    <a:pt x="184" y="24"/>
                    <a:pt x="183" y="24"/>
                    <a:pt x="183" y="24"/>
                  </a:cubicBezTo>
                  <a:cubicBezTo>
                    <a:pt x="183" y="24"/>
                    <a:pt x="183" y="23"/>
                    <a:pt x="183" y="23"/>
                  </a:cubicBezTo>
                  <a:cubicBezTo>
                    <a:pt x="182" y="23"/>
                    <a:pt x="182" y="23"/>
                    <a:pt x="181" y="23"/>
                  </a:cubicBezTo>
                  <a:cubicBezTo>
                    <a:pt x="181" y="22"/>
                    <a:pt x="181" y="21"/>
                    <a:pt x="181" y="21"/>
                  </a:cubicBezTo>
                  <a:cubicBezTo>
                    <a:pt x="182" y="21"/>
                    <a:pt x="182" y="21"/>
                    <a:pt x="183" y="21"/>
                  </a:cubicBezTo>
                  <a:cubicBezTo>
                    <a:pt x="183" y="21"/>
                    <a:pt x="183" y="22"/>
                    <a:pt x="183" y="23"/>
                  </a:cubicBezTo>
                  <a:cubicBezTo>
                    <a:pt x="183" y="23"/>
                    <a:pt x="184" y="23"/>
                    <a:pt x="184" y="23"/>
                  </a:cubicBezTo>
                  <a:cubicBezTo>
                    <a:pt x="185" y="23"/>
                    <a:pt x="185" y="23"/>
                    <a:pt x="186" y="23"/>
                  </a:cubicBezTo>
                  <a:cubicBezTo>
                    <a:pt x="186" y="23"/>
                    <a:pt x="186" y="24"/>
                    <a:pt x="186" y="24"/>
                  </a:cubicBezTo>
                  <a:moveTo>
                    <a:pt x="222" y="200"/>
                  </a:moveTo>
                  <a:cubicBezTo>
                    <a:pt x="222" y="200"/>
                    <a:pt x="222" y="200"/>
                    <a:pt x="222" y="200"/>
                  </a:cubicBezTo>
                  <a:cubicBezTo>
                    <a:pt x="222" y="200"/>
                    <a:pt x="222" y="200"/>
                    <a:pt x="222" y="200"/>
                  </a:cubicBezTo>
                  <a:cubicBezTo>
                    <a:pt x="222" y="200"/>
                    <a:pt x="222" y="200"/>
                    <a:pt x="222" y="200"/>
                  </a:cubicBezTo>
                  <a:cubicBezTo>
                    <a:pt x="221" y="200"/>
                    <a:pt x="221" y="200"/>
                    <a:pt x="221" y="200"/>
                  </a:cubicBezTo>
                  <a:cubicBezTo>
                    <a:pt x="222" y="200"/>
                    <a:pt x="222" y="200"/>
                    <a:pt x="222" y="200"/>
                  </a:cubicBezTo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306" name="Freeform 41106" title=""/>
            <p:cNvSpPr/>
            <p:nvPr/>
          </p:nvSpPr>
          <p:spPr>
            <a:xfrm>
              <a:off x="4246" y="1383"/>
              <a:ext cx="34" cy="62"/>
            </a:xfrm>
            <a:custGeom>
              <a:cxnLst>
                <a:cxn ang="0">
                  <a:pos x="156" y="36"/>
                </a:cxn>
                <a:cxn ang="0">
                  <a:pos x="156" y="0"/>
                </a:cxn>
                <a:cxn ang="0">
                  <a:pos x="128" y="0"/>
                </a:cxn>
                <a:cxn ang="0">
                  <a:pos x="119" y="16"/>
                </a:cxn>
                <a:cxn ang="0">
                  <a:pos x="99" y="36"/>
                </a:cxn>
                <a:cxn ang="0">
                  <a:pos x="92" y="48"/>
                </a:cxn>
                <a:cxn ang="0">
                  <a:pos x="92" y="83"/>
                </a:cxn>
                <a:cxn ang="0">
                  <a:pos x="58" y="83"/>
                </a:cxn>
                <a:cxn ang="0">
                  <a:pos x="49" y="86"/>
                </a:cxn>
                <a:cxn ang="0">
                  <a:pos x="34" y="107"/>
                </a:cxn>
                <a:cxn ang="0">
                  <a:pos x="26" y="112"/>
                </a:cxn>
                <a:cxn ang="0">
                  <a:pos x="9" y="134"/>
                </a:cxn>
                <a:cxn ang="0">
                  <a:pos x="26" y="143"/>
                </a:cxn>
                <a:cxn ang="0">
                  <a:pos x="26" y="176"/>
                </a:cxn>
                <a:cxn ang="0">
                  <a:pos x="26" y="205"/>
                </a:cxn>
                <a:cxn ang="0">
                  <a:pos x="9" y="219"/>
                </a:cxn>
                <a:cxn ang="0">
                  <a:pos x="0" y="231"/>
                </a:cxn>
                <a:cxn ang="0">
                  <a:pos x="0" y="255"/>
                </a:cxn>
                <a:cxn ang="0">
                  <a:pos x="0" y="291"/>
                </a:cxn>
                <a:cxn ang="0">
                  <a:pos x="9" y="303"/>
                </a:cxn>
                <a:cxn ang="0">
                  <a:pos x="26" y="317"/>
                </a:cxn>
                <a:cxn ang="0">
                  <a:pos x="49" y="317"/>
                </a:cxn>
                <a:cxn ang="0">
                  <a:pos x="75" y="317"/>
                </a:cxn>
                <a:cxn ang="0">
                  <a:pos x="75" y="291"/>
                </a:cxn>
                <a:cxn ang="0">
                  <a:pos x="92" y="270"/>
                </a:cxn>
                <a:cxn ang="0">
                  <a:pos x="99" y="255"/>
                </a:cxn>
                <a:cxn ang="0">
                  <a:pos x="99" y="246"/>
                </a:cxn>
                <a:cxn ang="0">
                  <a:pos x="119" y="231"/>
                </a:cxn>
                <a:cxn ang="0">
                  <a:pos x="119" y="205"/>
                </a:cxn>
                <a:cxn ang="0">
                  <a:pos x="128" y="184"/>
                </a:cxn>
                <a:cxn ang="0">
                  <a:pos x="128" y="157"/>
                </a:cxn>
                <a:cxn ang="0">
                  <a:pos x="141" y="143"/>
                </a:cxn>
                <a:cxn ang="0">
                  <a:pos x="141" y="112"/>
                </a:cxn>
                <a:cxn ang="0">
                  <a:pos x="156" y="107"/>
                </a:cxn>
                <a:cxn ang="0">
                  <a:pos x="168" y="86"/>
                </a:cxn>
                <a:cxn ang="0">
                  <a:pos x="168" y="62"/>
                </a:cxn>
                <a:cxn ang="0">
                  <a:pos x="156" y="48"/>
                </a:cxn>
              </a:cxnLst>
              <a:rect l="l" t="t" r="r" b="b"/>
              <a:pathLst>
                <a:path w="20" h="36">
                  <a:moveTo>
                    <a:pt x="19" y="5"/>
                  </a:moveTo>
                  <a:cubicBezTo>
                    <a:pt x="19" y="5"/>
                    <a:pt x="19" y="4"/>
                    <a:pt x="19" y="4"/>
                  </a:cubicBezTo>
                  <a:cubicBezTo>
                    <a:pt x="19" y="3"/>
                    <a:pt x="19" y="2"/>
                    <a:pt x="19" y="2"/>
                  </a:cubicBezTo>
                  <a:cubicBezTo>
                    <a:pt x="19" y="1"/>
                    <a:pt x="19" y="1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6" y="0"/>
                    <a:pt x="16" y="0"/>
                    <a:pt x="15" y="0"/>
                  </a:cubicBezTo>
                  <a:cubicBezTo>
                    <a:pt x="15" y="0"/>
                    <a:pt x="14" y="0"/>
                    <a:pt x="14" y="0"/>
                  </a:cubicBezTo>
                  <a:cubicBezTo>
                    <a:pt x="14" y="1"/>
                    <a:pt x="14" y="1"/>
                    <a:pt x="14" y="2"/>
                  </a:cubicBezTo>
                  <a:cubicBezTo>
                    <a:pt x="14" y="2"/>
                    <a:pt x="14" y="3"/>
                    <a:pt x="14" y="4"/>
                  </a:cubicBezTo>
                  <a:cubicBezTo>
                    <a:pt x="13" y="4"/>
                    <a:pt x="13" y="4"/>
                    <a:pt x="12" y="4"/>
                  </a:cubicBezTo>
                  <a:cubicBezTo>
                    <a:pt x="12" y="4"/>
                    <a:pt x="12" y="5"/>
                    <a:pt x="12" y="5"/>
                  </a:cubicBezTo>
                  <a:cubicBezTo>
                    <a:pt x="12" y="5"/>
                    <a:pt x="11" y="5"/>
                    <a:pt x="11" y="5"/>
                  </a:cubicBezTo>
                  <a:cubicBezTo>
                    <a:pt x="11" y="6"/>
                    <a:pt x="11" y="6"/>
                    <a:pt x="11" y="7"/>
                  </a:cubicBezTo>
                  <a:cubicBezTo>
                    <a:pt x="11" y="7"/>
                    <a:pt x="11" y="8"/>
                    <a:pt x="11" y="9"/>
                  </a:cubicBezTo>
                  <a:cubicBezTo>
                    <a:pt x="10" y="9"/>
                    <a:pt x="10" y="9"/>
                    <a:pt x="9" y="9"/>
                  </a:cubicBezTo>
                  <a:cubicBezTo>
                    <a:pt x="9" y="9"/>
                    <a:pt x="8" y="9"/>
                    <a:pt x="7" y="9"/>
                  </a:cubicBezTo>
                  <a:cubicBezTo>
                    <a:pt x="7" y="9"/>
                    <a:pt x="7" y="10"/>
                    <a:pt x="7" y="10"/>
                  </a:cubicBezTo>
                  <a:cubicBezTo>
                    <a:pt x="7" y="10"/>
                    <a:pt x="6" y="10"/>
                    <a:pt x="6" y="10"/>
                  </a:cubicBezTo>
                  <a:cubicBezTo>
                    <a:pt x="5" y="10"/>
                    <a:pt x="5" y="10"/>
                    <a:pt x="4" y="10"/>
                  </a:cubicBezTo>
                  <a:cubicBezTo>
                    <a:pt x="4" y="11"/>
                    <a:pt x="4" y="11"/>
                    <a:pt x="4" y="12"/>
                  </a:cubicBezTo>
                  <a:cubicBezTo>
                    <a:pt x="4" y="12"/>
                    <a:pt x="3" y="12"/>
                    <a:pt x="3" y="12"/>
                  </a:cubicBezTo>
                  <a:cubicBezTo>
                    <a:pt x="3" y="12"/>
                    <a:pt x="3" y="13"/>
                    <a:pt x="3" y="13"/>
                  </a:cubicBezTo>
                  <a:cubicBezTo>
                    <a:pt x="3" y="14"/>
                    <a:pt x="3" y="14"/>
                    <a:pt x="3" y="15"/>
                  </a:cubicBezTo>
                  <a:cubicBezTo>
                    <a:pt x="2" y="15"/>
                    <a:pt x="2" y="15"/>
                    <a:pt x="1" y="15"/>
                  </a:cubicBezTo>
                  <a:cubicBezTo>
                    <a:pt x="1" y="15"/>
                    <a:pt x="1" y="16"/>
                    <a:pt x="1" y="16"/>
                  </a:cubicBezTo>
                  <a:cubicBezTo>
                    <a:pt x="2" y="16"/>
                    <a:pt x="2" y="16"/>
                    <a:pt x="3" y="16"/>
                  </a:cubicBezTo>
                  <a:cubicBezTo>
                    <a:pt x="3" y="17"/>
                    <a:pt x="3" y="18"/>
                    <a:pt x="3" y="18"/>
                  </a:cubicBezTo>
                  <a:cubicBezTo>
                    <a:pt x="3" y="19"/>
                    <a:pt x="3" y="19"/>
                    <a:pt x="3" y="20"/>
                  </a:cubicBezTo>
                  <a:cubicBezTo>
                    <a:pt x="3" y="20"/>
                    <a:pt x="3" y="21"/>
                    <a:pt x="3" y="21"/>
                  </a:cubicBezTo>
                  <a:cubicBezTo>
                    <a:pt x="3" y="22"/>
                    <a:pt x="3" y="22"/>
                    <a:pt x="3" y="23"/>
                  </a:cubicBezTo>
                  <a:cubicBezTo>
                    <a:pt x="2" y="23"/>
                    <a:pt x="2" y="23"/>
                    <a:pt x="1" y="23"/>
                  </a:cubicBezTo>
                  <a:cubicBezTo>
                    <a:pt x="1" y="24"/>
                    <a:pt x="1" y="24"/>
                    <a:pt x="1" y="25"/>
                  </a:cubicBezTo>
                  <a:cubicBezTo>
                    <a:pt x="1" y="25"/>
                    <a:pt x="0" y="25"/>
                    <a:pt x="0" y="25"/>
                  </a:cubicBezTo>
                  <a:cubicBezTo>
                    <a:pt x="0" y="25"/>
                    <a:pt x="0" y="26"/>
                    <a:pt x="0" y="26"/>
                  </a:cubicBezTo>
                  <a:cubicBezTo>
                    <a:pt x="0" y="27"/>
                    <a:pt x="0" y="27"/>
                    <a:pt x="0" y="28"/>
                  </a:cubicBezTo>
                  <a:cubicBezTo>
                    <a:pt x="0" y="28"/>
                    <a:pt x="0" y="29"/>
                    <a:pt x="0" y="29"/>
                  </a:cubicBezTo>
                  <a:cubicBezTo>
                    <a:pt x="0" y="30"/>
                    <a:pt x="0" y="30"/>
                    <a:pt x="0" y="31"/>
                  </a:cubicBezTo>
                  <a:cubicBezTo>
                    <a:pt x="0" y="32"/>
                    <a:pt x="0" y="32"/>
                    <a:pt x="0" y="33"/>
                  </a:cubicBezTo>
                  <a:cubicBezTo>
                    <a:pt x="0" y="33"/>
                    <a:pt x="1" y="33"/>
                    <a:pt x="1" y="33"/>
                  </a:cubicBezTo>
                  <a:cubicBezTo>
                    <a:pt x="1" y="33"/>
                    <a:pt x="1" y="34"/>
                    <a:pt x="1" y="34"/>
                  </a:cubicBezTo>
                  <a:cubicBezTo>
                    <a:pt x="1" y="35"/>
                    <a:pt x="1" y="35"/>
                    <a:pt x="1" y="36"/>
                  </a:cubicBezTo>
                  <a:cubicBezTo>
                    <a:pt x="2" y="36"/>
                    <a:pt x="2" y="36"/>
                    <a:pt x="3" y="36"/>
                  </a:cubicBezTo>
                  <a:cubicBezTo>
                    <a:pt x="3" y="36"/>
                    <a:pt x="4" y="36"/>
                    <a:pt x="4" y="36"/>
                  </a:cubicBezTo>
                  <a:cubicBezTo>
                    <a:pt x="5" y="36"/>
                    <a:pt x="5" y="36"/>
                    <a:pt x="6" y="36"/>
                  </a:cubicBezTo>
                  <a:cubicBezTo>
                    <a:pt x="6" y="36"/>
                    <a:pt x="7" y="36"/>
                    <a:pt x="7" y="36"/>
                  </a:cubicBezTo>
                  <a:cubicBezTo>
                    <a:pt x="8" y="36"/>
                    <a:pt x="9" y="36"/>
                    <a:pt x="9" y="36"/>
                  </a:cubicBezTo>
                  <a:cubicBezTo>
                    <a:pt x="9" y="35"/>
                    <a:pt x="9" y="35"/>
                    <a:pt x="9" y="34"/>
                  </a:cubicBezTo>
                  <a:cubicBezTo>
                    <a:pt x="9" y="34"/>
                    <a:pt x="9" y="33"/>
                    <a:pt x="9" y="33"/>
                  </a:cubicBezTo>
                  <a:cubicBezTo>
                    <a:pt x="10" y="33"/>
                    <a:pt x="10" y="33"/>
                    <a:pt x="11" y="33"/>
                  </a:cubicBezTo>
                  <a:cubicBezTo>
                    <a:pt x="11" y="32"/>
                    <a:pt x="11" y="32"/>
                    <a:pt x="11" y="31"/>
                  </a:cubicBezTo>
                  <a:cubicBezTo>
                    <a:pt x="11" y="30"/>
                    <a:pt x="11" y="30"/>
                    <a:pt x="11" y="29"/>
                  </a:cubicBezTo>
                  <a:cubicBezTo>
                    <a:pt x="11" y="29"/>
                    <a:pt x="12" y="29"/>
                    <a:pt x="12" y="2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2" y="27"/>
                    <a:pt x="12" y="26"/>
                  </a:cubicBezTo>
                  <a:cubicBezTo>
                    <a:pt x="13" y="26"/>
                    <a:pt x="13" y="26"/>
                    <a:pt x="14" y="26"/>
                  </a:cubicBezTo>
                  <a:cubicBezTo>
                    <a:pt x="14" y="26"/>
                    <a:pt x="14" y="25"/>
                    <a:pt x="14" y="25"/>
                  </a:cubicBezTo>
                  <a:cubicBezTo>
                    <a:pt x="14" y="24"/>
                    <a:pt x="14" y="24"/>
                    <a:pt x="14" y="23"/>
                  </a:cubicBezTo>
                  <a:cubicBezTo>
                    <a:pt x="14" y="22"/>
                    <a:pt x="14" y="22"/>
                    <a:pt x="14" y="21"/>
                  </a:cubicBezTo>
                  <a:cubicBezTo>
                    <a:pt x="14" y="21"/>
                    <a:pt x="15" y="21"/>
                    <a:pt x="15" y="21"/>
                  </a:cubicBezTo>
                  <a:cubicBezTo>
                    <a:pt x="15" y="21"/>
                    <a:pt x="15" y="20"/>
                    <a:pt x="15" y="20"/>
                  </a:cubicBezTo>
                  <a:cubicBezTo>
                    <a:pt x="15" y="19"/>
                    <a:pt x="15" y="19"/>
                    <a:pt x="15" y="18"/>
                  </a:cubicBezTo>
                  <a:cubicBezTo>
                    <a:pt x="16" y="18"/>
                    <a:pt x="16" y="18"/>
                    <a:pt x="17" y="18"/>
                  </a:cubicBezTo>
                  <a:cubicBezTo>
                    <a:pt x="17" y="18"/>
                    <a:pt x="17" y="17"/>
                    <a:pt x="17" y="16"/>
                  </a:cubicBezTo>
                  <a:cubicBezTo>
                    <a:pt x="17" y="16"/>
                    <a:pt x="17" y="15"/>
                    <a:pt x="17" y="15"/>
                  </a:cubicBezTo>
                  <a:cubicBezTo>
                    <a:pt x="17" y="14"/>
                    <a:pt x="17" y="14"/>
                    <a:pt x="17" y="13"/>
                  </a:cubicBezTo>
                  <a:cubicBezTo>
                    <a:pt x="17" y="13"/>
                    <a:pt x="17" y="12"/>
                    <a:pt x="17" y="12"/>
                  </a:cubicBezTo>
                  <a:cubicBezTo>
                    <a:pt x="17" y="12"/>
                    <a:pt x="18" y="12"/>
                    <a:pt x="19" y="12"/>
                  </a:cubicBezTo>
                  <a:cubicBezTo>
                    <a:pt x="19" y="11"/>
                    <a:pt x="19" y="11"/>
                    <a:pt x="19" y="10"/>
                  </a:cubicBezTo>
                  <a:cubicBezTo>
                    <a:pt x="19" y="10"/>
                    <a:pt x="20" y="10"/>
                    <a:pt x="20" y="10"/>
                  </a:cubicBezTo>
                  <a:cubicBezTo>
                    <a:pt x="20" y="10"/>
                    <a:pt x="20" y="9"/>
                    <a:pt x="20" y="9"/>
                  </a:cubicBezTo>
                  <a:cubicBezTo>
                    <a:pt x="20" y="8"/>
                    <a:pt x="20" y="7"/>
                    <a:pt x="20" y="7"/>
                  </a:cubicBezTo>
                  <a:cubicBezTo>
                    <a:pt x="20" y="7"/>
                    <a:pt x="19" y="7"/>
                    <a:pt x="19" y="7"/>
                  </a:cubicBezTo>
                  <a:cubicBezTo>
                    <a:pt x="19" y="6"/>
                    <a:pt x="19" y="6"/>
                    <a:pt x="19" y="5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307" name="Freeform 41107" title=""/>
            <p:cNvSpPr/>
            <p:nvPr/>
          </p:nvSpPr>
          <p:spPr>
            <a:xfrm>
              <a:off x="4303" y="1423"/>
              <a:ext cx="2" cy="3"/>
            </a:xfrm>
            <a:custGeom>
              <a:cxnLst>
                <a:cxn ang="0">
                  <a:pos x="0" y="12"/>
                </a:cxn>
                <a:cxn ang="0">
                  <a:pos x="16" y="12"/>
                </a:cxn>
                <a:cxn ang="0">
                  <a:pos x="16" y="0"/>
                </a:cxn>
                <a:cxn ang="0">
                  <a:pos x="0" y="0"/>
                </a:cxn>
                <a:cxn ang="0">
                  <a:pos x="0" y="12"/>
                </a:cxn>
              </a:cxnLst>
              <a:rect l="l" t="t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1" y="2"/>
                    <a:pt x="1" y="2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308" name="Freeform 41108" title=""/>
            <p:cNvSpPr/>
            <p:nvPr/>
          </p:nvSpPr>
          <p:spPr>
            <a:xfrm>
              <a:off x="4291" y="1426"/>
              <a:ext cx="5" cy="5"/>
            </a:xfrm>
            <a:custGeom>
              <a:cxnLst>
                <a:cxn ang="0">
                  <a:pos x="0" y="0"/>
                </a:cxn>
                <a:cxn ang="0">
                  <a:pos x="0" y="8"/>
                </a:cxn>
                <a:cxn ang="0">
                  <a:pos x="0" y="22"/>
                </a:cxn>
                <a:cxn ang="0">
                  <a:pos x="13" y="22"/>
                </a:cxn>
                <a:cxn ang="0">
                  <a:pos x="22" y="22"/>
                </a:cxn>
                <a:cxn ang="0">
                  <a:pos x="22" y="8"/>
                </a:cxn>
                <a:cxn ang="0">
                  <a:pos x="22" y="0"/>
                </a:cxn>
                <a:cxn ang="0">
                  <a:pos x="13" y="0"/>
                </a:cxn>
                <a:cxn ang="0">
                  <a:pos x="0" y="0"/>
                </a:cxn>
              </a:cxnLst>
              <a:rect l="l" t="t" r="r" b="b"/>
              <a:pathLst>
                <a:path w="3" h="3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309" name="Freeform 41117" title=""/>
            <p:cNvSpPr>
              <a:spLocks noEditPoints="1"/>
            </p:cNvSpPr>
            <p:nvPr/>
          </p:nvSpPr>
          <p:spPr>
            <a:xfrm>
              <a:off x="3885" y="1057"/>
              <a:ext cx="176" cy="47"/>
            </a:xfrm>
            <a:custGeom>
              <a:cxnLst>
                <a:cxn ang="0">
                  <a:pos x="842" y="0"/>
                </a:cxn>
                <a:cxn ang="0">
                  <a:pos x="0" y="0"/>
                </a:cxn>
                <a:cxn ang="0">
                  <a:pos x="0" y="249"/>
                </a:cxn>
                <a:cxn ang="0">
                  <a:pos x="883" y="249"/>
                </a:cxn>
                <a:cxn ang="0">
                  <a:pos x="883" y="237"/>
                </a:cxn>
                <a:cxn ang="0">
                  <a:pos x="883" y="221"/>
                </a:cxn>
                <a:cxn ang="0">
                  <a:pos x="892" y="221"/>
                </a:cxn>
                <a:cxn ang="0">
                  <a:pos x="915" y="221"/>
                </a:cxn>
                <a:cxn ang="0">
                  <a:pos x="920" y="221"/>
                </a:cxn>
                <a:cxn ang="0">
                  <a:pos x="920" y="212"/>
                </a:cxn>
                <a:cxn ang="0">
                  <a:pos x="932" y="212"/>
                </a:cxn>
                <a:cxn ang="0">
                  <a:pos x="932" y="185"/>
                </a:cxn>
                <a:cxn ang="0">
                  <a:pos x="920" y="185"/>
                </a:cxn>
                <a:cxn ang="0">
                  <a:pos x="920" y="193"/>
                </a:cxn>
                <a:cxn ang="0">
                  <a:pos x="915" y="193"/>
                </a:cxn>
                <a:cxn ang="0">
                  <a:pos x="892" y="193"/>
                </a:cxn>
                <a:cxn ang="0">
                  <a:pos x="892" y="212"/>
                </a:cxn>
                <a:cxn ang="0">
                  <a:pos x="868" y="212"/>
                </a:cxn>
                <a:cxn ang="0">
                  <a:pos x="847" y="212"/>
                </a:cxn>
                <a:cxn ang="0">
                  <a:pos x="847" y="193"/>
                </a:cxn>
                <a:cxn ang="0">
                  <a:pos x="847" y="185"/>
                </a:cxn>
                <a:cxn ang="0">
                  <a:pos x="868" y="185"/>
                </a:cxn>
                <a:cxn ang="0">
                  <a:pos x="868" y="164"/>
                </a:cxn>
                <a:cxn ang="0">
                  <a:pos x="868" y="148"/>
                </a:cxn>
                <a:cxn ang="0">
                  <a:pos x="847" y="148"/>
                </a:cxn>
                <a:cxn ang="0">
                  <a:pos x="847" y="136"/>
                </a:cxn>
                <a:cxn ang="0">
                  <a:pos x="847" y="136"/>
                </a:cxn>
                <a:cxn ang="0">
                  <a:pos x="847" y="136"/>
                </a:cxn>
                <a:cxn ang="0">
                  <a:pos x="842" y="136"/>
                </a:cxn>
                <a:cxn ang="0">
                  <a:pos x="842" y="148"/>
                </a:cxn>
                <a:cxn ang="0">
                  <a:pos x="819" y="148"/>
                </a:cxn>
                <a:cxn ang="0">
                  <a:pos x="810" y="148"/>
                </a:cxn>
                <a:cxn ang="0">
                  <a:pos x="793" y="148"/>
                </a:cxn>
                <a:cxn ang="0">
                  <a:pos x="784" y="148"/>
                </a:cxn>
                <a:cxn ang="0">
                  <a:pos x="768" y="148"/>
                </a:cxn>
                <a:cxn ang="0">
                  <a:pos x="756" y="148"/>
                </a:cxn>
                <a:cxn ang="0">
                  <a:pos x="756" y="136"/>
                </a:cxn>
                <a:cxn ang="0">
                  <a:pos x="756" y="122"/>
                </a:cxn>
                <a:cxn ang="0">
                  <a:pos x="768" y="122"/>
                </a:cxn>
                <a:cxn ang="0">
                  <a:pos x="768" y="111"/>
                </a:cxn>
                <a:cxn ang="0">
                  <a:pos x="768" y="91"/>
                </a:cxn>
                <a:cxn ang="0">
                  <a:pos x="768" y="73"/>
                </a:cxn>
                <a:cxn ang="0">
                  <a:pos x="768" y="64"/>
                </a:cxn>
                <a:cxn ang="0">
                  <a:pos x="784" y="64"/>
                </a:cxn>
                <a:cxn ang="0">
                  <a:pos x="793" y="64"/>
                </a:cxn>
                <a:cxn ang="0">
                  <a:pos x="793" y="49"/>
                </a:cxn>
                <a:cxn ang="0">
                  <a:pos x="810" y="49"/>
                </a:cxn>
                <a:cxn ang="0">
                  <a:pos x="810" y="37"/>
                </a:cxn>
                <a:cxn ang="0">
                  <a:pos x="819" y="37"/>
                </a:cxn>
                <a:cxn ang="0">
                  <a:pos x="842" y="37"/>
                </a:cxn>
                <a:cxn ang="0">
                  <a:pos x="847" y="37"/>
                </a:cxn>
                <a:cxn ang="0">
                  <a:pos x="847" y="16"/>
                </a:cxn>
                <a:cxn ang="0">
                  <a:pos x="842" y="16"/>
                </a:cxn>
                <a:cxn ang="0">
                  <a:pos x="842" y="0"/>
                </a:cxn>
                <a:cxn ang="0">
                  <a:pos x="932" y="0"/>
                </a:cxn>
                <a:cxn ang="0">
                  <a:pos x="920" y="0"/>
                </a:cxn>
                <a:cxn ang="0">
                  <a:pos x="920" y="16"/>
                </a:cxn>
                <a:cxn ang="0">
                  <a:pos x="932" y="16"/>
                </a:cxn>
                <a:cxn ang="0">
                  <a:pos x="932" y="0"/>
                </a:cxn>
              </a:cxnLst>
              <a:rect l="l" t="t" r="r" b="b"/>
              <a:pathLst>
                <a:path w="101" h="27">
                  <a:moveTo>
                    <a:pt x="9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96" y="27"/>
                    <a:pt x="96" y="27"/>
                    <a:pt x="96" y="27"/>
                  </a:cubicBezTo>
                  <a:cubicBezTo>
                    <a:pt x="96" y="27"/>
                    <a:pt x="96" y="27"/>
                    <a:pt x="96" y="26"/>
                  </a:cubicBezTo>
                  <a:cubicBezTo>
                    <a:pt x="96" y="26"/>
                    <a:pt x="96" y="25"/>
                    <a:pt x="96" y="24"/>
                  </a:cubicBezTo>
                  <a:cubicBezTo>
                    <a:pt x="96" y="24"/>
                    <a:pt x="97" y="24"/>
                    <a:pt x="97" y="24"/>
                  </a:cubicBezTo>
                  <a:cubicBezTo>
                    <a:pt x="98" y="24"/>
                    <a:pt x="98" y="24"/>
                    <a:pt x="99" y="24"/>
                  </a:cubicBezTo>
                  <a:cubicBezTo>
                    <a:pt x="99" y="24"/>
                    <a:pt x="100" y="24"/>
                    <a:pt x="100" y="24"/>
                  </a:cubicBezTo>
                  <a:cubicBezTo>
                    <a:pt x="100" y="24"/>
                    <a:pt x="100" y="23"/>
                    <a:pt x="100" y="23"/>
                  </a:cubicBezTo>
                  <a:cubicBezTo>
                    <a:pt x="101" y="23"/>
                    <a:pt x="101" y="23"/>
                    <a:pt x="101" y="23"/>
                  </a:cubicBezTo>
                  <a:cubicBezTo>
                    <a:pt x="101" y="20"/>
                    <a:pt x="101" y="20"/>
                    <a:pt x="101" y="20"/>
                  </a:cubicBezTo>
                  <a:cubicBezTo>
                    <a:pt x="101" y="20"/>
                    <a:pt x="101" y="20"/>
                    <a:pt x="100" y="20"/>
                  </a:cubicBezTo>
                  <a:cubicBezTo>
                    <a:pt x="100" y="20"/>
                    <a:pt x="100" y="21"/>
                    <a:pt x="100" y="21"/>
                  </a:cubicBezTo>
                  <a:cubicBezTo>
                    <a:pt x="100" y="21"/>
                    <a:pt x="99" y="21"/>
                    <a:pt x="99" y="21"/>
                  </a:cubicBezTo>
                  <a:cubicBezTo>
                    <a:pt x="98" y="21"/>
                    <a:pt x="98" y="21"/>
                    <a:pt x="97" y="21"/>
                  </a:cubicBezTo>
                  <a:cubicBezTo>
                    <a:pt x="97" y="22"/>
                    <a:pt x="97" y="22"/>
                    <a:pt x="97" y="23"/>
                  </a:cubicBezTo>
                  <a:cubicBezTo>
                    <a:pt x="96" y="23"/>
                    <a:pt x="95" y="23"/>
                    <a:pt x="94" y="23"/>
                  </a:cubicBezTo>
                  <a:cubicBezTo>
                    <a:pt x="94" y="23"/>
                    <a:pt x="93" y="23"/>
                    <a:pt x="92" y="23"/>
                  </a:cubicBezTo>
                  <a:cubicBezTo>
                    <a:pt x="92" y="22"/>
                    <a:pt x="92" y="22"/>
                    <a:pt x="92" y="21"/>
                  </a:cubicBezTo>
                  <a:cubicBezTo>
                    <a:pt x="92" y="21"/>
                    <a:pt x="92" y="20"/>
                    <a:pt x="92" y="20"/>
                  </a:cubicBezTo>
                  <a:cubicBezTo>
                    <a:pt x="93" y="20"/>
                    <a:pt x="94" y="20"/>
                    <a:pt x="94" y="20"/>
                  </a:cubicBezTo>
                  <a:cubicBezTo>
                    <a:pt x="94" y="19"/>
                    <a:pt x="94" y="19"/>
                    <a:pt x="94" y="18"/>
                  </a:cubicBezTo>
                  <a:cubicBezTo>
                    <a:pt x="94" y="18"/>
                    <a:pt x="94" y="17"/>
                    <a:pt x="94" y="16"/>
                  </a:cubicBezTo>
                  <a:cubicBezTo>
                    <a:pt x="94" y="16"/>
                    <a:pt x="93" y="16"/>
                    <a:pt x="92" y="16"/>
                  </a:cubicBezTo>
                  <a:cubicBezTo>
                    <a:pt x="92" y="16"/>
                    <a:pt x="92" y="15"/>
                    <a:pt x="92" y="15"/>
                  </a:cubicBezTo>
                  <a:cubicBezTo>
                    <a:pt x="92" y="15"/>
                    <a:pt x="92" y="15"/>
                    <a:pt x="92" y="15"/>
                  </a:cubicBezTo>
                  <a:cubicBezTo>
                    <a:pt x="92" y="15"/>
                    <a:pt x="92" y="15"/>
                    <a:pt x="92" y="15"/>
                  </a:cubicBezTo>
                  <a:cubicBezTo>
                    <a:pt x="92" y="15"/>
                    <a:pt x="91" y="15"/>
                    <a:pt x="91" y="15"/>
                  </a:cubicBezTo>
                  <a:cubicBezTo>
                    <a:pt x="91" y="15"/>
                    <a:pt x="91" y="16"/>
                    <a:pt x="91" y="16"/>
                  </a:cubicBezTo>
                  <a:cubicBezTo>
                    <a:pt x="90" y="16"/>
                    <a:pt x="90" y="16"/>
                    <a:pt x="89" y="16"/>
                  </a:cubicBezTo>
                  <a:cubicBezTo>
                    <a:pt x="89" y="16"/>
                    <a:pt x="88" y="16"/>
                    <a:pt x="88" y="16"/>
                  </a:cubicBezTo>
                  <a:cubicBezTo>
                    <a:pt x="87" y="16"/>
                    <a:pt x="87" y="16"/>
                    <a:pt x="86" y="16"/>
                  </a:cubicBezTo>
                  <a:cubicBezTo>
                    <a:pt x="86" y="16"/>
                    <a:pt x="85" y="16"/>
                    <a:pt x="85" y="16"/>
                  </a:cubicBezTo>
                  <a:cubicBezTo>
                    <a:pt x="84" y="16"/>
                    <a:pt x="84" y="16"/>
                    <a:pt x="83" y="16"/>
                  </a:cubicBezTo>
                  <a:cubicBezTo>
                    <a:pt x="83" y="16"/>
                    <a:pt x="82" y="16"/>
                    <a:pt x="82" y="16"/>
                  </a:cubicBezTo>
                  <a:cubicBezTo>
                    <a:pt x="82" y="16"/>
                    <a:pt x="82" y="15"/>
                    <a:pt x="82" y="15"/>
                  </a:cubicBezTo>
                  <a:cubicBezTo>
                    <a:pt x="82" y="14"/>
                    <a:pt x="82" y="14"/>
                    <a:pt x="82" y="13"/>
                  </a:cubicBezTo>
                  <a:cubicBezTo>
                    <a:pt x="82" y="13"/>
                    <a:pt x="83" y="13"/>
                    <a:pt x="83" y="13"/>
                  </a:cubicBezTo>
                  <a:cubicBezTo>
                    <a:pt x="83" y="13"/>
                    <a:pt x="83" y="12"/>
                    <a:pt x="83" y="12"/>
                  </a:cubicBezTo>
                  <a:cubicBezTo>
                    <a:pt x="83" y="11"/>
                    <a:pt x="83" y="10"/>
                    <a:pt x="83" y="10"/>
                  </a:cubicBezTo>
                  <a:cubicBezTo>
                    <a:pt x="83" y="9"/>
                    <a:pt x="83" y="9"/>
                    <a:pt x="83" y="8"/>
                  </a:cubicBezTo>
                  <a:cubicBezTo>
                    <a:pt x="83" y="8"/>
                    <a:pt x="83" y="7"/>
                    <a:pt x="83" y="7"/>
                  </a:cubicBezTo>
                  <a:cubicBezTo>
                    <a:pt x="84" y="7"/>
                    <a:pt x="84" y="7"/>
                    <a:pt x="85" y="7"/>
                  </a:cubicBezTo>
                  <a:cubicBezTo>
                    <a:pt x="85" y="7"/>
                    <a:pt x="86" y="7"/>
                    <a:pt x="86" y="7"/>
                  </a:cubicBezTo>
                  <a:cubicBezTo>
                    <a:pt x="86" y="6"/>
                    <a:pt x="86" y="6"/>
                    <a:pt x="86" y="5"/>
                  </a:cubicBezTo>
                  <a:cubicBezTo>
                    <a:pt x="87" y="5"/>
                    <a:pt x="87" y="5"/>
                    <a:pt x="88" y="5"/>
                  </a:cubicBezTo>
                  <a:cubicBezTo>
                    <a:pt x="88" y="5"/>
                    <a:pt x="88" y="4"/>
                    <a:pt x="88" y="4"/>
                  </a:cubicBezTo>
                  <a:cubicBezTo>
                    <a:pt x="88" y="4"/>
                    <a:pt x="89" y="4"/>
                    <a:pt x="89" y="4"/>
                  </a:cubicBezTo>
                  <a:cubicBezTo>
                    <a:pt x="90" y="4"/>
                    <a:pt x="90" y="4"/>
                    <a:pt x="91" y="4"/>
                  </a:cubicBezTo>
                  <a:cubicBezTo>
                    <a:pt x="91" y="4"/>
                    <a:pt x="92" y="4"/>
                    <a:pt x="92" y="4"/>
                  </a:cubicBezTo>
                  <a:cubicBezTo>
                    <a:pt x="92" y="3"/>
                    <a:pt x="92" y="2"/>
                    <a:pt x="92" y="2"/>
                  </a:cubicBezTo>
                  <a:cubicBezTo>
                    <a:pt x="92" y="2"/>
                    <a:pt x="91" y="2"/>
                    <a:pt x="91" y="2"/>
                  </a:cubicBezTo>
                  <a:cubicBezTo>
                    <a:pt x="91" y="1"/>
                    <a:pt x="91" y="1"/>
                    <a:pt x="91" y="0"/>
                  </a:cubicBezTo>
                  <a:moveTo>
                    <a:pt x="101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1"/>
                    <a:pt x="100" y="1"/>
                    <a:pt x="100" y="2"/>
                  </a:cubicBezTo>
                  <a:cubicBezTo>
                    <a:pt x="101" y="2"/>
                    <a:pt x="101" y="2"/>
                    <a:pt x="101" y="2"/>
                  </a:cubicBezTo>
                  <a:cubicBezTo>
                    <a:pt x="101" y="0"/>
                    <a:pt x="101" y="0"/>
                    <a:pt x="101" y="0"/>
                  </a:cubicBezTo>
                </a:path>
              </a:pathLst>
            </a:custGeom>
            <a:solidFill>
              <a:srgbClr val="92E2E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310" name="Freeform 41118" title=""/>
            <p:cNvSpPr/>
            <p:nvPr/>
          </p:nvSpPr>
          <p:spPr>
            <a:xfrm>
              <a:off x="4045" y="1069"/>
              <a:ext cx="9" cy="14"/>
            </a:xfrm>
            <a:custGeom>
              <a:cxnLst>
                <a:cxn ang="0">
                  <a:pos x="41" y="0"/>
                </a:cxn>
                <a:cxn ang="0">
                  <a:pos x="23" y="0"/>
                </a:cxn>
                <a:cxn ang="0">
                  <a:pos x="23" y="12"/>
                </a:cxn>
                <a:cxn ang="0">
                  <a:pos x="23" y="12"/>
                </a:cxn>
                <a:cxn ang="0">
                  <a:pos x="23" y="12"/>
                </a:cxn>
                <a:cxn ang="0">
                  <a:pos x="0" y="12"/>
                </a:cxn>
                <a:cxn ang="0">
                  <a:pos x="0" y="28"/>
                </a:cxn>
                <a:cxn ang="0">
                  <a:pos x="0" y="49"/>
                </a:cxn>
                <a:cxn ang="0">
                  <a:pos x="0" y="58"/>
                </a:cxn>
                <a:cxn ang="0">
                  <a:pos x="0" y="77"/>
                </a:cxn>
                <a:cxn ang="0">
                  <a:pos x="0" y="77"/>
                </a:cxn>
                <a:cxn ang="0">
                  <a:pos x="0" y="77"/>
                </a:cxn>
                <a:cxn ang="0">
                  <a:pos x="0" y="77"/>
                </a:cxn>
                <a:cxn ang="0">
                  <a:pos x="0" y="77"/>
                </a:cxn>
                <a:cxn ang="0">
                  <a:pos x="23" y="77"/>
                </a:cxn>
                <a:cxn ang="0">
                  <a:pos x="23" y="58"/>
                </a:cxn>
                <a:cxn ang="0">
                  <a:pos x="23" y="49"/>
                </a:cxn>
                <a:cxn ang="0">
                  <a:pos x="23" y="28"/>
                </a:cxn>
                <a:cxn ang="0">
                  <a:pos x="23" y="28"/>
                </a:cxn>
                <a:cxn ang="0">
                  <a:pos x="23" y="28"/>
                </a:cxn>
                <a:cxn ang="0">
                  <a:pos x="41" y="28"/>
                </a:cxn>
                <a:cxn ang="0">
                  <a:pos x="52" y="28"/>
                </a:cxn>
                <a:cxn ang="0">
                  <a:pos x="52" y="12"/>
                </a:cxn>
                <a:cxn ang="0">
                  <a:pos x="41" y="12"/>
                </a:cxn>
                <a:cxn ang="0">
                  <a:pos x="41" y="0"/>
                </a:cxn>
              </a:cxnLst>
              <a:rect l="l" t="t" r="r" b="b"/>
              <a:pathLst>
                <a:path w="5" h="8">
                  <a:moveTo>
                    <a:pt x="4" y="0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4"/>
                    <a:pt x="0" y="5"/>
                  </a:cubicBezTo>
                  <a:cubicBezTo>
                    <a:pt x="0" y="5"/>
                    <a:pt x="0" y="6"/>
                    <a:pt x="0" y="6"/>
                  </a:cubicBezTo>
                  <a:cubicBezTo>
                    <a:pt x="0" y="7"/>
                    <a:pt x="0" y="7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8"/>
                    <a:pt x="2" y="8"/>
                    <a:pt x="2" y="8"/>
                  </a:cubicBezTo>
                  <a:cubicBezTo>
                    <a:pt x="2" y="7"/>
                    <a:pt x="2" y="7"/>
                    <a:pt x="2" y="6"/>
                  </a:cubicBezTo>
                  <a:cubicBezTo>
                    <a:pt x="2" y="6"/>
                    <a:pt x="2" y="5"/>
                    <a:pt x="2" y="5"/>
                  </a:cubicBezTo>
                  <a:cubicBezTo>
                    <a:pt x="2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5" y="2"/>
                    <a:pt x="5" y="2"/>
                    <a:pt x="5" y="1"/>
                  </a:cubicBezTo>
                  <a:cubicBezTo>
                    <a:pt x="5" y="1"/>
                    <a:pt x="4" y="1"/>
                    <a:pt x="4" y="1"/>
                  </a:cubicBezTo>
                  <a:cubicBezTo>
                    <a:pt x="4" y="1"/>
                    <a:pt x="4" y="0"/>
                    <a:pt x="4" y="0"/>
                  </a:cubicBezTo>
                </a:path>
              </a:pathLst>
            </a:custGeom>
            <a:solidFill>
              <a:srgbClr val="1B90C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311" name="Freeform 41119" title=""/>
            <p:cNvSpPr>
              <a:spLocks noEditPoints="1"/>
            </p:cNvSpPr>
            <p:nvPr/>
          </p:nvSpPr>
          <p:spPr>
            <a:xfrm>
              <a:off x="4028" y="1057"/>
              <a:ext cx="33" cy="47"/>
            </a:xfrm>
            <a:custGeom>
              <a:cxnLst>
                <a:cxn ang="0">
                  <a:pos x="163" y="212"/>
                </a:cxn>
                <a:cxn ang="0">
                  <a:pos x="156" y="221"/>
                </a:cxn>
                <a:cxn ang="0">
                  <a:pos x="127" y="221"/>
                </a:cxn>
                <a:cxn ang="0">
                  <a:pos x="127" y="249"/>
                </a:cxn>
                <a:cxn ang="0">
                  <a:pos x="172" y="212"/>
                </a:cxn>
                <a:cxn ang="0">
                  <a:pos x="85" y="0"/>
                </a:cxn>
                <a:cxn ang="0">
                  <a:pos x="90" y="16"/>
                </a:cxn>
                <a:cxn ang="0">
                  <a:pos x="85" y="37"/>
                </a:cxn>
                <a:cxn ang="0">
                  <a:pos x="52" y="37"/>
                </a:cxn>
                <a:cxn ang="0">
                  <a:pos x="36" y="49"/>
                </a:cxn>
                <a:cxn ang="0">
                  <a:pos x="28" y="64"/>
                </a:cxn>
                <a:cxn ang="0">
                  <a:pos x="9" y="73"/>
                </a:cxn>
                <a:cxn ang="0">
                  <a:pos x="9" y="111"/>
                </a:cxn>
                <a:cxn ang="0">
                  <a:pos x="0" y="122"/>
                </a:cxn>
                <a:cxn ang="0">
                  <a:pos x="0" y="148"/>
                </a:cxn>
                <a:cxn ang="0">
                  <a:pos x="28" y="148"/>
                </a:cxn>
                <a:cxn ang="0">
                  <a:pos x="52" y="148"/>
                </a:cxn>
                <a:cxn ang="0">
                  <a:pos x="85" y="148"/>
                </a:cxn>
                <a:cxn ang="0">
                  <a:pos x="90" y="136"/>
                </a:cxn>
                <a:cxn ang="0">
                  <a:pos x="90" y="122"/>
                </a:cxn>
                <a:cxn ang="0">
                  <a:pos x="90" y="91"/>
                </a:cxn>
                <a:cxn ang="0">
                  <a:pos x="90" y="73"/>
                </a:cxn>
                <a:cxn ang="0">
                  <a:pos x="109" y="73"/>
                </a:cxn>
                <a:cxn ang="0">
                  <a:pos x="109" y="64"/>
                </a:cxn>
                <a:cxn ang="0">
                  <a:pos x="127" y="73"/>
                </a:cxn>
                <a:cxn ang="0">
                  <a:pos x="135" y="91"/>
                </a:cxn>
                <a:cxn ang="0">
                  <a:pos x="127" y="91"/>
                </a:cxn>
                <a:cxn ang="0">
                  <a:pos x="109" y="91"/>
                </a:cxn>
                <a:cxn ang="0">
                  <a:pos x="109" y="122"/>
                </a:cxn>
                <a:cxn ang="0">
                  <a:pos x="109" y="136"/>
                </a:cxn>
                <a:cxn ang="0">
                  <a:pos x="90" y="136"/>
                </a:cxn>
                <a:cxn ang="0">
                  <a:pos x="109" y="148"/>
                </a:cxn>
                <a:cxn ang="0">
                  <a:pos x="109" y="185"/>
                </a:cxn>
                <a:cxn ang="0">
                  <a:pos x="90" y="193"/>
                </a:cxn>
                <a:cxn ang="0">
                  <a:pos x="109" y="212"/>
                </a:cxn>
                <a:cxn ang="0">
                  <a:pos x="135" y="193"/>
                </a:cxn>
                <a:cxn ang="0">
                  <a:pos x="163" y="193"/>
                </a:cxn>
                <a:cxn ang="0">
                  <a:pos x="172" y="185"/>
                </a:cxn>
                <a:cxn ang="0">
                  <a:pos x="163" y="16"/>
                </a:cxn>
              </a:cxnLst>
              <a:rect l="l" t="t" r="r" b="b"/>
              <a:pathLst>
                <a:path w="19" h="27">
                  <a:moveTo>
                    <a:pt x="19" y="23"/>
                  </a:moveTo>
                  <a:cubicBezTo>
                    <a:pt x="19" y="23"/>
                    <a:pt x="19" y="23"/>
                    <a:pt x="18" y="23"/>
                  </a:cubicBezTo>
                  <a:cubicBezTo>
                    <a:pt x="18" y="23"/>
                    <a:pt x="18" y="24"/>
                    <a:pt x="18" y="24"/>
                  </a:cubicBezTo>
                  <a:cubicBezTo>
                    <a:pt x="18" y="24"/>
                    <a:pt x="17" y="24"/>
                    <a:pt x="17" y="24"/>
                  </a:cubicBezTo>
                  <a:cubicBezTo>
                    <a:pt x="16" y="24"/>
                    <a:pt x="16" y="24"/>
                    <a:pt x="15" y="24"/>
                  </a:cubicBezTo>
                  <a:cubicBezTo>
                    <a:pt x="15" y="24"/>
                    <a:pt x="14" y="24"/>
                    <a:pt x="14" y="24"/>
                  </a:cubicBezTo>
                  <a:cubicBezTo>
                    <a:pt x="14" y="25"/>
                    <a:pt x="14" y="26"/>
                    <a:pt x="14" y="26"/>
                  </a:cubicBezTo>
                  <a:cubicBezTo>
                    <a:pt x="14" y="27"/>
                    <a:pt x="14" y="27"/>
                    <a:pt x="14" y="27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9" y="23"/>
                    <a:pt x="19" y="23"/>
                    <a:pt x="19" y="23"/>
                  </a:cubicBezTo>
                  <a:moveTo>
                    <a:pt x="18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9" y="1"/>
                    <a:pt x="9" y="1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2"/>
                    <a:pt x="10" y="3"/>
                    <a:pt x="10" y="4"/>
                  </a:cubicBezTo>
                  <a:cubicBezTo>
                    <a:pt x="10" y="4"/>
                    <a:pt x="9" y="4"/>
                    <a:pt x="9" y="4"/>
                  </a:cubicBezTo>
                  <a:cubicBezTo>
                    <a:pt x="8" y="4"/>
                    <a:pt x="8" y="4"/>
                    <a:pt x="7" y="4"/>
                  </a:cubicBezTo>
                  <a:cubicBezTo>
                    <a:pt x="7" y="4"/>
                    <a:pt x="6" y="4"/>
                    <a:pt x="6" y="4"/>
                  </a:cubicBezTo>
                  <a:cubicBezTo>
                    <a:pt x="6" y="4"/>
                    <a:pt x="6" y="5"/>
                    <a:pt x="6" y="5"/>
                  </a:cubicBezTo>
                  <a:cubicBezTo>
                    <a:pt x="5" y="5"/>
                    <a:pt x="5" y="5"/>
                    <a:pt x="4" y="5"/>
                  </a:cubicBezTo>
                  <a:cubicBezTo>
                    <a:pt x="4" y="6"/>
                    <a:pt x="4" y="6"/>
                    <a:pt x="4" y="7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2" y="7"/>
                    <a:pt x="1" y="7"/>
                  </a:cubicBezTo>
                  <a:cubicBezTo>
                    <a:pt x="1" y="7"/>
                    <a:pt x="1" y="8"/>
                    <a:pt x="1" y="8"/>
                  </a:cubicBezTo>
                  <a:cubicBezTo>
                    <a:pt x="1" y="9"/>
                    <a:pt x="1" y="9"/>
                    <a:pt x="1" y="10"/>
                  </a:cubicBezTo>
                  <a:cubicBezTo>
                    <a:pt x="1" y="10"/>
                    <a:pt x="1" y="11"/>
                    <a:pt x="1" y="12"/>
                  </a:cubicBezTo>
                  <a:cubicBezTo>
                    <a:pt x="1" y="12"/>
                    <a:pt x="1" y="13"/>
                    <a:pt x="1" y="13"/>
                  </a:cubicBezTo>
                  <a:cubicBezTo>
                    <a:pt x="1" y="13"/>
                    <a:pt x="0" y="13"/>
                    <a:pt x="0" y="13"/>
                  </a:cubicBezTo>
                  <a:cubicBezTo>
                    <a:pt x="0" y="14"/>
                    <a:pt x="0" y="14"/>
                    <a:pt x="0" y="15"/>
                  </a:cubicBezTo>
                  <a:cubicBezTo>
                    <a:pt x="0" y="15"/>
                    <a:pt x="0" y="16"/>
                    <a:pt x="0" y="16"/>
                  </a:cubicBezTo>
                  <a:cubicBezTo>
                    <a:pt x="0" y="16"/>
                    <a:pt x="1" y="16"/>
                    <a:pt x="1" y="16"/>
                  </a:cubicBezTo>
                  <a:cubicBezTo>
                    <a:pt x="2" y="16"/>
                    <a:pt x="2" y="16"/>
                    <a:pt x="3" y="16"/>
                  </a:cubicBezTo>
                  <a:cubicBezTo>
                    <a:pt x="3" y="16"/>
                    <a:pt x="4" y="16"/>
                    <a:pt x="4" y="16"/>
                  </a:cubicBezTo>
                  <a:cubicBezTo>
                    <a:pt x="5" y="16"/>
                    <a:pt x="5" y="16"/>
                    <a:pt x="6" y="16"/>
                  </a:cubicBezTo>
                  <a:cubicBezTo>
                    <a:pt x="6" y="16"/>
                    <a:pt x="7" y="16"/>
                    <a:pt x="7" y="16"/>
                  </a:cubicBezTo>
                  <a:cubicBezTo>
                    <a:pt x="8" y="16"/>
                    <a:pt x="8" y="16"/>
                    <a:pt x="9" y="16"/>
                  </a:cubicBezTo>
                  <a:cubicBezTo>
                    <a:pt x="9" y="16"/>
                    <a:pt x="9" y="15"/>
                    <a:pt x="9" y="15"/>
                  </a:cubicBezTo>
                  <a:cubicBezTo>
                    <a:pt x="9" y="15"/>
                    <a:pt x="10" y="15"/>
                    <a:pt x="10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4"/>
                    <a:pt x="10" y="14"/>
                    <a:pt x="10" y="13"/>
                  </a:cubicBezTo>
                  <a:cubicBezTo>
                    <a:pt x="10" y="13"/>
                    <a:pt x="10" y="12"/>
                    <a:pt x="10" y="12"/>
                  </a:cubicBezTo>
                  <a:cubicBezTo>
                    <a:pt x="10" y="11"/>
                    <a:pt x="10" y="10"/>
                    <a:pt x="10" y="10"/>
                  </a:cubicBezTo>
                  <a:cubicBezTo>
                    <a:pt x="10" y="9"/>
                    <a:pt x="10" y="9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1" y="8"/>
                    <a:pt x="12" y="8"/>
                    <a:pt x="12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8"/>
                    <a:pt x="12" y="7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3" y="7"/>
                    <a:pt x="13" y="7"/>
                    <a:pt x="14" y="7"/>
                  </a:cubicBezTo>
                  <a:cubicBezTo>
                    <a:pt x="14" y="7"/>
                    <a:pt x="14" y="8"/>
                    <a:pt x="14" y="8"/>
                  </a:cubicBezTo>
                  <a:cubicBezTo>
                    <a:pt x="14" y="8"/>
                    <a:pt x="15" y="8"/>
                    <a:pt x="15" y="8"/>
                  </a:cubicBezTo>
                  <a:cubicBezTo>
                    <a:pt x="15" y="9"/>
                    <a:pt x="15" y="9"/>
                    <a:pt x="15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0"/>
                    <a:pt x="14" y="10"/>
                    <a:pt x="14" y="10"/>
                  </a:cubicBezTo>
                  <a:cubicBezTo>
                    <a:pt x="13" y="10"/>
                    <a:pt x="13" y="10"/>
                    <a:pt x="12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0"/>
                    <a:pt x="12" y="11"/>
                    <a:pt x="12" y="12"/>
                  </a:cubicBezTo>
                  <a:cubicBezTo>
                    <a:pt x="12" y="12"/>
                    <a:pt x="12" y="13"/>
                    <a:pt x="12" y="13"/>
                  </a:cubicBezTo>
                  <a:cubicBezTo>
                    <a:pt x="12" y="14"/>
                    <a:pt x="12" y="14"/>
                    <a:pt x="12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1" y="15"/>
                    <a:pt x="10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5"/>
                    <a:pt x="10" y="16"/>
                    <a:pt x="10" y="16"/>
                  </a:cubicBezTo>
                  <a:cubicBezTo>
                    <a:pt x="11" y="16"/>
                    <a:pt x="12" y="16"/>
                    <a:pt x="12" y="16"/>
                  </a:cubicBezTo>
                  <a:cubicBezTo>
                    <a:pt x="12" y="17"/>
                    <a:pt x="12" y="18"/>
                    <a:pt x="12" y="18"/>
                  </a:cubicBezTo>
                  <a:cubicBezTo>
                    <a:pt x="12" y="19"/>
                    <a:pt x="12" y="19"/>
                    <a:pt x="12" y="20"/>
                  </a:cubicBezTo>
                  <a:cubicBezTo>
                    <a:pt x="12" y="20"/>
                    <a:pt x="11" y="20"/>
                    <a:pt x="10" y="20"/>
                  </a:cubicBezTo>
                  <a:cubicBezTo>
                    <a:pt x="10" y="20"/>
                    <a:pt x="10" y="21"/>
                    <a:pt x="10" y="21"/>
                  </a:cubicBezTo>
                  <a:cubicBezTo>
                    <a:pt x="10" y="22"/>
                    <a:pt x="10" y="22"/>
                    <a:pt x="10" y="23"/>
                  </a:cubicBezTo>
                  <a:cubicBezTo>
                    <a:pt x="11" y="23"/>
                    <a:pt x="12" y="23"/>
                    <a:pt x="12" y="23"/>
                  </a:cubicBezTo>
                  <a:cubicBezTo>
                    <a:pt x="13" y="23"/>
                    <a:pt x="14" y="23"/>
                    <a:pt x="15" y="23"/>
                  </a:cubicBezTo>
                  <a:cubicBezTo>
                    <a:pt x="15" y="22"/>
                    <a:pt x="15" y="22"/>
                    <a:pt x="15" y="21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1"/>
                    <a:pt x="18" y="21"/>
                    <a:pt x="18" y="21"/>
                  </a:cubicBezTo>
                  <a:cubicBezTo>
                    <a:pt x="18" y="21"/>
                    <a:pt x="18" y="20"/>
                    <a:pt x="18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9" y="2"/>
                    <a:pt x="19" y="2"/>
                    <a:pt x="18" y="2"/>
                  </a:cubicBezTo>
                  <a:cubicBezTo>
                    <a:pt x="18" y="1"/>
                    <a:pt x="18" y="1"/>
                    <a:pt x="18" y="0"/>
                  </a:cubicBezTo>
                </a:path>
              </a:pathLst>
            </a:custGeom>
            <a:solidFill>
              <a:srgbClr val="1B90C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312" name="Freeform 41121" title=""/>
            <p:cNvSpPr>
              <a:spLocks noEditPoints="1"/>
            </p:cNvSpPr>
            <p:nvPr/>
          </p:nvSpPr>
          <p:spPr>
            <a:xfrm>
              <a:off x="3655" y="1057"/>
              <a:ext cx="129" cy="47"/>
            </a:xfrm>
            <a:custGeom>
              <a:cxnLst>
                <a:cxn ang="0">
                  <a:pos x="73" y="0"/>
                </a:cxn>
                <a:cxn ang="0">
                  <a:pos x="73" y="0"/>
                </a:cxn>
                <a:cxn ang="0">
                  <a:pos x="0" y="249"/>
                </a:cxn>
                <a:cxn ang="0">
                  <a:pos x="0" y="249"/>
                </a:cxn>
                <a:cxn ang="0">
                  <a:pos x="73" y="0"/>
                </a:cxn>
                <a:cxn ang="0">
                  <a:pos x="683" y="0"/>
                </a:cxn>
                <a:cxn ang="0">
                  <a:pos x="671" y="0"/>
                </a:cxn>
                <a:cxn ang="0">
                  <a:pos x="671" y="16"/>
                </a:cxn>
                <a:cxn ang="0">
                  <a:pos x="657" y="16"/>
                </a:cxn>
                <a:cxn ang="0">
                  <a:pos x="657" y="37"/>
                </a:cxn>
                <a:cxn ang="0">
                  <a:pos x="647" y="37"/>
                </a:cxn>
                <a:cxn ang="0">
                  <a:pos x="647" y="49"/>
                </a:cxn>
                <a:cxn ang="0">
                  <a:pos x="657" y="49"/>
                </a:cxn>
                <a:cxn ang="0">
                  <a:pos x="671" y="49"/>
                </a:cxn>
                <a:cxn ang="0">
                  <a:pos x="683" y="49"/>
                </a:cxn>
                <a:cxn ang="0">
                  <a:pos x="683" y="37"/>
                </a:cxn>
                <a:cxn ang="0">
                  <a:pos x="683" y="16"/>
                </a:cxn>
                <a:cxn ang="0">
                  <a:pos x="683" y="0"/>
                </a:cxn>
              </a:cxnLst>
              <a:rect l="l" t="t" r="r" b="b"/>
              <a:pathLst>
                <a:path w="74" h="27">
                  <a:moveTo>
                    <a:pt x="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5" y="9"/>
                    <a:pt x="2" y="18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2" y="18"/>
                    <a:pt x="5" y="9"/>
                    <a:pt x="8" y="0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1"/>
                    <a:pt x="73" y="1"/>
                    <a:pt x="73" y="2"/>
                  </a:cubicBezTo>
                  <a:cubicBezTo>
                    <a:pt x="72" y="2"/>
                    <a:pt x="72" y="2"/>
                    <a:pt x="71" y="2"/>
                  </a:cubicBezTo>
                  <a:cubicBezTo>
                    <a:pt x="71" y="2"/>
                    <a:pt x="71" y="3"/>
                    <a:pt x="71" y="4"/>
                  </a:cubicBezTo>
                  <a:cubicBezTo>
                    <a:pt x="71" y="4"/>
                    <a:pt x="70" y="4"/>
                    <a:pt x="70" y="4"/>
                  </a:cubicBezTo>
                  <a:cubicBezTo>
                    <a:pt x="70" y="4"/>
                    <a:pt x="70" y="5"/>
                    <a:pt x="70" y="5"/>
                  </a:cubicBezTo>
                  <a:cubicBezTo>
                    <a:pt x="70" y="5"/>
                    <a:pt x="71" y="5"/>
                    <a:pt x="71" y="5"/>
                  </a:cubicBezTo>
                  <a:cubicBezTo>
                    <a:pt x="72" y="5"/>
                    <a:pt x="72" y="5"/>
                    <a:pt x="73" y="5"/>
                  </a:cubicBezTo>
                  <a:cubicBezTo>
                    <a:pt x="73" y="5"/>
                    <a:pt x="74" y="5"/>
                    <a:pt x="74" y="5"/>
                  </a:cubicBezTo>
                  <a:cubicBezTo>
                    <a:pt x="74" y="5"/>
                    <a:pt x="74" y="4"/>
                    <a:pt x="74" y="4"/>
                  </a:cubicBezTo>
                  <a:cubicBezTo>
                    <a:pt x="74" y="3"/>
                    <a:pt x="74" y="2"/>
                    <a:pt x="74" y="2"/>
                  </a:cubicBezTo>
                  <a:cubicBezTo>
                    <a:pt x="74" y="1"/>
                    <a:pt x="74" y="1"/>
                    <a:pt x="74" y="0"/>
                  </a:cubicBezTo>
                </a:path>
              </a:pathLst>
            </a:custGeom>
            <a:solidFill>
              <a:srgbClr val="92E2E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313" name="Freeform 41122" title=""/>
            <p:cNvSpPr/>
            <p:nvPr/>
          </p:nvSpPr>
          <p:spPr>
            <a:xfrm>
              <a:off x="3655" y="1057"/>
              <a:ext cx="171" cy="47"/>
            </a:xfrm>
            <a:custGeom>
              <a:cxnLst>
                <a:cxn ang="0">
                  <a:pos x="907" y="0"/>
                </a:cxn>
                <a:cxn ang="0">
                  <a:pos x="686" y="0"/>
                </a:cxn>
                <a:cxn ang="0">
                  <a:pos x="686" y="16"/>
                </a:cxn>
                <a:cxn ang="0">
                  <a:pos x="686" y="37"/>
                </a:cxn>
                <a:cxn ang="0">
                  <a:pos x="686" y="49"/>
                </a:cxn>
                <a:cxn ang="0">
                  <a:pos x="675" y="49"/>
                </a:cxn>
                <a:cxn ang="0">
                  <a:pos x="658" y="49"/>
                </a:cxn>
                <a:cxn ang="0">
                  <a:pos x="649" y="49"/>
                </a:cxn>
                <a:cxn ang="0">
                  <a:pos x="649" y="37"/>
                </a:cxn>
                <a:cxn ang="0">
                  <a:pos x="658" y="37"/>
                </a:cxn>
                <a:cxn ang="0">
                  <a:pos x="658" y="16"/>
                </a:cxn>
                <a:cxn ang="0">
                  <a:pos x="675" y="16"/>
                </a:cxn>
                <a:cxn ang="0">
                  <a:pos x="675" y="0"/>
                </a:cxn>
                <a:cxn ang="0">
                  <a:pos x="73" y="0"/>
                </a:cxn>
                <a:cxn ang="0">
                  <a:pos x="0" y="249"/>
                </a:cxn>
                <a:cxn ang="0">
                  <a:pos x="907" y="249"/>
                </a:cxn>
                <a:cxn ang="0">
                  <a:pos x="907" y="0"/>
                </a:cxn>
              </a:cxnLst>
              <a:rect l="l" t="t" r="r" b="b"/>
              <a:pathLst>
                <a:path w="98" h="27">
                  <a:moveTo>
                    <a:pt x="98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4" y="1"/>
                    <a:pt x="74" y="1"/>
                    <a:pt x="74" y="2"/>
                  </a:cubicBezTo>
                  <a:cubicBezTo>
                    <a:pt x="74" y="2"/>
                    <a:pt x="74" y="3"/>
                    <a:pt x="74" y="4"/>
                  </a:cubicBezTo>
                  <a:cubicBezTo>
                    <a:pt x="74" y="4"/>
                    <a:pt x="74" y="5"/>
                    <a:pt x="74" y="5"/>
                  </a:cubicBezTo>
                  <a:cubicBezTo>
                    <a:pt x="74" y="5"/>
                    <a:pt x="73" y="5"/>
                    <a:pt x="73" y="5"/>
                  </a:cubicBezTo>
                  <a:cubicBezTo>
                    <a:pt x="72" y="5"/>
                    <a:pt x="72" y="5"/>
                    <a:pt x="71" y="5"/>
                  </a:cubicBezTo>
                  <a:cubicBezTo>
                    <a:pt x="71" y="5"/>
                    <a:pt x="70" y="5"/>
                    <a:pt x="70" y="5"/>
                  </a:cubicBezTo>
                  <a:cubicBezTo>
                    <a:pt x="70" y="5"/>
                    <a:pt x="70" y="4"/>
                    <a:pt x="70" y="4"/>
                  </a:cubicBezTo>
                  <a:cubicBezTo>
                    <a:pt x="70" y="4"/>
                    <a:pt x="71" y="4"/>
                    <a:pt x="71" y="4"/>
                  </a:cubicBezTo>
                  <a:cubicBezTo>
                    <a:pt x="71" y="3"/>
                    <a:pt x="71" y="2"/>
                    <a:pt x="71" y="2"/>
                  </a:cubicBezTo>
                  <a:cubicBezTo>
                    <a:pt x="72" y="2"/>
                    <a:pt x="72" y="2"/>
                    <a:pt x="73" y="2"/>
                  </a:cubicBezTo>
                  <a:cubicBezTo>
                    <a:pt x="73" y="1"/>
                    <a:pt x="73" y="1"/>
                    <a:pt x="73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9"/>
                    <a:pt x="2" y="18"/>
                    <a:pt x="0" y="27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98" y="0"/>
                    <a:pt x="98" y="0"/>
                    <a:pt x="98" y="0"/>
                  </a:cubicBezTo>
                </a:path>
              </a:pathLst>
            </a:custGeom>
            <a:solidFill>
              <a:srgbClr val="1B90C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</p:grpSp>
      <p:grpSp>
        <p:nvGrpSpPr>
          <p:cNvPr id="8314" name="Group 41149" title=""/>
          <p:cNvGrpSpPr/>
          <p:nvPr/>
        </p:nvGrpSpPr>
        <p:grpSpPr>
          <a:xfrm>
            <a:off x="3562350" y="2233613"/>
            <a:ext cx="1204913" cy="74612"/>
            <a:chOff x="2247" y="1292"/>
            <a:chExt cx="759" cy="47"/>
          </a:xfrm>
        </p:grpSpPr>
        <p:sp>
          <p:nvSpPr>
            <p:cNvPr id="8315" name="Rectangle 41123" title=""/>
            <p:cNvSpPr/>
            <p:nvPr/>
          </p:nvSpPr>
          <p:spPr>
            <a:xfrm>
              <a:off x="2828" y="1292"/>
              <a:ext cx="178" cy="47"/>
            </a:xfrm>
            <a:prstGeom prst="rect">
              <a:avLst/>
            </a:prstGeom>
            <a:solidFill>
              <a:srgbClr val="51D1E1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/>
            </a:p>
          </p:txBody>
        </p:sp>
        <p:sp>
          <p:nvSpPr>
            <p:cNvPr id="8316" name="Rectangle 41125" title=""/>
            <p:cNvSpPr/>
            <p:nvPr/>
          </p:nvSpPr>
          <p:spPr>
            <a:xfrm>
              <a:off x="2247" y="1292"/>
              <a:ext cx="524" cy="47"/>
            </a:xfrm>
            <a:prstGeom prst="rect">
              <a:avLst/>
            </a:prstGeom>
            <a:solidFill>
              <a:srgbClr val="B9EDF3">
                <a:alpha val="20000"/>
              </a:srgbClr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/>
            </a:p>
          </p:txBody>
        </p:sp>
      </p:grpSp>
      <p:grpSp>
        <p:nvGrpSpPr>
          <p:cNvPr id="8317" name="Group 41150" title=""/>
          <p:cNvGrpSpPr/>
          <p:nvPr/>
        </p:nvGrpSpPr>
        <p:grpSpPr>
          <a:xfrm>
            <a:off x="4960938" y="2606675"/>
            <a:ext cx="3436937" cy="222250"/>
            <a:chOff x="3128" y="1527"/>
            <a:chExt cx="2166" cy="140"/>
          </a:xfrm>
        </p:grpSpPr>
        <p:sp>
          <p:nvSpPr>
            <p:cNvPr id="8318" name="Rectangle 40998" title=""/>
            <p:cNvSpPr/>
            <p:nvPr/>
          </p:nvSpPr>
          <p:spPr>
            <a:xfrm>
              <a:off x="3128" y="1527"/>
              <a:ext cx="176" cy="47"/>
            </a:xfrm>
            <a:prstGeom prst="rect">
              <a:avLst/>
            </a:prstGeom>
            <a:solidFill>
              <a:srgbClr val="92E2EC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/>
            </a:p>
          </p:txBody>
        </p:sp>
        <p:sp>
          <p:nvSpPr>
            <p:cNvPr id="8319" name="Freeform 41000" title=""/>
            <p:cNvSpPr/>
            <p:nvPr/>
          </p:nvSpPr>
          <p:spPr>
            <a:xfrm>
              <a:off x="3470" y="1620"/>
              <a:ext cx="524" cy="47"/>
            </a:xfrm>
            <a:custGeom>
              <a:cxnLst>
                <a:cxn ang="0">
                  <a:pos x="2380" y="0"/>
                </a:cxn>
                <a:cxn ang="0">
                  <a:pos x="0" y="0"/>
                </a:cxn>
                <a:cxn ang="0">
                  <a:pos x="0" y="249"/>
                </a:cxn>
                <a:cxn ang="0">
                  <a:pos x="2764" y="249"/>
                </a:cxn>
                <a:cxn ang="0">
                  <a:pos x="2764" y="233"/>
                </a:cxn>
                <a:cxn ang="0">
                  <a:pos x="2380" y="0"/>
                </a:cxn>
              </a:cxnLst>
              <a:rect l="l" t="t" r="r" b="b"/>
              <a:pathLst>
                <a:path w="301" h="27">
                  <a:moveTo>
                    <a:pt x="25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301" y="27"/>
                    <a:pt x="301" y="27"/>
                    <a:pt x="301" y="27"/>
                  </a:cubicBezTo>
                  <a:cubicBezTo>
                    <a:pt x="301" y="25"/>
                    <a:pt x="301" y="25"/>
                    <a:pt x="301" y="25"/>
                  </a:cubicBezTo>
                  <a:cubicBezTo>
                    <a:pt x="286" y="18"/>
                    <a:pt x="272" y="10"/>
                    <a:pt x="259" y="0"/>
                  </a:cubicBezTo>
                </a:path>
              </a:pathLst>
            </a:custGeom>
            <a:solidFill>
              <a:srgbClr val="92E2E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320" name="Rectangle 41127" title=""/>
            <p:cNvSpPr/>
            <p:nvPr/>
          </p:nvSpPr>
          <p:spPr>
            <a:xfrm>
              <a:off x="4535" y="1619"/>
              <a:ext cx="177" cy="47"/>
            </a:xfrm>
            <a:prstGeom prst="rect">
              <a:avLst/>
            </a:prstGeom>
            <a:solidFill>
              <a:srgbClr val="51D1E1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/>
            </a:p>
          </p:txBody>
        </p:sp>
        <p:sp>
          <p:nvSpPr>
            <p:cNvPr id="8321" name="Rectangle 41129" title=""/>
            <p:cNvSpPr/>
            <p:nvPr/>
          </p:nvSpPr>
          <p:spPr>
            <a:xfrm>
              <a:off x="4770" y="1619"/>
              <a:ext cx="524" cy="47"/>
            </a:xfrm>
            <a:prstGeom prst="rect">
              <a:avLst/>
            </a:prstGeom>
            <a:solidFill>
              <a:srgbClr val="51D1E1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/>
            </a:p>
          </p:txBody>
        </p:sp>
      </p:grpSp>
      <p:grpSp>
        <p:nvGrpSpPr>
          <p:cNvPr id="8322" name="Group 41156" title=""/>
          <p:cNvGrpSpPr/>
          <p:nvPr/>
        </p:nvGrpSpPr>
        <p:grpSpPr>
          <a:xfrm>
            <a:off x="5453063" y="1166813"/>
            <a:ext cx="1938337" cy="1778000"/>
            <a:chOff x="3438" y="620"/>
            <a:chExt cx="1222" cy="1120"/>
          </a:xfrm>
        </p:grpSpPr>
        <p:grpSp>
          <p:nvGrpSpPr>
            <p:cNvPr id="8323" name="Group 41145" title=""/>
            <p:cNvGrpSpPr/>
            <p:nvPr/>
          </p:nvGrpSpPr>
          <p:grpSpPr>
            <a:xfrm>
              <a:off x="3514" y="620"/>
              <a:ext cx="1146" cy="676"/>
              <a:chOff x="3514" y="620"/>
              <a:chExt cx="1146" cy="676"/>
            </a:xfrm>
          </p:grpSpPr>
          <p:sp>
            <p:nvSpPr>
              <p:cNvPr id="8324" name="Freeform 41131" title=""/>
              <p:cNvSpPr/>
              <p:nvPr/>
            </p:nvSpPr>
            <p:spPr>
              <a:xfrm>
                <a:off x="3514" y="620"/>
                <a:ext cx="1102" cy="561"/>
              </a:xfrm>
              <a:custGeom>
                <a:cxnLst>
                  <a:cxn ang="0">
                    <a:pos x="5540" y="2866"/>
                  </a:cxn>
                  <a:cxn ang="0">
                    <a:pos x="5527" y="2617"/>
                  </a:cxn>
                  <a:cxn ang="0">
                    <a:pos x="5292" y="1739"/>
                  </a:cxn>
                  <a:cxn ang="0">
                    <a:pos x="5143" y="1467"/>
                  </a:cxn>
                  <a:cxn ang="0">
                    <a:pos x="5134" y="1455"/>
                  </a:cxn>
                  <a:cxn ang="0">
                    <a:pos x="5134" y="1455"/>
                  </a:cxn>
                  <a:cxn ang="0">
                    <a:pos x="5061" y="1354"/>
                  </a:cxn>
                  <a:cxn ang="0">
                    <a:pos x="4871" y="1096"/>
                  </a:cxn>
                  <a:cxn ang="0">
                    <a:pos x="4500" y="735"/>
                  </a:cxn>
                  <a:cxn ang="0">
                    <a:pos x="3694" y="286"/>
                  </a:cxn>
                  <a:cxn ang="0">
                    <a:pos x="3609" y="258"/>
                  </a:cxn>
                  <a:cxn ang="0">
                    <a:pos x="3141" y="148"/>
                  </a:cxn>
                  <a:cxn ang="0">
                    <a:pos x="2855" y="122"/>
                  </a:cxn>
                  <a:cxn ang="0">
                    <a:pos x="2570" y="127"/>
                  </a:cxn>
                  <a:cxn ang="0">
                    <a:pos x="2194" y="172"/>
                  </a:cxn>
                  <a:cxn ang="0">
                    <a:pos x="1673" y="340"/>
                  </a:cxn>
                  <a:cxn ang="0">
                    <a:pos x="1351" y="498"/>
                  </a:cxn>
                  <a:cxn ang="0">
                    <a:pos x="1067" y="683"/>
                  </a:cxn>
                  <a:cxn ang="0">
                    <a:pos x="294" y="1538"/>
                  </a:cxn>
                  <a:cxn ang="0">
                    <a:pos x="52" y="2045"/>
                  </a:cxn>
                  <a:cxn ang="0">
                    <a:pos x="0" y="2246"/>
                  </a:cxn>
                  <a:cxn ang="0">
                    <a:pos x="52" y="2045"/>
                  </a:cxn>
                  <a:cxn ang="0">
                    <a:pos x="263" y="1517"/>
                  </a:cxn>
                  <a:cxn ang="0">
                    <a:pos x="1018" y="625"/>
                  </a:cxn>
                  <a:cxn ang="0">
                    <a:pos x="1231" y="483"/>
                  </a:cxn>
                  <a:cxn ang="0">
                    <a:pos x="1473" y="340"/>
                  </a:cxn>
                  <a:cxn ang="0">
                    <a:pos x="1985" y="127"/>
                  </a:cxn>
                  <a:cxn ang="0">
                    <a:pos x="2369" y="37"/>
                  </a:cxn>
                  <a:cxn ang="0">
                    <a:pos x="2765" y="0"/>
                  </a:cxn>
                  <a:cxn ang="0">
                    <a:pos x="2961" y="0"/>
                  </a:cxn>
                  <a:cxn ang="0">
                    <a:pos x="3555" y="91"/>
                  </a:cxn>
                  <a:cxn ang="0">
                    <a:pos x="3703" y="127"/>
                  </a:cxn>
                  <a:cxn ang="0">
                    <a:pos x="3931" y="213"/>
                  </a:cxn>
                  <a:cxn ang="0">
                    <a:pos x="4897" y="831"/>
                  </a:cxn>
                  <a:cxn ang="0">
                    <a:pos x="5143" y="1096"/>
                  </a:cxn>
                  <a:cxn ang="0">
                    <a:pos x="5292" y="1301"/>
                  </a:cxn>
                  <a:cxn ang="0">
                    <a:pos x="5334" y="1375"/>
                  </a:cxn>
                  <a:cxn ang="0">
                    <a:pos x="5691" y="2164"/>
                  </a:cxn>
                  <a:cxn ang="0">
                    <a:pos x="5804" y="2744"/>
                  </a:cxn>
                  <a:cxn ang="0">
                    <a:pos x="5813" y="2957"/>
                  </a:cxn>
                </a:cxnLst>
                <a:rect l="l" t="t" r="r" b="b"/>
                <a:pathLst>
                  <a:path w="633" h="322">
                    <a:moveTo>
                      <a:pt x="603" y="322"/>
                    </a:moveTo>
                    <a:cubicBezTo>
                      <a:pt x="603" y="322"/>
                      <a:pt x="603" y="318"/>
                      <a:pt x="603" y="311"/>
                    </a:cubicBezTo>
                    <a:cubicBezTo>
                      <a:pt x="603" y="308"/>
                      <a:pt x="603" y="305"/>
                      <a:pt x="603" y="300"/>
                    </a:cubicBezTo>
                    <a:cubicBezTo>
                      <a:pt x="603" y="295"/>
                      <a:pt x="602" y="290"/>
                      <a:pt x="602" y="284"/>
                    </a:cubicBezTo>
                    <a:cubicBezTo>
                      <a:pt x="601" y="272"/>
                      <a:pt x="598" y="258"/>
                      <a:pt x="594" y="242"/>
                    </a:cubicBezTo>
                    <a:cubicBezTo>
                      <a:pt x="590" y="226"/>
                      <a:pt x="584" y="208"/>
                      <a:pt x="576" y="189"/>
                    </a:cubicBezTo>
                    <a:cubicBezTo>
                      <a:pt x="571" y="180"/>
                      <a:pt x="566" y="171"/>
                      <a:pt x="561" y="161"/>
                    </a:cubicBezTo>
                    <a:cubicBezTo>
                      <a:pt x="560" y="159"/>
                      <a:pt x="560" y="159"/>
                      <a:pt x="560" y="159"/>
                    </a:cubicBezTo>
                    <a:cubicBezTo>
                      <a:pt x="559" y="159"/>
                      <a:pt x="559" y="159"/>
                      <a:pt x="559" y="159"/>
                    </a:cubicBezTo>
                    <a:cubicBezTo>
                      <a:pt x="559" y="158"/>
                      <a:pt x="559" y="158"/>
                      <a:pt x="559" y="158"/>
                    </a:cubicBezTo>
                    <a:cubicBezTo>
                      <a:pt x="559" y="158"/>
                      <a:pt x="559" y="158"/>
                      <a:pt x="559" y="158"/>
                    </a:cubicBezTo>
                    <a:cubicBezTo>
                      <a:pt x="559" y="158"/>
                      <a:pt x="559" y="159"/>
                      <a:pt x="559" y="158"/>
                    </a:cubicBezTo>
                    <a:cubicBezTo>
                      <a:pt x="556" y="155"/>
                      <a:pt x="556" y="155"/>
                      <a:pt x="556" y="155"/>
                    </a:cubicBezTo>
                    <a:cubicBezTo>
                      <a:pt x="555" y="152"/>
                      <a:pt x="553" y="150"/>
                      <a:pt x="551" y="147"/>
                    </a:cubicBezTo>
                    <a:cubicBezTo>
                      <a:pt x="548" y="142"/>
                      <a:pt x="545" y="137"/>
                      <a:pt x="541" y="132"/>
                    </a:cubicBezTo>
                    <a:cubicBezTo>
                      <a:pt x="537" y="128"/>
                      <a:pt x="534" y="123"/>
                      <a:pt x="530" y="119"/>
                    </a:cubicBezTo>
                    <a:cubicBezTo>
                      <a:pt x="526" y="115"/>
                      <a:pt x="522" y="110"/>
                      <a:pt x="518" y="105"/>
                    </a:cubicBezTo>
                    <a:cubicBezTo>
                      <a:pt x="509" y="97"/>
                      <a:pt x="500" y="88"/>
                      <a:pt x="490" y="80"/>
                    </a:cubicBezTo>
                    <a:cubicBezTo>
                      <a:pt x="470" y="63"/>
                      <a:pt x="446" y="50"/>
                      <a:pt x="422" y="39"/>
                    </a:cubicBezTo>
                    <a:cubicBezTo>
                      <a:pt x="415" y="36"/>
                      <a:pt x="409" y="34"/>
                      <a:pt x="402" y="31"/>
                    </a:cubicBezTo>
                    <a:cubicBezTo>
                      <a:pt x="401" y="31"/>
                      <a:pt x="399" y="30"/>
                      <a:pt x="398" y="30"/>
                    </a:cubicBezTo>
                    <a:cubicBezTo>
                      <a:pt x="393" y="28"/>
                      <a:pt x="393" y="28"/>
                      <a:pt x="393" y="28"/>
                    </a:cubicBezTo>
                    <a:cubicBezTo>
                      <a:pt x="383" y="25"/>
                      <a:pt x="383" y="25"/>
                      <a:pt x="383" y="25"/>
                    </a:cubicBezTo>
                    <a:cubicBezTo>
                      <a:pt x="370" y="21"/>
                      <a:pt x="356" y="19"/>
                      <a:pt x="342" y="16"/>
                    </a:cubicBezTo>
                    <a:cubicBezTo>
                      <a:pt x="335" y="15"/>
                      <a:pt x="328" y="15"/>
                      <a:pt x="321" y="14"/>
                    </a:cubicBezTo>
                    <a:cubicBezTo>
                      <a:pt x="311" y="13"/>
                      <a:pt x="311" y="13"/>
                      <a:pt x="311" y="13"/>
                    </a:cubicBezTo>
                    <a:cubicBezTo>
                      <a:pt x="301" y="14"/>
                      <a:pt x="301" y="14"/>
                      <a:pt x="301" y="14"/>
                    </a:cubicBezTo>
                    <a:cubicBezTo>
                      <a:pt x="294" y="14"/>
                      <a:pt x="287" y="13"/>
                      <a:pt x="280" y="14"/>
                    </a:cubicBezTo>
                    <a:cubicBezTo>
                      <a:pt x="273" y="15"/>
                      <a:pt x="266" y="15"/>
                      <a:pt x="259" y="16"/>
                    </a:cubicBezTo>
                    <a:cubicBezTo>
                      <a:pt x="253" y="16"/>
                      <a:pt x="246" y="18"/>
                      <a:pt x="239" y="19"/>
                    </a:cubicBezTo>
                    <a:cubicBezTo>
                      <a:pt x="233" y="21"/>
                      <a:pt x="226" y="22"/>
                      <a:pt x="219" y="24"/>
                    </a:cubicBezTo>
                    <a:cubicBezTo>
                      <a:pt x="207" y="28"/>
                      <a:pt x="194" y="31"/>
                      <a:pt x="182" y="37"/>
                    </a:cubicBezTo>
                    <a:cubicBezTo>
                      <a:pt x="176" y="39"/>
                      <a:pt x="170" y="42"/>
                      <a:pt x="164" y="45"/>
                    </a:cubicBezTo>
                    <a:cubicBezTo>
                      <a:pt x="158" y="48"/>
                      <a:pt x="152" y="51"/>
                      <a:pt x="147" y="54"/>
                    </a:cubicBezTo>
                    <a:cubicBezTo>
                      <a:pt x="141" y="57"/>
                      <a:pt x="136" y="60"/>
                      <a:pt x="131" y="63"/>
                    </a:cubicBezTo>
                    <a:cubicBezTo>
                      <a:pt x="125" y="67"/>
                      <a:pt x="120" y="70"/>
                      <a:pt x="116" y="74"/>
                    </a:cubicBezTo>
                    <a:cubicBezTo>
                      <a:pt x="96" y="88"/>
                      <a:pt x="79" y="104"/>
                      <a:pt x="65" y="120"/>
                    </a:cubicBezTo>
                    <a:cubicBezTo>
                      <a:pt x="52" y="136"/>
                      <a:pt x="41" y="152"/>
                      <a:pt x="32" y="167"/>
                    </a:cubicBezTo>
                    <a:cubicBezTo>
                      <a:pt x="23" y="182"/>
                      <a:pt x="17" y="195"/>
                      <a:pt x="12" y="207"/>
                    </a:cubicBezTo>
                    <a:cubicBezTo>
                      <a:pt x="10" y="213"/>
                      <a:pt x="8" y="218"/>
                      <a:pt x="6" y="222"/>
                    </a:cubicBezTo>
                    <a:cubicBezTo>
                      <a:pt x="5" y="227"/>
                      <a:pt x="3" y="231"/>
                      <a:pt x="2" y="234"/>
                    </a:cubicBezTo>
                    <a:cubicBezTo>
                      <a:pt x="1" y="240"/>
                      <a:pt x="0" y="244"/>
                      <a:pt x="0" y="244"/>
                    </a:cubicBezTo>
                    <a:cubicBezTo>
                      <a:pt x="0" y="244"/>
                      <a:pt x="0" y="240"/>
                      <a:pt x="2" y="234"/>
                    </a:cubicBezTo>
                    <a:cubicBezTo>
                      <a:pt x="3" y="231"/>
                      <a:pt x="4" y="227"/>
                      <a:pt x="6" y="222"/>
                    </a:cubicBezTo>
                    <a:cubicBezTo>
                      <a:pt x="7" y="218"/>
                      <a:pt x="9" y="212"/>
                      <a:pt x="11" y="206"/>
                    </a:cubicBezTo>
                    <a:cubicBezTo>
                      <a:pt x="15" y="195"/>
                      <a:pt x="21" y="181"/>
                      <a:pt x="29" y="165"/>
                    </a:cubicBezTo>
                    <a:cubicBezTo>
                      <a:pt x="38" y="150"/>
                      <a:pt x="48" y="134"/>
                      <a:pt x="62" y="117"/>
                    </a:cubicBezTo>
                    <a:cubicBezTo>
                      <a:pt x="76" y="100"/>
                      <a:pt x="92" y="84"/>
                      <a:pt x="111" y="68"/>
                    </a:cubicBezTo>
                    <a:cubicBezTo>
                      <a:pt x="116" y="64"/>
                      <a:pt x="121" y="61"/>
                      <a:pt x="127" y="57"/>
                    </a:cubicBezTo>
                    <a:cubicBezTo>
                      <a:pt x="129" y="55"/>
                      <a:pt x="132" y="53"/>
                      <a:pt x="134" y="52"/>
                    </a:cubicBezTo>
                    <a:cubicBezTo>
                      <a:pt x="137" y="50"/>
                      <a:pt x="140" y="48"/>
                      <a:pt x="143" y="47"/>
                    </a:cubicBezTo>
                    <a:cubicBezTo>
                      <a:pt x="148" y="44"/>
                      <a:pt x="154" y="40"/>
                      <a:pt x="160" y="37"/>
                    </a:cubicBezTo>
                    <a:cubicBezTo>
                      <a:pt x="166" y="34"/>
                      <a:pt x="172" y="31"/>
                      <a:pt x="178" y="28"/>
                    </a:cubicBezTo>
                    <a:cubicBezTo>
                      <a:pt x="190" y="22"/>
                      <a:pt x="203" y="18"/>
                      <a:pt x="216" y="14"/>
                    </a:cubicBezTo>
                    <a:cubicBezTo>
                      <a:pt x="223" y="11"/>
                      <a:pt x="230" y="10"/>
                      <a:pt x="237" y="8"/>
                    </a:cubicBezTo>
                    <a:cubicBezTo>
                      <a:pt x="244" y="7"/>
                      <a:pt x="251" y="5"/>
                      <a:pt x="258" y="4"/>
                    </a:cubicBezTo>
                    <a:cubicBezTo>
                      <a:pt x="265" y="3"/>
                      <a:pt x="272" y="2"/>
                      <a:pt x="279" y="1"/>
                    </a:cubicBezTo>
                    <a:cubicBezTo>
                      <a:pt x="286" y="1"/>
                      <a:pt x="293" y="1"/>
                      <a:pt x="301" y="0"/>
                    </a:cubicBezTo>
                    <a:cubicBezTo>
                      <a:pt x="311" y="0"/>
                      <a:pt x="311" y="0"/>
                      <a:pt x="311" y="0"/>
                    </a:cubicBezTo>
                    <a:cubicBezTo>
                      <a:pt x="322" y="0"/>
                      <a:pt x="322" y="0"/>
                      <a:pt x="322" y="0"/>
                    </a:cubicBezTo>
                    <a:cubicBezTo>
                      <a:pt x="330" y="1"/>
                      <a:pt x="337" y="1"/>
                      <a:pt x="344" y="2"/>
                    </a:cubicBezTo>
                    <a:cubicBezTo>
                      <a:pt x="358" y="4"/>
                      <a:pt x="373" y="6"/>
                      <a:pt x="387" y="10"/>
                    </a:cubicBezTo>
                    <a:cubicBezTo>
                      <a:pt x="397" y="12"/>
                      <a:pt x="397" y="12"/>
                      <a:pt x="397" y="12"/>
                    </a:cubicBezTo>
                    <a:cubicBezTo>
                      <a:pt x="403" y="14"/>
                      <a:pt x="403" y="14"/>
                      <a:pt x="403" y="14"/>
                    </a:cubicBezTo>
                    <a:cubicBezTo>
                      <a:pt x="404" y="14"/>
                      <a:pt x="406" y="15"/>
                      <a:pt x="408" y="16"/>
                    </a:cubicBezTo>
                    <a:cubicBezTo>
                      <a:pt x="415" y="18"/>
                      <a:pt x="421" y="20"/>
                      <a:pt x="428" y="23"/>
                    </a:cubicBezTo>
                    <a:cubicBezTo>
                      <a:pt x="455" y="34"/>
                      <a:pt x="480" y="47"/>
                      <a:pt x="502" y="64"/>
                    </a:cubicBezTo>
                    <a:cubicBezTo>
                      <a:pt x="513" y="72"/>
                      <a:pt x="523" y="81"/>
                      <a:pt x="533" y="90"/>
                    </a:cubicBezTo>
                    <a:cubicBezTo>
                      <a:pt x="538" y="95"/>
                      <a:pt x="542" y="100"/>
                      <a:pt x="547" y="105"/>
                    </a:cubicBezTo>
                    <a:cubicBezTo>
                      <a:pt x="551" y="110"/>
                      <a:pt x="555" y="114"/>
                      <a:pt x="560" y="119"/>
                    </a:cubicBezTo>
                    <a:cubicBezTo>
                      <a:pt x="563" y="124"/>
                      <a:pt x="567" y="129"/>
                      <a:pt x="570" y="134"/>
                    </a:cubicBezTo>
                    <a:cubicBezTo>
                      <a:pt x="572" y="136"/>
                      <a:pt x="574" y="139"/>
                      <a:pt x="576" y="141"/>
                    </a:cubicBezTo>
                    <a:cubicBezTo>
                      <a:pt x="578" y="144"/>
                      <a:pt x="578" y="144"/>
                      <a:pt x="578" y="144"/>
                    </a:cubicBezTo>
                    <a:cubicBezTo>
                      <a:pt x="581" y="149"/>
                      <a:pt x="581" y="149"/>
                      <a:pt x="581" y="149"/>
                    </a:cubicBezTo>
                    <a:cubicBezTo>
                      <a:pt x="587" y="159"/>
                      <a:pt x="593" y="169"/>
                      <a:pt x="598" y="179"/>
                    </a:cubicBezTo>
                    <a:cubicBezTo>
                      <a:pt x="608" y="198"/>
                      <a:pt x="615" y="218"/>
                      <a:pt x="620" y="235"/>
                    </a:cubicBezTo>
                    <a:cubicBezTo>
                      <a:pt x="625" y="252"/>
                      <a:pt x="628" y="268"/>
                      <a:pt x="630" y="281"/>
                    </a:cubicBezTo>
                    <a:cubicBezTo>
                      <a:pt x="631" y="287"/>
                      <a:pt x="631" y="293"/>
                      <a:pt x="632" y="298"/>
                    </a:cubicBezTo>
                    <a:cubicBezTo>
                      <a:pt x="632" y="303"/>
                      <a:pt x="632" y="308"/>
                      <a:pt x="633" y="311"/>
                    </a:cubicBezTo>
                    <a:cubicBezTo>
                      <a:pt x="633" y="318"/>
                      <a:pt x="633" y="321"/>
                      <a:pt x="633" y="321"/>
                    </a:cubicBezTo>
                    <a:lnTo>
                      <a:pt x="603" y="32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8325" name="Freeform 41132" title=""/>
              <p:cNvSpPr/>
              <p:nvPr/>
            </p:nvSpPr>
            <p:spPr>
              <a:xfrm>
                <a:off x="4526" y="1127"/>
                <a:ext cx="134" cy="169"/>
              </a:xfrm>
              <a:custGeom>
                <a:cxnLst>
                  <a:cxn ang="0">
                    <a:pos x="52" y="169"/>
                  </a:cxn>
                  <a:cxn ang="0">
                    <a:pos x="134" y="12"/>
                  </a:cxn>
                  <a:cxn ang="0">
                    <a:pos x="62" y="43"/>
                  </a:cxn>
                  <a:cxn ang="0">
                    <a:pos x="0" y="0"/>
                  </a:cxn>
                  <a:cxn ang="0">
                    <a:pos x="52" y="169"/>
                  </a:cxn>
                </a:cxnLst>
                <a:rect l="l" t="t" r="r" b="b"/>
                <a:pathLst>
                  <a:path w="134" h="169">
                    <a:moveTo>
                      <a:pt x="52" y="169"/>
                    </a:moveTo>
                    <a:lnTo>
                      <a:pt x="134" y="12"/>
                    </a:lnTo>
                    <a:lnTo>
                      <a:pt x="62" y="43"/>
                    </a:lnTo>
                    <a:lnTo>
                      <a:pt x="0" y="0"/>
                    </a:lnTo>
                    <a:lnTo>
                      <a:pt x="52" y="16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</p:grpSp>
        <p:grpSp>
          <p:nvGrpSpPr>
            <p:cNvPr id="8326" name="Group 41146" title=""/>
            <p:cNvGrpSpPr/>
            <p:nvPr/>
          </p:nvGrpSpPr>
          <p:grpSpPr>
            <a:xfrm>
              <a:off x="3438" y="1080"/>
              <a:ext cx="1154" cy="660"/>
              <a:chOff x="3438" y="1080"/>
              <a:chExt cx="1154" cy="660"/>
            </a:xfrm>
          </p:grpSpPr>
          <p:sp>
            <p:nvSpPr>
              <p:cNvPr id="8327" name="Freeform 41133" title=""/>
              <p:cNvSpPr/>
              <p:nvPr/>
            </p:nvSpPr>
            <p:spPr>
              <a:xfrm>
                <a:off x="3479" y="1195"/>
                <a:ext cx="1113" cy="545"/>
              </a:xfrm>
              <a:custGeom>
                <a:cxnLst>
                  <a:cxn ang="0">
                    <a:pos x="277" y="91"/>
                  </a:cxn>
                  <a:cxn ang="0">
                    <a:pos x="298" y="348"/>
                  </a:cxn>
                  <a:cxn ang="0">
                    <a:pos x="570" y="1231"/>
                  </a:cxn>
                  <a:cxn ang="0">
                    <a:pos x="770" y="1553"/>
                  </a:cxn>
                  <a:cxn ang="0">
                    <a:pos x="770" y="1562"/>
                  </a:cxn>
                  <a:cxn ang="0">
                    <a:pos x="782" y="1562"/>
                  </a:cxn>
                  <a:cxn ang="0">
                    <a:pos x="819" y="1616"/>
                  </a:cxn>
                  <a:cxn ang="0">
                    <a:pos x="1031" y="1874"/>
                  </a:cxn>
                  <a:cxn ang="0">
                    <a:pos x="1289" y="2107"/>
                  </a:cxn>
                  <a:cxn ang="0">
                    <a:pos x="1427" y="2217"/>
                  </a:cxn>
                  <a:cxn ang="0">
                    <a:pos x="1738" y="2408"/>
                  </a:cxn>
                  <a:cxn ang="0">
                    <a:pos x="1914" y="2492"/>
                  </a:cxn>
                  <a:cxn ang="0">
                    <a:pos x="2843" y="2741"/>
                  </a:cxn>
                  <a:cxn ang="0">
                    <a:pos x="3140" y="2749"/>
                  </a:cxn>
                  <a:cxn ang="0">
                    <a:pos x="3435" y="2720"/>
                  </a:cxn>
                  <a:cxn ang="0">
                    <a:pos x="4332" y="2443"/>
                  </a:cxn>
                  <a:cxn ang="0">
                    <a:pos x="4466" y="2380"/>
                  </a:cxn>
                  <a:cxn ang="0">
                    <a:pos x="4651" y="2258"/>
                  </a:cxn>
                  <a:cxn ang="0">
                    <a:pos x="4936" y="2049"/>
                  </a:cxn>
                  <a:cxn ang="0">
                    <a:pos x="5643" y="1113"/>
                  </a:cxn>
                  <a:cxn ang="0">
                    <a:pos x="5833" y="582"/>
                  </a:cxn>
                  <a:cxn ang="0">
                    <a:pos x="5882" y="369"/>
                  </a:cxn>
                  <a:cxn ang="0">
                    <a:pos x="5844" y="582"/>
                  </a:cxn>
                  <a:cxn ang="0">
                    <a:pos x="5657" y="1130"/>
                  </a:cxn>
                  <a:cxn ang="0">
                    <a:pos x="4973" y="2095"/>
                  </a:cxn>
                  <a:cxn ang="0">
                    <a:pos x="4539" y="2429"/>
                  </a:cxn>
                  <a:cxn ang="0">
                    <a:pos x="4466" y="2471"/>
                  </a:cxn>
                  <a:cxn ang="0">
                    <a:pos x="3647" y="2793"/>
                  </a:cxn>
                  <a:cxn ang="0">
                    <a:pos x="3248" y="2863"/>
                  </a:cxn>
                  <a:cxn ang="0">
                    <a:pos x="3039" y="2864"/>
                  </a:cxn>
                  <a:cxn ang="0">
                    <a:pos x="2036" y="2720"/>
                  </a:cxn>
                  <a:cxn ang="0">
                    <a:pos x="1750" y="2614"/>
                  </a:cxn>
                  <a:cxn ang="0">
                    <a:pos x="1489" y="2471"/>
                  </a:cxn>
                  <a:cxn ang="0">
                    <a:pos x="1240" y="2316"/>
                  </a:cxn>
                  <a:cxn ang="0">
                    <a:pos x="1019" y="2143"/>
                  </a:cxn>
                  <a:cxn ang="0">
                    <a:pos x="768" y="1874"/>
                  </a:cxn>
                  <a:cxn ang="0">
                    <a:pos x="625" y="1722"/>
                  </a:cxn>
                  <a:cxn ang="0">
                    <a:pos x="597" y="1689"/>
                  </a:cxn>
                  <a:cxn ang="0">
                    <a:pos x="543" y="1611"/>
                  </a:cxn>
                  <a:cxn ang="0">
                    <a:pos x="148" y="818"/>
                  </a:cxn>
                  <a:cxn ang="0">
                    <a:pos x="16" y="233"/>
                  </a:cxn>
                  <a:cxn ang="0">
                    <a:pos x="0" y="9"/>
                  </a:cxn>
                </a:cxnLst>
                <a:rect l="l" t="t" r="r" b="b"/>
                <a:pathLst>
                  <a:path w="639" h="313">
                    <a:moveTo>
                      <a:pt x="29" y="0"/>
                    </a:moveTo>
                    <a:cubicBezTo>
                      <a:pt x="29" y="0"/>
                      <a:pt x="29" y="4"/>
                      <a:pt x="30" y="10"/>
                    </a:cubicBezTo>
                    <a:cubicBezTo>
                      <a:pt x="30" y="14"/>
                      <a:pt x="30" y="18"/>
                      <a:pt x="30" y="22"/>
                    </a:cubicBezTo>
                    <a:cubicBezTo>
                      <a:pt x="31" y="27"/>
                      <a:pt x="31" y="32"/>
                      <a:pt x="32" y="38"/>
                    </a:cubicBezTo>
                    <a:cubicBezTo>
                      <a:pt x="34" y="50"/>
                      <a:pt x="37" y="65"/>
                      <a:pt x="41" y="81"/>
                    </a:cubicBezTo>
                    <a:cubicBezTo>
                      <a:pt x="46" y="97"/>
                      <a:pt x="53" y="115"/>
                      <a:pt x="62" y="134"/>
                    </a:cubicBezTo>
                    <a:cubicBezTo>
                      <a:pt x="67" y="143"/>
                      <a:pt x="73" y="153"/>
                      <a:pt x="79" y="162"/>
                    </a:cubicBezTo>
                    <a:cubicBezTo>
                      <a:pt x="80" y="164"/>
                      <a:pt x="82" y="167"/>
                      <a:pt x="84" y="169"/>
                    </a:cubicBezTo>
                    <a:cubicBezTo>
                      <a:pt x="84" y="170"/>
                      <a:pt x="84" y="170"/>
                      <a:pt x="84" y="170"/>
                    </a:cubicBezTo>
                    <a:cubicBezTo>
                      <a:pt x="84" y="169"/>
                      <a:pt x="84" y="170"/>
                      <a:pt x="84" y="170"/>
                    </a:cubicBezTo>
                    <a:cubicBezTo>
                      <a:pt x="84" y="170"/>
                      <a:pt x="84" y="170"/>
                      <a:pt x="84" y="170"/>
                    </a:cubicBezTo>
                    <a:cubicBezTo>
                      <a:pt x="85" y="170"/>
                      <a:pt x="85" y="170"/>
                      <a:pt x="85" y="170"/>
                    </a:cubicBezTo>
                    <a:cubicBezTo>
                      <a:pt x="86" y="172"/>
                      <a:pt x="86" y="172"/>
                      <a:pt x="86" y="172"/>
                    </a:cubicBezTo>
                    <a:cubicBezTo>
                      <a:pt x="89" y="176"/>
                      <a:pt x="89" y="176"/>
                      <a:pt x="89" y="176"/>
                    </a:cubicBezTo>
                    <a:cubicBezTo>
                      <a:pt x="93" y="180"/>
                      <a:pt x="96" y="185"/>
                      <a:pt x="100" y="190"/>
                    </a:cubicBezTo>
                    <a:cubicBezTo>
                      <a:pt x="104" y="195"/>
                      <a:pt x="108" y="199"/>
                      <a:pt x="112" y="204"/>
                    </a:cubicBezTo>
                    <a:cubicBezTo>
                      <a:pt x="117" y="208"/>
                      <a:pt x="121" y="213"/>
                      <a:pt x="125" y="217"/>
                    </a:cubicBezTo>
                    <a:cubicBezTo>
                      <a:pt x="130" y="221"/>
                      <a:pt x="135" y="225"/>
                      <a:pt x="140" y="229"/>
                    </a:cubicBezTo>
                    <a:cubicBezTo>
                      <a:pt x="142" y="231"/>
                      <a:pt x="145" y="234"/>
                      <a:pt x="147" y="236"/>
                    </a:cubicBezTo>
                    <a:cubicBezTo>
                      <a:pt x="150" y="238"/>
                      <a:pt x="153" y="239"/>
                      <a:pt x="155" y="241"/>
                    </a:cubicBezTo>
                    <a:cubicBezTo>
                      <a:pt x="161" y="245"/>
                      <a:pt x="166" y="249"/>
                      <a:pt x="172" y="253"/>
                    </a:cubicBezTo>
                    <a:cubicBezTo>
                      <a:pt x="178" y="256"/>
                      <a:pt x="183" y="259"/>
                      <a:pt x="189" y="262"/>
                    </a:cubicBezTo>
                    <a:cubicBezTo>
                      <a:pt x="192" y="264"/>
                      <a:pt x="195" y="266"/>
                      <a:pt x="198" y="267"/>
                    </a:cubicBezTo>
                    <a:cubicBezTo>
                      <a:pt x="208" y="271"/>
                      <a:pt x="208" y="271"/>
                      <a:pt x="208" y="271"/>
                    </a:cubicBezTo>
                    <a:cubicBezTo>
                      <a:pt x="214" y="274"/>
                      <a:pt x="220" y="277"/>
                      <a:pt x="227" y="280"/>
                    </a:cubicBezTo>
                    <a:cubicBezTo>
                      <a:pt x="253" y="289"/>
                      <a:pt x="281" y="295"/>
                      <a:pt x="309" y="298"/>
                    </a:cubicBezTo>
                    <a:cubicBezTo>
                      <a:pt x="316" y="298"/>
                      <a:pt x="323" y="298"/>
                      <a:pt x="330" y="298"/>
                    </a:cubicBezTo>
                    <a:cubicBezTo>
                      <a:pt x="334" y="298"/>
                      <a:pt x="337" y="299"/>
                      <a:pt x="341" y="299"/>
                    </a:cubicBezTo>
                    <a:cubicBezTo>
                      <a:pt x="352" y="298"/>
                      <a:pt x="352" y="298"/>
                      <a:pt x="352" y="298"/>
                    </a:cubicBezTo>
                    <a:cubicBezTo>
                      <a:pt x="359" y="297"/>
                      <a:pt x="366" y="297"/>
                      <a:pt x="373" y="296"/>
                    </a:cubicBezTo>
                    <a:cubicBezTo>
                      <a:pt x="380" y="295"/>
                      <a:pt x="387" y="294"/>
                      <a:pt x="393" y="293"/>
                    </a:cubicBezTo>
                    <a:cubicBezTo>
                      <a:pt x="421" y="287"/>
                      <a:pt x="447" y="278"/>
                      <a:pt x="471" y="266"/>
                    </a:cubicBezTo>
                    <a:cubicBezTo>
                      <a:pt x="474" y="264"/>
                      <a:pt x="477" y="263"/>
                      <a:pt x="480" y="261"/>
                    </a:cubicBezTo>
                    <a:cubicBezTo>
                      <a:pt x="485" y="259"/>
                      <a:pt x="485" y="259"/>
                      <a:pt x="485" y="259"/>
                    </a:cubicBezTo>
                    <a:cubicBezTo>
                      <a:pt x="489" y="256"/>
                      <a:pt x="489" y="256"/>
                      <a:pt x="489" y="256"/>
                    </a:cubicBezTo>
                    <a:cubicBezTo>
                      <a:pt x="494" y="253"/>
                      <a:pt x="500" y="249"/>
                      <a:pt x="505" y="246"/>
                    </a:cubicBezTo>
                    <a:cubicBezTo>
                      <a:pt x="511" y="243"/>
                      <a:pt x="516" y="239"/>
                      <a:pt x="521" y="235"/>
                    </a:cubicBezTo>
                    <a:cubicBezTo>
                      <a:pt x="526" y="231"/>
                      <a:pt x="531" y="227"/>
                      <a:pt x="536" y="223"/>
                    </a:cubicBezTo>
                    <a:cubicBezTo>
                      <a:pt x="554" y="207"/>
                      <a:pt x="570" y="189"/>
                      <a:pt x="583" y="172"/>
                    </a:cubicBezTo>
                    <a:cubicBezTo>
                      <a:pt x="595" y="155"/>
                      <a:pt x="605" y="137"/>
                      <a:pt x="613" y="121"/>
                    </a:cubicBezTo>
                    <a:cubicBezTo>
                      <a:pt x="621" y="106"/>
                      <a:pt x="626" y="91"/>
                      <a:pt x="629" y="79"/>
                    </a:cubicBezTo>
                    <a:cubicBezTo>
                      <a:pt x="631" y="73"/>
                      <a:pt x="633" y="67"/>
                      <a:pt x="634" y="63"/>
                    </a:cubicBezTo>
                    <a:cubicBezTo>
                      <a:pt x="635" y="58"/>
                      <a:pt x="636" y="54"/>
                      <a:pt x="637" y="50"/>
                    </a:cubicBezTo>
                    <a:cubicBezTo>
                      <a:pt x="638" y="44"/>
                      <a:pt x="639" y="40"/>
                      <a:pt x="639" y="40"/>
                    </a:cubicBezTo>
                    <a:cubicBezTo>
                      <a:pt x="639" y="40"/>
                      <a:pt x="638" y="44"/>
                      <a:pt x="637" y="50"/>
                    </a:cubicBezTo>
                    <a:cubicBezTo>
                      <a:pt x="637" y="54"/>
                      <a:pt x="636" y="58"/>
                      <a:pt x="635" y="63"/>
                    </a:cubicBezTo>
                    <a:cubicBezTo>
                      <a:pt x="634" y="68"/>
                      <a:pt x="632" y="73"/>
                      <a:pt x="631" y="79"/>
                    </a:cubicBezTo>
                    <a:cubicBezTo>
                      <a:pt x="627" y="92"/>
                      <a:pt x="623" y="106"/>
                      <a:pt x="615" y="123"/>
                    </a:cubicBezTo>
                    <a:cubicBezTo>
                      <a:pt x="608" y="139"/>
                      <a:pt x="599" y="157"/>
                      <a:pt x="586" y="175"/>
                    </a:cubicBezTo>
                    <a:cubicBezTo>
                      <a:pt x="574" y="193"/>
                      <a:pt x="559" y="211"/>
                      <a:pt x="540" y="228"/>
                    </a:cubicBezTo>
                    <a:cubicBezTo>
                      <a:pt x="530" y="237"/>
                      <a:pt x="521" y="245"/>
                      <a:pt x="510" y="253"/>
                    </a:cubicBezTo>
                    <a:cubicBezTo>
                      <a:pt x="504" y="256"/>
                      <a:pt x="499" y="260"/>
                      <a:pt x="493" y="264"/>
                    </a:cubicBezTo>
                    <a:cubicBezTo>
                      <a:pt x="489" y="267"/>
                      <a:pt x="489" y="267"/>
                      <a:pt x="489" y="267"/>
                    </a:cubicBezTo>
                    <a:cubicBezTo>
                      <a:pt x="485" y="269"/>
                      <a:pt x="485" y="269"/>
                      <a:pt x="485" y="269"/>
                    </a:cubicBezTo>
                    <a:cubicBezTo>
                      <a:pt x="481" y="271"/>
                      <a:pt x="478" y="272"/>
                      <a:pt x="475" y="274"/>
                    </a:cubicBezTo>
                    <a:cubicBezTo>
                      <a:pt x="451" y="288"/>
                      <a:pt x="424" y="297"/>
                      <a:pt x="396" y="304"/>
                    </a:cubicBezTo>
                    <a:cubicBezTo>
                      <a:pt x="389" y="306"/>
                      <a:pt x="382" y="307"/>
                      <a:pt x="374" y="309"/>
                    </a:cubicBezTo>
                    <a:cubicBezTo>
                      <a:pt x="367" y="310"/>
                      <a:pt x="360" y="310"/>
                      <a:pt x="353" y="311"/>
                    </a:cubicBezTo>
                    <a:cubicBezTo>
                      <a:pt x="342" y="312"/>
                      <a:pt x="342" y="312"/>
                      <a:pt x="342" y="312"/>
                    </a:cubicBezTo>
                    <a:cubicBezTo>
                      <a:pt x="338" y="313"/>
                      <a:pt x="334" y="312"/>
                      <a:pt x="330" y="312"/>
                    </a:cubicBezTo>
                    <a:cubicBezTo>
                      <a:pt x="323" y="312"/>
                      <a:pt x="316" y="313"/>
                      <a:pt x="308" y="312"/>
                    </a:cubicBezTo>
                    <a:cubicBezTo>
                      <a:pt x="278" y="311"/>
                      <a:pt x="249" y="305"/>
                      <a:pt x="221" y="296"/>
                    </a:cubicBezTo>
                    <a:cubicBezTo>
                      <a:pt x="214" y="294"/>
                      <a:pt x="207" y="291"/>
                      <a:pt x="201" y="288"/>
                    </a:cubicBezTo>
                    <a:cubicBezTo>
                      <a:pt x="190" y="284"/>
                      <a:pt x="190" y="284"/>
                      <a:pt x="190" y="284"/>
                    </a:cubicBezTo>
                    <a:cubicBezTo>
                      <a:pt x="187" y="283"/>
                      <a:pt x="184" y="281"/>
                      <a:pt x="181" y="279"/>
                    </a:cubicBezTo>
                    <a:cubicBezTo>
                      <a:pt x="174" y="276"/>
                      <a:pt x="168" y="273"/>
                      <a:pt x="162" y="269"/>
                    </a:cubicBezTo>
                    <a:cubicBezTo>
                      <a:pt x="156" y="265"/>
                      <a:pt x="150" y="262"/>
                      <a:pt x="144" y="258"/>
                    </a:cubicBezTo>
                    <a:cubicBezTo>
                      <a:pt x="141" y="256"/>
                      <a:pt x="138" y="254"/>
                      <a:pt x="135" y="252"/>
                    </a:cubicBezTo>
                    <a:cubicBezTo>
                      <a:pt x="132" y="250"/>
                      <a:pt x="130" y="248"/>
                      <a:pt x="127" y="246"/>
                    </a:cubicBezTo>
                    <a:cubicBezTo>
                      <a:pt x="122" y="241"/>
                      <a:pt x="116" y="237"/>
                      <a:pt x="111" y="233"/>
                    </a:cubicBezTo>
                    <a:cubicBezTo>
                      <a:pt x="106" y="228"/>
                      <a:pt x="101" y="223"/>
                      <a:pt x="96" y="219"/>
                    </a:cubicBezTo>
                    <a:cubicBezTo>
                      <a:pt x="91" y="214"/>
                      <a:pt x="86" y="209"/>
                      <a:pt x="83" y="204"/>
                    </a:cubicBezTo>
                    <a:cubicBezTo>
                      <a:pt x="79" y="200"/>
                      <a:pt x="75" y="195"/>
                      <a:pt x="71" y="190"/>
                    </a:cubicBezTo>
                    <a:cubicBezTo>
                      <a:pt x="68" y="187"/>
                      <a:pt x="68" y="187"/>
                      <a:pt x="68" y="187"/>
                    </a:cubicBezTo>
                    <a:cubicBezTo>
                      <a:pt x="66" y="185"/>
                      <a:pt x="66" y="185"/>
                      <a:pt x="66" y="185"/>
                    </a:cubicBezTo>
                    <a:cubicBezTo>
                      <a:pt x="65" y="184"/>
                      <a:pt x="65" y="184"/>
                      <a:pt x="65" y="184"/>
                    </a:cubicBezTo>
                    <a:cubicBezTo>
                      <a:pt x="65" y="183"/>
                      <a:pt x="65" y="183"/>
                      <a:pt x="65" y="183"/>
                    </a:cubicBezTo>
                    <a:cubicBezTo>
                      <a:pt x="63" y="180"/>
                      <a:pt x="61" y="178"/>
                      <a:pt x="59" y="175"/>
                    </a:cubicBezTo>
                    <a:cubicBezTo>
                      <a:pt x="52" y="165"/>
                      <a:pt x="46" y="155"/>
                      <a:pt x="40" y="146"/>
                    </a:cubicBezTo>
                    <a:cubicBezTo>
                      <a:pt x="29" y="126"/>
                      <a:pt x="22" y="106"/>
                      <a:pt x="16" y="89"/>
                    </a:cubicBezTo>
                    <a:cubicBezTo>
                      <a:pt x="10" y="71"/>
                      <a:pt x="6" y="56"/>
                      <a:pt x="4" y="43"/>
                    </a:cubicBezTo>
                    <a:cubicBezTo>
                      <a:pt x="3" y="36"/>
                      <a:pt x="2" y="30"/>
                      <a:pt x="2" y="25"/>
                    </a:cubicBezTo>
                    <a:cubicBezTo>
                      <a:pt x="1" y="20"/>
                      <a:pt x="1" y="15"/>
                      <a:pt x="0" y="12"/>
                    </a:cubicBezTo>
                    <a:cubicBezTo>
                      <a:pt x="0" y="5"/>
                      <a:pt x="0" y="1"/>
                      <a:pt x="0" y="1"/>
                    </a:cubicBez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8328" name="Freeform 41134" title=""/>
              <p:cNvSpPr/>
              <p:nvPr/>
            </p:nvSpPr>
            <p:spPr>
              <a:xfrm>
                <a:off x="3438" y="1080"/>
                <a:ext cx="132" cy="167"/>
              </a:xfrm>
              <a:custGeom>
                <a:cxnLst>
                  <a:cxn ang="0">
                    <a:pos x="76" y="0"/>
                  </a:cxn>
                  <a:cxn ang="0">
                    <a:pos x="0" y="160"/>
                  </a:cxn>
                  <a:cxn ang="0">
                    <a:pos x="68" y="125"/>
                  </a:cxn>
                  <a:cxn ang="0">
                    <a:pos x="132" y="167"/>
                  </a:cxn>
                  <a:cxn ang="0">
                    <a:pos x="76" y="0"/>
                  </a:cxn>
                </a:cxnLst>
                <a:rect l="l" t="t" r="r" b="b"/>
                <a:pathLst>
                  <a:path w="132" h="167">
                    <a:moveTo>
                      <a:pt x="76" y="0"/>
                    </a:moveTo>
                    <a:lnTo>
                      <a:pt x="0" y="160"/>
                    </a:lnTo>
                    <a:lnTo>
                      <a:pt x="68" y="125"/>
                    </a:lnTo>
                    <a:lnTo>
                      <a:pt x="132" y="167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</p:grpSp>
      </p:grpSp>
      <p:grpSp>
        <p:nvGrpSpPr>
          <p:cNvPr id="8329" name="Group 41144" title=""/>
          <p:cNvGrpSpPr/>
          <p:nvPr/>
        </p:nvGrpSpPr>
        <p:grpSpPr>
          <a:xfrm>
            <a:off x="4559300" y="2051050"/>
            <a:ext cx="927100" cy="506413"/>
            <a:chOff x="2875" y="1177"/>
            <a:chExt cx="584" cy="319"/>
          </a:xfrm>
        </p:grpSpPr>
        <p:sp>
          <p:nvSpPr>
            <p:cNvPr id="8330" name="Freeform 41137" title=""/>
            <p:cNvSpPr/>
            <p:nvPr/>
          </p:nvSpPr>
          <p:spPr>
            <a:xfrm>
              <a:off x="2875" y="1177"/>
              <a:ext cx="443" cy="319"/>
            </a:xfrm>
            <a:custGeom>
              <a:cxnLst>
                <a:cxn ang="0">
                  <a:pos x="2351" y="340"/>
                </a:cxn>
                <a:cxn ang="0">
                  <a:pos x="2288" y="270"/>
                </a:cxn>
                <a:cxn ang="0">
                  <a:pos x="2138" y="127"/>
                </a:cxn>
                <a:cxn ang="0">
                  <a:pos x="1941" y="37"/>
                </a:cxn>
                <a:cxn ang="0">
                  <a:pos x="1718" y="0"/>
                </a:cxn>
                <a:cxn ang="0">
                  <a:pos x="1491" y="28"/>
                </a:cxn>
                <a:cxn ang="0">
                  <a:pos x="1284" y="112"/>
                </a:cxn>
                <a:cxn ang="0">
                  <a:pos x="1120" y="249"/>
                </a:cxn>
                <a:cxn ang="0">
                  <a:pos x="1055" y="322"/>
                </a:cxn>
                <a:cxn ang="0">
                  <a:pos x="1006" y="408"/>
                </a:cxn>
                <a:cxn ang="0">
                  <a:pos x="982" y="445"/>
                </a:cxn>
                <a:cxn ang="0">
                  <a:pos x="898" y="434"/>
                </a:cxn>
                <a:cxn ang="0">
                  <a:pos x="434" y="736"/>
                </a:cxn>
                <a:cxn ang="0">
                  <a:pos x="28" y="1055"/>
                </a:cxn>
                <a:cxn ang="0">
                  <a:pos x="0" y="1206"/>
                </a:cxn>
                <a:cxn ang="0">
                  <a:pos x="483" y="1689"/>
                </a:cxn>
                <a:cxn ang="0">
                  <a:pos x="535" y="1680"/>
                </a:cxn>
                <a:cxn ang="0">
                  <a:pos x="593" y="1689"/>
                </a:cxn>
                <a:cxn ang="0">
                  <a:pos x="1006" y="1689"/>
                </a:cxn>
                <a:cxn ang="0">
                  <a:pos x="2351" y="349"/>
                </a:cxn>
                <a:cxn ang="0">
                  <a:pos x="2351" y="340"/>
                </a:cxn>
              </a:cxnLst>
              <a:rect l="l" t="t" r="r" b="b"/>
              <a:pathLst>
                <a:path w="254" h="183">
                  <a:moveTo>
                    <a:pt x="254" y="37"/>
                  </a:moveTo>
                  <a:cubicBezTo>
                    <a:pt x="252" y="35"/>
                    <a:pt x="250" y="32"/>
                    <a:pt x="247" y="29"/>
                  </a:cubicBezTo>
                  <a:cubicBezTo>
                    <a:pt x="243" y="24"/>
                    <a:pt x="237" y="19"/>
                    <a:pt x="231" y="14"/>
                  </a:cubicBezTo>
                  <a:cubicBezTo>
                    <a:pt x="225" y="10"/>
                    <a:pt x="218" y="7"/>
                    <a:pt x="210" y="4"/>
                  </a:cubicBezTo>
                  <a:cubicBezTo>
                    <a:pt x="202" y="1"/>
                    <a:pt x="193" y="0"/>
                    <a:pt x="186" y="0"/>
                  </a:cubicBezTo>
                  <a:cubicBezTo>
                    <a:pt x="177" y="0"/>
                    <a:pt x="169" y="1"/>
                    <a:pt x="161" y="3"/>
                  </a:cubicBezTo>
                  <a:cubicBezTo>
                    <a:pt x="153" y="5"/>
                    <a:pt x="145" y="8"/>
                    <a:pt x="139" y="12"/>
                  </a:cubicBezTo>
                  <a:cubicBezTo>
                    <a:pt x="132" y="17"/>
                    <a:pt x="126" y="22"/>
                    <a:pt x="121" y="27"/>
                  </a:cubicBezTo>
                  <a:cubicBezTo>
                    <a:pt x="118" y="30"/>
                    <a:pt x="116" y="32"/>
                    <a:pt x="114" y="35"/>
                  </a:cubicBezTo>
                  <a:cubicBezTo>
                    <a:pt x="112" y="38"/>
                    <a:pt x="110" y="41"/>
                    <a:pt x="109" y="44"/>
                  </a:cubicBezTo>
                  <a:cubicBezTo>
                    <a:pt x="108" y="45"/>
                    <a:pt x="107" y="47"/>
                    <a:pt x="106" y="48"/>
                  </a:cubicBezTo>
                  <a:cubicBezTo>
                    <a:pt x="103" y="48"/>
                    <a:pt x="100" y="47"/>
                    <a:pt x="97" y="47"/>
                  </a:cubicBezTo>
                  <a:cubicBezTo>
                    <a:pt x="74" y="47"/>
                    <a:pt x="55" y="61"/>
                    <a:pt x="47" y="80"/>
                  </a:cubicBezTo>
                  <a:cubicBezTo>
                    <a:pt x="26" y="82"/>
                    <a:pt x="9" y="96"/>
                    <a:pt x="3" y="114"/>
                  </a:cubicBezTo>
                  <a:cubicBezTo>
                    <a:pt x="1" y="120"/>
                    <a:pt x="0" y="125"/>
                    <a:pt x="0" y="131"/>
                  </a:cubicBezTo>
                  <a:cubicBezTo>
                    <a:pt x="0" y="160"/>
                    <a:pt x="23" y="183"/>
                    <a:pt x="52" y="183"/>
                  </a:cubicBezTo>
                  <a:cubicBezTo>
                    <a:pt x="54" y="183"/>
                    <a:pt x="56" y="182"/>
                    <a:pt x="58" y="182"/>
                  </a:cubicBezTo>
                  <a:cubicBezTo>
                    <a:pt x="60" y="182"/>
                    <a:pt x="62" y="183"/>
                    <a:pt x="64" y="183"/>
                  </a:cubicBezTo>
                  <a:cubicBezTo>
                    <a:pt x="109" y="183"/>
                    <a:pt x="109" y="183"/>
                    <a:pt x="109" y="183"/>
                  </a:cubicBezTo>
                  <a:cubicBezTo>
                    <a:pt x="254" y="38"/>
                    <a:pt x="254" y="38"/>
                    <a:pt x="254" y="38"/>
                  </a:cubicBezTo>
                  <a:lnTo>
                    <a:pt x="254" y="3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331" name="Freeform 41138" title=""/>
            <p:cNvSpPr/>
            <p:nvPr/>
          </p:nvSpPr>
          <p:spPr>
            <a:xfrm>
              <a:off x="3065" y="1242"/>
              <a:ext cx="394" cy="252"/>
            </a:xfrm>
            <a:custGeom>
              <a:cxnLst>
                <a:cxn ang="0">
                  <a:pos x="2076" y="692"/>
                </a:cxn>
                <a:cxn ang="0">
                  <a:pos x="1452" y="73"/>
                </a:cxn>
                <a:cxn ang="0">
                  <a:pos x="1389" y="85"/>
                </a:cxn>
                <a:cxn ang="0">
                  <a:pos x="1377" y="73"/>
                </a:cxn>
                <a:cxn ang="0">
                  <a:pos x="1341" y="0"/>
                </a:cxn>
                <a:cxn ang="0">
                  <a:pos x="0" y="1323"/>
                </a:cxn>
                <a:cxn ang="0">
                  <a:pos x="1468" y="1323"/>
                </a:cxn>
                <a:cxn ang="0">
                  <a:pos x="1517" y="1310"/>
                </a:cxn>
                <a:cxn ang="0">
                  <a:pos x="2089" y="704"/>
                </a:cxn>
                <a:cxn ang="0">
                  <a:pos x="2076" y="692"/>
                </a:cxn>
              </a:cxnLst>
              <a:rect l="l" t="t" r="r" b="b"/>
              <a:pathLst>
                <a:path w="226" h="145">
                  <a:moveTo>
                    <a:pt x="225" y="76"/>
                  </a:moveTo>
                  <a:cubicBezTo>
                    <a:pt x="225" y="39"/>
                    <a:pt x="195" y="8"/>
                    <a:pt x="157" y="8"/>
                  </a:cubicBezTo>
                  <a:cubicBezTo>
                    <a:pt x="155" y="8"/>
                    <a:pt x="152" y="9"/>
                    <a:pt x="150" y="9"/>
                  </a:cubicBezTo>
                  <a:cubicBezTo>
                    <a:pt x="150" y="8"/>
                    <a:pt x="150" y="8"/>
                    <a:pt x="149" y="8"/>
                  </a:cubicBezTo>
                  <a:cubicBezTo>
                    <a:pt x="148" y="5"/>
                    <a:pt x="147" y="3"/>
                    <a:pt x="145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159" y="145"/>
                    <a:pt x="159" y="145"/>
                    <a:pt x="159" y="145"/>
                  </a:cubicBezTo>
                  <a:cubicBezTo>
                    <a:pt x="161" y="145"/>
                    <a:pt x="162" y="145"/>
                    <a:pt x="164" y="144"/>
                  </a:cubicBezTo>
                  <a:cubicBezTo>
                    <a:pt x="198" y="141"/>
                    <a:pt x="226" y="112"/>
                    <a:pt x="226" y="77"/>
                  </a:cubicBezTo>
                  <a:lnTo>
                    <a:pt x="225" y="76"/>
                  </a:lnTo>
                  <a:close/>
                </a:path>
              </a:pathLst>
            </a:custGeom>
            <a:solidFill>
              <a:srgbClr val="FFD5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</p:grpSp>
      <p:grpSp>
        <p:nvGrpSpPr>
          <p:cNvPr id="8332" name="Group 41157" title=""/>
          <p:cNvGrpSpPr/>
          <p:nvPr/>
        </p:nvGrpSpPr>
        <p:grpSpPr>
          <a:xfrm>
            <a:off x="5453063" y="1358900"/>
            <a:ext cx="1209675" cy="658813"/>
            <a:chOff x="3438" y="741"/>
            <a:chExt cx="762" cy="415"/>
          </a:xfrm>
        </p:grpSpPr>
        <p:grpSp>
          <p:nvGrpSpPr>
            <p:cNvPr id="8333" name="Group 41141" title=""/>
            <p:cNvGrpSpPr/>
            <p:nvPr/>
          </p:nvGrpSpPr>
          <p:grpSpPr>
            <a:xfrm>
              <a:off x="3438" y="741"/>
              <a:ext cx="762" cy="415"/>
              <a:chOff x="3438" y="741"/>
              <a:chExt cx="762" cy="415"/>
            </a:xfrm>
          </p:grpSpPr>
          <p:sp>
            <p:nvSpPr>
              <p:cNvPr id="8334" name="Freeform 41135" title=""/>
              <p:cNvSpPr/>
              <p:nvPr/>
            </p:nvSpPr>
            <p:spPr>
              <a:xfrm>
                <a:off x="3438" y="741"/>
                <a:ext cx="754" cy="259"/>
              </a:xfrm>
              <a:custGeom>
                <a:cxnLst>
                  <a:cxn ang="0">
                    <a:pos x="3464" y="961"/>
                  </a:cxn>
                  <a:cxn ang="0">
                    <a:pos x="2863" y="577"/>
                  </a:cxn>
                  <a:cxn ang="0">
                    <a:pos x="2741" y="582"/>
                  </a:cxn>
                  <a:cxn ang="0">
                    <a:pos x="2713" y="520"/>
                  </a:cxn>
                  <a:cxn ang="0">
                    <a:pos x="2650" y="421"/>
                  </a:cxn>
                  <a:cxn ang="0">
                    <a:pos x="2565" y="332"/>
                  </a:cxn>
                  <a:cxn ang="0">
                    <a:pos x="2356" y="156"/>
                  </a:cxn>
                  <a:cxn ang="0">
                    <a:pos x="2086" y="37"/>
                  </a:cxn>
                  <a:cxn ang="0">
                    <a:pos x="1787" y="0"/>
                  </a:cxn>
                  <a:cxn ang="0">
                    <a:pos x="1501" y="49"/>
                  </a:cxn>
                  <a:cxn ang="0">
                    <a:pos x="1240" y="172"/>
                  </a:cxn>
                  <a:cxn ang="0">
                    <a:pos x="1052" y="356"/>
                  </a:cxn>
                  <a:cxn ang="0">
                    <a:pos x="977" y="447"/>
                  </a:cxn>
                  <a:cxn ang="0">
                    <a:pos x="909" y="548"/>
                  </a:cxn>
                  <a:cxn ang="0">
                    <a:pos x="904" y="568"/>
                  </a:cxn>
                  <a:cxn ang="0">
                    <a:pos x="818" y="556"/>
                  </a:cxn>
                  <a:cxn ang="0">
                    <a:pos x="0" y="1359"/>
                  </a:cxn>
                  <a:cxn ang="0">
                    <a:pos x="3981" y="1359"/>
                  </a:cxn>
                  <a:cxn ang="0">
                    <a:pos x="3464" y="961"/>
                  </a:cxn>
                </a:cxnLst>
                <a:rect l="l" t="t" r="r" b="b"/>
                <a:pathLst>
                  <a:path w="433" h="149">
                    <a:moveTo>
                      <a:pt x="377" y="105"/>
                    </a:moveTo>
                    <a:cubicBezTo>
                      <a:pt x="366" y="80"/>
                      <a:pt x="340" y="63"/>
                      <a:pt x="311" y="63"/>
                    </a:cubicBezTo>
                    <a:cubicBezTo>
                      <a:pt x="307" y="63"/>
                      <a:pt x="302" y="63"/>
                      <a:pt x="298" y="64"/>
                    </a:cubicBezTo>
                    <a:cubicBezTo>
                      <a:pt x="297" y="62"/>
                      <a:pt x="296" y="59"/>
                      <a:pt x="295" y="57"/>
                    </a:cubicBezTo>
                    <a:cubicBezTo>
                      <a:pt x="293" y="54"/>
                      <a:pt x="291" y="50"/>
                      <a:pt x="288" y="46"/>
                    </a:cubicBezTo>
                    <a:cubicBezTo>
                      <a:pt x="285" y="43"/>
                      <a:pt x="283" y="39"/>
                      <a:pt x="279" y="36"/>
                    </a:cubicBezTo>
                    <a:cubicBezTo>
                      <a:pt x="273" y="28"/>
                      <a:pt x="265" y="22"/>
                      <a:pt x="256" y="17"/>
                    </a:cubicBezTo>
                    <a:cubicBezTo>
                      <a:pt x="247" y="11"/>
                      <a:pt x="237" y="7"/>
                      <a:pt x="227" y="4"/>
                    </a:cubicBezTo>
                    <a:cubicBezTo>
                      <a:pt x="216" y="1"/>
                      <a:pt x="206" y="0"/>
                      <a:pt x="194" y="0"/>
                    </a:cubicBezTo>
                    <a:cubicBezTo>
                      <a:pt x="184" y="0"/>
                      <a:pt x="173" y="2"/>
                      <a:pt x="163" y="5"/>
                    </a:cubicBezTo>
                    <a:cubicBezTo>
                      <a:pt x="153" y="9"/>
                      <a:pt x="143" y="13"/>
                      <a:pt x="135" y="19"/>
                    </a:cubicBezTo>
                    <a:cubicBezTo>
                      <a:pt x="127" y="25"/>
                      <a:pt x="119" y="31"/>
                      <a:pt x="114" y="39"/>
                    </a:cubicBezTo>
                    <a:cubicBezTo>
                      <a:pt x="110" y="42"/>
                      <a:pt x="108" y="46"/>
                      <a:pt x="106" y="49"/>
                    </a:cubicBezTo>
                    <a:cubicBezTo>
                      <a:pt x="103" y="53"/>
                      <a:pt x="101" y="57"/>
                      <a:pt x="99" y="60"/>
                    </a:cubicBezTo>
                    <a:cubicBezTo>
                      <a:pt x="99" y="61"/>
                      <a:pt x="99" y="61"/>
                      <a:pt x="98" y="62"/>
                    </a:cubicBezTo>
                    <a:cubicBezTo>
                      <a:pt x="95" y="61"/>
                      <a:pt x="92" y="61"/>
                      <a:pt x="89" y="61"/>
                    </a:cubicBezTo>
                    <a:cubicBezTo>
                      <a:pt x="40" y="61"/>
                      <a:pt x="1" y="100"/>
                      <a:pt x="0" y="149"/>
                    </a:cubicBezTo>
                    <a:cubicBezTo>
                      <a:pt x="433" y="149"/>
                      <a:pt x="433" y="149"/>
                      <a:pt x="433" y="149"/>
                    </a:cubicBezTo>
                    <a:cubicBezTo>
                      <a:pt x="425" y="125"/>
                      <a:pt x="403" y="107"/>
                      <a:pt x="377" y="10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8335" name="Freeform 41136" title=""/>
              <p:cNvSpPr/>
              <p:nvPr/>
            </p:nvSpPr>
            <p:spPr>
              <a:xfrm>
                <a:off x="3438" y="998"/>
                <a:ext cx="762" cy="158"/>
              </a:xfrm>
              <a:custGeom>
                <a:cxnLst>
                  <a:cxn ang="0">
                    <a:pos x="0" y="0"/>
                  </a:cxn>
                  <a:cxn ang="0">
                    <a:pos x="0" y="9"/>
                  </a:cxn>
                  <a:cxn ang="0">
                    <a:pos x="741" y="818"/>
                  </a:cxn>
                  <a:cxn ang="0">
                    <a:pos x="790" y="826"/>
                  </a:cxn>
                  <a:cxn ang="0">
                    <a:pos x="3245" y="826"/>
                  </a:cxn>
                  <a:cxn ang="0">
                    <a:pos x="3309" y="818"/>
                  </a:cxn>
                  <a:cxn ang="0">
                    <a:pos x="3389" y="826"/>
                  </a:cxn>
                  <a:cxn ang="0">
                    <a:pos x="4014" y="208"/>
                  </a:cxn>
                  <a:cxn ang="0">
                    <a:pos x="3965" y="0"/>
                  </a:cxn>
                  <a:cxn ang="0">
                    <a:pos x="0" y="0"/>
                  </a:cxn>
                </a:cxnLst>
                <a:rect l="l" t="t" r="r" b="b"/>
                <a:pathLst>
                  <a:path w="438" h="9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48"/>
                      <a:pt x="35" y="86"/>
                      <a:pt x="81" y="90"/>
                    </a:cubicBezTo>
                    <a:cubicBezTo>
                      <a:pt x="83" y="90"/>
                      <a:pt x="85" y="91"/>
                      <a:pt x="86" y="91"/>
                    </a:cubicBezTo>
                    <a:cubicBezTo>
                      <a:pt x="354" y="91"/>
                      <a:pt x="354" y="91"/>
                      <a:pt x="354" y="91"/>
                    </a:cubicBezTo>
                    <a:cubicBezTo>
                      <a:pt x="357" y="91"/>
                      <a:pt x="359" y="90"/>
                      <a:pt x="361" y="90"/>
                    </a:cubicBezTo>
                    <a:cubicBezTo>
                      <a:pt x="364" y="90"/>
                      <a:pt x="367" y="91"/>
                      <a:pt x="370" y="91"/>
                    </a:cubicBezTo>
                    <a:cubicBezTo>
                      <a:pt x="407" y="91"/>
                      <a:pt x="438" y="60"/>
                      <a:pt x="438" y="23"/>
                    </a:cubicBezTo>
                    <a:cubicBezTo>
                      <a:pt x="438" y="15"/>
                      <a:pt x="436" y="7"/>
                      <a:pt x="433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</p:grpSp>
        <p:sp>
          <p:nvSpPr>
            <p:cNvPr id="8336" name="Freeform 41139" title=""/>
            <p:cNvSpPr>
              <a:spLocks noEditPoints="1"/>
            </p:cNvSpPr>
            <p:nvPr/>
          </p:nvSpPr>
          <p:spPr>
            <a:xfrm>
              <a:off x="3657" y="845"/>
              <a:ext cx="206" cy="205"/>
            </a:xfrm>
            <a:custGeom>
              <a:cxnLst>
                <a:cxn ang="0">
                  <a:pos x="548" y="262"/>
                </a:cxn>
                <a:cxn ang="0">
                  <a:pos x="658" y="294"/>
                </a:cxn>
                <a:cxn ang="0">
                  <a:pos x="744" y="347"/>
                </a:cxn>
                <a:cxn ang="0">
                  <a:pos x="798" y="429"/>
                </a:cxn>
                <a:cxn ang="0">
                  <a:pos x="826" y="540"/>
                </a:cxn>
                <a:cxn ang="0">
                  <a:pos x="826" y="704"/>
                </a:cxn>
                <a:cxn ang="0">
                  <a:pos x="957" y="704"/>
                </a:cxn>
                <a:cxn ang="0">
                  <a:pos x="985" y="540"/>
                </a:cxn>
                <a:cxn ang="0">
                  <a:pos x="957" y="361"/>
                </a:cxn>
                <a:cxn ang="0">
                  <a:pos x="862" y="226"/>
                </a:cxn>
                <a:cxn ang="0">
                  <a:pos x="723" y="136"/>
                </a:cxn>
                <a:cxn ang="0">
                  <a:pos x="548" y="99"/>
                </a:cxn>
                <a:cxn ang="0">
                  <a:pos x="384" y="136"/>
                </a:cxn>
                <a:cxn ang="0">
                  <a:pos x="241" y="226"/>
                </a:cxn>
                <a:cxn ang="0">
                  <a:pos x="150" y="361"/>
                </a:cxn>
                <a:cxn ang="0">
                  <a:pos x="113" y="540"/>
                </a:cxn>
                <a:cxn ang="0">
                  <a:pos x="150" y="704"/>
                </a:cxn>
                <a:cxn ang="0">
                  <a:pos x="241" y="839"/>
                </a:cxn>
                <a:cxn ang="0">
                  <a:pos x="384" y="929"/>
                </a:cxn>
                <a:cxn ang="0">
                  <a:pos x="548" y="966"/>
                </a:cxn>
                <a:cxn ang="0">
                  <a:pos x="723" y="938"/>
                </a:cxn>
                <a:cxn ang="0">
                  <a:pos x="761" y="1028"/>
                </a:cxn>
                <a:cxn ang="0">
                  <a:pos x="548" y="1074"/>
                </a:cxn>
                <a:cxn ang="0">
                  <a:pos x="335" y="1028"/>
                </a:cxn>
                <a:cxn ang="0">
                  <a:pos x="159" y="917"/>
                </a:cxn>
                <a:cxn ang="0">
                  <a:pos x="49" y="745"/>
                </a:cxn>
                <a:cxn ang="0">
                  <a:pos x="0" y="540"/>
                </a:cxn>
                <a:cxn ang="0">
                  <a:pos x="49" y="328"/>
                </a:cxn>
                <a:cxn ang="0">
                  <a:pos x="159" y="156"/>
                </a:cxn>
                <a:cxn ang="0">
                  <a:pos x="335" y="36"/>
                </a:cxn>
                <a:cxn ang="0">
                  <a:pos x="548" y="0"/>
                </a:cxn>
                <a:cxn ang="0">
                  <a:pos x="761" y="36"/>
                </a:cxn>
                <a:cxn ang="0">
                  <a:pos x="936" y="156"/>
                </a:cxn>
                <a:cxn ang="0">
                  <a:pos x="1058" y="328"/>
                </a:cxn>
                <a:cxn ang="0">
                  <a:pos x="1096" y="540"/>
                </a:cxn>
                <a:cxn ang="0">
                  <a:pos x="1021" y="803"/>
                </a:cxn>
                <a:cxn ang="0">
                  <a:pos x="985" y="803"/>
                </a:cxn>
                <a:cxn ang="0">
                  <a:pos x="894" y="803"/>
                </a:cxn>
                <a:cxn ang="0">
                  <a:pos x="826" y="803"/>
                </a:cxn>
                <a:cxn ang="0">
                  <a:pos x="714" y="803"/>
                </a:cxn>
                <a:cxn ang="0">
                  <a:pos x="714" y="745"/>
                </a:cxn>
                <a:cxn ang="0">
                  <a:pos x="548" y="803"/>
                </a:cxn>
                <a:cxn ang="0">
                  <a:pos x="449" y="782"/>
                </a:cxn>
                <a:cxn ang="0">
                  <a:pos x="351" y="728"/>
                </a:cxn>
                <a:cxn ang="0">
                  <a:pos x="299" y="639"/>
                </a:cxn>
                <a:cxn ang="0">
                  <a:pos x="278" y="540"/>
                </a:cxn>
                <a:cxn ang="0">
                  <a:pos x="299" y="429"/>
                </a:cxn>
                <a:cxn ang="0">
                  <a:pos x="351" y="347"/>
                </a:cxn>
                <a:cxn ang="0">
                  <a:pos x="449" y="294"/>
                </a:cxn>
                <a:cxn ang="0">
                  <a:pos x="548" y="262"/>
                </a:cxn>
                <a:cxn ang="0">
                  <a:pos x="714" y="540"/>
                </a:cxn>
                <a:cxn ang="0">
                  <a:pos x="670" y="419"/>
                </a:cxn>
                <a:cxn ang="0">
                  <a:pos x="548" y="372"/>
                </a:cxn>
                <a:cxn ang="0">
                  <a:pos x="436" y="419"/>
                </a:cxn>
                <a:cxn ang="0">
                  <a:pos x="388" y="540"/>
                </a:cxn>
                <a:cxn ang="0">
                  <a:pos x="436" y="646"/>
                </a:cxn>
                <a:cxn ang="0">
                  <a:pos x="548" y="704"/>
                </a:cxn>
                <a:cxn ang="0">
                  <a:pos x="670" y="646"/>
                </a:cxn>
                <a:cxn ang="0">
                  <a:pos x="714" y="540"/>
                </a:cxn>
              </a:cxnLst>
              <a:rect l="l" t="t" r="r" b="b"/>
              <a:pathLst>
                <a:path w="118" h="118">
                  <a:moveTo>
                    <a:pt x="59" y="29"/>
                  </a:moveTo>
                  <a:cubicBezTo>
                    <a:pt x="63" y="29"/>
                    <a:pt x="67" y="30"/>
                    <a:pt x="71" y="32"/>
                  </a:cubicBezTo>
                  <a:cubicBezTo>
                    <a:pt x="74" y="33"/>
                    <a:pt x="77" y="35"/>
                    <a:pt x="80" y="38"/>
                  </a:cubicBezTo>
                  <a:cubicBezTo>
                    <a:pt x="83" y="41"/>
                    <a:pt x="85" y="44"/>
                    <a:pt x="86" y="47"/>
                  </a:cubicBezTo>
                  <a:cubicBezTo>
                    <a:pt x="88" y="51"/>
                    <a:pt x="89" y="55"/>
                    <a:pt x="89" y="59"/>
                  </a:cubicBezTo>
                  <a:cubicBezTo>
                    <a:pt x="89" y="77"/>
                    <a:pt x="89" y="77"/>
                    <a:pt x="89" y="77"/>
                  </a:cubicBezTo>
                  <a:cubicBezTo>
                    <a:pt x="103" y="77"/>
                    <a:pt x="103" y="77"/>
                    <a:pt x="103" y="77"/>
                  </a:cubicBezTo>
                  <a:cubicBezTo>
                    <a:pt x="105" y="71"/>
                    <a:pt x="106" y="65"/>
                    <a:pt x="106" y="59"/>
                  </a:cubicBezTo>
                  <a:cubicBezTo>
                    <a:pt x="106" y="52"/>
                    <a:pt x="105" y="46"/>
                    <a:pt x="103" y="40"/>
                  </a:cubicBezTo>
                  <a:cubicBezTo>
                    <a:pt x="100" y="35"/>
                    <a:pt x="97" y="30"/>
                    <a:pt x="93" y="25"/>
                  </a:cubicBezTo>
                  <a:cubicBezTo>
                    <a:pt x="88" y="21"/>
                    <a:pt x="83" y="18"/>
                    <a:pt x="78" y="15"/>
                  </a:cubicBezTo>
                  <a:cubicBezTo>
                    <a:pt x="72" y="13"/>
                    <a:pt x="66" y="11"/>
                    <a:pt x="59" y="11"/>
                  </a:cubicBezTo>
                  <a:cubicBezTo>
                    <a:pt x="53" y="11"/>
                    <a:pt x="47" y="13"/>
                    <a:pt x="41" y="15"/>
                  </a:cubicBezTo>
                  <a:cubicBezTo>
                    <a:pt x="35" y="18"/>
                    <a:pt x="30" y="21"/>
                    <a:pt x="26" y="25"/>
                  </a:cubicBezTo>
                  <a:cubicBezTo>
                    <a:pt x="22" y="30"/>
                    <a:pt x="18" y="35"/>
                    <a:pt x="16" y="40"/>
                  </a:cubicBezTo>
                  <a:cubicBezTo>
                    <a:pt x="13" y="46"/>
                    <a:pt x="12" y="52"/>
                    <a:pt x="12" y="59"/>
                  </a:cubicBezTo>
                  <a:cubicBezTo>
                    <a:pt x="12" y="65"/>
                    <a:pt x="13" y="71"/>
                    <a:pt x="16" y="77"/>
                  </a:cubicBezTo>
                  <a:cubicBezTo>
                    <a:pt x="18" y="83"/>
                    <a:pt x="22" y="88"/>
                    <a:pt x="26" y="92"/>
                  </a:cubicBezTo>
                  <a:cubicBezTo>
                    <a:pt x="30" y="97"/>
                    <a:pt x="35" y="100"/>
                    <a:pt x="41" y="102"/>
                  </a:cubicBezTo>
                  <a:cubicBezTo>
                    <a:pt x="47" y="105"/>
                    <a:pt x="53" y="106"/>
                    <a:pt x="59" y="106"/>
                  </a:cubicBezTo>
                  <a:cubicBezTo>
                    <a:pt x="65" y="106"/>
                    <a:pt x="71" y="105"/>
                    <a:pt x="78" y="103"/>
                  </a:cubicBezTo>
                  <a:cubicBezTo>
                    <a:pt x="82" y="113"/>
                    <a:pt x="82" y="113"/>
                    <a:pt x="82" y="113"/>
                  </a:cubicBezTo>
                  <a:cubicBezTo>
                    <a:pt x="75" y="116"/>
                    <a:pt x="67" y="118"/>
                    <a:pt x="59" y="118"/>
                  </a:cubicBezTo>
                  <a:cubicBezTo>
                    <a:pt x="51" y="118"/>
                    <a:pt x="43" y="116"/>
                    <a:pt x="36" y="113"/>
                  </a:cubicBezTo>
                  <a:cubicBezTo>
                    <a:pt x="29" y="110"/>
                    <a:pt x="23" y="106"/>
                    <a:pt x="17" y="101"/>
                  </a:cubicBezTo>
                  <a:cubicBezTo>
                    <a:pt x="12" y="95"/>
                    <a:pt x="8" y="89"/>
                    <a:pt x="5" y="82"/>
                  </a:cubicBezTo>
                  <a:cubicBezTo>
                    <a:pt x="2" y="75"/>
                    <a:pt x="0" y="67"/>
                    <a:pt x="0" y="59"/>
                  </a:cubicBezTo>
                  <a:cubicBezTo>
                    <a:pt x="0" y="51"/>
                    <a:pt x="2" y="43"/>
                    <a:pt x="5" y="36"/>
                  </a:cubicBezTo>
                  <a:cubicBezTo>
                    <a:pt x="8" y="29"/>
                    <a:pt x="12" y="22"/>
                    <a:pt x="17" y="17"/>
                  </a:cubicBezTo>
                  <a:cubicBezTo>
                    <a:pt x="23" y="12"/>
                    <a:pt x="29" y="7"/>
                    <a:pt x="36" y="4"/>
                  </a:cubicBezTo>
                  <a:cubicBezTo>
                    <a:pt x="43" y="1"/>
                    <a:pt x="51" y="0"/>
                    <a:pt x="59" y="0"/>
                  </a:cubicBezTo>
                  <a:cubicBezTo>
                    <a:pt x="67" y="0"/>
                    <a:pt x="75" y="1"/>
                    <a:pt x="82" y="4"/>
                  </a:cubicBezTo>
                  <a:cubicBezTo>
                    <a:pt x="89" y="7"/>
                    <a:pt x="96" y="12"/>
                    <a:pt x="101" y="17"/>
                  </a:cubicBezTo>
                  <a:cubicBezTo>
                    <a:pt x="106" y="22"/>
                    <a:pt x="110" y="29"/>
                    <a:pt x="114" y="36"/>
                  </a:cubicBezTo>
                  <a:cubicBezTo>
                    <a:pt x="117" y="43"/>
                    <a:pt x="118" y="51"/>
                    <a:pt x="118" y="59"/>
                  </a:cubicBezTo>
                  <a:cubicBezTo>
                    <a:pt x="118" y="70"/>
                    <a:pt x="116" y="80"/>
                    <a:pt x="110" y="88"/>
                  </a:cubicBezTo>
                  <a:cubicBezTo>
                    <a:pt x="106" y="88"/>
                    <a:pt x="106" y="88"/>
                    <a:pt x="106" y="88"/>
                  </a:cubicBezTo>
                  <a:cubicBezTo>
                    <a:pt x="96" y="88"/>
                    <a:pt x="96" y="88"/>
                    <a:pt x="96" y="88"/>
                  </a:cubicBezTo>
                  <a:cubicBezTo>
                    <a:pt x="89" y="88"/>
                    <a:pt x="89" y="88"/>
                    <a:pt x="89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2"/>
                    <a:pt x="77" y="82"/>
                    <a:pt x="77" y="82"/>
                  </a:cubicBezTo>
                  <a:cubicBezTo>
                    <a:pt x="72" y="86"/>
                    <a:pt x="66" y="88"/>
                    <a:pt x="59" y="88"/>
                  </a:cubicBezTo>
                  <a:cubicBezTo>
                    <a:pt x="55" y="88"/>
                    <a:pt x="51" y="88"/>
                    <a:pt x="48" y="86"/>
                  </a:cubicBezTo>
                  <a:cubicBezTo>
                    <a:pt x="44" y="84"/>
                    <a:pt x="41" y="82"/>
                    <a:pt x="38" y="80"/>
                  </a:cubicBezTo>
                  <a:cubicBezTo>
                    <a:pt x="36" y="77"/>
                    <a:pt x="34" y="74"/>
                    <a:pt x="32" y="70"/>
                  </a:cubicBezTo>
                  <a:cubicBezTo>
                    <a:pt x="30" y="67"/>
                    <a:pt x="30" y="63"/>
                    <a:pt x="30" y="59"/>
                  </a:cubicBezTo>
                  <a:cubicBezTo>
                    <a:pt x="30" y="55"/>
                    <a:pt x="30" y="51"/>
                    <a:pt x="32" y="47"/>
                  </a:cubicBezTo>
                  <a:cubicBezTo>
                    <a:pt x="34" y="44"/>
                    <a:pt x="36" y="41"/>
                    <a:pt x="38" y="38"/>
                  </a:cubicBezTo>
                  <a:cubicBezTo>
                    <a:pt x="41" y="35"/>
                    <a:pt x="44" y="33"/>
                    <a:pt x="48" y="32"/>
                  </a:cubicBezTo>
                  <a:cubicBezTo>
                    <a:pt x="51" y="30"/>
                    <a:pt x="55" y="29"/>
                    <a:pt x="59" y="29"/>
                  </a:cubicBezTo>
                  <a:close/>
                  <a:moveTo>
                    <a:pt x="77" y="59"/>
                  </a:moveTo>
                  <a:cubicBezTo>
                    <a:pt x="77" y="54"/>
                    <a:pt x="75" y="50"/>
                    <a:pt x="72" y="46"/>
                  </a:cubicBezTo>
                  <a:cubicBezTo>
                    <a:pt x="68" y="43"/>
                    <a:pt x="64" y="41"/>
                    <a:pt x="59" y="41"/>
                  </a:cubicBezTo>
                  <a:cubicBezTo>
                    <a:pt x="54" y="41"/>
                    <a:pt x="50" y="43"/>
                    <a:pt x="47" y="46"/>
                  </a:cubicBezTo>
                  <a:cubicBezTo>
                    <a:pt x="43" y="50"/>
                    <a:pt x="42" y="54"/>
                    <a:pt x="42" y="59"/>
                  </a:cubicBezTo>
                  <a:cubicBezTo>
                    <a:pt x="42" y="64"/>
                    <a:pt x="43" y="68"/>
                    <a:pt x="47" y="71"/>
                  </a:cubicBezTo>
                  <a:cubicBezTo>
                    <a:pt x="50" y="75"/>
                    <a:pt x="54" y="77"/>
                    <a:pt x="59" y="77"/>
                  </a:cubicBezTo>
                  <a:cubicBezTo>
                    <a:pt x="64" y="77"/>
                    <a:pt x="68" y="75"/>
                    <a:pt x="72" y="71"/>
                  </a:cubicBezTo>
                  <a:cubicBezTo>
                    <a:pt x="75" y="68"/>
                    <a:pt x="77" y="64"/>
                    <a:pt x="77" y="59"/>
                  </a:cubicBezTo>
                  <a:close/>
                </a:path>
              </a:pathLst>
            </a:custGeom>
            <a:solidFill>
              <a:srgbClr val="26C6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</p:grpSp>
      <p:pic>
        <p:nvPicPr>
          <p:cNvPr id="8337" name="Picture 30859" descr="未标题-2" title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0700" y="1457325"/>
            <a:ext cx="1612900" cy="2227263"/>
          </a:xfrm>
          <a:prstGeom prst="rect">
            <a:avLst/>
          </a:prstGeom>
          <a:noFill/>
          <a:ln>
            <a:noFill/>
            <a:miter lim="800000"/>
          </a:ln>
        </p:spPr>
      </p:pic>
      <p:grpSp>
        <p:nvGrpSpPr>
          <p:cNvPr id="8338" name="Group 30928" title=""/>
          <p:cNvGrpSpPr/>
          <p:nvPr/>
        </p:nvGrpSpPr>
        <p:grpSpPr>
          <a:xfrm>
            <a:off x="7878763" y="2686050"/>
            <a:ext cx="782637" cy="2087563"/>
            <a:chOff x="2468" y="1211"/>
            <a:chExt cx="412" cy="1099"/>
          </a:xfrm>
        </p:grpSpPr>
        <p:sp>
          <p:nvSpPr>
            <p:cNvPr id="8339" name="Rectangle 30897" title=""/>
            <p:cNvSpPr/>
            <p:nvPr/>
          </p:nvSpPr>
          <p:spPr>
            <a:xfrm>
              <a:off x="2705" y="1943"/>
              <a:ext cx="121" cy="367"/>
            </a:xfrm>
            <a:prstGeom prst="rect">
              <a:avLst/>
            </a:prstGeom>
            <a:solidFill>
              <a:srgbClr val="008C8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/>
            </a:p>
          </p:txBody>
        </p:sp>
        <p:sp>
          <p:nvSpPr>
            <p:cNvPr id="8340" name="Rectangle 30898" title=""/>
            <p:cNvSpPr/>
            <p:nvPr/>
          </p:nvSpPr>
          <p:spPr>
            <a:xfrm>
              <a:off x="2582" y="1943"/>
              <a:ext cx="123" cy="367"/>
            </a:xfrm>
            <a:prstGeom prst="rect">
              <a:avLst/>
            </a:prstGeom>
            <a:solidFill>
              <a:srgbClr val="00A79D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/>
            </a:p>
          </p:txBody>
        </p:sp>
        <p:sp>
          <p:nvSpPr>
            <p:cNvPr id="8341" name="Freeform 30899" title=""/>
            <p:cNvSpPr/>
            <p:nvPr/>
          </p:nvSpPr>
          <p:spPr>
            <a:xfrm>
              <a:off x="2468" y="1211"/>
              <a:ext cx="412" cy="644"/>
            </a:xfrm>
            <a:custGeom>
              <a:cxnLst>
                <a:cxn ang="0">
                  <a:pos x="871" y="832"/>
                </a:cxn>
                <a:cxn ang="0">
                  <a:pos x="871" y="832"/>
                </a:cxn>
                <a:cxn ang="0">
                  <a:pos x="812" y="864"/>
                </a:cxn>
                <a:cxn ang="0">
                  <a:pos x="812" y="1041"/>
                </a:cxn>
                <a:cxn ang="0">
                  <a:pos x="770" y="1041"/>
                </a:cxn>
                <a:cxn ang="0">
                  <a:pos x="770" y="818"/>
                </a:cxn>
                <a:cxn ang="0">
                  <a:pos x="708" y="703"/>
                </a:cxn>
                <a:cxn ang="0">
                  <a:pos x="615" y="750"/>
                </a:cxn>
                <a:cxn ang="0">
                  <a:pos x="615" y="1041"/>
                </a:cxn>
                <a:cxn ang="0">
                  <a:pos x="575" y="1041"/>
                </a:cxn>
                <a:cxn ang="0">
                  <a:pos x="575" y="572"/>
                </a:cxn>
                <a:cxn ang="0">
                  <a:pos x="514" y="451"/>
                </a:cxn>
                <a:cxn ang="0">
                  <a:pos x="419" y="499"/>
                </a:cxn>
                <a:cxn ang="0">
                  <a:pos x="419" y="1041"/>
                </a:cxn>
                <a:cxn ang="0">
                  <a:pos x="380" y="1041"/>
                </a:cxn>
                <a:cxn ang="0">
                  <a:pos x="380" y="79"/>
                </a:cxn>
                <a:cxn ang="0">
                  <a:pos x="302" y="0"/>
                </a:cxn>
                <a:cxn ang="0">
                  <a:pos x="226" y="79"/>
                </a:cxn>
                <a:cxn ang="0">
                  <a:pos x="226" y="1041"/>
                </a:cxn>
                <a:cxn ang="0">
                  <a:pos x="226" y="1204"/>
                </a:cxn>
                <a:cxn ang="0">
                  <a:pos x="215" y="1018"/>
                </a:cxn>
                <a:cxn ang="0">
                  <a:pos x="41" y="1195"/>
                </a:cxn>
                <a:cxn ang="0">
                  <a:pos x="41" y="1335"/>
                </a:cxn>
                <a:cxn ang="0">
                  <a:pos x="237" y="1510"/>
                </a:cxn>
                <a:cxn ang="0">
                  <a:pos x="237" y="1509"/>
                </a:cxn>
                <a:cxn ang="0">
                  <a:pos x="263" y="1517"/>
                </a:cxn>
                <a:cxn ang="0">
                  <a:pos x="770" y="1517"/>
                </a:cxn>
                <a:cxn ang="0">
                  <a:pos x="968" y="1319"/>
                </a:cxn>
                <a:cxn ang="0">
                  <a:pos x="968" y="1041"/>
                </a:cxn>
                <a:cxn ang="0">
                  <a:pos x="968" y="987"/>
                </a:cxn>
                <a:cxn ang="0">
                  <a:pos x="871" y="832"/>
                </a:cxn>
              </a:cxnLst>
              <a:rect l="l" t="t" r="r" b="b"/>
              <a:pathLst>
                <a:path w="310" h="484">
                  <a:moveTo>
                    <a:pt x="279" y="265"/>
                  </a:moveTo>
                  <a:cubicBezTo>
                    <a:pt x="279" y="265"/>
                    <a:pt x="279" y="265"/>
                    <a:pt x="279" y="265"/>
                  </a:cubicBezTo>
                  <a:cubicBezTo>
                    <a:pt x="270" y="260"/>
                    <a:pt x="260" y="267"/>
                    <a:pt x="260" y="276"/>
                  </a:cubicBezTo>
                  <a:cubicBezTo>
                    <a:pt x="260" y="332"/>
                    <a:pt x="260" y="332"/>
                    <a:pt x="260" y="332"/>
                  </a:cubicBezTo>
                  <a:cubicBezTo>
                    <a:pt x="247" y="332"/>
                    <a:pt x="247" y="332"/>
                    <a:pt x="247" y="332"/>
                  </a:cubicBezTo>
                  <a:cubicBezTo>
                    <a:pt x="247" y="261"/>
                    <a:pt x="247" y="261"/>
                    <a:pt x="247" y="261"/>
                  </a:cubicBezTo>
                  <a:cubicBezTo>
                    <a:pt x="247" y="246"/>
                    <a:pt x="240" y="232"/>
                    <a:pt x="227" y="224"/>
                  </a:cubicBezTo>
                  <a:cubicBezTo>
                    <a:pt x="214" y="216"/>
                    <a:pt x="197" y="225"/>
                    <a:pt x="197" y="240"/>
                  </a:cubicBezTo>
                  <a:cubicBezTo>
                    <a:pt x="197" y="332"/>
                    <a:pt x="197" y="332"/>
                    <a:pt x="197" y="332"/>
                  </a:cubicBezTo>
                  <a:cubicBezTo>
                    <a:pt x="184" y="332"/>
                    <a:pt x="184" y="332"/>
                    <a:pt x="184" y="332"/>
                  </a:cubicBezTo>
                  <a:cubicBezTo>
                    <a:pt x="184" y="183"/>
                    <a:pt x="184" y="183"/>
                    <a:pt x="184" y="183"/>
                  </a:cubicBezTo>
                  <a:cubicBezTo>
                    <a:pt x="184" y="168"/>
                    <a:pt x="177" y="153"/>
                    <a:pt x="165" y="144"/>
                  </a:cubicBezTo>
                  <a:cubicBezTo>
                    <a:pt x="153" y="134"/>
                    <a:pt x="134" y="143"/>
                    <a:pt x="134" y="159"/>
                  </a:cubicBezTo>
                  <a:cubicBezTo>
                    <a:pt x="134" y="332"/>
                    <a:pt x="134" y="332"/>
                    <a:pt x="134" y="332"/>
                  </a:cubicBezTo>
                  <a:cubicBezTo>
                    <a:pt x="122" y="332"/>
                    <a:pt x="122" y="332"/>
                    <a:pt x="122" y="332"/>
                  </a:cubicBezTo>
                  <a:cubicBezTo>
                    <a:pt x="122" y="25"/>
                    <a:pt x="122" y="25"/>
                    <a:pt x="122" y="25"/>
                  </a:cubicBezTo>
                  <a:cubicBezTo>
                    <a:pt x="122" y="11"/>
                    <a:pt x="111" y="0"/>
                    <a:pt x="97" y="0"/>
                  </a:cubicBezTo>
                  <a:cubicBezTo>
                    <a:pt x="83" y="0"/>
                    <a:pt x="72" y="11"/>
                    <a:pt x="72" y="25"/>
                  </a:cubicBezTo>
                  <a:cubicBezTo>
                    <a:pt x="72" y="332"/>
                    <a:pt x="72" y="332"/>
                    <a:pt x="72" y="332"/>
                  </a:cubicBezTo>
                  <a:cubicBezTo>
                    <a:pt x="72" y="384"/>
                    <a:pt x="72" y="384"/>
                    <a:pt x="72" y="384"/>
                  </a:cubicBezTo>
                  <a:cubicBezTo>
                    <a:pt x="69" y="325"/>
                    <a:pt x="69" y="325"/>
                    <a:pt x="69" y="325"/>
                  </a:cubicBezTo>
                  <a:cubicBezTo>
                    <a:pt x="13" y="381"/>
                    <a:pt x="13" y="381"/>
                    <a:pt x="13" y="381"/>
                  </a:cubicBezTo>
                  <a:cubicBezTo>
                    <a:pt x="0" y="394"/>
                    <a:pt x="0" y="413"/>
                    <a:pt x="13" y="426"/>
                  </a:cubicBezTo>
                  <a:cubicBezTo>
                    <a:pt x="76" y="482"/>
                    <a:pt x="76" y="482"/>
                    <a:pt x="76" y="482"/>
                  </a:cubicBezTo>
                  <a:cubicBezTo>
                    <a:pt x="76" y="481"/>
                    <a:pt x="76" y="481"/>
                    <a:pt x="76" y="481"/>
                  </a:cubicBezTo>
                  <a:cubicBezTo>
                    <a:pt x="78" y="483"/>
                    <a:pt x="81" y="484"/>
                    <a:pt x="84" y="484"/>
                  </a:cubicBezTo>
                  <a:cubicBezTo>
                    <a:pt x="247" y="484"/>
                    <a:pt x="247" y="484"/>
                    <a:pt x="247" y="484"/>
                  </a:cubicBezTo>
                  <a:cubicBezTo>
                    <a:pt x="282" y="484"/>
                    <a:pt x="310" y="455"/>
                    <a:pt x="310" y="421"/>
                  </a:cubicBezTo>
                  <a:cubicBezTo>
                    <a:pt x="310" y="332"/>
                    <a:pt x="310" y="332"/>
                    <a:pt x="310" y="332"/>
                  </a:cubicBezTo>
                  <a:cubicBezTo>
                    <a:pt x="310" y="315"/>
                    <a:pt x="310" y="315"/>
                    <a:pt x="310" y="315"/>
                  </a:cubicBezTo>
                  <a:cubicBezTo>
                    <a:pt x="310" y="294"/>
                    <a:pt x="298" y="274"/>
                    <a:pt x="279" y="265"/>
                  </a:cubicBezTo>
                </a:path>
              </a:pathLst>
            </a:custGeom>
            <a:solidFill>
              <a:srgbClr val="FFCCB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342" name="Freeform 30900" title=""/>
            <p:cNvSpPr/>
            <p:nvPr/>
          </p:nvSpPr>
          <p:spPr>
            <a:xfrm>
              <a:off x="2572" y="1231"/>
              <a:ext cx="50" cy="25"/>
            </a:xfrm>
            <a:custGeom>
              <a:cxnLst>
                <a:cxn ang="0">
                  <a:pos x="57" y="0"/>
                </a:cxn>
                <a:cxn ang="0">
                  <a:pos x="0" y="57"/>
                </a:cxn>
                <a:cxn ang="0">
                  <a:pos x="114" y="57"/>
                </a:cxn>
                <a:cxn ang="0">
                  <a:pos x="57" y="0"/>
                </a:cxn>
              </a:cxnLst>
              <a:rect l="l" t="t" r="r" b="b"/>
              <a:pathLst>
                <a:path w="38" h="19">
                  <a:moveTo>
                    <a:pt x="19" y="0"/>
                  </a:moveTo>
                  <a:cubicBezTo>
                    <a:pt x="8" y="0"/>
                    <a:pt x="0" y="9"/>
                    <a:pt x="0" y="19"/>
                  </a:cubicBezTo>
                  <a:cubicBezTo>
                    <a:pt x="38" y="19"/>
                    <a:pt x="38" y="19"/>
                    <a:pt x="38" y="19"/>
                  </a:cubicBezTo>
                  <a:cubicBezTo>
                    <a:pt x="38" y="9"/>
                    <a:pt x="29" y="0"/>
                    <a:pt x="19" y="0"/>
                  </a:cubicBezTo>
                </a:path>
              </a:pathLst>
            </a:custGeom>
            <a:solidFill>
              <a:srgbClr val="FCD3C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343" name="Freeform 30909" title=""/>
            <p:cNvSpPr>
              <a:spLocks noEditPoints="1"/>
            </p:cNvSpPr>
            <p:nvPr/>
          </p:nvSpPr>
          <p:spPr>
            <a:xfrm>
              <a:off x="2572" y="1231"/>
              <a:ext cx="50" cy="25"/>
            </a:xfrm>
            <a:custGeom>
              <a:cxnLst>
                <a:cxn ang="0">
                  <a:pos x="0" y="55"/>
                </a:cxn>
                <a:cxn ang="0">
                  <a:pos x="0" y="57"/>
                </a:cxn>
                <a:cxn ang="0">
                  <a:pos x="0" y="57"/>
                </a:cxn>
                <a:cxn ang="0">
                  <a:pos x="0" y="55"/>
                </a:cxn>
                <a:cxn ang="0">
                  <a:pos x="57" y="0"/>
                </a:cxn>
                <a:cxn ang="0">
                  <a:pos x="0" y="49"/>
                </a:cxn>
                <a:cxn ang="0">
                  <a:pos x="114" y="49"/>
                </a:cxn>
                <a:cxn ang="0">
                  <a:pos x="57" y="0"/>
                </a:cxn>
              </a:cxnLst>
              <a:rect l="l" t="t" r="r" b="b"/>
              <a:pathLst>
                <a:path w="38" h="19">
                  <a:moveTo>
                    <a:pt x="0" y="18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19" y="0"/>
                  </a:moveTo>
                  <a:cubicBezTo>
                    <a:pt x="10" y="0"/>
                    <a:pt x="2" y="7"/>
                    <a:pt x="0" y="16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6" y="7"/>
                    <a:pt x="28" y="0"/>
                    <a:pt x="19" y="0"/>
                  </a:cubicBezTo>
                </a:path>
              </a:pathLst>
            </a:custGeom>
            <a:solidFill>
              <a:srgbClr val="D0DDD8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344" name="Freeform 30910" title=""/>
            <p:cNvSpPr>
              <a:spLocks noEditPoints="1"/>
            </p:cNvSpPr>
            <p:nvPr/>
          </p:nvSpPr>
          <p:spPr>
            <a:xfrm>
              <a:off x="2572" y="1252"/>
              <a:ext cx="50" cy="9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114" y="0"/>
                </a:cxn>
                <a:cxn ang="0">
                  <a:pos x="114" y="0"/>
                </a:cxn>
                <a:cxn ang="0">
                  <a:pos x="114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9"/>
                </a:cxn>
                <a:cxn ang="0">
                  <a:pos x="114" y="19"/>
                </a:cxn>
                <a:cxn ang="0">
                  <a:pos x="114" y="0"/>
                </a:cxn>
              </a:cxnLst>
              <a:rect l="l" t="t" r="r" b="b"/>
              <a:pathLst>
                <a:path w="38" h="7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moveTo>
                    <a:pt x="38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38" y="1"/>
                    <a:pt x="38" y="2"/>
                    <a:pt x="38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8" y="0"/>
                    <a:pt x="38" y="0"/>
                    <a:pt x="38" y="0"/>
                  </a:cubicBezTo>
                </a:path>
              </a:pathLst>
            </a:custGeom>
            <a:solidFill>
              <a:srgbClr val="D0C8B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345" name="Freeform 30911" title=""/>
            <p:cNvSpPr/>
            <p:nvPr/>
          </p:nvSpPr>
          <p:spPr>
            <a:xfrm>
              <a:off x="2572" y="1252"/>
              <a:ext cx="50" cy="4"/>
            </a:xfrm>
            <a:custGeom>
              <a:cxnLst>
                <a:cxn ang="0">
                  <a:pos x="114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9"/>
                </a:cxn>
                <a:cxn ang="0">
                  <a:pos x="114" y="9"/>
                </a:cxn>
                <a:cxn ang="0">
                  <a:pos x="114" y="0"/>
                </a:cxn>
              </a:cxnLst>
              <a:rect l="l" t="t" r="r" b="b"/>
              <a:pathLst>
                <a:path w="38" h="3">
                  <a:moveTo>
                    <a:pt x="3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2"/>
                    <a:pt x="38" y="1"/>
                    <a:pt x="38" y="0"/>
                  </a:cubicBezTo>
                </a:path>
              </a:pathLst>
            </a:custGeom>
            <a:solidFill>
              <a:srgbClr val="CECBC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346" name="Rectangle 30921" title=""/>
            <p:cNvSpPr/>
            <p:nvPr/>
          </p:nvSpPr>
          <p:spPr>
            <a:xfrm>
              <a:off x="2705" y="1855"/>
              <a:ext cx="93" cy="88"/>
            </a:xfrm>
            <a:prstGeom prst="rect">
              <a:avLst/>
            </a:prstGeom>
            <a:solidFill>
              <a:srgbClr val="F5A48B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/>
            </a:p>
          </p:txBody>
        </p:sp>
        <p:sp>
          <p:nvSpPr>
            <p:cNvPr id="8347" name="Rectangle 30922" title=""/>
            <p:cNvSpPr/>
            <p:nvPr/>
          </p:nvSpPr>
          <p:spPr>
            <a:xfrm>
              <a:off x="2610" y="1855"/>
              <a:ext cx="95" cy="88"/>
            </a:xfrm>
            <a:prstGeom prst="rect">
              <a:avLst/>
            </a:prstGeom>
            <a:solidFill>
              <a:srgbClr val="FFCCBC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/>
            </a:p>
          </p:txBody>
        </p:sp>
      </p:grpSp>
      <p:grpSp>
        <p:nvGrpSpPr>
          <p:cNvPr id="8348" name="Group 30930" title=""/>
          <p:cNvGrpSpPr/>
          <p:nvPr/>
        </p:nvGrpSpPr>
        <p:grpSpPr>
          <a:xfrm>
            <a:off x="4913313" y="1990725"/>
            <a:ext cx="3417887" cy="3130550"/>
            <a:chOff x="658" y="294"/>
            <a:chExt cx="1973" cy="1807"/>
          </a:xfrm>
        </p:grpSpPr>
        <p:sp>
          <p:nvSpPr>
            <p:cNvPr id="8349" name="Oval 30929" title=""/>
            <p:cNvSpPr/>
            <p:nvPr/>
          </p:nvSpPr>
          <p:spPr>
            <a:xfrm>
              <a:off x="2037" y="355"/>
              <a:ext cx="499" cy="499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/>
            </a:p>
          </p:txBody>
        </p:sp>
        <p:sp>
          <p:nvSpPr>
            <p:cNvPr id="8350" name="Freeform 30901" title=""/>
            <p:cNvSpPr/>
            <p:nvPr/>
          </p:nvSpPr>
          <p:spPr>
            <a:xfrm>
              <a:off x="1586" y="771"/>
              <a:ext cx="216" cy="116"/>
            </a:xfrm>
            <a:custGeom>
              <a:cxnLst>
                <a:cxn ang="0">
                  <a:pos x="477" y="244"/>
                </a:cxn>
                <a:cxn ang="0">
                  <a:pos x="477" y="244"/>
                </a:cxn>
                <a:cxn ang="0">
                  <a:pos x="427" y="276"/>
                </a:cxn>
                <a:cxn ang="0">
                  <a:pos x="0" y="140"/>
                </a:cxn>
                <a:cxn ang="0">
                  <a:pos x="114" y="0"/>
                </a:cxn>
                <a:cxn ang="0">
                  <a:pos x="427" y="144"/>
                </a:cxn>
                <a:cxn ang="0">
                  <a:pos x="477" y="244"/>
                </a:cxn>
              </a:cxnLst>
              <a:rect l="l" t="t" r="r" b="b"/>
              <a:pathLst>
                <a:path w="163" h="87">
                  <a:moveTo>
                    <a:pt x="155" y="77"/>
                  </a:moveTo>
                  <a:cubicBezTo>
                    <a:pt x="155" y="77"/>
                    <a:pt x="155" y="77"/>
                    <a:pt x="155" y="77"/>
                  </a:cubicBezTo>
                  <a:cubicBezTo>
                    <a:pt x="151" y="83"/>
                    <a:pt x="145" y="87"/>
                    <a:pt x="138" y="87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38" y="46"/>
                    <a:pt x="138" y="46"/>
                    <a:pt x="138" y="46"/>
                  </a:cubicBezTo>
                  <a:cubicBezTo>
                    <a:pt x="154" y="46"/>
                    <a:pt x="163" y="63"/>
                    <a:pt x="155" y="77"/>
                  </a:cubicBezTo>
                  <a:close/>
                </a:path>
              </a:pathLst>
            </a:custGeom>
            <a:solidFill>
              <a:srgbClr val="F5A48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351" name="Freeform 30902" title=""/>
            <p:cNvSpPr/>
            <p:nvPr/>
          </p:nvSpPr>
          <p:spPr>
            <a:xfrm>
              <a:off x="1639" y="749"/>
              <a:ext cx="210" cy="79"/>
            </a:xfrm>
            <a:custGeom>
              <a:cxnLst>
                <a:cxn ang="0">
                  <a:pos x="484" y="90"/>
                </a:cxn>
                <a:cxn ang="0">
                  <a:pos x="484" y="90"/>
                </a:cxn>
                <a:cxn ang="0">
                  <a:pos x="449" y="139"/>
                </a:cxn>
                <a:cxn ang="0">
                  <a:pos x="0" y="190"/>
                </a:cxn>
                <a:cxn ang="0">
                  <a:pos x="54" y="12"/>
                </a:cxn>
                <a:cxn ang="0">
                  <a:pos x="397" y="20"/>
                </a:cxn>
                <a:cxn ang="0">
                  <a:pos x="484" y="90"/>
                </a:cxn>
              </a:cxnLst>
              <a:rect l="l" t="t" r="r" b="b"/>
              <a:pathLst>
                <a:path w="158" h="59">
                  <a:moveTo>
                    <a:pt x="155" y="28"/>
                  </a:moveTo>
                  <a:cubicBezTo>
                    <a:pt x="155" y="28"/>
                    <a:pt x="155" y="28"/>
                    <a:pt x="155" y="28"/>
                  </a:cubicBezTo>
                  <a:cubicBezTo>
                    <a:pt x="154" y="34"/>
                    <a:pt x="150" y="40"/>
                    <a:pt x="144" y="43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27" y="6"/>
                    <a:pt x="127" y="6"/>
                    <a:pt x="127" y="6"/>
                  </a:cubicBezTo>
                  <a:cubicBezTo>
                    <a:pt x="142" y="0"/>
                    <a:pt x="158" y="12"/>
                    <a:pt x="155" y="28"/>
                  </a:cubicBezTo>
                  <a:close/>
                </a:path>
              </a:pathLst>
            </a:custGeom>
            <a:solidFill>
              <a:srgbClr val="F5A48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352" name="Freeform 30903" title=""/>
            <p:cNvSpPr/>
            <p:nvPr/>
          </p:nvSpPr>
          <p:spPr>
            <a:xfrm>
              <a:off x="1721" y="693"/>
              <a:ext cx="384" cy="259"/>
            </a:xfrm>
            <a:custGeom>
              <a:cxnLst>
                <a:cxn ang="0">
                  <a:pos x="6" y="46"/>
                </a:cxn>
                <a:cxn ang="0">
                  <a:pos x="0" y="34"/>
                </a:cxn>
                <a:cxn ang="0">
                  <a:pos x="62" y="0"/>
                </a:cxn>
                <a:cxn ang="0">
                  <a:pos x="69" y="12"/>
                </a:cxn>
                <a:cxn ang="0">
                  <a:pos x="6" y="46"/>
                </a:cxn>
              </a:cxnLst>
              <a:rect l="l" t="t" r="r" b="b"/>
              <a:pathLst>
                <a:path w="682" h="460">
                  <a:moveTo>
                    <a:pt x="63" y="460"/>
                  </a:moveTo>
                  <a:lnTo>
                    <a:pt x="0" y="345"/>
                  </a:lnTo>
                  <a:lnTo>
                    <a:pt x="618" y="0"/>
                  </a:lnTo>
                  <a:lnTo>
                    <a:pt x="682" y="115"/>
                  </a:lnTo>
                  <a:lnTo>
                    <a:pt x="63" y="460"/>
                  </a:lnTo>
                  <a:close/>
                </a:path>
              </a:pathLst>
            </a:custGeom>
            <a:solidFill>
              <a:srgbClr val="5A6C75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353" name="Freeform 30904" title=""/>
            <p:cNvSpPr/>
            <p:nvPr/>
          </p:nvSpPr>
          <p:spPr>
            <a:xfrm>
              <a:off x="1721" y="693"/>
              <a:ext cx="384" cy="259"/>
            </a:xfrm>
            <a:custGeom>
              <a:cxnLst>
                <a:cxn ang="0">
                  <a:pos x="6" y="46"/>
                </a:cxn>
                <a:cxn ang="0">
                  <a:pos x="0" y="34"/>
                </a:cxn>
                <a:cxn ang="0">
                  <a:pos x="62" y="0"/>
                </a:cxn>
                <a:cxn ang="0">
                  <a:pos x="69" y="12"/>
                </a:cxn>
                <a:cxn ang="0">
                  <a:pos x="6" y="46"/>
                </a:cxn>
              </a:cxnLst>
              <a:rect l="l" t="t" r="r" b="b"/>
              <a:pathLst>
                <a:path w="682" h="460">
                  <a:moveTo>
                    <a:pt x="63" y="460"/>
                  </a:moveTo>
                  <a:lnTo>
                    <a:pt x="0" y="345"/>
                  </a:lnTo>
                  <a:lnTo>
                    <a:pt x="618" y="0"/>
                  </a:lnTo>
                  <a:lnTo>
                    <a:pt x="682" y="115"/>
                  </a:lnTo>
                  <a:lnTo>
                    <a:pt x="63" y="46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354" name="Freeform 30905" title=""/>
            <p:cNvSpPr/>
            <p:nvPr/>
          </p:nvSpPr>
          <p:spPr>
            <a:xfrm>
              <a:off x="1721" y="693"/>
              <a:ext cx="368" cy="227"/>
            </a:xfrm>
            <a:custGeom>
              <a:cxnLst>
                <a:cxn ang="0">
                  <a:pos x="3" y="40"/>
                </a:cxn>
                <a:cxn ang="0">
                  <a:pos x="0" y="34"/>
                </a:cxn>
                <a:cxn ang="0">
                  <a:pos x="63" y="0"/>
                </a:cxn>
                <a:cxn ang="0">
                  <a:pos x="66" y="6"/>
                </a:cxn>
                <a:cxn ang="0">
                  <a:pos x="3" y="40"/>
                </a:cxn>
              </a:cxnLst>
              <a:rect l="l" t="t" r="r" b="b"/>
              <a:pathLst>
                <a:path w="652" h="404">
                  <a:moveTo>
                    <a:pt x="30" y="404"/>
                  </a:moveTo>
                  <a:lnTo>
                    <a:pt x="0" y="345"/>
                  </a:lnTo>
                  <a:lnTo>
                    <a:pt x="618" y="0"/>
                  </a:lnTo>
                  <a:lnTo>
                    <a:pt x="652" y="59"/>
                  </a:lnTo>
                  <a:lnTo>
                    <a:pt x="30" y="404"/>
                  </a:lnTo>
                  <a:close/>
                </a:path>
              </a:pathLst>
            </a:custGeom>
            <a:solidFill>
              <a:srgbClr val="5A6C75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355" name="Freeform 30906" title=""/>
            <p:cNvSpPr/>
            <p:nvPr/>
          </p:nvSpPr>
          <p:spPr>
            <a:xfrm>
              <a:off x="1721" y="693"/>
              <a:ext cx="368" cy="227"/>
            </a:xfrm>
            <a:custGeom>
              <a:cxnLst>
                <a:cxn ang="0">
                  <a:pos x="3" y="40"/>
                </a:cxn>
                <a:cxn ang="0">
                  <a:pos x="0" y="34"/>
                </a:cxn>
                <a:cxn ang="0">
                  <a:pos x="63" y="0"/>
                </a:cxn>
                <a:cxn ang="0">
                  <a:pos x="66" y="6"/>
                </a:cxn>
                <a:cxn ang="0">
                  <a:pos x="3" y="40"/>
                </a:cxn>
              </a:cxnLst>
              <a:rect l="l" t="t" r="r" b="b"/>
              <a:pathLst>
                <a:path w="652" h="404">
                  <a:moveTo>
                    <a:pt x="30" y="404"/>
                  </a:moveTo>
                  <a:lnTo>
                    <a:pt x="0" y="345"/>
                  </a:lnTo>
                  <a:lnTo>
                    <a:pt x="618" y="0"/>
                  </a:lnTo>
                  <a:lnTo>
                    <a:pt x="652" y="59"/>
                  </a:lnTo>
                  <a:lnTo>
                    <a:pt x="30" y="404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356" name="Freeform 30912" title=""/>
            <p:cNvSpPr/>
            <p:nvPr/>
          </p:nvSpPr>
          <p:spPr>
            <a:xfrm>
              <a:off x="2056" y="693"/>
              <a:ext cx="49" cy="81"/>
            </a:xfrm>
            <a:custGeom>
              <a:cxnLst>
                <a:cxn ang="0">
                  <a:pos x="30" y="0"/>
                </a:cxn>
                <a:cxn ang="0">
                  <a:pos x="74" y="77"/>
                </a:cxn>
                <a:cxn ang="0">
                  <a:pos x="0" y="114"/>
                </a:cxn>
                <a:cxn ang="0">
                  <a:pos x="49" y="190"/>
                </a:cxn>
                <a:cxn ang="0">
                  <a:pos x="114" y="151"/>
                </a:cxn>
                <a:cxn ang="0">
                  <a:pos x="30" y="0"/>
                </a:cxn>
              </a:cxnLst>
              <a:rect l="l" t="t" r="r" b="b"/>
              <a:pathLst>
                <a:path w="37" h="61">
                  <a:moveTo>
                    <a:pt x="10" y="0"/>
                  </a:moveTo>
                  <a:cubicBezTo>
                    <a:pt x="24" y="25"/>
                    <a:pt x="24" y="25"/>
                    <a:pt x="24" y="25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5" y="46"/>
                    <a:pt x="11" y="53"/>
                    <a:pt x="16" y="61"/>
                  </a:cubicBezTo>
                  <a:cubicBezTo>
                    <a:pt x="37" y="49"/>
                    <a:pt x="37" y="49"/>
                    <a:pt x="37" y="49"/>
                  </a:cubicBezTo>
                  <a:cubicBezTo>
                    <a:pt x="10" y="0"/>
                    <a:pt x="10" y="0"/>
                    <a:pt x="10" y="0"/>
                  </a:cubicBezTo>
                </a:path>
              </a:pathLst>
            </a:custGeom>
            <a:solidFill>
              <a:srgbClr val="7FAAB2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357" name="Freeform 30913" title=""/>
            <p:cNvSpPr/>
            <p:nvPr/>
          </p:nvSpPr>
          <p:spPr>
            <a:xfrm>
              <a:off x="2041" y="693"/>
              <a:ext cx="48" cy="49"/>
            </a:xfrm>
            <a:custGeom>
              <a:cxnLst>
                <a:cxn ang="0">
                  <a:pos x="69" y="0"/>
                </a:cxn>
                <a:cxn ang="0">
                  <a:pos x="0" y="37"/>
                </a:cxn>
                <a:cxn ang="0">
                  <a:pos x="31" y="102"/>
                </a:cxn>
                <a:cxn ang="0">
                  <a:pos x="37" y="114"/>
                </a:cxn>
                <a:cxn ang="0">
                  <a:pos x="113" y="77"/>
                </a:cxn>
                <a:cxn ang="0">
                  <a:pos x="69" y="0"/>
                </a:cxn>
              </a:cxnLst>
              <a:rect l="l" t="t" r="r" b="b"/>
              <a:pathLst>
                <a:path w="36" h="37">
                  <a:moveTo>
                    <a:pt x="22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3" y="19"/>
                    <a:pt x="6" y="26"/>
                    <a:pt x="10" y="33"/>
                  </a:cubicBezTo>
                  <a:cubicBezTo>
                    <a:pt x="11" y="34"/>
                    <a:pt x="12" y="36"/>
                    <a:pt x="12" y="37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22" y="0"/>
                    <a:pt x="22" y="0"/>
                    <a:pt x="22" y="0"/>
                  </a:cubicBezTo>
                </a:path>
              </a:pathLst>
            </a:custGeom>
            <a:solidFill>
              <a:srgbClr val="7FAAB2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358" name="Freeform 30914" title=""/>
            <p:cNvSpPr>
              <a:spLocks noEditPoints="1"/>
            </p:cNvSpPr>
            <p:nvPr/>
          </p:nvSpPr>
          <p:spPr>
            <a:xfrm>
              <a:off x="1942" y="294"/>
              <a:ext cx="689" cy="624"/>
            </a:xfrm>
            <a:custGeom>
              <a:cxnLst>
                <a:cxn ang="0">
                  <a:pos x="616" y="1416"/>
                </a:cxn>
                <a:cxn ang="0">
                  <a:pos x="192" y="1082"/>
                </a:cxn>
                <a:cxn ang="0">
                  <a:pos x="466" y="114"/>
                </a:cxn>
                <a:cxn ang="0">
                  <a:pos x="1006" y="55"/>
                </a:cxn>
                <a:cxn ang="0">
                  <a:pos x="1431" y="390"/>
                </a:cxn>
                <a:cxn ang="0">
                  <a:pos x="1156" y="1354"/>
                </a:cxn>
                <a:cxn ang="0">
                  <a:pos x="616" y="1416"/>
                </a:cxn>
                <a:cxn ang="0">
                  <a:pos x="960" y="209"/>
                </a:cxn>
                <a:cxn ang="0">
                  <a:pos x="543" y="257"/>
                </a:cxn>
                <a:cxn ang="0">
                  <a:pos x="334" y="998"/>
                </a:cxn>
                <a:cxn ang="0">
                  <a:pos x="661" y="1260"/>
                </a:cxn>
                <a:cxn ang="0">
                  <a:pos x="1077" y="1212"/>
                </a:cxn>
                <a:cxn ang="0">
                  <a:pos x="1290" y="471"/>
                </a:cxn>
                <a:cxn ang="0">
                  <a:pos x="960" y="209"/>
                </a:cxn>
              </a:cxnLst>
              <a:rect l="l" t="t" r="r" b="b"/>
              <a:pathLst>
                <a:path w="518" h="469">
                  <a:moveTo>
                    <a:pt x="197" y="452"/>
                  </a:moveTo>
                  <a:cubicBezTo>
                    <a:pt x="139" y="436"/>
                    <a:pt x="91" y="397"/>
                    <a:pt x="61" y="345"/>
                  </a:cubicBezTo>
                  <a:cubicBezTo>
                    <a:pt x="0" y="235"/>
                    <a:pt x="40" y="97"/>
                    <a:pt x="149" y="37"/>
                  </a:cubicBezTo>
                  <a:cubicBezTo>
                    <a:pt x="202" y="7"/>
                    <a:pt x="263" y="0"/>
                    <a:pt x="321" y="17"/>
                  </a:cubicBezTo>
                  <a:cubicBezTo>
                    <a:pt x="379" y="33"/>
                    <a:pt x="428" y="71"/>
                    <a:pt x="457" y="124"/>
                  </a:cubicBezTo>
                  <a:cubicBezTo>
                    <a:pt x="518" y="234"/>
                    <a:pt x="478" y="372"/>
                    <a:pt x="369" y="432"/>
                  </a:cubicBezTo>
                  <a:cubicBezTo>
                    <a:pt x="316" y="462"/>
                    <a:pt x="255" y="469"/>
                    <a:pt x="197" y="452"/>
                  </a:cubicBezTo>
                  <a:close/>
                  <a:moveTo>
                    <a:pt x="307" y="67"/>
                  </a:moveTo>
                  <a:cubicBezTo>
                    <a:pt x="262" y="54"/>
                    <a:pt x="215" y="59"/>
                    <a:pt x="174" y="82"/>
                  </a:cubicBezTo>
                  <a:cubicBezTo>
                    <a:pt x="90" y="129"/>
                    <a:pt x="60" y="235"/>
                    <a:pt x="107" y="319"/>
                  </a:cubicBezTo>
                  <a:cubicBezTo>
                    <a:pt x="129" y="360"/>
                    <a:pt x="166" y="390"/>
                    <a:pt x="211" y="402"/>
                  </a:cubicBezTo>
                  <a:cubicBezTo>
                    <a:pt x="256" y="415"/>
                    <a:pt x="303" y="410"/>
                    <a:pt x="344" y="387"/>
                  </a:cubicBezTo>
                  <a:cubicBezTo>
                    <a:pt x="428" y="340"/>
                    <a:pt x="458" y="234"/>
                    <a:pt x="412" y="150"/>
                  </a:cubicBezTo>
                  <a:cubicBezTo>
                    <a:pt x="389" y="109"/>
                    <a:pt x="352" y="79"/>
                    <a:pt x="307" y="67"/>
                  </a:cubicBezTo>
                  <a:close/>
                </a:path>
              </a:pathLst>
            </a:custGeom>
            <a:solidFill>
              <a:srgbClr val="5A6C75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359" name="Freeform 30915" title=""/>
            <p:cNvSpPr/>
            <p:nvPr/>
          </p:nvSpPr>
          <p:spPr>
            <a:xfrm>
              <a:off x="1611" y="735"/>
              <a:ext cx="352" cy="245"/>
            </a:xfrm>
            <a:custGeom>
              <a:cxnLst>
                <a:cxn ang="0">
                  <a:pos x="750" y="0"/>
                </a:cxn>
                <a:cxn ang="0">
                  <a:pos x="101" y="369"/>
                </a:cxn>
                <a:cxn ang="0">
                  <a:pos x="41" y="577"/>
                </a:cxn>
                <a:cxn ang="0">
                  <a:pos x="44" y="578"/>
                </a:cxn>
                <a:cxn ang="0">
                  <a:pos x="826" y="140"/>
                </a:cxn>
                <a:cxn ang="0">
                  <a:pos x="750" y="0"/>
                </a:cxn>
              </a:cxnLst>
              <a:rect l="l" t="t" r="r" b="b"/>
              <a:pathLst>
                <a:path w="265" h="184">
                  <a:moveTo>
                    <a:pt x="241" y="0"/>
                  </a:moveTo>
                  <a:cubicBezTo>
                    <a:pt x="32" y="117"/>
                    <a:pt x="32" y="117"/>
                    <a:pt x="32" y="117"/>
                  </a:cubicBezTo>
                  <a:cubicBezTo>
                    <a:pt x="9" y="130"/>
                    <a:pt x="0" y="159"/>
                    <a:pt x="13" y="183"/>
                  </a:cubicBezTo>
                  <a:cubicBezTo>
                    <a:pt x="14" y="184"/>
                    <a:pt x="14" y="184"/>
                    <a:pt x="14" y="184"/>
                  </a:cubicBezTo>
                  <a:cubicBezTo>
                    <a:pt x="265" y="44"/>
                    <a:pt x="265" y="44"/>
                    <a:pt x="265" y="44"/>
                  </a:cubicBezTo>
                  <a:lnTo>
                    <a:pt x="241" y="0"/>
                  </a:lnTo>
                  <a:close/>
                </a:path>
              </a:pathLst>
            </a:custGeom>
            <a:solidFill>
              <a:srgbClr val="FF6E4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360" name="Freeform 30916" title=""/>
            <p:cNvSpPr/>
            <p:nvPr/>
          </p:nvSpPr>
          <p:spPr>
            <a:xfrm>
              <a:off x="1630" y="793"/>
              <a:ext cx="367" cy="231"/>
            </a:xfrm>
            <a:custGeom>
              <a:cxnLst>
                <a:cxn ang="0">
                  <a:pos x="785" y="0"/>
                </a:cxn>
                <a:cxn ang="0">
                  <a:pos x="0" y="446"/>
                </a:cxn>
                <a:cxn ang="0">
                  <a:pos x="1" y="447"/>
                </a:cxn>
                <a:cxn ang="0">
                  <a:pos x="209" y="510"/>
                </a:cxn>
                <a:cxn ang="0">
                  <a:pos x="863" y="140"/>
                </a:cxn>
                <a:cxn ang="0">
                  <a:pos x="785" y="0"/>
                </a:cxn>
              </a:cxnLst>
              <a:rect l="l" t="t" r="r" b="b"/>
              <a:pathLst>
                <a:path w="276" h="173">
                  <a:moveTo>
                    <a:pt x="251" y="0"/>
                  </a:moveTo>
                  <a:cubicBezTo>
                    <a:pt x="0" y="140"/>
                    <a:pt x="0" y="140"/>
                    <a:pt x="0" y="140"/>
                  </a:cubicBezTo>
                  <a:cubicBezTo>
                    <a:pt x="1" y="141"/>
                    <a:pt x="1" y="141"/>
                    <a:pt x="1" y="141"/>
                  </a:cubicBezTo>
                  <a:cubicBezTo>
                    <a:pt x="14" y="165"/>
                    <a:pt x="43" y="173"/>
                    <a:pt x="67" y="160"/>
                  </a:cubicBezTo>
                  <a:cubicBezTo>
                    <a:pt x="276" y="44"/>
                    <a:pt x="276" y="44"/>
                    <a:pt x="276" y="44"/>
                  </a:cubicBezTo>
                  <a:lnTo>
                    <a:pt x="251" y="0"/>
                  </a:lnTo>
                  <a:close/>
                </a:path>
              </a:pathLst>
            </a:custGeom>
            <a:solidFill>
              <a:srgbClr val="DD2C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361" name="Freeform 30917" title=""/>
            <p:cNvSpPr/>
            <p:nvPr/>
          </p:nvSpPr>
          <p:spPr>
            <a:xfrm>
              <a:off x="1399" y="683"/>
              <a:ext cx="528" cy="556"/>
            </a:xfrm>
            <a:custGeom>
              <a:cxnLst>
                <a:cxn ang="0">
                  <a:pos x="358" y="1309"/>
                </a:cxn>
                <a:cxn ang="0">
                  <a:pos x="1025" y="870"/>
                </a:cxn>
                <a:cxn ang="0">
                  <a:pos x="1202" y="616"/>
                </a:cxn>
                <a:cxn ang="0">
                  <a:pos x="1140" y="455"/>
                </a:cxn>
                <a:cxn ang="0">
                  <a:pos x="1140" y="455"/>
                </a:cxn>
                <a:cxn ang="0">
                  <a:pos x="1031" y="492"/>
                </a:cxn>
                <a:cxn ang="0">
                  <a:pos x="894" y="665"/>
                </a:cxn>
                <a:cxn ang="0">
                  <a:pos x="665" y="722"/>
                </a:cxn>
                <a:cxn ang="0">
                  <a:pos x="563" y="500"/>
                </a:cxn>
                <a:cxn ang="0">
                  <a:pos x="594" y="386"/>
                </a:cxn>
                <a:cxn ang="0">
                  <a:pos x="1072" y="181"/>
                </a:cxn>
                <a:cxn ang="0">
                  <a:pos x="1126" y="86"/>
                </a:cxn>
                <a:cxn ang="0">
                  <a:pos x="1007" y="20"/>
                </a:cxn>
                <a:cxn ang="0">
                  <a:pos x="451" y="235"/>
                </a:cxn>
                <a:cxn ang="0">
                  <a:pos x="0" y="975"/>
                </a:cxn>
                <a:cxn ang="0">
                  <a:pos x="358" y="1309"/>
                </a:cxn>
              </a:cxnLst>
              <a:rect l="l" t="t" r="r" b="b"/>
              <a:pathLst>
                <a:path w="397" h="418">
                  <a:moveTo>
                    <a:pt x="114" y="418"/>
                  </a:moveTo>
                  <a:cubicBezTo>
                    <a:pt x="328" y="278"/>
                    <a:pt x="328" y="278"/>
                    <a:pt x="328" y="278"/>
                  </a:cubicBezTo>
                  <a:cubicBezTo>
                    <a:pt x="384" y="197"/>
                    <a:pt x="384" y="197"/>
                    <a:pt x="384" y="197"/>
                  </a:cubicBezTo>
                  <a:cubicBezTo>
                    <a:pt x="397" y="177"/>
                    <a:pt x="387" y="150"/>
                    <a:pt x="364" y="145"/>
                  </a:cubicBezTo>
                  <a:cubicBezTo>
                    <a:pt x="364" y="145"/>
                    <a:pt x="364" y="145"/>
                    <a:pt x="364" y="145"/>
                  </a:cubicBezTo>
                  <a:cubicBezTo>
                    <a:pt x="351" y="141"/>
                    <a:pt x="337" y="146"/>
                    <a:pt x="329" y="157"/>
                  </a:cubicBezTo>
                  <a:cubicBezTo>
                    <a:pt x="286" y="213"/>
                    <a:pt x="286" y="213"/>
                    <a:pt x="286" y="213"/>
                  </a:cubicBezTo>
                  <a:cubicBezTo>
                    <a:pt x="269" y="235"/>
                    <a:pt x="239" y="242"/>
                    <a:pt x="213" y="231"/>
                  </a:cubicBezTo>
                  <a:cubicBezTo>
                    <a:pt x="186" y="218"/>
                    <a:pt x="172" y="189"/>
                    <a:pt x="180" y="160"/>
                  </a:cubicBezTo>
                  <a:cubicBezTo>
                    <a:pt x="190" y="123"/>
                    <a:pt x="190" y="123"/>
                    <a:pt x="190" y="123"/>
                  </a:cubicBezTo>
                  <a:cubicBezTo>
                    <a:pt x="343" y="58"/>
                    <a:pt x="343" y="58"/>
                    <a:pt x="343" y="58"/>
                  </a:cubicBezTo>
                  <a:cubicBezTo>
                    <a:pt x="355" y="53"/>
                    <a:pt x="362" y="41"/>
                    <a:pt x="360" y="28"/>
                  </a:cubicBezTo>
                  <a:cubicBezTo>
                    <a:pt x="357" y="10"/>
                    <a:pt x="339" y="0"/>
                    <a:pt x="322" y="6"/>
                  </a:cubicBezTo>
                  <a:cubicBezTo>
                    <a:pt x="144" y="75"/>
                    <a:pt x="144" y="75"/>
                    <a:pt x="144" y="75"/>
                  </a:cubicBezTo>
                  <a:cubicBezTo>
                    <a:pt x="0" y="311"/>
                    <a:pt x="0" y="311"/>
                    <a:pt x="0" y="311"/>
                  </a:cubicBezTo>
                  <a:lnTo>
                    <a:pt x="114" y="418"/>
                  </a:lnTo>
                  <a:close/>
                </a:path>
              </a:pathLst>
            </a:custGeom>
            <a:solidFill>
              <a:srgbClr val="FFCCB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362" name="Freeform 30918" title=""/>
            <p:cNvSpPr/>
            <p:nvPr/>
          </p:nvSpPr>
          <p:spPr>
            <a:xfrm>
              <a:off x="1780" y="871"/>
              <a:ext cx="147" cy="182"/>
            </a:xfrm>
            <a:custGeom>
              <a:cxnLst>
                <a:cxn ang="0">
                  <a:pos x="131" y="49"/>
                </a:cxn>
                <a:cxn ang="0">
                  <a:pos x="238" y="12"/>
                </a:cxn>
                <a:cxn ang="0">
                  <a:pos x="238" y="12"/>
                </a:cxn>
                <a:cxn ang="0">
                  <a:pos x="302" y="173"/>
                </a:cxn>
                <a:cxn ang="0">
                  <a:pos x="130" y="426"/>
                </a:cxn>
                <a:cxn ang="0">
                  <a:pos x="0" y="226"/>
                </a:cxn>
                <a:cxn ang="0">
                  <a:pos x="131" y="49"/>
                </a:cxn>
              </a:cxnLst>
              <a:rect l="l" t="t" r="r" b="b"/>
              <a:pathLst>
                <a:path w="111" h="137">
                  <a:moveTo>
                    <a:pt x="43" y="16"/>
                  </a:moveTo>
                  <a:cubicBezTo>
                    <a:pt x="51" y="5"/>
                    <a:pt x="65" y="0"/>
                    <a:pt x="78" y="4"/>
                  </a:cubicBezTo>
                  <a:cubicBezTo>
                    <a:pt x="78" y="4"/>
                    <a:pt x="78" y="4"/>
                    <a:pt x="78" y="4"/>
                  </a:cubicBezTo>
                  <a:cubicBezTo>
                    <a:pt x="101" y="9"/>
                    <a:pt x="111" y="36"/>
                    <a:pt x="98" y="56"/>
                  </a:cubicBezTo>
                  <a:cubicBezTo>
                    <a:pt x="42" y="137"/>
                    <a:pt x="42" y="137"/>
                    <a:pt x="42" y="137"/>
                  </a:cubicBezTo>
                  <a:cubicBezTo>
                    <a:pt x="0" y="72"/>
                    <a:pt x="0" y="72"/>
                    <a:pt x="0" y="72"/>
                  </a:cubicBezTo>
                  <a:lnTo>
                    <a:pt x="43" y="16"/>
                  </a:lnTo>
                  <a:close/>
                </a:path>
              </a:pathLst>
            </a:custGeom>
            <a:solidFill>
              <a:srgbClr val="FFCCB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363" name="Freeform 30919" title=""/>
            <p:cNvSpPr/>
            <p:nvPr/>
          </p:nvSpPr>
          <p:spPr>
            <a:xfrm>
              <a:off x="1359" y="1097"/>
              <a:ext cx="192" cy="195"/>
            </a:xfrm>
            <a:custGeom>
              <a:cxnLst>
                <a:cxn ang="0">
                  <a:pos x="34" y="25"/>
                </a:cxn>
                <a:cxn ang="0">
                  <a:pos x="25" y="35"/>
                </a:cxn>
                <a:cxn ang="0">
                  <a:pos x="24" y="34"/>
                </a:cxn>
                <a:cxn ang="0">
                  <a:pos x="0" y="12"/>
                </a:cxn>
                <a:cxn ang="0">
                  <a:pos x="7" y="0"/>
                </a:cxn>
                <a:cxn ang="0">
                  <a:pos x="34" y="25"/>
                </a:cxn>
              </a:cxnLst>
              <a:rect l="l" t="t" r="r" b="b"/>
              <a:pathLst>
                <a:path w="340" h="347">
                  <a:moveTo>
                    <a:pt x="340" y="253"/>
                  </a:moveTo>
                  <a:lnTo>
                    <a:pt x="250" y="347"/>
                  </a:lnTo>
                  <a:lnTo>
                    <a:pt x="243" y="340"/>
                  </a:lnTo>
                  <a:lnTo>
                    <a:pt x="0" y="127"/>
                  </a:lnTo>
                  <a:lnTo>
                    <a:pt x="71" y="0"/>
                  </a:lnTo>
                  <a:lnTo>
                    <a:pt x="340" y="253"/>
                  </a:lnTo>
                  <a:close/>
                </a:path>
              </a:pathLst>
            </a:custGeom>
            <a:solidFill>
              <a:srgbClr val="FFCCB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364" name="Freeform 30920" title=""/>
            <p:cNvSpPr/>
            <p:nvPr/>
          </p:nvSpPr>
          <p:spPr>
            <a:xfrm>
              <a:off x="1427" y="1097"/>
              <a:ext cx="341" cy="195"/>
            </a:xfrm>
            <a:custGeom>
              <a:cxnLst>
                <a:cxn ang="0">
                  <a:pos x="23" y="25"/>
                </a:cxn>
                <a:cxn ang="0">
                  <a:pos x="62" y="0"/>
                </a:cxn>
                <a:cxn ang="0">
                  <a:pos x="0" y="23"/>
                </a:cxn>
                <a:cxn ang="0">
                  <a:pos x="13" y="35"/>
                </a:cxn>
                <a:cxn ang="0">
                  <a:pos x="23" y="25"/>
                </a:cxn>
              </a:cxnLst>
              <a:rect l="l" t="t" r="r" b="b"/>
              <a:pathLst>
                <a:path w="604" h="347">
                  <a:moveTo>
                    <a:pt x="231" y="246"/>
                  </a:moveTo>
                  <a:lnTo>
                    <a:pt x="604" y="0"/>
                  </a:lnTo>
                  <a:lnTo>
                    <a:pt x="0" y="231"/>
                  </a:lnTo>
                  <a:lnTo>
                    <a:pt x="129" y="347"/>
                  </a:lnTo>
                  <a:lnTo>
                    <a:pt x="231" y="246"/>
                  </a:lnTo>
                  <a:close/>
                </a:path>
              </a:pathLst>
            </a:custGeom>
            <a:solidFill>
              <a:srgbClr val="F5A48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365" name="Freeform 30923" title=""/>
            <p:cNvSpPr/>
            <p:nvPr/>
          </p:nvSpPr>
          <p:spPr>
            <a:xfrm>
              <a:off x="1399" y="1227"/>
              <a:ext cx="129" cy="121"/>
            </a:xfrm>
            <a:custGeom>
              <a:cxnLst>
                <a:cxn ang="0">
                  <a:pos x="16" y="21"/>
                </a:cxn>
                <a:cxn ang="0">
                  <a:pos x="0" y="8"/>
                </a:cxn>
                <a:cxn ang="0">
                  <a:pos x="6" y="0"/>
                </a:cxn>
                <a:cxn ang="0">
                  <a:pos x="23" y="14"/>
                </a:cxn>
                <a:cxn ang="0">
                  <a:pos x="16" y="21"/>
                </a:cxn>
              </a:cxnLst>
              <a:rect l="l" t="t" r="r" b="b"/>
              <a:pathLst>
                <a:path w="229" h="215">
                  <a:moveTo>
                    <a:pt x="165" y="215"/>
                  </a:moveTo>
                  <a:lnTo>
                    <a:pt x="0" y="76"/>
                  </a:lnTo>
                  <a:lnTo>
                    <a:pt x="64" y="0"/>
                  </a:lnTo>
                  <a:lnTo>
                    <a:pt x="229" y="140"/>
                  </a:lnTo>
                  <a:lnTo>
                    <a:pt x="165" y="215"/>
                  </a:lnTo>
                  <a:close/>
                </a:path>
              </a:pathLst>
            </a:custGeom>
            <a:solidFill>
              <a:srgbClr val="D6D6D6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366" name="Freeform 30924" title=""/>
            <p:cNvSpPr/>
            <p:nvPr/>
          </p:nvSpPr>
          <p:spPr>
            <a:xfrm>
              <a:off x="1306" y="1149"/>
              <a:ext cx="129" cy="121"/>
            </a:xfrm>
            <a:custGeom>
              <a:cxnLst>
                <a:cxn ang="0">
                  <a:pos x="16" y="21"/>
                </a:cxn>
                <a:cxn ang="0">
                  <a:pos x="0" y="8"/>
                </a:cxn>
                <a:cxn ang="0">
                  <a:pos x="6" y="0"/>
                </a:cxn>
                <a:cxn ang="0">
                  <a:pos x="23" y="14"/>
                </a:cxn>
                <a:cxn ang="0">
                  <a:pos x="16" y="21"/>
                </a:cxn>
              </a:cxnLst>
              <a:rect l="l" t="t" r="r" b="b"/>
              <a:pathLst>
                <a:path w="229" h="215">
                  <a:moveTo>
                    <a:pt x="165" y="215"/>
                  </a:moveTo>
                  <a:lnTo>
                    <a:pt x="0" y="76"/>
                  </a:lnTo>
                  <a:lnTo>
                    <a:pt x="63" y="0"/>
                  </a:lnTo>
                  <a:lnTo>
                    <a:pt x="229" y="139"/>
                  </a:lnTo>
                  <a:lnTo>
                    <a:pt x="165" y="2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367" name="Freeform 30925" title=""/>
            <p:cNvSpPr/>
            <p:nvPr/>
          </p:nvSpPr>
          <p:spPr>
            <a:xfrm>
              <a:off x="816" y="1171"/>
              <a:ext cx="692" cy="699"/>
            </a:xfrm>
            <a:custGeom>
              <a:cxnLst>
                <a:cxn ang="0">
                  <a:pos x="84" y="0"/>
                </a:cxn>
                <a:cxn ang="0">
                  <a:pos x="0" y="125"/>
                </a:cxn>
                <a:cxn ang="0">
                  <a:pos x="124" y="33"/>
                </a:cxn>
                <a:cxn ang="0">
                  <a:pos x="84" y="0"/>
                </a:cxn>
              </a:cxnLst>
              <a:rect l="l" t="t" r="r" b="b"/>
              <a:pathLst>
                <a:path w="1229" h="1240">
                  <a:moveTo>
                    <a:pt x="844" y="0"/>
                  </a:moveTo>
                  <a:lnTo>
                    <a:pt x="0" y="1240"/>
                  </a:lnTo>
                  <a:lnTo>
                    <a:pt x="1229" y="328"/>
                  </a:lnTo>
                  <a:lnTo>
                    <a:pt x="844" y="0"/>
                  </a:lnTo>
                  <a:close/>
                </a:path>
              </a:pathLst>
            </a:custGeom>
            <a:solidFill>
              <a:srgbClr val="00A79D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368" name="Freeform 30926" title=""/>
            <p:cNvSpPr/>
            <p:nvPr/>
          </p:nvSpPr>
          <p:spPr>
            <a:xfrm>
              <a:off x="658" y="1356"/>
              <a:ext cx="877" cy="745"/>
            </a:xfrm>
            <a:custGeom>
              <a:cxnLst>
                <a:cxn ang="0">
                  <a:pos x="28" y="92"/>
                </a:cxn>
                <a:cxn ang="0">
                  <a:pos x="0" y="133"/>
                </a:cxn>
                <a:cxn ang="0">
                  <a:pos x="69" y="131"/>
                </a:cxn>
                <a:cxn ang="0">
                  <a:pos x="157" y="4"/>
                </a:cxn>
                <a:cxn ang="0">
                  <a:pos x="152" y="0"/>
                </a:cxn>
                <a:cxn ang="0">
                  <a:pos x="28" y="92"/>
                </a:cxn>
              </a:cxnLst>
              <a:rect l="l" t="t" r="r" b="b"/>
              <a:pathLst>
                <a:path w="1557" h="1323">
                  <a:moveTo>
                    <a:pt x="281" y="912"/>
                  </a:moveTo>
                  <a:lnTo>
                    <a:pt x="0" y="1323"/>
                  </a:lnTo>
                  <a:lnTo>
                    <a:pt x="690" y="1302"/>
                  </a:lnTo>
                  <a:lnTo>
                    <a:pt x="1557" y="41"/>
                  </a:lnTo>
                  <a:lnTo>
                    <a:pt x="1510" y="0"/>
                  </a:lnTo>
                  <a:lnTo>
                    <a:pt x="281" y="912"/>
                  </a:lnTo>
                  <a:close/>
                </a:path>
              </a:pathLst>
            </a:custGeom>
            <a:solidFill>
              <a:srgbClr val="008C84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</p:grpSp>
      <p:sp>
        <p:nvSpPr>
          <p:cNvPr id="8369" name="Rectangle 40985" title=""/>
          <p:cNvSpPr/>
          <p:nvPr/>
        </p:nvSpPr>
        <p:spPr>
          <a:xfrm>
            <a:off x="0" y="4587875"/>
            <a:ext cx="9140825" cy="552450"/>
          </a:xfrm>
          <a:prstGeom prst="rect">
            <a:avLst/>
          </a:prstGeom>
          <a:solidFill>
            <a:srgbClr val="EDE8C7"/>
          </a:solidFill>
          <a:ln>
            <a:noFill/>
            <a:miter lim="800000"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FF9900"/>
              </a:buClr>
              <a:buFont typeface="Wingdings" pitchFamily="2" charset="2"/>
              <a:buChar char="n"/>
            </a:pPr>
            <a:endParaRPr lang="zh-CN" altLang="en-US"/>
          </a:p>
        </p:txBody>
      </p:sp>
      <p:grpSp>
        <p:nvGrpSpPr>
          <p:cNvPr id="8370" name="Group 40993" title=""/>
          <p:cNvGrpSpPr/>
          <p:nvPr/>
        </p:nvGrpSpPr>
        <p:grpSpPr>
          <a:xfrm>
            <a:off x="323850" y="338138"/>
            <a:ext cx="2384425" cy="393700"/>
            <a:chOff x="0" y="236"/>
            <a:chExt cx="1934" cy="319"/>
          </a:xfrm>
        </p:grpSpPr>
        <p:sp>
          <p:nvSpPr>
            <p:cNvPr id="8371" name="Rectangle 40989" title=""/>
            <p:cNvSpPr/>
            <p:nvPr/>
          </p:nvSpPr>
          <p:spPr>
            <a:xfrm>
              <a:off x="0" y="236"/>
              <a:ext cx="1934" cy="319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/>
            </a:p>
          </p:txBody>
        </p:sp>
        <p:sp>
          <p:nvSpPr>
            <p:cNvPr id="8372" name="Rectangle 40990" title=""/>
            <p:cNvSpPr/>
            <p:nvPr/>
          </p:nvSpPr>
          <p:spPr>
            <a:xfrm>
              <a:off x="1495" y="236"/>
              <a:ext cx="439" cy="319"/>
            </a:xfrm>
            <a:prstGeom prst="rect">
              <a:avLst/>
            </a:prstGeom>
            <a:solidFill>
              <a:srgbClr val="F15A29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/>
            </a:p>
          </p:txBody>
        </p:sp>
        <p:sp>
          <p:nvSpPr>
            <p:cNvPr id="8373" name="Freeform 40991" title=""/>
            <p:cNvSpPr>
              <a:spLocks noEditPoints="1"/>
            </p:cNvSpPr>
            <p:nvPr/>
          </p:nvSpPr>
          <p:spPr>
            <a:xfrm>
              <a:off x="1618" y="310"/>
              <a:ext cx="148" cy="146"/>
            </a:xfrm>
            <a:custGeom>
              <a:cxnLst>
                <a:cxn ang="0">
                  <a:pos x="270" y="1630"/>
                </a:cxn>
                <a:cxn ang="0">
                  <a:pos x="0" y="954"/>
                </a:cxn>
                <a:cxn ang="0">
                  <a:pos x="270" y="271"/>
                </a:cxn>
                <a:cxn ang="0">
                  <a:pos x="970" y="0"/>
                </a:cxn>
                <a:cxn ang="0">
                  <a:pos x="1644" y="271"/>
                </a:cxn>
                <a:cxn ang="0">
                  <a:pos x="1922" y="954"/>
                </a:cxn>
                <a:cxn ang="0">
                  <a:pos x="1644" y="1630"/>
                </a:cxn>
                <a:cxn ang="0">
                  <a:pos x="970" y="1907"/>
                </a:cxn>
                <a:cxn ang="0">
                  <a:pos x="270" y="1630"/>
                </a:cxn>
                <a:cxn ang="0">
                  <a:pos x="547" y="549"/>
                </a:cxn>
                <a:cxn ang="0">
                  <a:pos x="364" y="954"/>
                </a:cxn>
                <a:cxn ang="0">
                  <a:pos x="547" y="1359"/>
                </a:cxn>
                <a:cxn ang="0">
                  <a:pos x="970" y="1542"/>
                </a:cxn>
                <a:cxn ang="0">
                  <a:pos x="1374" y="1359"/>
                </a:cxn>
                <a:cxn ang="0">
                  <a:pos x="1555" y="954"/>
                </a:cxn>
                <a:cxn ang="0">
                  <a:pos x="1374" y="549"/>
                </a:cxn>
                <a:cxn ang="0">
                  <a:pos x="970" y="405"/>
                </a:cxn>
                <a:cxn ang="0">
                  <a:pos x="547" y="549"/>
                </a:cxn>
              </a:cxnLst>
              <a:rect l="l" t="t" r="r" b="b"/>
              <a:pathLst>
                <a:path w="63" h="62">
                  <a:moveTo>
                    <a:pt x="9" y="53"/>
                  </a:moveTo>
                  <a:cubicBezTo>
                    <a:pt x="3" y="47"/>
                    <a:pt x="0" y="40"/>
                    <a:pt x="0" y="31"/>
                  </a:cubicBezTo>
                  <a:cubicBezTo>
                    <a:pt x="0" y="23"/>
                    <a:pt x="3" y="15"/>
                    <a:pt x="9" y="9"/>
                  </a:cubicBezTo>
                  <a:cubicBezTo>
                    <a:pt x="15" y="4"/>
                    <a:pt x="23" y="0"/>
                    <a:pt x="32" y="0"/>
                  </a:cubicBezTo>
                  <a:cubicBezTo>
                    <a:pt x="40" y="0"/>
                    <a:pt x="48" y="4"/>
                    <a:pt x="54" y="9"/>
                  </a:cubicBezTo>
                  <a:cubicBezTo>
                    <a:pt x="60" y="15"/>
                    <a:pt x="63" y="23"/>
                    <a:pt x="63" y="31"/>
                  </a:cubicBezTo>
                  <a:cubicBezTo>
                    <a:pt x="63" y="40"/>
                    <a:pt x="60" y="47"/>
                    <a:pt x="54" y="53"/>
                  </a:cubicBezTo>
                  <a:cubicBezTo>
                    <a:pt x="48" y="59"/>
                    <a:pt x="40" y="62"/>
                    <a:pt x="32" y="62"/>
                  </a:cubicBezTo>
                  <a:cubicBezTo>
                    <a:pt x="23" y="62"/>
                    <a:pt x="15" y="59"/>
                    <a:pt x="9" y="53"/>
                  </a:cubicBezTo>
                  <a:close/>
                  <a:moveTo>
                    <a:pt x="18" y="18"/>
                  </a:moveTo>
                  <a:cubicBezTo>
                    <a:pt x="14" y="22"/>
                    <a:pt x="12" y="26"/>
                    <a:pt x="12" y="31"/>
                  </a:cubicBezTo>
                  <a:cubicBezTo>
                    <a:pt x="12" y="36"/>
                    <a:pt x="14" y="41"/>
                    <a:pt x="18" y="44"/>
                  </a:cubicBezTo>
                  <a:cubicBezTo>
                    <a:pt x="22" y="48"/>
                    <a:pt x="27" y="50"/>
                    <a:pt x="32" y="50"/>
                  </a:cubicBezTo>
                  <a:cubicBezTo>
                    <a:pt x="37" y="50"/>
                    <a:pt x="42" y="48"/>
                    <a:pt x="45" y="44"/>
                  </a:cubicBezTo>
                  <a:cubicBezTo>
                    <a:pt x="49" y="41"/>
                    <a:pt x="51" y="36"/>
                    <a:pt x="51" y="31"/>
                  </a:cubicBezTo>
                  <a:cubicBezTo>
                    <a:pt x="51" y="26"/>
                    <a:pt x="49" y="22"/>
                    <a:pt x="45" y="18"/>
                  </a:cubicBezTo>
                  <a:cubicBezTo>
                    <a:pt x="42" y="15"/>
                    <a:pt x="37" y="13"/>
                    <a:pt x="32" y="13"/>
                  </a:cubicBezTo>
                  <a:cubicBezTo>
                    <a:pt x="27" y="13"/>
                    <a:pt x="22" y="15"/>
                    <a:pt x="18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374" name="Freeform 40992" title=""/>
            <p:cNvSpPr/>
            <p:nvPr/>
          </p:nvSpPr>
          <p:spPr>
            <a:xfrm>
              <a:off x="1722" y="411"/>
              <a:ext cx="92" cy="92"/>
            </a:xfrm>
            <a:custGeom>
              <a:cxnLst>
                <a:cxn ang="0">
                  <a:pos x="1118" y="1118"/>
                </a:cxn>
                <a:cxn ang="0">
                  <a:pos x="1118" y="1090"/>
                </a:cxn>
                <a:cxn ang="0">
                  <a:pos x="1118" y="745"/>
                </a:cxn>
                <a:cxn ang="0">
                  <a:pos x="340" y="0"/>
                </a:cxn>
                <a:cxn ang="0">
                  <a:pos x="0" y="340"/>
                </a:cxn>
                <a:cxn ang="0">
                  <a:pos x="774" y="1118"/>
                </a:cxn>
                <a:cxn ang="0">
                  <a:pos x="1118" y="1118"/>
                </a:cxn>
              </a:cxnLst>
              <a:rect l="l" t="t" r="r" b="b"/>
              <a:pathLst>
                <a:path w="39" h="39">
                  <a:moveTo>
                    <a:pt x="36" y="36"/>
                  </a:moveTo>
                  <a:cubicBezTo>
                    <a:pt x="36" y="35"/>
                    <a:pt x="36" y="35"/>
                    <a:pt x="36" y="35"/>
                  </a:cubicBezTo>
                  <a:cubicBezTo>
                    <a:pt x="39" y="32"/>
                    <a:pt x="39" y="27"/>
                    <a:pt x="36" y="24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8" y="39"/>
                    <a:pt x="33" y="39"/>
                    <a:pt x="36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</p:grpSp>
      <p:sp>
        <p:nvSpPr>
          <p:cNvPr id="8375" name="Text Box 40994"/>
          <p:cNvSpPr txBox="1">
            <a:spLocks noChangeArrowheads="1"/>
          </p:cNvSpPr>
          <p:nvPr/>
        </p:nvSpPr>
        <p:spPr bwMode="auto">
          <a:xfrm>
            <a:off x="238125" y="2159000"/>
            <a:ext cx="32305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lvl="0" indent="0" eaLnBrk="1" hangingPunct="0"/>
            <a:r>
              <a:rPr lang="zh-CN" altLang="en-US" sz="4000" b="1" spc="0">
                <a:solidFill>
                  <a:schemeClr val="bg1"/>
                </a:solidFill>
                <a:ea typeface="微软雅黑" panose="020b0503020204020204" pitchFamily="34" charset="-122"/>
              </a:rPr>
              <a:t>数据动态模板</a:t>
            </a:r>
            <a:endParaRPr lang="zh-CN" altLang="en-US" sz="4000" b="1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8376" name="Text Box 40995" title=""/>
          <p:cNvSpPr txBox="1"/>
          <p:nvPr/>
        </p:nvSpPr>
        <p:spPr>
          <a:xfrm>
            <a:off x="376238" y="385763"/>
            <a:ext cx="140335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en-US" altLang="zh-CN" sz="1600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LOGO</a:t>
            </a:r>
            <a:endParaRPr lang="en-US" altLang="zh-CN" sz="1600">
              <a:solidFill>
                <a:srgbClr val="2A323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377" name="Text Box 41140"/>
          <p:cNvSpPr txBox="1">
            <a:spLocks noChangeArrowheads="1"/>
          </p:cNvSpPr>
          <p:nvPr/>
        </p:nvSpPr>
        <p:spPr bwMode="auto">
          <a:xfrm>
            <a:off x="238125" y="2754313"/>
            <a:ext cx="3484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lvl="0" indent="0" eaLnBrk="1" hangingPunct="0"/>
            <a:r>
              <a:rPr lang="zh-CN" altLang="en-US" sz="2000" spc="0">
                <a:solidFill>
                  <a:srgbClr val="2A323B"/>
                </a:solidFill>
                <a:ea typeface="微软雅黑" panose="020b0503020204020204" pitchFamily="34" charset="-122"/>
              </a:rPr>
              <a:t>适用于年终汇报、工作总结等</a:t>
            </a:r>
            <a:endParaRPr lang="zh-CN" altLang="en-US" sz="2000" b="1">
              <a:solidFill>
                <a:srgbClr val="2A323B"/>
              </a:solidFill>
              <a:ea typeface="微软雅黑" panose="020b0503020204020204" pitchFamily="34" charset="-122"/>
            </a:endParaRPr>
          </a:p>
        </p:txBody>
      </p:sp>
      <p:sp>
        <p:nvSpPr>
          <p:cNvPr id="8378" name="Rectangle 41159"/>
          <p:cNvSpPr>
            <a:spLocks noChangeArrowheads="1"/>
          </p:cNvSpPr>
          <p:nvPr/>
        </p:nvSpPr>
        <p:spPr bwMode="auto">
          <a:xfrm>
            <a:off x="238125" y="1763713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lvl="0" indent="0" eaLnBrk="1" hangingPunct="0"/>
            <a:r>
              <a:rPr lang="zh-CN" altLang="en-US" sz="2800" spc="0">
                <a:solidFill>
                  <a:schemeClr val="bg1"/>
                </a:solidFill>
                <a:ea typeface="微软雅黑" panose="020b0503020204020204" pitchFamily="34" charset="-122"/>
              </a:rPr>
              <a:t>扁平商务</a:t>
            </a:r>
            <a:endParaRPr lang="zh-CN" altLang="en-US" sz="280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1500">
        <p:split orient="vert"/>
      </p:transition>
    </mc:Choice>
    <mc:Fallback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de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8" presetClass="emph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Rot by="21600000" from="0" to="0">
                                      <p:cBhvr>
                                        <p:cTn id="38" dur="500" fill="hold"/>
                                        <p:tgtEl>
                                          <p:spTgt spid="8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decel="50000" autoRev="1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animRot by="1500000" from="0" to="0">
                                      <p:cBhvr>
                                        <p:cTn id="40" dur="150" fill="hold"/>
                                        <p:tgtEl>
                                          <p:spTgt spid="8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6" presetClass="emph" presetSubtype="0" autoRev="1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Scale>
                                      <p:cBhvr>
                                        <p:cTn id="46" dur="150" fill="hold"/>
                                        <p:tgtEl>
                                          <p:spTgt spid="822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" fill="hold"/>
                                        <p:tgtEl>
                                          <p:spTgt spid="8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" fill="hold"/>
                                        <p:tgtEl>
                                          <p:spTgt spid="8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6" presetClass="emph" presetSubtype="0" autoRev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52" dur="150" fill="hold"/>
                                        <p:tgtEl>
                                          <p:spTgt spid="833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" fill="hold"/>
                                        <p:tgtEl>
                                          <p:spTgt spid="8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" fill="hold"/>
                                        <p:tgtEl>
                                          <p:spTgt spid="8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6" presetClass="emph" presetSubtype="0" autoRev="1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animScale>
                                      <p:cBhvr>
                                        <p:cTn id="58" dur="150" fill="hold"/>
                                        <p:tgtEl>
                                          <p:spTgt spid="8329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6" presetClass="emph" presetSubtype="0" autoRev="1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64" dur="150" fill="hold"/>
                                        <p:tgtEl>
                                          <p:spTgt spid="820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3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6" presetClass="emph" presetSubtype="0" autoRev="1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animScale>
                                      <p:cBhvr>
                                        <p:cTn id="70" dur="150" fill="hold"/>
                                        <p:tgtEl>
                                          <p:spTgt spid="820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300" fill="hold"/>
                                        <p:tgtEl>
                                          <p:spTgt spid="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00" fill="hold"/>
                                        <p:tgtEl>
                                          <p:spTgt spid="8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6" presetClass="emph" presetSubtype="0" autoRev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76" dur="150" fill="hold"/>
                                        <p:tgtEl>
                                          <p:spTgt spid="837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8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0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0.00017 0.83874" ptsTypes="">
                                      <p:cBhvr>
                                        <p:cTn id="99" dur="500" spd="-100000" fill="hold"/>
                                        <p:tgtEl>
                                          <p:spTgt spid="8337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0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0.00017 0.83874" ptsTypes="">
                                      <p:cBhvr>
                                        <p:cTn id="101" dur="500" spd="-100000" fill="hold"/>
                                        <p:tgtEl>
                                          <p:spTgt spid="8338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0" presetClass="path" presetSubtype="0" accel="50000" decel="5000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1.94444E-06 -1.4118E-06 L -0.22691 0.692" ptsTypes="">
                                      <p:cBhvr>
                                        <p:cTn id="105" dur="500" spd="-100000" fill="hold"/>
                                        <p:tgtEl>
                                          <p:spTgt spid="8348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0124 L 0.49861 -0.00093" ptsTypes="">
                                      <p:cBhvr>
                                        <p:cTn id="107" dur="3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7" grpId="0" animBg="1"/>
      <p:bldP spid="8207" grpId="1" animBg="1"/>
      <p:bldP spid="8375" grpId="0"/>
      <p:bldP spid="8376" grpId="0"/>
      <p:bldP spid="8377" grpId="0"/>
      <p:bldP spid="837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 title=""/>
        <p:cNvGrpSpPr/>
        <p:nvPr/>
      </p:nvGrpSpPr>
      <p:grpSpPr/>
      <p:grpSp>
        <p:nvGrpSpPr>
          <p:cNvPr id="17410" name="Group 2" title=""/>
          <p:cNvGrpSpPr/>
          <p:nvPr/>
        </p:nvGrpSpPr>
        <p:grpSpPr>
          <a:xfrm>
            <a:off x="166688" y="412750"/>
            <a:ext cx="3108325" cy="469900"/>
            <a:chOff x="105" y="304"/>
            <a:chExt cx="1511" cy="262"/>
          </a:xfrm>
        </p:grpSpPr>
        <p:sp>
          <p:nvSpPr>
            <p:cNvPr id="17411" name="Freeform 3" title=""/>
            <p:cNvSpPr/>
            <p:nvPr/>
          </p:nvSpPr>
          <p:spPr>
            <a:xfrm>
              <a:off x="105" y="304"/>
              <a:ext cx="1511" cy="262"/>
            </a:xfrm>
            <a:custGeom>
              <a:cxnLst>
                <a:cxn ang="0">
                  <a:pos x="517" y="87"/>
                </a:cxn>
                <a:cxn ang="0">
                  <a:pos x="0" y="87"/>
                </a:cxn>
                <a:cxn ang="0">
                  <a:pos x="0" y="0"/>
                </a:cxn>
                <a:cxn ang="0">
                  <a:pos x="517" y="0"/>
                </a:cxn>
                <a:cxn ang="0">
                  <a:pos x="482" y="44"/>
                </a:cxn>
                <a:cxn ang="0">
                  <a:pos x="517" y="87"/>
                </a:cxn>
              </a:cxnLst>
              <a:rect l="l" t="t" r="r" b="b"/>
              <a:pathLst>
                <a:path w="2161" h="378">
                  <a:moveTo>
                    <a:pt x="2161" y="378"/>
                  </a:moveTo>
                  <a:lnTo>
                    <a:pt x="0" y="378"/>
                  </a:lnTo>
                  <a:lnTo>
                    <a:pt x="0" y="0"/>
                  </a:lnTo>
                  <a:lnTo>
                    <a:pt x="2161" y="0"/>
                  </a:lnTo>
                  <a:lnTo>
                    <a:pt x="2017" y="189"/>
                  </a:lnTo>
                  <a:lnTo>
                    <a:pt x="2161" y="378"/>
                  </a:lnTo>
                  <a:close/>
                </a:path>
              </a:pathLst>
            </a:custGeom>
            <a:solidFill>
              <a:srgbClr val="26C6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7412" name="Freeform 4" title=""/>
            <p:cNvSpPr/>
            <p:nvPr/>
          </p:nvSpPr>
          <p:spPr>
            <a:xfrm>
              <a:off x="107" y="332"/>
              <a:ext cx="1444" cy="206"/>
            </a:xfrm>
            <a:custGeom>
              <a:cxnLst>
                <a:cxn ang="0">
                  <a:pos x="0" y="0"/>
                </a:cxn>
                <a:cxn ang="0">
                  <a:pos x="482" y="0"/>
                </a:cxn>
                <a:cxn ang="0">
                  <a:pos x="456" y="34"/>
                </a:cxn>
                <a:cxn ang="0">
                  <a:pos x="482" y="68"/>
                </a:cxn>
                <a:cxn ang="0">
                  <a:pos x="0" y="68"/>
                </a:cxn>
              </a:cxnLst>
              <a:rect l="l" t="t" r="r" b="b"/>
              <a:pathLst>
                <a:path w="2081" h="298">
                  <a:moveTo>
                    <a:pt x="0" y="0"/>
                  </a:moveTo>
                  <a:lnTo>
                    <a:pt x="2081" y="0"/>
                  </a:lnTo>
                  <a:lnTo>
                    <a:pt x="1967" y="149"/>
                  </a:lnTo>
                  <a:lnTo>
                    <a:pt x="2081" y="298"/>
                  </a:lnTo>
                  <a:lnTo>
                    <a:pt x="0" y="298"/>
                  </a:lnTo>
                </a:path>
              </a:pathLst>
            </a:custGeom>
            <a:noFill/>
            <a:ln w="12700">
              <a:solidFill>
                <a:srgbClr val="EDE8C8"/>
              </a:solidFill>
              <a:prstDash val="dash"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7413" name="Group 68" title=""/>
          <p:cNvGrpSpPr/>
          <p:nvPr/>
        </p:nvGrpSpPr>
        <p:grpSpPr>
          <a:xfrm>
            <a:off x="822325" y="1565275"/>
            <a:ext cx="2679700" cy="2743200"/>
            <a:chOff x="518" y="986"/>
            <a:chExt cx="1689" cy="1728"/>
          </a:xfrm>
        </p:grpSpPr>
        <p:sp>
          <p:nvSpPr>
            <p:cNvPr id="17414" name="Freeform 38" title=""/>
            <p:cNvSpPr/>
            <p:nvPr/>
          </p:nvSpPr>
          <p:spPr>
            <a:xfrm rot="1500000">
              <a:off x="968" y="986"/>
              <a:ext cx="628" cy="450"/>
            </a:xfrm>
            <a:custGeom>
              <a:cxnLst>
                <a:cxn ang="0">
                  <a:pos x="1813" y="654"/>
                </a:cxn>
                <a:cxn ang="0">
                  <a:pos x="1813" y="0"/>
                </a:cxn>
                <a:cxn ang="0">
                  <a:pos x="0" y="938"/>
                </a:cxn>
                <a:cxn ang="0">
                  <a:pos x="545" y="1300"/>
                </a:cxn>
                <a:cxn ang="0">
                  <a:pos x="1813" y="654"/>
                </a:cxn>
              </a:cxnLst>
              <a:rect l="l" t="t" r="r" b="b"/>
              <a:pathLst>
                <a:path w="441" h="316">
                  <a:moveTo>
                    <a:pt x="441" y="159"/>
                  </a:moveTo>
                  <a:cubicBezTo>
                    <a:pt x="441" y="0"/>
                    <a:pt x="441" y="0"/>
                    <a:pt x="441" y="0"/>
                  </a:cubicBezTo>
                  <a:cubicBezTo>
                    <a:pt x="259" y="0"/>
                    <a:pt x="98" y="90"/>
                    <a:pt x="0" y="228"/>
                  </a:cubicBezTo>
                  <a:cubicBezTo>
                    <a:pt x="133" y="316"/>
                    <a:pt x="133" y="316"/>
                    <a:pt x="133" y="316"/>
                  </a:cubicBezTo>
                  <a:cubicBezTo>
                    <a:pt x="202" y="221"/>
                    <a:pt x="314" y="159"/>
                    <a:pt x="441" y="159"/>
                  </a:cubicBezTo>
                  <a:close/>
                </a:path>
              </a:pathLst>
            </a:custGeom>
            <a:solidFill>
              <a:srgbClr val="B8CAC6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7415" name="Freeform 39" title=""/>
            <p:cNvSpPr/>
            <p:nvPr/>
          </p:nvSpPr>
          <p:spPr>
            <a:xfrm rot="1500000">
              <a:off x="1518" y="1261"/>
              <a:ext cx="689" cy="527"/>
            </a:xfrm>
            <a:custGeom>
              <a:cxnLst>
                <a:cxn ang="0">
                  <a:pos x="0" y="654"/>
                </a:cxn>
                <a:cxn ang="0">
                  <a:pos x="1408" y="1524"/>
                </a:cxn>
                <a:cxn ang="0">
                  <a:pos x="2000" y="122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654"/>
                </a:cxn>
              </a:cxnLst>
              <a:rect l="l" t="t" r="r" b="b"/>
              <a:pathLst>
                <a:path w="483" h="370">
                  <a:moveTo>
                    <a:pt x="0" y="159"/>
                  </a:moveTo>
                  <a:cubicBezTo>
                    <a:pt x="149" y="159"/>
                    <a:pt x="278" y="245"/>
                    <a:pt x="340" y="370"/>
                  </a:cubicBezTo>
                  <a:cubicBezTo>
                    <a:pt x="483" y="298"/>
                    <a:pt x="483" y="298"/>
                    <a:pt x="483" y="298"/>
                  </a:cubicBezTo>
                  <a:cubicBezTo>
                    <a:pt x="394" y="122"/>
                    <a:pt x="21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59"/>
                    <a:pt x="0" y="159"/>
                    <a:pt x="0" y="159"/>
                  </a:cubicBezTo>
                  <a:close/>
                </a:path>
              </a:pathLst>
            </a:custGeom>
            <a:solidFill>
              <a:srgbClr val="EF8208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7416" name="Freeform 40" title=""/>
            <p:cNvSpPr/>
            <p:nvPr/>
          </p:nvSpPr>
          <p:spPr>
            <a:xfrm rot="1500000">
              <a:off x="518" y="1290"/>
              <a:ext cx="1123" cy="1213"/>
            </a:xfrm>
            <a:custGeom>
              <a:cxnLst>
                <a:cxn ang="0">
                  <a:pos x="2227" y="2847"/>
                </a:cxn>
                <a:cxn ang="0">
                  <a:pos x="658" y="1281"/>
                </a:cxn>
                <a:cxn ang="0">
                  <a:pos x="959" y="360"/>
                </a:cxn>
                <a:cxn ang="0">
                  <a:pos x="408" y="0"/>
                </a:cxn>
                <a:cxn ang="0">
                  <a:pos x="0" y="1281"/>
                </a:cxn>
                <a:cxn ang="0">
                  <a:pos x="2227" y="3501"/>
                </a:cxn>
                <a:cxn ang="0">
                  <a:pos x="3249" y="3249"/>
                </a:cxn>
                <a:cxn ang="0">
                  <a:pos x="2882" y="2704"/>
                </a:cxn>
                <a:cxn ang="0">
                  <a:pos x="2227" y="2847"/>
                </a:cxn>
              </a:cxnLst>
              <a:rect l="l" t="t" r="r" b="b"/>
              <a:pathLst>
                <a:path w="788" h="852">
                  <a:moveTo>
                    <a:pt x="540" y="693"/>
                  </a:moveTo>
                  <a:cubicBezTo>
                    <a:pt x="330" y="693"/>
                    <a:pt x="159" y="522"/>
                    <a:pt x="159" y="312"/>
                  </a:cubicBezTo>
                  <a:cubicBezTo>
                    <a:pt x="159" y="228"/>
                    <a:pt x="186" y="151"/>
                    <a:pt x="232" y="88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37" y="88"/>
                    <a:pt x="0" y="196"/>
                    <a:pt x="0" y="312"/>
                  </a:cubicBezTo>
                  <a:cubicBezTo>
                    <a:pt x="0" y="610"/>
                    <a:pt x="242" y="852"/>
                    <a:pt x="540" y="852"/>
                  </a:cubicBezTo>
                  <a:cubicBezTo>
                    <a:pt x="629" y="852"/>
                    <a:pt x="713" y="830"/>
                    <a:pt x="788" y="791"/>
                  </a:cubicBezTo>
                  <a:cubicBezTo>
                    <a:pt x="699" y="658"/>
                    <a:pt x="699" y="658"/>
                    <a:pt x="699" y="658"/>
                  </a:cubicBezTo>
                  <a:cubicBezTo>
                    <a:pt x="650" y="680"/>
                    <a:pt x="597" y="693"/>
                    <a:pt x="540" y="693"/>
                  </a:cubicBezTo>
                  <a:close/>
                </a:path>
              </a:pathLst>
            </a:custGeom>
            <a:solidFill>
              <a:srgbClr val="36ACD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7417" name="Freeform 41" title=""/>
            <p:cNvSpPr/>
            <p:nvPr/>
          </p:nvSpPr>
          <p:spPr>
            <a:xfrm rot="1500000">
              <a:off x="1446" y="1687"/>
              <a:ext cx="543" cy="1027"/>
            </a:xfrm>
            <a:custGeom>
              <a:cxnLst>
                <a:cxn ang="0">
                  <a:pos x="747" y="298"/>
                </a:cxn>
                <a:cxn ang="0">
                  <a:pos x="914" y="996"/>
                </a:cxn>
                <a:cxn ang="0">
                  <a:pos x="0" y="2423"/>
                </a:cxn>
                <a:cxn ang="0">
                  <a:pos x="368" y="2968"/>
                </a:cxn>
                <a:cxn ang="0">
                  <a:pos x="1572" y="996"/>
                </a:cxn>
                <a:cxn ang="0">
                  <a:pos x="1337" y="0"/>
                </a:cxn>
                <a:cxn ang="0">
                  <a:pos x="747" y="298"/>
                </a:cxn>
              </a:cxnLst>
              <a:rect l="l" t="t" r="r" b="b"/>
              <a:pathLst>
                <a:path w="381" h="721">
                  <a:moveTo>
                    <a:pt x="181" y="72"/>
                  </a:moveTo>
                  <a:cubicBezTo>
                    <a:pt x="207" y="123"/>
                    <a:pt x="222" y="181"/>
                    <a:pt x="222" y="242"/>
                  </a:cubicBezTo>
                  <a:cubicBezTo>
                    <a:pt x="222" y="395"/>
                    <a:pt x="131" y="528"/>
                    <a:pt x="0" y="588"/>
                  </a:cubicBezTo>
                  <a:cubicBezTo>
                    <a:pt x="89" y="721"/>
                    <a:pt x="89" y="721"/>
                    <a:pt x="89" y="721"/>
                  </a:cubicBezTo>
                  <a:cubicBezTo>
                    <a:pt x="262" y="632"/>
                    <a:pt x="381" y="450"/>
                    <a:pt x="381" y="242"/>
                  </a:cubicBezTo>
                  <a:cubicBezTo>
                    <a:pt x="381" y="155"/>
                    <a:pt x="360" y="73"/>
                    <a:pt x="324" y="0"/>
                  </a:cubicBezTo>
                  <a:lnTo>
                    <a:pt x="181" y="72"/>
                  </a:lnTo>
                  <a:close/>
                </a:path>
              </a:pathLst>
            </a:custGeom>
            <a:solidFill>
              <a:srgbClr val="2D4454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7418" name="Group 57" title=""/>
          <p:cNvGrpSpPr/>
          <p:nvPr/>
        </p:nvGrpSpPr>
        <p:grpSpPr>
          <a:xfrm>
            <a:off x="1882775" y="2420938"/>
            <a:ext cx="434975" cy="508000"/>
            <a:chOff x="1412" y="1525"/>
            <a:chExt cx="275" cy="320"/>
          </a:xfrm>
        </p:grpSpPr>
        <p:sp>
          <p:nvSpPr>
            <p:cNvPr id="17419" name="Freeform 42" title=""/>
            <p:cNvSpPr/>
            <p:nvPr/>
          </p:nvSpPr>
          <p:spPr>
            <a:xfrm>
              <a:off x="1570" y="1525"/>
              <a:ext cx="117" cy="112"/>
            </a:xfrm>
            <a:custGeom>
              <a:cxnLst>
                <a:cxn ang="0">
                  <a:pos x="171" y="0"/>
                </a:cxn>
                <a:cxn ang="0">
                  <a:pos x="0" y="136"/>
                </a:cxn>
                <a:cxn ang="0">
                  <a:pos x="47" y="231"/>
                </a:cxn>
                <a:cxn ang="0">
                  <a:pos x="27" y="319"/>
                </a:cxn>
                <a:cxn ang="0">
                  <a:pos x="116" y="268"/>
                </a:cxn>
                <a:cxn ang="0">
                  <a:pos x="171" y="274"/>
                </a:cxn>
                <a:cxn ang="0">
                  <a:pos x="340" y="136"/>
                </a:cxn>
                <a:cxn ang="0">
                  <a:pos x="171" y="0"/>
                </a:cxn>
              </a:cxnLst>
              <a:rect l="l" t="t" r="r" b="b"/>
              <a:pathLst>
                <a:path w="82" h="79">
                  <a:moveTo>
                    <a:pt x="41" y="0"/>
                  </a:moveTo>
                  <a:cubicBezTo>
                    <a:pt x="18" y="0"/>
                    <a:pt x="0" y="16"/>
                    <a:pt x="0" y="34"/>
                  </a:cubicBezTo>
                  <a:cubicBezTo>
                    <a:pt x="0" y="43"/>
                    <a:pt x="4" y="51"/>
                    <a:pt x="11" y="57"/>
                  </a:cubicBezTo>
                  <a:cubicBezTo>
                    <a:pt x="6" y="79"/>
                    <a:pt x="6" y="79"/>
                    <a:pt x="6" y="79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32" y="67"/>
                    <a:pt x="36" y="68"/>
                    <a:pt x="41" y="68"/>
                  </a:cubicBezTo>
                  <a:cubicBezTo>
                    <a:pt x="63" y="68"/>
                    <a:pt x="82" y="53"/>
                    <a:pt x="82" y="34"/>
                  </a:cubicBezTo>
                  <a:cubicBezTo>
                    <a:pt x="82" y="16"/>
                    <a:pt x="63" y="0"/>
                    <a:pt x="41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7420" name="Oval 43" title=""/>
            <p:cNvSpPr/>
            <p:nvPr/>
          </p:nvSpPr>
          <p:spPr>
            <a:xfrm>
              <a:off x="1473" y="1623"/>
              <a:ext cx="98" cy="98"/>
            </a:xfrm>
            <a:prstGeom prst="ellipse">
              <a:avLst/>
            </a:prstGeom>
            <a:solidFill>
              <a:srgbClr val="3E3A39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7421" name="Freeform 44" title=""/>
            <p:cNvSpPr/>
            <p:nvPr/>
          </p:nvSpPr>
          <p:spPr>
            <a:xfrm>
              <a:off x="1412" y="1726"/>
              <a:ext cx="222" cy="119"/>
            </a:xfrm>
            <a:custGeom>
              <a:cxnLst>
                <a:cxn ang="0">
                  <a:pos x="416" y="1"/>
                </a:cxn>
                <a:cxn ang="0">
                  <a:pos x="396" y="0"/>
                </a:cxn>
                <a:cxn ang="0">
                  <a:pos x="320" y="18"/>
                </a:cxn>
                <a:cxn ang="0">
                  <a:pos x="245" y="0"/>
                </a:cxn>
                <a:cxn ang="0">
                  <a:pos x="225" y="1"/>
                </a:cxn>
                <a:cxn ang="0">
                  <a:pos x="48" y="288"/>
                </a:cxn>
                <a:cxn ang="0">
                  <a:pos x="592" y="288"/>
                </a:cxn>
                <a:cxn ang="0">
                  <a:pos x="416" y="1"/>
                </a:cxn>
              </a:cxnLst>
              <a:rect l="l" t="t" r="r" b="b"/>
              <a:pathLst>
                <a:path w="156" h="84">
                  <a:moveTo>
                    <a:pt x="101" y="1"/>
                  </a:moveTo>
                  <a:cubicBezTo>
                    <a:pt x="99" y="1"/>
                    <a:pt x="98" y="1"/>
                    <a:pt x="96" y="0"/>
                  </a:cubicBezTo>
                  <a:cubicBezTo>
                    <a:pt x="90" y="3"/>
                    <a:pt x="84" y="4"/>
                    <a:pt x="78" y="4"/>
                  </a:cubicBezTo>
                  <a:cubicBezTo>
                    <a:pt x="71" y="4"/>
                    <a:pt x="65" y="3"/>
                    <a:pt x="60" y="0"/>
                  </a:cubicBezTo>
                  <a:cubicBezTo>
                    <a:pt x="58" y="1"/>
                    <a:pt x="56" y="1"/>
                    <a:pt x="55" y="1"/>
                  </a:cubicBezTo>
                  <a:cubicBezTo>
                    <a:pt x="0" y="9"/>
                    <a:pt x="12" y="71"/>
                    <a:pt x="12" y="71"/>
                  </a:cubicBezTo>
                  <a:cubicBezTo>
                    <a:pt x="26" y="84"/>
                    <a:pt x="131" y="84"/>
                    <a:pt x="144" y="71"/>
                  </a:cubicBezTo>
                  <a:cubicBezTo>
                    <a:pt x="144" y="71"/>
                    <a:pt x="156" y="9"/>
                    <a:pt x="101" y="1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sp>
        <p:nvSpPr>
          <p:cNvPr id="17422" name="Rectangle 56" title=""/>
          <p:cNvSpPr/>
          <p:nvPr/>
        </p:nvSpPr>
        <p:spPr>
          <a:xfrm>
            <a:off x="1549400" y="3051175"/>
            <a:ext cx="1096963" cy="2746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7423" name="Freeform 45" title=""/>
          <p:cNvSpPr>
            <a:spLocks noEditPoints="1"/>
          </p:cNvSpPr>
          <p:nvPr/>
        </p:nvSpPr>
        <p:spPr>
          <a:xfrm>
            <a:off x="3924300" y="2671763"/>
            <a:ext cx="1295400" cy="373062"/>
          </a:xfrm>
          <a:custGeom>
            <a:cxnLst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0" y="0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624" h="180">
                <a:moveTo>
                  <a:pt x="609" y="0"/>
                </a:moveTo>
                <a:cubicBezTo>
                  <a:pt x="610" y="0"/>
                  <a:pt x="610" y="1"/>
                  <a:pt x="610" y="2"/>
                </a:cubicBezTo>
                <a:cubicBezTo>
                  <a:pt x="610" y="21"/>
                  <a:pt x="591" y="35"/>
                  <a:pt x="569" y="35"/>
                </a:cubicBezTo>
                <a:cubicBezTo>
                  <a:pt x="564" y="35"/>
                  <a:pt x="560" y="34"/>
                  <a:pt x="556" y="33"/>
                </a:cubicBezTo>
                <a:cubicBezTo>
                  <a:pt x="534" y="45"/>
                  <a:pt x="534" y="45"/>
                  <a:pt x="534" y="45"/>
                </a:cubicBezTo>
                <a:cubicBezTo>
                  <a:pt x="539" y="23"/>
                  <a:pt x="539" y="23"/>
                  <a:pt x="539" y="23"/>
                </a:cubicBezTo>
                <a:cubicBezTo>
                  <a:pt x="532" y="17"/>
                  <a:pt x="528" y="11"/>
                  <a:pt x="528" y="2"/>
                </a:cubicBezTo>
                <a:cubicBezTo>
                  <a:pt x="528" y="1"/>
                  <a:pt x="528" y="0"/>
                  <a:pt x="528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80"/>
                  <a:pt x="0" y="180"/>
                  <a:pt x="0" y="180"/>
                </a:cubicBezTo>
                <a:cubicBezTo>
                  <a:pt x="429" y="180"/>
                  <a:pt x="429" y="180"/>
                  <a:pt x="429" y="180"/>
                </a:cubicBezTo>
                <a:cubicBezTo>
                  <a:pt x="427" y="168"/>
                  <a:pt x="423" y="117"/>
                  <a:pt x="472" y="110"/>
                </a:cubicBezTo>
                <a:cubicBezTo>
                  <a:pt x="474" y="110"/>
                  <a:pt x="475" y="109"/>
                  <a:pt x="477" y="108"/>
                </a:cubicBezTo>
                <a:cubicBezTo>
                  <a:pt x="482" y="111"/>
                  <a:pt x="488" y="112"/>
                  <a:pt x="495" y="112"/>
                </a:cubicBezTo>
                <a:cubicBezTo>
                  <a:pt x="501" y="112"/>
                  <a:pt x="507" y="110"/>
                  <a:pt x="513" y="108"/>
                </a:cubicBezTo>
                <a:cubicBezTo>
                  <a:pt x="515" y="108"/>
                  <a:pt x="517" y="110"/>
                  <a:pt x="519" y="110"/>
                </a:cubicBezTo>
                <a:cubicBezTo>
                  <a:pt x="568" y="118"/>
                  <a:pt x="563" y="168"/>
                  <a:pt x="562" y="180"/>
                </a:cubicBezTo>
                <a:cubicBezTo>
                  <a:pt x="624" y="180"/>
                  <a:pt x="624" y="180"/>
                  <a:pt x="624" y="180"/>
                </a:cubicBezTo>
                <a:cubicBezTo>
                  <a:pt x="624" y="0"/>
                  <a:pt x="624" y="0"/>
                  <a:pt x="624" y="0"/>
                </a:cubicBezTo>
                <a:lnTo>
                  <a:pt x="609" y="0"/>
                </a:lnTo>
                <a:close/>
                <a:moveTo>
                  <a:pt x="495" y="104"/>
                </a:moveTo>
                <a:cubicBezTo>
                  <a:pt x="476" y="104"/>
                  <a:pt x="460" y="88"/>
                  <a:pt x="460" y="69"/>
                </a:cubicBezTo>
                <a:cubicBezTo>
                  <a:pt x="460" y="50"/>
                  <a:pt x="476" y="35"/>
                  <a:pt x="495" y="35"/>
                </a:cubicBezTo>
                <a:cubicBezTo>
                  <a:pt x="514" y="35"/>
                  <a:pt x="529" y="50"/>
                  <a:pt x="529" y="69"/>
                </a:cubicBezTo>
                <a:cubicBezTo>
                  <a:pt x="529" y="88"/>
                  <a:pt x="514" y="104"/>
                  <a:pt x="495" y="104"/>
                </a:cubicBezTo>
                <a:close/>
              </a:path>
            </a:pathLst>
          </a:custGeom>
          <a:solidFill>
            <a:srgbClr val="EF8208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7424" name="Freeform 46" title=""/>
          <p:cNvSpPr>
            <a:spLocks noEditPoints="1"/>
          </p:cNvSpPr>
          <p:nvPr/>
        </p:nvSpPr>
        <p:spPr>
          <a:xfrm>
            <a:off x="3924300" y="3127375"/>
            <a:ext cx="1295400" cy="373063"/>
          </a:xfrm>
          <a:custGeom>
            <a:cxnLst>
              <a:cxn ang="0">
                <a:pos x="0" y="0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0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624" h="180">
                <a:moveTo>
                  <a:pt x="0" y="0"/>
                </a:moveTo>
                <a:cubicBezTo>
                  <a:pt x="0" y="180"/>
                  <a:pt x="0" y="180"/>
                  <a:pt x="0" y="180"/>
                </a:cubicBezTo>
                <a:cubicBezTo>
                  <a:pt x="63" y="180"/>
                  <a:pt x="63" y="180"/>
                  <a:pt x="63" y="180"/>
                </a:cubicBezTo>
                <a:cubicBezTo>
                  <a:pt x="61" y="168"/>
                  <a:pt x="56" y="117"/>
                  <a:pt x="106" y="110"/>
                </a:cubicBezTo>
                <a:cubicBezTo>
                  <a:pt x="108" y="110"/>
                  <a:pt x="109" y="108"/>
                  <a:pt x="111" y="108"/>
                </a:cubicBezTo>
                <a:cubicBezTo>
                  <a:pt x="117" y="111"/>
                  <a:pt x="123" y="112"/>
                  <a:pt x="129" y="112"/>
                </a:cubicBezTo>
                <a:cubicBezTo>
                  <a:pt x="136" y="112"/>
                  <a:pt x="142" y="110"/>
                  <a:pt x="147" y="108"/>
                </a:cubicBezTo>
                <a:cubicBezTo>
                  <a:pt x="149" y="108"/>
                  <a:pt x="151" y="110"/>
                  <a:pt x="152" y="110"/>
                </a:cubicBezTo>
                <a:cubicBezTo>
                  <a:pt x="202" y="118"/>
                  <a:pt x="197" y="168"/>
                  <a:pt x="195" y="180"/>
                </a:cubicBezTo>
                <a:cubicBezTo>
                  <a:pt x="624" y="180"/>
                  <a:pt x="624" y="180"/>
                  <a:pt x="624" y="180"/>
                </a:cubicBezTo>
                <a:cubicBezTo>
                  <a:pt x="624" y="0"/>
                  <a:pt x="624" y="0"/>
                  <a:pt x="624" y="0"/>
                </a:cubicBezTo>
                <a:cubicBezTo>
                  <a:pt x="96" y="0"/>
                  <a:pt x="96" y="0"/>
                  <a:pt x="96" y="0"/>
                </a:cubicBezTo>
                <a:cubicBezTo>
                  <a:pt x="96" y="0"/>
                  <a:pt x="97" y="1"/>
                  <a:pt x="97" y="2"/>
                </a:cubicBezTo>
                <a:cubicBezTo>
                  <a:pt x="97" y="11"/>
                  <a:pt x="93" y="18"/>
                  <a:pt x="85" y="24"/>
                </a:cubicBezTo>
                <a:cubicBezTo>
                  <a:pt x="90" y="45"/>
                  <a:pt x="90" y="45"/>
                  <a:pt x="90" y="45"/>
                </a:cubicBezTo>
                <a:cubicBezTo>
                  <a:pt x="68" y="32"/>
                  <a:pt x="68" y="32"/>
                  <a:pt x="68" y="32"/>
                </a:cubicBezTo>
                <a:cubicBezTo>
                  <a:pt x="64" y="34"/>
                  <a:pt x="60" y="34"/>
                  <a:pt x="55" y="34"/>
                </a:cubicBezTo>
                <a:cubicBezTo>
                  <a:pt x="33" y="34"/>
                  <a:pt x="14" y="21"/>
                  <a:pt x="14" y="2"/>
                </a:cubicBezTo>
                <a:cubicBezTo>
                  <a:pt x="14" y="1"/>
                  <a:pt x="15" y="0"/>
                  <a:pt x="15" y="0"/>
                </a:cubicBezTo>
                <a:lnTo>
                  <a:pt x="0" y="0"/>
                </a:lnTo>
                <a:close/>
                <a:moveTo>
                  <a:pt x="95" y="69"/>
                </a:moveTo>
                <a:cubicBezTo>
                  <a:pt x="95" y="50"/>
                  <a:pt x="110" y="35"/>
                  <a:pt x="129" y="35"/>
                </a:cubicBezTo>
                <a:cubicBezTo>
                  <a:pt x="148" y="35"/>
                  <a:pt x="164" y="50"/>
                  <a:pt x="164" y="69"/>
                </a:cubicBezTo>
                <a:cubicBezTo>
                  <a:pt x="164" y="88"/>
                  <a:pt x="148" y="104"/>
                  <a:pt x="129" y="104"/>
                </a:cubicBezTo>
                <a:cubicBezTo>
                  <a:pt x="110" y="104"/>
                  <a:pt x="95" y="88"/>
                  <a:pt x="95" y="69"/>
                </a:cubicBezTo>
                <a:close/>
              </a:path>
            </a:pathLst>
          </a:custGeom>
          <a:solidFill>
            <a:srgbClr val="2D4454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7425" name="Freeform 47" title=""/>
          <p:cNvSpPr>
            <a:spLocks noEditPoints="1"/>
          </p:cNvSpPr>
          <p:nvPr/>
        </p:nvSpPr>
        <p:spPr>
          <a:xfrm>
            <a:off x="3924300" y="3584575"/>
            <a:ext cx="1295400" cy="374650"/>
          </a:xfrm>
          <a:custGeom>
            <a:cxnLst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0" y="0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624" h="180">
                <a:moveTo>
                  <a:pt x="609" y="0"/>
                </a:moveTo>
                <a:cubicBezTo>
                  <a:pt x="610" y="0"/>
                  <a:pt x="610" y="1"/>
                  <a:pt x="610" y="2"/>
                </a:cubicBezTo>
                <a:cubicBezTo>
                  <a:pt x="610" y="21"/>
                  <a:pt x="591" y="35"/>
                  <a:pt x="569" y="35"/>
                </a:cubicBezTo>
                <a:cubicBezTo>
                  <a:pt x="564" y="35"/>
                  <a:pt x="560" y="34"/>
                  <a:pt x="556" y="33"/>
                </a:cubicBezTo>
                <a:cubicBezTo>
                  <a:pt x="534" y="45"/>
                  <a:pt x="534" y="45"/>
                  <a:pt x="534" y="45"/>
                </a:cubicBezTo>
                <a:cubicBezTo>
                  <a:pt x="539" y="23"/>
                  <a:pt x="539" y="23"/>
                  <a:pt x="539" y="23"/>
                </a:cubicBezTo>
                <a:cubicBezTo>
                  <a:pt x="532" y="17"/>
                  <a:pt x="528" y="11"/>
                  <a:pt x="528" y="2"/>
                </a:cubicBezTo>
                <a:cubicBezTo>
                  <a:pt x="528" y="1"/>
                  <a:pt x="528" y="0"/>
                  <a:pt x="528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80"/>
                  <a:pt x="0" y="180"/>
                  <a:pt x="0" y="180"/>
                </a:cubicBezTo>
                <a:cubicBezTo>
                  <a:pt x="429" y="180"/>
                  <a:pt x="429" y="180"/>
                  <a:pt x="429" y="180"/>
                </a:cubicBezTo>
                <a:cubicBezTo>
                  <a:pt x="427" y="168"/>
                  <a:pt x="423" y="117"/>
                  <a:pt x="472" y="110"/>
                </a:cubicBezTo>
                <a:cubicBezTo>
                  <a:pt x="474" y="110"/>
                  <a:pt x="475" y="109"/>
                  <a:pt x="477" y="108"/>
                </a:cubicBezTo>
                <a:cubicBezTo>
                  <a:pt x="482" y="111"/>
                  <a:pt x="488" y="112"/>
                  <a:pt x="495" y="112"/>
                </a:cubicBezTo>
                <a:cubicBezTo>
                  <a:pt x="501" y="112"/>
                  <a:pt x="507" y="110"/>
                  <a:pt x="513" y="108"/>
                </a:cubicBezTo>
                <a:cubicBezTo>
                  <a:pt x="515" y="108"/>
                  <a:pt x="517" y="110"/>
                  <a:pt x="519" y="110"/>
                </a:cubicBezTo>
                <a:cubicBezTo>
                  <a:pt x="568" y="118"/>
                  <a:pt x="563" y="168"/>
                  <a:pt x="562" y="180"/>
                </a:cubicBezTo>
                <a:cubicBezTo>
                  <a:pt x="624" y="180"/>
                  <a:pt x="624" y="180"/>
                  <a:pt x="624" y="180"/>
                </a:cubicBezTo>
                <a:cubicBezTo>
                  <a:pt x="624" y="0"/>
                  <a:pt x="624" y="0"/>
                  <a:pt x="624" y="0"/>
                </a:cubicBezTo>
                <a:lnTo>
                  <a:pt x="609" y="0"/>
                </a:lnTo>
                <a:close/>
                <a:moveTo>
                  <a:pt x="495" y="104"/>
                </a:moveTo>
                <a:cubicBezTo>
                  <a:pt x="476" y="104"/>
                  <a:pt x="460" y="88"/>
                  <a:pt x="460" y="69"/>
                </a:cubicBezTo>
                <a:cubicBezTo>
                  <a:pt x="460" y="50"/>
                  <a:pt x="476" y="35"/>
                  <a:pt x="495" y="35"/>
                </a:cubicBezTo>
                <a:cubicBezTo>
                  <a:pt x="514" y="35"/>
                  <a:pt x="529" y="50"/>
                  <a:pt x="529" y="69"/>
                </a:cubicBezTo>
                <a:cubicBezTo>
                  <a:pt x="529" y="88"/>
                  <a:pt x="514" y="104"/>
                  <a:pt x="495" y="104"/>
                </a:cubicBezTo>
                <a:close/>
              </a:path>
            </a:pathLst>
          </a:custGeom>
          <a:solidFill>
            <a:srgbClr val="36ACD0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7426" name="Freeform 48" title=""/>
          <p:cNvSpPr>
            <a:spLocks noEditPoints="1"/>
          </p:cNvSpPr>
          <p:nvPr/>
        </p:nvSpPr>
        <p:spPr>
          <a:xfrm>
            <a:off x="3924300" y="2211388"/>
            <a:ext cx="1295400" cy="373062"/>
          </a:xfrm>
          <a:custGeom>
            <a:cxnLst>
              <a:cxn ang="0">
                <a:pos x="0" y="0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0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624" h="180">
                <a:moveTo>
                  <a:pt x="0" y="0"/>
                </a:moveTo>
                <a:cubicBezTo>
                  <a:pt x="0" y="180"/>
                  <a:pt x="0" y="180"/>
                  <a:pt x="0" y="180"/>
                </a:cubicBezTo>
                <a:cubicBezTo>
                  <a:pt x="63" y="180"/>
                  <a:pt x="63" y="180"/>
                  <a:pt x="63" y="180"/>
                </a:cubicBezTo>
                <a:cubicBezTo>
                  <a:pt x="61" y="168"/>
                  <a:pt x="56" y="117"/>
                  <a:pt x="106" y="110"/>
                </a:cubicBezTo>
                <a:cubicBezTo>
                  <a:pt x="108" y="110"/>
                  <a:pt x="109" y="108"/>
                  <a:pt x="111" y="108"/>
                </a:cubicBezTo>
                <a:cubicBezTo>
                  <a:pt x="117" y="111"/>
                  <a:pt x="123" y="112"/>
                  <a:pt x="129" y="112"/>
                </a:cubicBezTo>
                <a:cubicBezTo>
                  <a:pt x="136" y="112"/>
                  <a:pt x="142" y="110"/>
                  <a:pt x="147" y="108"/>
                </a:cubicBezTo>
                <a:cubicBezTo>
                  <a:pt x="149" y="108"/>
                  <a:pt x="151" y="110"/>
                  <a:pt x="152" y="110"/>
                </a:cubicBezTo>
                <a:cubicBezTo>
                  <a:pt x="202" y="118"/>
                  <a:pt x="197" y="168"/>
                  <a:pt x="195" y="180"/>
                </a:cubicBezTo>
                <a:cubicBezTo>
                  <a:pt x="624" y="180"/>
                  <a:pt x="624" y="180"/>
                  <a:pt x="624" y="180"/>
                </a:cubicBezTo>
                <a:cubicBezTo>
                  <a:pt x="624" y="0"/>
                  <a:pt x="624" y="0"/>
                  <a:pt x="624" y="0"/>
                </a:cubicBezTo>
                <a:cubicBezTo>
                  <a:pt x="96" y="0"/>
                  <a:pt x="96" y="0"/>
                  <a:pt x="96" y="0"/>
                </a:cubicBezTo>
                <a:cubicBezTo>
                  <a:pt x="96" y="0"/>
                  <a:pt x="97" y="1"/>
                  <a:pt x="97" y="2"/>
                </a:cubicBezTo>
                <a:cubicBezTo>
                  <a:pt x="97" y="11"/>
                  <a:pt x="93" y="18"/>
                  <a:pt x="85" y="24"/>
                </a:cubicBezTo>
                <a:cubicBezTo>
                  <a:pt x="90" y="45"/>
                  <a:pt x="90" y="45"/>
                  <a:pt x="90" y="45"/>
                </a:cubicBezTo>
                <a:cubicBezTo>
                  <a:pt x="68" y="32"/>
                  <a:pt x="68" y="32"/>
                  <a:pt x="68" y="32"/>
                </a:cubicBezTo>
                <a:cubicBezTo>
                  <a:pt x="64" y="34"/>
                  <a:pt x="60" y="34"/>
                  <a:pt x="55" y="34"/>
                </a:cubicBezTo>
                <a:cubicBezTo>
                  <a:pt x="33" y="34"/>
                  <a:pt x="14" y="21"/>
                  <a:pt x="14" y="2"/>
                </a:cubicBezTo>
                <a:cubicBezTo>
                  <a:pt x="14" y="1"/>
                  <a:pt x="15" y="0"/>
                  <a:pt x="15" y="0"/>
                </a:cubicBezTo>
                <a:lnTo>
                  <a:pt x="0" y="0"/>
                </a:lnTo>
                <a:close/>
                <a:moveTo>
                  <a:pt x="95" y="69"/>
                </a:moveTo>
                <a:cubicBezTo>
                  <a:pt x="95" y="50"/>
                  <a:pt x="110" y="35"/>
                  <a:pt x="129" y="35"/>
                </a:cubicBezTo>
                <a:cubicBezTo>
                  <a:pt x="148" y="35"/>
                  <a:pt x="164" y="50"/>
                  <a:pt x="164" y="69"/>
                </a:cubicBezTo>
                <a:cubicBezTo>
                  <a:pt x="164" y="88"/>
                  <a:pt x="148" y="104"/>
                  <a:pt x="129" y="104"/>
                </a:cubicBezTo>
                <a:cubicBezTo>
                  <a:pt x="110" y="104"/>
                  <a:pt x="95" y="88"/>
                  <a:pt x="95" y="69"/>
                </a:cubicBezTo>
                <a:close/>
              </a:path>
            </a:pathLst>
          </a:custGeom>
          <a:solidFill>
            <a:srgbClr val="B8CAC6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7427" name="Rectangle 58" title=""/>
          <p:cNvSpPr/>
          <p:nvPr/>
        </p:nvSpPr>
        <p:spPr>
          <a:xfrm>
            <a:off x="4333875" y="2325688"/>
            <a:ext cx="793750" cy="2143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zh-CN" altLang="en-US" sz="800">
                <a:solidFill>
                  <a:schemeClr val="bg1"/>
                </a:solidFill>
                <a:latin typeface="Arial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8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7428" name="Rectangle 59" title=""/>
          <p:cNvSpPr/>
          <p:nvPr/>
        </p:nvSpPr>
        <p:spPr>
          <a:xfrm>
            <a:off x="3975100" y="2798763"/>
            <a:ext cx="793750" cy="2143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zh-CN" altLang="en-US" sz="800">
                <a:solidFill>
                  <a:schemeClr val="bg1"/>
                </a:solidFill>
                <a:latin typeface="Arial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8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7429" name="Rectangle 60" title=""/>
          <p:cNvSpPr/>
          <p:nvPr/>
        </p:nvSpPr>
        <p:spPr>
          <a:xfrm>
            <a:off x="4333875" y="3241675"/>
            <a:ext cx="793750" cy="2143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zh-CN" altLang="en-US" sz="800">
                <a:solidFill>
                  <a:schemeClr val="bg1"/>
                </a:solidFill>
                <a:latin typeface="Arial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8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7430" name="Rectangle 61" title=""/>
          <p:cNvSpPr/>
          <p:nvPr/>
        </p:nvSpPr>
        <p:spPr>
          <a:xfrm>
            <a:off x="3975100" y="3702050"/>
            <a:ext cx="793750" cy="2143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zh-CN" altLang="en-US" sz="800">
                <a:solidFill>
                  <a:schemeClr val="bg1"/>
                </a:solidFill>
                <a:latin typeface="Arial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8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7431" name="Text Box 62" title=""/>
          <p:cNvSpPr txBox="1"/>
          <p:nvPr/>
        </p:nvSpPr>
        <p:spPr>
          <a:xfrm>
            <a:off x="1839913" y="1762125"/>
            <a:ext cx="511175" cy="2746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en-US" altLang="zh-CN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13%</a:t>
            </a:r>
            <a:endParaRPr lang="en-US" altLang="zh-CN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432" name="Text Box 63" title=""/>
          <p:cNvSpPr txBox="1"/>
          <p:nvPr/>
        </p:nvSpPr>
        <p:spPr>
          <a:xfrm>
            <a:off x="2762250" y="2238375"/>
            <a:ext cx="512763" cy="2746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en-US" altLang="zh-CN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17%</a:t>
            </a:r>
            <a:endParaRPr lang="en-US" altLang="zh-CN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433" name="Text Box 64" title=""/>
          <p:cNvSpPr txBox="1"/>
          <p:nvPr/>
        </p:nvSpPr>
        <p:spPr>
          <a:xfrm>
            <a:off x="2630488" y="3478213"/>
            <a:ext cx="512762" cy="2746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en-US" altLang="zh-CN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28%</a:t>
            </a:r>
            <a:endParaRPr lang="en-US" altLang="zh-CN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434" name="Text Box 65" title=""/>
          <p:cNvSpPr txBox="1"/>
          <p:nvPr/>
        </p:nvSpPr>
        <p:spPr>
          <a:xfrm>
            <a:off x="839788" y="2867025"/>
            <a:ext cx="512762" cy="2746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en-US" altLang="zh-CN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42%</a:t>
            </a:r>
            <a:endParaRPr lang="en-US" altLang="zh-CN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435" name="Rectangle 66" title=""/>
          <p:cNvSpPr/>
          <p:nvPr/>
        </p:nvSpPr>
        <p:spPr>
          <a:xfrm>
            <a:off x="5938838" y="2643188"/>
            <a:ext cx="2073275" cy="14208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lnSpc>
                <a:spcPct val="120000"/>
              </a:lnSpc>
            </a:pPr>
            <a:r>
              <a:rPr lang="zh-CN" altLang="en-US" b="1">
                <a:solidFill>
                  <a:srgbClr val="66CCFF"/>
                </a:solidFill>
                <a:latin typeface="Arial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b="1">
              <a:solidFill>
                <a:srgbClr val="66CCFF"/>
              </a:solidFill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7436" name="Text Box 69" title=""/>
          <p:cNvSpPr txBox="1"/>
          <p:nvPr/>
        </p:nvSpPr>
        <p:spPr>
          <a:xfrm>
            <a:off x="179388" y="482600"/>
            <a:ext cx="2770187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en-US" altLang="zh-CN" sz="1600" b="1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PART/02</a:t>
            </a:r>
            <a:r>
              <a:rPr lang="en-US" altLang="zh-CN" sz="1600" b="1">
                <a:solidFill>
                  <a:srgbClr val="FFFF00"/>
                </a:solidFill>
                <a:latin typeface="微软雅黑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>
                <a:solidFill>
                  <a:schemeClr val="bg1"/>
                </a:solidFill>
                <a:latin typeface="Arial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7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6" presetClass="emph" presetSubtype="0" autoRev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Scale>
                                      <p:cBhvr>
                                        <p:cTn id="41" dur="150" fill="hold"/>
                                        <p:tgtEl>
                                          <p:spTgt spid="1741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6" presetClass="emph" presetSubtype="0" autoRev="1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Scale>
                                      <p:cBhvr>
                                        <p:cTn id="47" dur="150" fill="hold"/>
                                        <p:tgtEl>
                                          <p:spTgt spid="1742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12" presetClass="entr" presetSubtype="1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0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1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3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1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6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1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9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1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1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5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1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8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1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1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" presetClass="entr" presetSubtype="2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2" grpId="0"/>
      <p:bldP spid="17422" grpId="1"/>
      <p:bldP spid="17427" grpId="0"/>
      <p:bldP spid="17428" grpId="0"/>
      <p:bldP spid="17429" grpId="0"/>
      <p:bldP spid="17430" grpId="0"/>
      <p:bldP spid="17431" grpId="0"/>
      <p:bldP spid="17432" grpId="0"/>
      <p:bldP spid="17433" grpId="0"/>
      <p:bldP spid="17434" grpId="0"/>
      <p:bldP spid="17435" grpId="0"/>
      <p:bldP spid="174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 title=""/>
        <p:cNvGrpSpPr/>
        <p:nvPr/>
      </p:nvGrpSpPr>
      <p:grpSpPr/>
      <p:grpSp>
        <p:nvGrpSpPr>
          <p:cNvPr id="18434" name="Group 2" title=""/>
          <p:cNvGrpSpPr/>
          <p:nvPr/>
        </p:nvGrpSpPr>
        <p:grpSpPr>
          <a:xfrm>
            <a:off x="166688" y="412750"/>
            <a:ext cx="3108325" cy="469900"/>
            <a:chOff x="105" y="304"/>
            <a:chExt cx="1511" cy="262"/>
          </a:xfrm>
        </p:grpSpPr>
        <p:sp>
          <p:nvSpPr>
            <p:cNvPr id="18435" name="Freeform 3" title=""/>
            <p:cNvSpPr/>
            <p:nvPr/>
          </p:nvSpPr>
          <p:spPr>
            <a:xfrm>
              <a:off x="105" y="304"/>
              <a:ext cx="1511" cy="262"/>
            </a:xfrm>
            <a:custGeom>
              <a:cxnLst>
                <a:cxn ang="0">
                  <a:pos x="517" y="87"/>
                </a:cxn>
                <a:cxn ang="0">
                  <a:pos x="0" y="87"/>
                </a:cxn>
                <a:cxn ang="0">
                  <a:pos x="0" y="0"/>
                </a:cxn>
                <a:cxn ang="0">
                  <a:pos x="517" y="0"/>
                </a:cxn>
                <a:cxn ang="0">
                  <a:pos x="482" y="44"/>
                </a:cxn>
                <a:cxn ang="0">
                  <a:pos x="517" y="87"/>
                </a:cxn>
              </a:cxnLst>
              <a:rect l="l" t="t" r="r" b="b"/>
              <a:pathLst>
                <a:path w="2161" h="378">
                  <a:moveTo>
                    <a:pt x="2161" y="378"/>
                  </a:moveTo>
                  <a:lnTo>
                    <a:pt x="0" y="378"/>
                  </a:lnTo>
                  <a:lnTo>
                    <a:pt x="0" y="0"/>
                  </a:lnTo>
                  <a:lnTo>
                    <a:pt x="2161" y="0"/>
                  </a:lnTo>
                  <a:lnTo>
                    <a:pt x="2017" y="189"/>
                  </a:lnTo>
                  <a:lnTo>
                    <a:pt x="2161" y="378"/>
                  </a:lnTo>
                  <a:close/>
                </a:path>
              </a:pathLst>
            </a:custGeom>
            <a:solidFill>
              <a:srgbClr val="26C6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36" name="Freeform 4" title=""/>
            <p:cNvSpPr/>
            <p:nvPr/>
          </p:nvSpPr>
          <p:spPr>
            <a:xfrm>
              <a:off x="107" y="332"/>
              <a:ext cx="1444" cy="206"/>
            </a:xfrm>
            <a:custGeom>
              <a:cxnLst>
                <a:cxn ang="0">
                  <a:pos x="0" y="0"/>
                </a:cxn>
                <a:cxn ang="0">
                  <a:pos x="482" y="0"/>
                </a:cxn>
                <a:cxn ang="0">
                  <a:pos x="456" y="34"/>
                </a:cxn>
                <a:cxn ang="0">
                  <a:pos x="482" y="68"/>
                </a:cxn>
                <a:cxn ang="0">
                  <a:pos x="0" y="68"/>
                </a:cxn>
              </a:cxnLst>
              <a:rect l="l" t="t" r="r" b="b"/>
              <a:pathLst>
                <a:path w="2081" h="298">
                  <a:moveTo>
                    <a:pt x="0" y="0"/>
                  </a:moveTo>
                  <a:lnTo>
                    <a:pt x="2081" y="0"/>
                  </a:lnTo>
                  <a:lnTo>
                    <a:pt x="1967" y="149"/>
                  </a:lnTo>
                  <a:lnTo>
                    <a:pt x="2081" y="298"/>
                  </a:lnTo>
                  <a:lnTo>
                    <a:pt x="0" y="298"/>
                  </a:lnTo>
                </a:path>
              </a:pathLst>
            </a:custGeom>
            <a:noFill/>
            <a:ln w="12700">
              <a:solidFill>
                <a:srgbClr val="EDE8C8"/>
              </a:solidFill>
              <a:prstDash val="dash"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8437" name="Group 273" title=""/>
          <p:cNvGrpSpPr/>
          <p:nvPr/>
        </p:nvGrpSpPr>
        <p:grpSpPr>
          <a:xfrm>
            <a:off x="2401888" y="1354138"/>
            <a:ext cx="4319587" cy="2149475"/>
            <a:chOff x="1068" y="1075"/>
            <a:chExt cx="3040" cy="1513"/>
          </a:xfrm>
        </p:grpSpPr>
        <p:sp>
          <p:nvSpPr>
            <p:cNvPr id="18438" name="Oval 36" title=""/>
            <p:cNvSpPr/>
            <p:nvPr/>
          </p:nvSpPr>
          <p:spPr>
            <a:xfrm>
              <a:off x="4041" y="2266"/>
              <a:ext cx="67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39" name="Oval 37" title=""/>
            <p:cNvSpPr/>
            <p:nvPr/>
          </p:nvSpPr>
          <p:spPr>
            <a:xfrm>
              <a:off x="3956" y="2351"/>
              <a:ext cx="67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40" name="Oval 38" title=""/>
            <p:cNvSpPr/>
            <p:nvPr/>
          </p:nvSpPr>
          <p:spPr>
            <a:xfrm>
              <a:off x="3871" y="2181"/>
              <a:ext cx="67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41" name="Oval 39" title=""/>
            <p:cNvSpPr/>
            <p:nvPr/>
          </p:nvSpPr>
          <p:spPr>
            <a:xfrm>
              <a:off x="3871" y="2436"/>
              <a:ext cx="67" cy="67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42" name="Oval 40" title=""/>
            <p:cNvSpPr/>
            <p:nvPr/>
          </p:nvSpPr>
          <p:spPr>
            <a:xfrm>
              <a:off x="3786" y="1160"/>
              <a:ext cx="67" cy="67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43" name="Oval 41" title=""/>
            <p:cNvSpPr/>
            <p:nvPr/>
          </p:nvSpPr>
          <p:spPr>
            <a:xfrm>
              <a:off x="3786" y="2096"/>
              <a:ext cx="67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44" name="Oval 42" title=""/>
            <p:cNvSpPr/>
            <p:nvPr/>
          </p:nvSpPr>
          <p:spPr>
            <a:xfrm>
              <a:off x="3786" y="2181"/>
              <a:ext cx="67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45" name="Oval 43" title=""/>
            <p:cNvSpPr/>
            <p:nvPr/>
          </p:nvSpPr>
          <p:spPr>
            <a:xfrm>
              <a:off x="3786" y="2266"/>
              <a:ext cx="67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46" name="Oval 44" title=""/>
            <p:cNvSpPr/>
            <p:nvPr/>
          </p:nvSpPr>
          <p:spPr>
            <a:xfrm>
              <a:off x="3701" y="1160"/>
              <a:ext cx="66" cy="67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47" name="Oval 45" title=""/>
            <p:cNvSpPr/>
            <p:nvPr/>
          </p:nvSpPr>
          <p:spPr>
            <a:xfrm>
              <a:off x="3701" y="124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48" name="Oval 46" title=""/>
            <p:cNvSpPr/>
            <p:nvPr/>
          </p:nvSpPr>
          <p:spPr>
            <a:xfrm>
              <a:off x="3701" y="133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49" name="Oval 47" title=""/>
            <p:cNvSpPr/>
            <p:nvPr/>
          </p:nvSpPr>
          <p:spPr>
            <a:xfrm>
              <a:off x="3701" y="209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50" name="Oval 48" title=""/>
            <p:cNvSpPr/>
            <p:nvPr/>
          </p:nvSpPr>
          <p:spPr>
            <a:xfrm>
              <a:off x="3701" y="218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51" name="Oval 49" title=""/>
            <p:cNvSpPr/>
            <p:nvPr/>
          </p:nvSpPr>
          <p:spPr>
            <a:xfrm>
              <a:off x="3701" y="226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52" name="Oval 50" title=""/>
            <p:cNvSpPr/>
            <p:nvPr/>
          </p:nvSpPr>
          <p:spPr>
            <a:xfrm>
              <a:off x="3701" y="235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53" name="Oval 51" title=""/>
            <p:cNvSpPr/>
            <p:nvPr/>
          </p:nvSpPr>
          <p:spPr>
            <a:xfrm>
              <a:off x="3616" y="1160"/>
              <a:ext cx="66" cy="67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54" name="Oval 52" title=""/>
            <p:cNvSpPr/>
            <p:nvPr/>
          </p:nvSpPr>
          <p:spPr>
            <a:xfrm>
              <a:off x="3616" y="124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55" name="Oval 53" title=""/>
            <p:cNvSpPr/>
            <p:nvPr/>
          </p:nvSpPr>
          <p:spPr>
            <a:xfrm>
              <a:off x="3616" y="141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56" name="Oval 54" title=""/>
            <p:cNvSpPr/>
            <p:nvPr/>
          </p:nvSpPr>
          <p:spPr>
            <a:xfrm>
              <a:off x="3616" y="150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57" name="Oval 55" title=""/>
            <p:cNvSpPr/>
            <p:nvPr/>
          </p:nvSpPr>
          <p:spPr>
            <a:xfrm>
              <a:off x="3616" y="175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58" name="Oval 56" title=""/>
            <p:cNvSpPr/>
            <p:nvPr/>
          </p:nvSpPr>
          <p:spPr>
            <a:xfrm>
              <a:off x="3616" y="209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59" name="Oval 57" title=""/>
            <p:cNvSpPr/>
            <p:nvPr/>
          </p:nvSpPr>
          <p:spPr>
            <a:xfrm>
              <a:off x="3616" y="218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60" name="Oval 58" title=""/>
            <p:cNvSpPr/>
            <p:nvPr/>
          </p:nvSpPr>
          <p:spPr>
            <a:xfrm>
              <a:off x="3616" y="226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61" name="Oval 59" title=""/>
            <p:cNvSpPr/>
            <p:nvPr/>
          </p:nvSpPr>
          <p:spPr>
            <a:xfrm>
              <a:off x="3531" y="1160"/>
              <a:ext cx="66" cy="67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62" name="Oval 60" title=""/>
            <p:cNvSpPr/>
            <p:nvPr/>
          </p:nvSpPr>
          <p:spPr>
            <a:xfrm>
              <a:off x="3531" y="124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63" name="Oval 61" title=""/>
            <p:cNvSpPr/>
            <p:nvPr/>
          </p:nvSpPr>
          <p:spPr>
            <a:xfrm>
              <a:off x="3531" y="133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64" name="Oval 62" title=""/>
            <p:cNvSpPr/>
            <p:nvPr/>
          </p:nvSpPr>
          <p:spPr>
            <a:xfrm>
              <a:off x="3531" y="141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65" name="Oval 63" title=""/>
            <p:cNvSpPr/>
            <p:nvPr/>
          </p:nvSpPr>
          <p:spPr>
            <a:xfrm>
              <a:off x="3531" y="150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66" name="Oval 64" title=""/>
            <p:cNvSpPr/>
            <p:nvPr/>
          </p:nvSpPr>
          <p:spPr>
            <a:xfrm>
              <a:off x="3531" y="158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67" name="Oval 65" title=""/>
            <p:cNvSpPr/>
            <p:nvPr/>
          </p:nvSpPr>
          <p:spPr>
            <a:xfrm>
              <a:off x="3531" y="192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68" name="Oval 66" title=""/>
            <p:cNvSpPr/>
            <p:nvPr/>
          </p:nvSpPr>
          <p:spPr>
            <a:xfrm>
              <a:off x="3531" y="218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69" name="Oval 67" title=""/>
            <p:cNvSpPr/>
            <p:nvPr/>
          </p:nvSpPr>
          <p:spPr>
            <a:xfrm>
              <a:off x="3531" y="226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70" name="Oval 68" title=""/>
            <p:cNvSpPr/>
            <p:nvPr/>
          </p:nvSpPr>
          <p:spPr>
            <a:xfrm>
              <a:off x="3446" y="1160"/>
              <a:ext cx="66" cy="67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71" name="Oval 69" title=""/>
            <p:cNvSpPr/>
            <p:nvPr/>
          </p:nvSpPr>
          <p:spPr>
            <a:xfrm>
              <a:off x="3446" y="124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72" name="Oval 70" title=""/>
            <p:cNvSpPr/>
            <p:nvPr/>
          </p:nvSpPr>
          <p:spPr>
            <a:xfrm>
              <a:off x="3446" y="133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73" name="Oval 71" title=""/>
            <p:cNvSpPr/>
            <p:nvPr/>
          </p:nvSpPr>
          <p:spPr>
            <a:xfrm>
              <a:off x="3446" y="141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74" name="Oval 72" title=""/>
            <p:cNvSpPr/>
            <p:nvPr/>
          </p:nvSpPr>
          <p:spPr>
            <a:xfrm>
              <a:off x="3446" y="150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75" name="Oval 73" title=""/>
            <p:cNvSpPr/>
            <p:nvPr/>
          </p:nvSpPr>
          <p:spPr>
            <a:xfrm>
              <a:off x="3446" y="158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76" name="Oval 74" title=""/>
            <p:cNvSpPr/>
            <p:nvPr/>
          </p:nvSpPr>
          <p:spPr>
            <a:xfrm>
              <a:off x="3446" y="167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77" name="Oval 75" title=""/>
            <p:cNvSpPr/>
            <p:nvPr/>
          </p:nvSpPr>
          <p:spPr>
            <a:xfrm>
              <a:off x="3446" y="175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78" name="Oval 76" title=""/>
            <p:cNvSpPr/>
            <p:nvPr/>
          </p:nvSpPr>
          <p:spPr>
            <a:xfrm>
              <a:off x="3446" y="192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79" name="Oval 77" title=""/>
            <p:cNvSpPr/>
            <p:nvPr/>
          </p:nvSpPr>
          <p:spPr>
            <a:xfrm>
              <a:off x="3361" y="1075"/>
              <a:ext cx="66" cy="67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80" name="Oval 78" title=""/>
            <p:cNvSpPr/>
            <p:nvPr/>
          </p:nvSpPr>
          <p:spPr>
            <a:xfrm>
              <a:off x="3361" y="1160"/>
              <a:ext cx="66" cy="67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81" name="Oval 79" title=""/>
            <p:cNvSpPr/>
            <p:nvPr/>
          </p:nvSpPr>
          <p:spPr>
            <a:xfrm>
              <a:off x="3361" y="124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82" name="Oval 80" title=""/>
            <p:cNvSpPr/>
            <p:nvPr/>
          </p:nvSpPr>
          <p:spPr>
            <a:xfrm>
              <a:off x="3361" y="133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83" name="Oval 81" title=""/>
            <p:cNvSpPr/>
            <p:nvPr/>
          </p:nvSpPr>
          <p:spPr>
            <a:xfrm>
              <a:off x="3361" y="141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84" name="Oval 82" title=""/>
            <p:cNvSpPr/>
            <p:nvPr/>
          </p:nvSpPr>
          <p:spPr>
            <a:xfrm>
              <a:off x="3361" y="150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85" name="Oval 83" title=""/>
            <p:cNvSpPr/>
            <p:nvPr/>
          </p:nvSpPr>
          <p:spPr>
            <a:xfrm>
              <a:off x="3361" y="158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86" name="Oval 84" title=""/>
            <p:cNvSpPr/>
            <p:nvPr/>
          </p:nvSpPr>
          <p:spPr>
            <a:xfrm>
              <a:off x="3361" y="167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87" name="Oval 85" title=""/>
            <p:cNvSpPr/>
            <p:nvPr/>
          </p:nvSpPr>
          <p:spPr>
            <a:xfrm>
              <a:off x="3361" y="175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88" name="Oval 86" title=""/>
            <p:cNvSpPr/>
            <p:nvPr/>
          </p:nvSpPr>
          <p:spPr>
            <a:xfrm>
              <a:off x="3276" y="1160"/>
              <a:ext cx="66" cy="67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89" name="Oval 87" title=""/>
            <p:cNvSpPr/>
            <p:nvPr/>
          </p:nvSpPr>
          <p:spPr>
            <a:xfrm>
              <a:off x="3276" y="124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90" name="Oval 88" title=""/>
            <p:cNvSpPr/>
            <p:nvPr/>
          </p:nvSpPr>
          <p:spPr>
            <a:xfrm>
              <a:off x="3276" y="133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91" name="Oval 89" title=""/>
            <p:cNvSpPr/>
            <p:nvPr/>
          </p:nvSpPr>
          <p:spPr>
            <a:xfrm>
              <a:off x="3276" y="141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92" name="Oval 90" title=""/>
            <p:cNvSpPr/>
            <p:nvPr/>
          </p:nvSpPr>
          <p:spPr>
            <a:xfrm>
              <a:off x="3276" y="150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93" name="Oval 91" title=""/>
            <p:cNvSpPr/>
            <p:nvPr/>
          </p:nvSpPr>
          <p:spPr>
            <a:xfrm>
              <a:off x="3276" y="158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94" name="Oval 92" title=""/>
            <p:cNvSpPr/>
            <p:nvPr/>
          </p:nvSpPr>
          <p:spPr>
            <a:xfrm>
              <a:off x="3276" y="167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95" name="Oval 93" title=""/>
            <p:cNvSpPr/>
            <p:nvPr/>
          </p:nvSpPr>
          <p:spPr>
            <a:xfrm>
              <a:off x="3191" y="1160"/>
              <a:ext cx="66" cy="67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96" name="Oval 94" title=""/>
            <p:cNvSpPr/>
            <p:nvPr/>
          </p:nvSpPr>
          <p:spPr>
            <a:xfrm>
              <a:off x="3191" y="124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97" name="Oval 95" title=""/>
            <p:cNvSpPr/>
            <p:nvPr/>
          </p:nvSpPr>
          <p:spPr>
            <a:xfrm>
              <a:off x="3191" y="133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98" name="Oval 96" title=""/>
            <p:cNvSpPr/>
            <p:nvPr/>
          </p:nvSpPr>
          <p:spPr>
            <a:xfrm>
              <a:off x="3191" y="141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499" name="Oval 97" title=""/>
            <p:cNvSpPr/>
            <p:nvPr/>
          </p:nvSpPr>
          <p:spPr>
            <a:xfrm>
              <a:off x="3191" y="150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00" name="Oval 98" title=""/>
            <p:cNvSpPr/>
            <p:nvPr/>
          </p:nvSpPr>
          <p:spPr>
            <a:xfrm>
              <a:off x="3191" y="158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01" name="Oval 99" title=""/>
            <p:cNvSpPr/>
            <p:nvPr/>
          </p:nvSpPr>
          <p:spPr>
            <a:xfrm>
              <a:off x="3191" y="167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02" name="Oval 100" title=""/>
            <p:cNvSpPr/>
            <p:nvPr/>
          </p:nvSpPr>
          <p:spPr>
            <a:xfrm>
              <a:off x="3191" y="175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03" name="Oval 101" title=""/>
            <p:cNvSpPr/>
            <p:nvPr/>
          </p:nvSpPr>
          <p:spPr>
            <a:xfrm>
              <a:off x="3191" y="184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04" name="Oval 102" title=""/>
            <p:cNvSpPr/>
            <p:nvPr/>
          </p:nvSpPr>
          <p:spPr>
            <a:xfrm>
              <a:off x="3106" y="1075"/>
              <a:ext cx="66" cy="67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05" name="Oval 103" title=""/>
            <p:cNvSpPr/>
            <p:nvPr/>
          </p:nvSpPr>
          <p:spPr>
            <a:xfrm>
              <a:off x="3106" y="1160"/>
              <a:ext cx="66" cy="67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06" name="Oval 104" title=""/>
            <p:cNvSpPr/>
            <p:nvPr/>
          </p:nvSpPr>
          <p:spPr>
            <a:xfrm>
              <a:off x="3106" y="124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07" name="Oval 105" title=""/>
            <p:cNvSpPr/>
            <p:nvPr/>
          </p:nvSpPr>
          <p:spPr>
            <a:xfrm>
              <a:off x="3106" y="133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08" name="Oval 106" title=""/>
            <p:cNvSpPr/>
            <p:nvPr/>
          </p:nvSpPr>
          <p:spPr>
            <a:xfrm>
              <a:off x="3106" y="141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09" name="Oval 107" title=""/>
            <p:cNvSpPr/>
            <p:nvPr/>
          </p:nvSpPr>
          <p:spPr>
            <a:xfrm>
              <a:off x="3106" y="150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10" name="Oval 108" title=""/>
            <p:cNvSpPr/>
            <p:nvPr/>
          </p:nvSpPr>
          <p:spPr>
            <a:xfrm>
              <a:off x="3106" y="158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11" name="Oval 109" title=""/>
            <p:cNvSpPr/>
            <p:nvPr/>
          </p:nvSpPr>
          <p:spPr>
            <a:xfrm>
              <a:off x="3106" y="167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12" name="Oval 110" title=""/>
            <p:cNvSpPr/>
            <p:nvPr/>
          </p:nvSpPr>
          <p:spPr>
            <a:xfrm>
              <a:off x="3021" y="1075"/>
              <a:ext cx="66" cy="67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13" name="Oval 111" title=""/>
            <p:cNvSpPr/>
            <p:nvPr/>
          </p:nvSpPr>
          <p:spPr>
            <a:xfrm>
              <a:off x="3021" y="1160"/>
              <a:ext cx="66" cy="67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14" name="Oval 112" title=""/>
            <p:cNvSpPr/>
            <p:nvPr/>
          </p:nvSpPr>
          <p:spPr>
            <a:xfrm>
              <a:off x="3021" y="124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15" name="Oval 113" title=""/>
            <p:cNvSpPr/>
            <p:nvPr/>
          </p:nvSpPr>
          <p:spPr>
            <a:xfrm>
              <a:off x="3021" y="133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16" name="Oval 114" title=""/>
            <p:cNvSpPr/>
            <p:nvPr/>
          </p:nvSpPr>
          <p:spPr>
            <a:xfrm>
              <a:off x="3021" y="141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17" name="Oval 115" title=""/>
            <p:cNvSpPr/>
            <p:nvPr/>
          </p:nvSpPr>
          <p:spPr>
            <a:xfrm>
              <a:off x="3021" y="150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18" name="Oval 116" title=""/>
            <p:cNvSpPr/>
            <p:nvPr/>
          </p:nvSpPr>
          <p:spPr>
            <a:xfrm>
              <a:off x="3021" y="158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19" name="Oval 117" title=""/>
            <p:cNvSpPr/>
            <p:nvPr/>
          </p:nvSpPr>
          <p:spPr>
            <a:xfrm>
              <a:off x="2936" y="1160"/>
              <a:ext cx="66" cy="67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20" name="Oval 118" title=""/>
            <p:cNvSpPr/>
            <p:nvPr/>
          </p:nvSpPr>
          <p:spPr>
            <a:xfrm>
              <a:off x="2936" y="124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21" name="Oval 119" title=""/>
            <p:cNvSpPr/>
            <p:nvPr/>
          </p:nvSpPr>
          <p:spPr>
            <a:xfrm>
              <a:off x="2936" y="133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22" name="Oval 120" title=""/>
            <p:cNvSpPr/>
            <p:nvPr/>
          </p:nvSpPr>
          <p:spPr>
            <a:xfrm>
              <a:off x="2936" y="141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23" name="Oval 121" title=""/>
            <p:cNvSpPr/>
            <p:nvPr/>
          </p:nvSpPr>
          <p:spPr>
            <a:xfrm>
              <a:off x="2936" y="150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24" name="Oval 122" title=""/>
            <p:cNvSpPr/>
            <p:nvPr/>
          </p:nvSpPr>
          <p:spPr>
            <a:xfrm>
              <a:off x="2936" y="167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25" name="Oval 123" title=""/>
            <p:cNvSpPr/>
            <p:nvPr/>
          </p:nvSpPr>
          <p:spPr>
            <a:xfrm>
              <a:off x="2936" y="209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26" name="Oval 124" title=""/>
            <p:cNvSpPr/>
            <p:nvPr/>
          </p:nvSpPr>
          <p:spPr>
            <a:xfrm>
              <a:off x="2851" y="1160"/>
              <a:ext cx="66" cy="67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27" name="Oval 125" title=""/>
            <p:cNvSpPr/>
            <p:nvPr/>
          </p:nvSpPr>
          <p:spPr>
            <a:xfrm>
              <a:off x="2851" y="124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28" name="Oval 126" title=""/>
            <p:cNvSpPr/>
            <p:nvPr/>
          </p:nvSpPr>
          <p:spPr>
            <a:xfrm>
              <a:off x="2851" y="133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29" name="Oval 127" title=""/>
            <p:cNvSpPr/>
            <p:nvPr/>
          </p:nvSpPr>
          <p:spPr>
            <a:xfrm>
              <a:off x="2851" y="150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30" name="Oval 128" title=""/>
            <p:cNvSpPr/>
            <p:nvPr/>
          </p:nvSpPr>
          <p:spPr>
            <a:xfrm>
              <a:off x="2851" y="158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31" name="Oval 129" title=""/>
            <p:cNvSpPr/>
            <p:nvPr/>
          </p:nvSpPr>
          <p:spPr>
            <a:xfrm>
              <a:off x="2851" y="167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32" name="Oval 130" title=""/>
            <p:cNvSpPr/>
            <p:nvPr/>
          </p:nvSpPr>
          <p:spPr>
            <a:xfrm>
              <a:off x="2851" y="184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33" name="Oval 131" title=""/>
            <p:cNvSpPr/>
            <p:nvPr/>
          </p:nvSpPr>
          <p:spPr>
            <a:xfrm>
              <a:off x="2851" y="192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34" name="Oval 132" title=""/>
            <p:cNvSpPr/>
            <p:nvPr/>
          </p:nvSpPr>
          <p:spPr>
            <a:xfrm>
              <a:off x="2766" y="1160"/>
              <a:ext cx="66" cy="67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35" name="Oval 133" title=""/>
            <p:cNvSpPr/>
            <p:nvPr/>
          </p:nvSpPr>
          <p:spPr>
            <a:xfrm>
              <a:off x="2766" y="124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36" name="Oval 134" title=""/>
            <p:cNvSpPr/>
            <p:nvPr/>
          </p:nvSpPr>
          <p:spPr>
            <a:xfrm>
              <a:off x="2766" y="133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37" name="Oval 135" title=""/>
            <p:cNvSpPr/>
            <p:nvPr/>
          </p:nvSpPr>
          <p:spPr>
            <a:xfrm>
              <a:off x="2766" y="141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38" name="Oval 136" title=""/>
            <p:cNvSpPr/>
            <p:nvPr/>
          </p:nvSpPr>
          <p:spPr>
            <a:xfrm>
              <a:off x="2766" y="150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39" name="Oval 137" title=""/>
            <p:cNvSpPr/>
            <p:nvPr/>
          </p:nvSpPr>
          <p:spPr>
            <a:xfrm>
              <a:off x="2766" y="158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40" name="Oval 138" title=""/>
            <p:cNvSpPr/>
            <p:nvPr/>
          </p:nvSpPr>
          <p:spPr>
            <a:xfrm>
              <a:off x="2766" y="175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41" name="Oval 139" title=""/>
            <p:cNvSpPr/>
            <p:nvPr/>
          </p:nvSpPr>
          <p:spPr>
            <a:xfrm>
              <a:off x="2766" y="184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42" name="Oval 140" title=""/>
            <p:cNvSpPr/>
            <p:nvPr/>
          </p:nvSpPr>
          <p:spPr>
            <a:xfrm>
              <a:off x="2766" y="192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43" name="Oval 141" title=""/>
            <p:cNvSpPr/>
            <p:nvPr/>
          </p:nvSpPr>
          <p:spPr>
            <a:xfrm>
              <a:off x="2766" y="201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44" name="Oval 142" title=""/>
            <p:cNvSpPr/>
            <p:nvPr/>
          </p:nvSpPr>
          <p:spPr>
            <a:xfrm>
              <a:off x="2766" y="209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45" name="Oval 143" title=""/>
            <p:cNvSpPr/>
            <p:nvPr/>
          </p:nvSpPr>
          <p:spPr>
            <a:xfrm>
              <a:off x="2766" y="218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46" name="Oval 144" title=""/>
            <p:cNvSpPr/>
            <p:nvPr/>
          </p:nvSpPr>
          <p:spPr>
            <a:xfrm>
              <a:off x="2681" y="1160"/>
              <a:ext cx="66" cy="67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47" name="Oval 145" title=""/>
            <p:cNvSpPr/>
            <p:nvPr/>
          </p:nvSpPr>
          <p:spPr>
            <a:xfrm>
              <a:off x="2681" y="124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48" name="Oval 146" title=""/>
            <p:cNvSpPr/>
            <p:nvPr/>
          </p:nvSpPr>
          <p:spPr>
            <a:xfrm>
              <a:off x="2681" y="133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49" name="Oval 147" title=""/>
            <p:cNvSpPr/>
            <p:nvPr/>
          </p:nvSpPr>
          <p:spPr>
            <a:xfrm>
              <a:off x="2681" y="141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50" name="Oval 148" title=""/>
            <p:cNvSpPr/>
            <p:nvPr/>
          </p:nvSpPr>
          <p:spPr>
            <a:xfrm>
              <a:off x="2681" y="158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51" name="Oval 149" title=""/>
            <p:cNvSpPr/>
            <p:nvPr/>
          </p:nvSpPr>
          <p:spPr>
            <a:xfrm>
              <a:off x="2681" y="167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52" name="Oval 150" title=""/>
            <p:cNvSpPr/>
            <p:nvPr/>
          </p:nvSpPr>
          <p:spPr>
            <a:xfrm>
              <a:off x="2681" y="175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53" name="Oval 151" title=""/>
            <p:cNvSpPr/>
            <p:nvPr/>
          </p:nvSpPr>
          <p:spPr>
            <a:xfrm>
              <a:off x="2681" y="184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54" name="Oval 152" title=""/>
            <p:cNvSpPr/>
            <p:nvPr/>
          </p:nvSpPr>
          <p:spPr>
            <a:xfrm>
              <a:off x="2681" y="192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55" name="Oval 153" title=""/>
            <p:cNvSpPr/>
            <p:nvPr/>
          </p:nvSpPr>
          <p:spPr>
            <a:xfrm>
              <a:off x="2681" y="201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56" name="Oval 154" title=""/>
            <p:cNvSpPr/>
            <p:nvPr/>
          </p:nvSpPr>
          <p:spPr>
            <a:xfrm>
              <a:off x="2681" y="209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57" name="Oval 155" title=""/>
            <p:cNvSpPr/>
            <p:nvPr/>
          </p:nvSpPr>
          <p:spPr>
            <a:xfrm>
              <a:off x="2681" y="218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58" name="Oval 156" title=""/>
            <p:cNvSpPr/>
            <p:nvPr/>
          </p:nvSpPr>
          <p:spPr>
            <a:xfrm>
              <a:off x="2681" y="226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59" name="Oval 157" title=""/>
            <p:cNvSpPr/>
            <p:nvPr/>
          </p:nvSpPr>
          <p:spPr>
            <a:xfrm>
              <a:off x="2596" y="1075"/>
              <a:ext cx="66" cy="67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60" name="Oval 158" title=""/>
            <p:cNvSpPr/>
            <p:nvPr/>
          </p:nvSpPr>
          <p:spPr>
            <a:xfrm>
              <a:off x="2596" y="1160"/>
              <a:ext cx="66" cy="67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61" name="Oval 159" title=""/>
            <p:cNvSpPr/>
            <p:nvPr/>
          </p:nvSpPr>
          <p:spPr>
            <a:xfrm>
              <a:off x="2596" y="124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62" name="Oval 160" title=""/>
            <p:cNvSpPr/>
            <p:nvPr/>
          </p:nvSpPr>
          <p:spPr>
            <a:xfrm>
              <a:off x="2596" y="141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63" name="Oval 161" title=""/>
            <p:cNvSpPr/>
            <p:nvPr/>
          </p:nvSpPr>
          <p:spPr>
            <a:xfrm>
              <a:off x="2596" y="158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64" name="Oval 162" title=""/>
            <p:cNvSpPr/>
            <p:nvPr/>
          </p:nvSpPr>
          <p:spPr>
            <a:xfrm>
              <a:off x="2596" y="167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65" name="Oval 163" title=""/>
            <p:cNvSpPr/>
            <p:nvPr/>
          </p:nvSpPr>
          <p:spPr>
            <a:xfrm>
              <a:off x="2596" y="175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66" name="Oval 164" title=""/>
            <p:cNvSpPr/>
            <p:nvPr/>
          </p:nvSpPr>
          <p:spPr>
            <a:xfrm>
              <a:off x="2596" y="184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67" name="Oval 165" title=""/>
            <p:cNvSpPr/>
            <p:nvPr/>
          </p:nvSpPr>
          <p:spPr>
            <a:xfrm>
              <a:off x="2596" y="192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68" name="Oval 166" title=""/>
            <p:cNvSpPr/>
            <p:nvPr/>
          </p:nvSpPr>
          <p:spPr>
            <a:xfrm>
              <a:off x="2596" y="201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69" name="Oval 167" title=""/>
            <p:cNvSpPr/>
            <p:nvPr/>
          </p:nvSpPr>
          <p:spPr>
            <a:xfrm>
              <a:off x="2596" y="209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70" name="Oval 168" title=""/>
            <p:cNvSpPr/>
            <p:nvPr/>
          </p:nvSpPr>
          <p:spPr>
            <a:xfrm>
              <a:off x="2596" y="218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71" name="Oval 169" title=""/>
            <p:cNvSpPr/>
            <p:nvPr/>
          </p:nvSpPr>
          <p:spPr>
            <a:xfrm>
              <a:off x="2511" y="124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72" name="Oval 170" title=""/>
            <p:cNvSpPr/>
            <p:nvPr/>
          </p:nvSpPr>
          <p:spPr>
            <a:xfrm>
              <a:off x="2511" y="133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73" name="Oval 171" title=""/>
            <p:cNvSpPr/>
            <p:nvPr/>
          </p:nvSpPr>
          <p:spPr>
            <a:xfrm>
              <a:off x="2511" y="141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74" name="Oval 172" title=""/>
            <p:cNvSpPr/>
            <p:nvPr/>
          </p:nvSpPr>
          <p:spPr>
            <a:xfrm>
              <a:off x="2511" y="167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75" name="Oval 173" title=""/>
            <p:cNvSpPr/>
            <p:nvPr/>
          </p:nvSpPr>
          <p:spPr>
            <a:xfrm>
              <a:off x="2511" y="175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76" name="Oval 174" title=""/>
            <p:cNvSpPr/>
            <p:nvPr/>
          </p:nvSpPr>
          <p:spPr>
            <a:xfrm>
              <a:off x="2511" y="184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77" name="Oval 175" title=""/>
            <p:cNvSpPr/>
            <p:nvPr/>
          </p:nvSpPr>
          <p:spPr>
            <a:xfrm>
              <a:off x="2511" y="209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78" name="Oval 176" title=""/>
            <p:cNvSpPr/>
            <p:nvPr/>
          </p:nvSpPr>
          <p:spPr>
            <a:xfrm>
              <a:off x="2426" y="124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79" name="Oval 177" title=""/>
            <p:cNvSpPr/>
            <p:nvPr/>
          </p:nvSpPr>
          <p:spPr>
            <a:xfrm>
              <a:off x="2426" y="141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80" name="Oval 178" title=""/>
            <p:cNvSpPr/>
            <p:nvPr/>
          </p:nvSpPr>
          <p:spPr>
            <a:xfrm>
              <a:off x="2426" y="150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81" name="Oval 179" title=""/>
            <p:cNvSpPr/>
            <p:nvPr/>
          </p:nvSpPr>
          <p:spPr>
            <a:xfrm>
              <a:off x="2341" y="150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82" name="Oval 180" title=""/>
            <p:cNvSpPr/>
            <p:nvPr/>
          </p:nvSpPr>
          <p:spPr>
            <a:xfrm>
              <a:off x="2341" y="133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83" name="Oval 181" title=""/>
            <p:cNvSpPr/>
            <p:nvPr/>
          </p:nvSpPr>
          <p:spPr>
            <a:xfrm>
              <a:off x="2426" y="167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84" name="Oval 182" title=""/>
            <p:cNvSpPr/>
            <p:nvPr/>
          </p:nvSpPr>
          <p:spPr>
            <a:xfrm>
              <a:off x="2426" y="175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85" name="Oval 183" title=""/>
            <p:cNvSpPr/>
            <p:nvPr/>
          </p:nvSpPr>
          <p:spPr>
            <a:xfrm>
              <a:off x="2426" y="184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86" name="Oval 184" title=""/>
            <p:cNvSpPr/>
            <p:nvPr/>
          </p:nvSpPr>
          <p:spPr>
            <a:xfrm>
              <a:off x="2341" y="1075"/>
              <a:ext cx="66" cy="67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87" name="Oval 185" title=""/>
            <p:cNvSpPr/>
            <p:nvPr/>
          </p:nvSpPr>
          <p:spPr>
            <a:xfrm>
              <a:off x="2341" y="167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88" name="Oval 186" title=""/>
            <p:cNvSpPr/>
            <p:nvPr/>
          </p:nvSpPr>
          <p:spPr>
            <a:xfrm>
              <a:off x="2341" y="175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89" name="Oval 187" title=""/>
            <p:cNvSpPr/>
            <p:nvPr/>
          </p:nvSpPr>
          <p:spPr>
            <a:xfrm>
              <a:off x="2256" y="1075"/>
              <a:ext cx="66" cy="67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90" name="Oval 188" title=""/>
            <p:cNvSpPr/>
            <p:nvPr/>
          </p:nvSpPr>
          <p:spPr>
            <a:xfrm>
              <a:off x="2256" y="1160"/>
              <a:ext cx="66" cy="67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91" name="Oval 189" title=""/>
            <p:cNvSpPr/>
            <p:nvPr/>
          </p:nvSpPr>
          <p:spPr>
            <a:xfrm>
              <a:off x="2171" y="1075"/>
              <a:ext cx="66" cy="67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92" name="Oval 190" title=""/>
            <p:cNvSpPr/>
            <p:nvPr/>
          </p:nvSpPr>
          <p:spPr>
            <a:xfrm>
              <a:off x="2171" y="1160"/>
              <a:ext cx="66" cy="67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93" name="Oval 191" title=""/>
            <p:cNvSpPr/>
            <p:nvPr/>
          </p:nvSpPr>
          <p:spPr>
            <a:xfrm>
              <a:off x="2086" y="1075"/>
              <a:ext cx="66" cy="67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94" name="Oval 192" title=""/>
            <p:cNvSpPr/>
            <p:nvPr/>
          </p:nvSpPr>
          <p:spPr>
            <a:xfrm>
              <a:off x="2086" y="1160"/>
              <a:ext cx="66" cy="67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95" name="Oval 193" title=""/>
            <p:cNvSpPr/>
            <p:nvPr/>
          </p:nvSpPr>
          <p:spPr>
            <a:xfrm>
              <a:off x="2086" y="124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96" name="Oval 194" title=""/>
            <p:cNvSpPr/>
            <p:nvPr/>
          </p:nvSpPr>
          <p:spPr>
            <a:xfrm>
              <a:off x="2086" y="192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97" name="Oval 195" title=""/>
            <p:cNvSpPr/>
            <p:nvPr/>
          </p:nvSpPr>
          <p:spPr>
            <a:xfrm>
              <a:off x="2086" y="201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98" name="Oval 196" title=""/>
            <p:cNvSpPr/>
            <p:nvPr/>
          </p:nvSpPr>
          <p:spPr>
            <a:xfrm>
              <a:off x="2001" y="192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599" name="Oval 197" title=""/>
            <p:cNvSpPr/>
            <p:nvPr/>
          </p:nvSpPr>
          <p:spPr>
            <a:xfrm>
              <a:off x="2001" y="201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00" name="Oval 198" title=""/>
            <p:cNvSpPr/>
            <p:nvPr/>
          </p:nvSpPr>
          <p:spPr>
            <a:xfrm>
              <a:off x="2001" y="209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01" name="Oval 199" title=""/>
            <p:cNvSpPr/>
            <p:nvPr/>
          </p:nvSpPr>
          <p:spPr>
            <a:xfrm>
              <a:off x="2001" y="218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02" name="Oval 200" title=""/>
            <p:cNvSpPr/>
            <p:nvPr/>
          </p:nvSpPr>
          <p:spPr>
            <a:xfrm>
              <a:off x="1916" y="1075"/>
              <a:ext cx="66" cy="67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03" name="Oval 201" title=""/>
            <p:cNvSpPr/>
            <p:nvPr/>
          </p:nvSpPr>
          <p:spPr>
            <a:xfrm>
              <a:off x="1916" y="1160"/>
              <a:ext cx="66" cy="67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04" name="Oval 202" title=""/>
            <p:cNvSpPr/>
            <p:nvPr/>
          </p:nvSpPr>
          <p:spPr>
            <a:xfrm>
              <a:off x="1916" y="124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05" name="Oval 203" title=""/>
            <p:cNvSpPr/>
            <p:nvPr/>
          </p:nvSpPr>
          <p:spPr>
            <a:xfrm>
              <a:off x="1916" y="133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06" name="Oval 204" title=""/>
            <p:cNvSpPr/>
            <p:nvPr/>
          </p:nvSpPr>
          <p:spPr>
            <a:xfrm>
              <a:off x="1916" y="184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07" name="Oval 205" title=""/>
            <p:cNvSpPr/>
            <p:nvPr/>
          </p:nvSpPr>
          <p:spPr>
            <a:xfrm>
              <a:off x="1916" y="192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08" name="Oval 206" title=""/>
            <p:cNvSpPr/>
            <p:nvPr/>
          </p:nvSpPr>
          <p:spPr>
            <a:xfrm>
              <a:off x="1916" y="201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09" name="Oval 207" title=""/>
            <p:cNvSpPr/>
            <p:nvPr/>
          </p:nvSpPr>
          <p:spPr>
            <a:xfrm>
              <a:off x="1916" y="209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10" name="Oval 208" title=""/>
            <p:cNvSpPr/>
            <p:nvPr/>
          </p:nvSpPr>
          <p:spPr>
            <a:xfrm>
              <a:off x="1916" y="218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11" name="Oval 209" title=""/>
            <p:cNvSpPr/>
            <p:nvPr/>
          </p:nvSpPr>
          <p:spPr>
            <a:xfrm>
              <a:off x="1916" y="226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12" name="Oval 210" title=""/>
            <p:cNvSpPr/>
            <p:nvPr/>
          </p:nvSpPr>
          <p:spPr>
            <a:xfrm>
              <a:off x="1916" y="2521"/>
              <a:ext cx="66" cy="67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13" name="Oval 211" title=""/>
            <p:cNvSpPr/>
            <p:nvPr/>
          </p:nvSpPr>
          <p:spPr>
            <a:xfrm>
              <a:off x="1831" y="1075"/>
              <a:ext cx="66" cy="67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14" name="Oval 212" title=""/>
            <p:cNvSpPr/>
            <p:nvPr/>
          </p:nvSpPr>
          <p:spPr>
            <a:xfrm>
              <a:off x="1831" y="1160"/>
              <a:ext cx="66" cy="67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15" name="Oval 213" title=""/>
            <p:cNvSpPr/>
            <p:nvPr/>
          </p:nvSpPr>
          <p:spPr>
            <a:xfrm>
              <a:off x="1831" y="133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16" name="Oval 214" title=""/>
            <p:cNvSpPr/>
            <p:nvPr/>
          </p:nvSpPr>
          <p:spPr>
            <a:xfrm>
              <a:off x="1831" y="141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17" name="Oval 215" title=""/>
            <p:cNvSpPr/>
            <p:nvPr/>
          </p:nvSpPr>
          <p:spPr>
            <a:xfrm>
              <a:off x="1831" y="175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18" name="Oval 216" title=""/>
            <p:cNvSpPr/>
            <p:nvPr/>
          </p:nvSpPr>
          <p:spPr>
            <a:xfrm>
              <a:off x="1831" y="184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19" name="Oval 217" title=""/>
            <p:cNvSpPr/>
            <p:nvPr/>
          </p:nvSpPr>
          <p:spPr>
            <a:xfrm>
              <a:off x="1831" y="192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20" name="Oval 218" title=""/>
            <p:cNvSpPr/>
            <p:nvPr/>
          </p:nvSpPr>
          <p:spPr>
            <a:xfrm>
              <a:off x="1831" y="201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21" name="Oval 219" title=""/>
            <p:cNvSpPr/>
            <p:nvPr/>
          </p:nvSpPr>
          <p:spPr>
            <a:xfrm>
              <a:off x="1831" y="209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22" name="Oval 220" title=""/>
            <p:cNvSpPr/>
            <p:nvPr/>
          </p:nvSpPr>
          <p:spPr>
            <a:xfrm>
              <a:off x="1831" y="218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23" name="Oval 221" title=""/>
            <p:cNvSpPr/>
            <p:nvPr/>
          </p:nvSpPr>
          <p:spPr>
            <a:xfrm>
              <a:off x="1831" y="226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24" name="Oval 222" title=""/>
            <p:cNvSpPr/>
            <p:nvPr/>
          </p:nvSpPr>
          <p:spPr>
            <a:xfrm>
              <a:off x="1831" y="235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25" name="Oval 223" title=""/>
            <p:cNvSpPr/>
            <p:nvPr/>
          </p:nvSpPr>
          <p:spPr>
            <a:xfrm>
              <a:off x="1831" y="2436"/>
              <a:ext cx="66" cy="67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26" name="Oval 224" title=""/>
            <p:cNvSpPr/>
            <p:nvPr/>
          </p:nvSpPr>
          <p:spPr>
            <a:xfrm>
              <a:off x="1746" y="1075"/>
              <a:ext cx="66" cy="67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27" name="Oval 225" title=""/>
            <p:cNvSpPr/>
            <p:nvPr/>
          </p:nvSpPr>
          <p:spPr>
            <a:xfrm>
              <a:off x="1746" y="1160"/>
              <a:ext cx="66" cy="67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28" name="Oval 226" title=""/>
            <p:cNvSpPr/>
            <p:nvPr/>
          </p:nvSpPr>
          <p:spPr>
            <a:xfrm>
              <a:off x="1746" y="124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29" name="Oval 227" title=""/>
            <p:cNvSpPr/>
            <p:nvPr/>
          </p:nvSpPr>
          <p:spPr>
            <a:xfrm>
              <a:off x="1746" y="133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30" name="Oval 228" title=""/>
            <p:cNvSpPr/>
            <p:nvPr/>
          </p:nvSpPr>
          <p:spPr>
            <a:xfrm>
              <a:off x="1746" y="141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31" name="Oval 229" title=""/>
            <p:cNvSpPr/>
            <p:nvPr/>
          </p:nvSpPr>
          <p:spPr>
            <a:xfrm>
              <a:off x="1746" y="150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32" name="Oval 230" title=""/>
            <p:cNvSpPr/>
            <p:nvPr/>
          </p:nvSpPr>
          <p:spPr>
            <a:xfrm>
              <a:off x="1746" y="167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33" name="Oval 231" title=""/>
            <p:cNvSpPr/>
            <p:nvPr/>
          </p:nvSpPr>
          <p:spPr>
            <a:xfrm>
              <a:off x="1746" y="175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34" name="Oval 232" title=""/>
            <p:cNvSpPr/>
            <p:nvPr/>
          </p:nvSpPr>
          <p:spPr>
            <a:xfrm>
              <a:off x="1746" y="184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35" name="Oval 233" title=""/>
            <p:cNvSpPr/>
            <p:nvPr/>
          </p:nvSpPr>
          <p:spPr>
            <a:xfrm>
              <a:off x="1746" y="192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36" name="Oval 234" title=""/>
            <p:cNvSpPr/>
            <p:nvPr/>
          </p:nvSpPr>
          <p:spPr>
            <a:xfrm>
              <a:off x="1746" y="2011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37" name="Oval 235" title=""/>
            <p:cNvSpPr/>
            <p:nvPr/>
          </p:nvSpPr>
          <p:spPr>
            <a:xfrm>
              <a:off x="1746" y="2096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38" name="Oval 237" title=""/>
            <p:cNvSpPr/>
            <p:nvPr/>
          </p:nvSpPr>
          <p:spPr>
            <a:xfrm>
              <a:off x="1664" y="1162"/>
              <a:ext cx="66" cy="67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39" name="Oval 238" title=""/>
            <p:cNvSpPr/>
            <p:nvPr/>
          </p:nvSpPr>
          <p:spPr>
            <a:xfrm>
              <a:off x="1664" y="1248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40" name="Oval 239" title=""/>
            <p:cNvSpPr/>
            <p:nvPr/>
          </p:nvSpPr>
          <p:spPr>
            <a:xfrm>
              <a:off x="1664" y="1333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41" name="Oval 240" title=""/>
            <p:cNvSpPr/>
            <p:nvPr/>
          </p:nvSpPr>
          <p:spPr>
            <a:xfrm>
              <a:off x="1664" y="1418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42" name="Oval 241" title=""/>
            <p:cNvSpPr/>
            <p:nvPr/>
          </p:nvSpPr>
          <p:spPr>
            <a:xfrm>
              <a:off x="1664" y="1503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43" name="Oval 242" title=""/>
            <p:cNvSpPr/>
            <p:nvPr/>
          </p:nvSpPr>
          <p:spPr>
            <a:xfrm>
              <a:off x="1664" y="1588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44" name="Oval 243" title=""/>
            <p:cNvSpPr/>
            <p:nvPr/>
          </p:nvSpPr>
          <p:spPr>
            <a:xfrm>
              <a:off x="1664" y="1843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45" name="Oval 244" title=""/>
            <p:cNvSpPr/>
            <p:nvPr/>
          </p:nvSpPr>
          <p:spPr>
            <a:xfrm>
              <a:off x="1664" y="1928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46" name="Oval 245" title=""/>
            <p:cNvSpPr/>
            <p:nvPr/>
          </p:nvSpPr>
          <p:spPr>
            <a:xfrm>
              <a:off x="1664" y="2013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47" name="Oval 246" title=""/>
            <p:cNvSpPr/>
            <p:nvPr/>
          </p:nvSpPr>
          <p:spPr>
            <a:xfrm>
              <a:off x="1579" y="1162"/>
              <a:ext cx="66" cy="67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48" name="Oval 247" title=""/>
            <p:cNvSpPr/>
            <p:nvPr/>
          </p:nvSpPr>
          <p:spPr>
            <a:xfrm>
              <a:off x="1579" y="1248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49" name="Oval 248" title=""/>
            <p:cNvSpPr/>
            <p:nvPr/>
          </p:nvSpPr>
          <p:spPr>
            <a:xfrm>
              <a:off x="1579" y="1333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50" name="Oval 249" title=""/>
            <p:cNvSpPr/>
            <p:nvPr/>
          </p:nvSpPr>
          <p:spPr>
            <a:xfrm>
              <a:off x="1579" y="1418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51" name="Oval 250" title=""/>
            <p:cNvSpPr/>
            <p:nvPr/>
          </p:nvSpPr>
          <p:spPr>
            <a:xfrm>
              <a:off x="1579" y="1503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52" name="Oval 251" title=""/>
            <p:cNvSpPr/>
            <p:nvPr/>
          </p:nvSpPr>
          <p:spPr>
            <a:xfrm>
              <a:off x="1579" y="1588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53" name="Oval 252" title=""/>
            <p:cNvSpPr/>
            <p:nvPr/>
          </p:nvSpPr>
          <p:spPr>
            <a:xfrm>
              <a:off x="1579" y="1758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54" name="Oval 253" title=""/>
            <p:cNvSpPr/>
            <p:nvPr/>
          </p:nvSpPr>
          <p:spPr>
            <a:xfrm>
              <a:off x="1494" y="1162"/>
              <a:ext cx="66" cy="67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55" name="Oval 254" title=""/>
            <p:cNvSpPr/>
            <p:nvPr/>
          </p:nvSpPr>
          <p:spPr>
            <a:xfrm>
              <a:off x="1494" y="1248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56" name="Oval 255" title=""/>
            <p:cNvSpPr/>
            <p:nvPr/>
          </p:nvSpPr>
          <p:spPr>
            <a:xfrm>
              <a:off x="1494" y="1333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57" name="Oval 256" title=""/>
            <p:cNvSpPr/>
            <p:nvPr/>
          </p:nvSpPr>
          <p:spPr>
            <a:xfrm>
              <a:off x="1494" y="1418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58" name="Oval 257" title=""/>
            <p:cNvSpPr/>
            <p:nvPr/>
          </p:nvSpPr>
          <p:spPr>
            <a:xfrm>
              <a:off x="1494" y="1503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59" name="Oval 258" title=""/>
            <p:cNvSpPr/>
            <p:nvPr/>
          </p:nvSpPr>
          <p:spPr>
            <a:xfrm>
              <a:off x="1494" y="1588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60" name="Oval 259" title=""/>
            <p:cNvSpPr/>
            <p:nvPr/>
          </p:nvSpPr>
          <p:spPr>
            <a:xfrm>
              <a:off x="1494" y="1673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61" name="Oval 260" title=""/>
            <p:cNvSpPr/>
            <p:nvPr/>
          </p:nvSpPr>
          <p:spPr>
            <a:xfrm>
              <a:off x="1409" y="1162"/>
              <a:ext cx="66" cy="67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62" name="Oval 261" title=""/>
            <p:cNvSpPr/>
            <p:nvPr/>
          </p:nvSpPr>
          <p:spPr>
            <a:xfrm>
              <a:off x="1409" y="1248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63" name="Oval 262" title=""/>
            <p:cNvSpPr/>
            <p:nvPr/>
          </p:nvSpPr>
          <p:spPr>
            <a:xfrm>
              <a:off x="1409" y="1333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64" name="Oval 263" title=""/>
            <p:cNvSpPr/>
            <p:nvPr/>
          </p:nvSpPr>
          <p:spPr>
            <a:xfrm>
              <a:off x="1409" y="1418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65" name="Oval 264" title=""/>
            <p:cNvSpPr/>
            <p:nvPr/>
          </p:nvSpPr>
          <p:spPr>
            <a:xfrm>
              <a:off x="1409" y="1503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66" name="Oval 265" title=""/>
            <p:cNvSpPr/>
            <p:nvPr/>
          </p:nvSpPr>
          <p:spPr>
            <a:xfrm>
              <a:off x="1409" y="1588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67" name="Oval 266" title=""/>
            <p:cNvSpPr/>
            <p:nvPr/>
          </p:nvSpPr>
          <p:spPr>
            <a:xfrm>
              <a:off x="1409" y="1673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68" name="Oval 267" title=""/>
            <p:cNvSpPr/>
            <p:nvPr/>
          </p:nvSpPr>
          <p:spPr>
            <a:xfrm>
              <a:off x="1324" y="1162"/>
              <a:ext cx="66" cy="67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69" name="Oval 268" title=""/>
            <p:cNvSpPr/>
            <p:nvPr/>
          </p:nvSpPr>
          <p:spPr>
            <a:xfrm>
              <a:off x="1324" y="1248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70" name="Oval 269" title=""/>
            <p:cNvSpPr/>
            <p:nvPr/>
          </p:nvSpPr>
          <p:spPr>
            <a:xfrm>
              <a:off x="1324" y="1503"/>
              <a:ext cx="66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71" name="Oval 270" title=""/>
            <p:cNvSpPr/>
            <p:nvPr/>
          </p:nvSpPr>
          <p:spPr>
            <a:xfrm>
              <a:off x="1238" y="1248"/>
              <a:ext cx="67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72" name="Oval 271" title=""/>
            <p:cNvSpPr/>
            <p:nvPr/>
          </p:nvSpPr>
          <p:spPr>
            <a:xfrm>
              <a:off x="1153" y="1333"/>
              <a:ext cx="67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8673" name="Oval 272" title=""/>
            <p:cNvSpPr/>
            <p:nvPr/>
          </p:nvSpPr>
          <p:spPr>
            <a:xfrm>
              <a:off x="1068" y="1333"/>
              <a:ext cx="67" cy="66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sp>
        <p:nvSpPr>
          <p:cNvPr id="18674" name="Rectangle 274" title=""/>
          <p:cNvSpPr/>
          <p:nvPr/>
        </p:nvSpPr>
        <p:spPr>
          <a:xfrm>
            <a:off x="747713" y="3082925"/>
            <a:ext cx="1444625" cy="10144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lnSpc>
                <a:spcPct val="120000"/>
              </a:lnSpc>
            </a:pPr>
            <a:r>
              <a:rPr lang="zh-CN" altLang="en-US" sz="1000" b="1">
                <a:solidFill>
                  <a:srgbClr val="66CCFF"/>
                </a:solidFill>
                <a:latin typeface="Arial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000" b="1">
              <a:solidFill>
                <a:srgbClr val="66CCFF"/>
              </a:solidFill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800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800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800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800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800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8675" name="Rectangle 275" title=""/>
          <p:cNvSpPr/>
          <p:nvPr/>
        </p:nvSpPr>
        <p:spPr>
          <a:xfrm>
            <a:off x="2652713" y="3643313"/>
            <a:ext cx="1444625" cy="10144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lnSpc>
                <a:spcPct val="120000"/>
              </a:lnSpc>
            </a:pPr>
            <a:r>
              <a:rPr lang="zh-CN" altLang="en-US" sz="1000" b="1">
                <a:solidFill>
                  <a:srgbClr val="66CCFF"/>
                </a:solidFill>
                <a:latin typeface="Arial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000" b="1">
              <a:solidFill>
                <a:srgbClr val="66CCFF"/>
              </a:solidFill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800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800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800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800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800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8676" name="Rectangle 276" title=""/>
          <p:cNvSpPr/>
          <p:nvPr/>
        </p:nvSpPr>
        <p:spPr>
          <a:xfrm>
            <a:off x="4849813" y="3643313"/>
            <a:ext cx="1444625" cy="10144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lnSpc>
                <a:spcPct val="120000"/>
              </a:lnSpc>
            </a:pPr>
            <a:r>
              <a:rPr lang="zh-CN" altLang="en-US" sz="1000" b="1">
                <a:solidFill>
                  <a:srgbClr val="66CCFF"/>
                </a:solidFill>
                <a:latin typeface="Arial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000" b="1">
              <a:solidFill>
                <a:srgbClr val="66CCFF"/>
              </a:solidFill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800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800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800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800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800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8677" name="Rectangle 277" title=""/>
          <p:cNvSpPr/>
          <p:nvPr/>
        </p:nvSpPr>
        <p:spPr>
          <a:xfrm>
            <a:off x="7042150" y="3017838"/>
            <a:ext cx="1444625" cy="10144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lnSpc>
                <a:spcPct val="120000"/>
              </a:lnSpc>
            </a:pPr>
            <a:r>
              <a:rPr lang="zh-CN" altLang="en-US" sz="1000" b="1">
                <a:solidFill>
                  <a:srgbClr val="66CCFF"/>
                </a:solidFill>
                <a:latin typeface="Arial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000" b="1">
              <a:solidFill>
                <a:srgbClr val="66CCFF"/>
              </a:solidFill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800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800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800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800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800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8678" name="Freeform 278" title=""/>
          <p:cNvSpPr/>
          <p:nvPr/>
        </p:nvSpPr>
        <p:spPr>
          <a:xfrm>
            <a:off x="1323975" y="2217738"/>
            <a:ext cx="1366838" cy="865187"/>
          </a:xfrm>
          <a:custGeom>
            <a:cxnLst>
              <a:cxn ang="0">
                <a:pos x="2147483646" y="0"/>
              </a:cxn>
              <a:cxn ang="0">
                <a:pos x="2147483646" y="2147483646"/>
              </a:cxn>
              <a:cxn ang="0">
                <a:pos x="0" y="2147483646"/>
              </a:cxn>
            </a:cxnLst>
            <a:rect l="l" t="t" r="r" b="b"/>
            <a:pathLst>
              <a:path w="862" h="545">
                <a:moveTo>
                  <a:pt x="862" y="0"/>
                </a:moveTo>
                <a:lnTo>
                  <a:pt x="272" y="182"/>
                </a:lnTo>
                <a:lnTo>
                  <a:pt x="0" y="545"/>
                </a:lnTo>
              </a:path>
            </a:pathLst>
          </a:custGeom>
          <a:noFill/>
          <a:ln w="12700">
            <a:solidFill>
              <a:srgbClr val="66CCFF"/>
            </a:solidFill>
            <a:prstDash val="dash"/>
            <a:round/>
            <a:tailEnd type="oval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8679" name="Freeform 279" title=""/>
          <p:cNvSpPr/>
          <p:nvPr/>
        </p:nvSpPr>
        <p:spPr>
          <a:xfrm>
            <a:off x="3914775" y="3009900"/>
            <a:ext cx="431800" cy="1250950"/>
          </a:xfrm>
          <a:custGeom>
            <a:cxnLst>
              <a:cxn ang="0">
                <a:pos x="0" y="0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272" h="788">
                <a:moveTo>
                  <a:pt x="0" y="0"/>
                </a:moveTo>
                <a:lnTo>
                  <a:pt x="272" y="318"/>
                </a:lnTo>
                <a:lnTo>
                  <a:pt x="106" y="788"/>
                </a:lnTo>
              </a:path>
            </a:pathLst>
          </a:custGeom>
          <a:noFill/>
          <a:ln w="12700">
            <a:solidFill>
              <a:srgbClr val="66CCFF"/>
            </a:solidFill>
            <a:prstDash val="dash"/>
            <a:round/>
            <a:tailEnd type="oval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8680" name="Freeform 280" title=""/>
          <p:cNvSpPr/>
          <p:nvPr/>
        </p:nvSpPr>
        <p:spPr>
          <a:xfrm>
            <a:off x="4994275" y="3009900"/>
            <a:ext cx="368300" cy="576263"/>
          </a:xfrm>
          <a:custGeom>
            <a:cxnLst>
              <a:cxn ang="0">
                <a:pos x="0" y="0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232" h="363">
                <a:moveTo>
                  <a:pt x="0" y="0"/>
                </a:moveTo>
                <a:lnTo>
                  <a:pt x="232" y="216"/>
                </a:lnTo>
                <a:lnTo>
                  <a:pt x="232" y="363"/>
                </a:lnTo>
              </a:path>
            </a:pathLst>
          </a:custGeom>
          <a:noFill/>
          <a:ln w="12700">
            <a:solidFill>
              <a:srgbClr val="66CCFF"/>
            </a:solidFill>
            <a:prstDash val="dash"/>
            <a:round/>
            <a:tailEnd type="oval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8681" name="Freeform 281" title=""/>
          <p:cNvSpPr/>
          <p:nvPr/>
        </p:nvSpPr>
        <p:spPr>
          <a:xfrm>
            <a:off x="6218238" y="2074863"/>
            <a:ext cx="1438275" cy="863600"/>
          </a:xfrm>
          <a:custGeom>
            <a:cxnLst>
              <a:cxn ang="0">
                <a:pos x="0" y="0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907" h="544">
                <a:moveTo>
                  <a:pt x="0" y="0"/>
                </a:moveTo>
                <a:lnTo>
                  <a:pt x="714" y="297"/>
                </a:lnTo>
                <a:lnTo>
                  <a:pt x="907" y="544"/>
                </a:lnTo>
              </a:path>
            </a:pathLst>
          </a:custGeom>
          <a:noFill/>
          <a:ln w="12700">
            <a:solidFill>
              <a:srgbClr val="66CCFF"/>
            </a:solidFill>
            <a:prstDash val="dash"/>
            <a:round/>
            <a:tailEnd type="oval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8682" name="Text Box 282" title=""/>
          <p:cNvSpPr txBox="1"/>
          <p:nvPr/>
        </p:nvSpPr>
        <p:spPr>
          <a:xfrm>
            <a:off x="179388" y="482600"/>
            <a:ext cx="2770187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en-US" altLang="zh-CN" sz="1600" b="1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PART/02</a:t>
            </a:r>
            <a:r>
              <a:rPr lang="en-US" altLang="zh-CN" sz="1600" b="1">
                <a:solidFill>
                  <a:srgbClr val="FFFF00"/>
                </a:solidFill>
                <a:latin typeface="微软雅黑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>
                <a:solidFill>
                  <a:schemeClr val="bg1"/>
                </a:solidFill>
                <a:latin typeface="Arial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7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1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1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" dur="500"/>
                                        <p:tgtEl>
                                          <p:spTgt spid="1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1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1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1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500"/>
                                        <p:tgtEl>
                                          <p:spTgt spid="1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74" grpId="0"/>
      <p:bldP spid="18675" grpId="0"/>
      <p:bldP spid="18676" grpId="0"/>
      <p:bldP spid="18677" grpId="0"/>
      <p:bldP spid="1868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 title=""/>
        <p:cNvGrpSpPr/>
        <p:nvPr/>
      </p:nvGrpSpPr>
      <p:grpSpPr/>
      <p:sp>
        <p:nvSpPr>
          <p:cNvPr id="19458" name="Rectangle 102" title=""/>
          <p:cNvSpPr/>
          <p:nvPr/>
        </p:nvSpPr>
        <p:spPr>
          <a:xfrm>
            <a:off x="2554288" y="2135188"/>
            <a:ext cx="5035550" cy="271462"/>
          </a:xfrm>
          <a:prstGeom prst="rect">
            <a:avLst/>
          </a:prstGeom>
          <a:solidFill>
            <a:srgbClr val="D4D4D2"/>
          </a:solidFill>
          <a:ln>
            <a:noFill/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FF9900"/>
              </a:buClr>
              <a:buFont typeface="Wingdings" pitchFamily="2" charset="2"/>
              <a:buChar char="n"/>
            </a:pPr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grpSp>
        <p:nvGrpSpPr>
          <p:cNvPr id="19459" name="Group 16" title=""/>
          <p:cNvGrpSpPr/>
          <p:nvPr/>
        </p:nvGrpSpPr>
        <p:grpSpPr>
          <a:xfrm>
            <a:off x="166688" y="412750"/>
            <a:ext cx="3108325" cy="469900"/>
            <a:chOff x="105" y="304"/>
            <a:chExt cx="1511" cy="262"/>
          </a:xfrm>
        </p:grpSpPr>
        <p:sp>
          <p:nvSpPr>
            <p:cNvPr id="19460" name="Freeform 17" title=""/>
            <p:cNvSpPr/>
            <p:nvPr/>
          </p:nvSpPr>
          <p:spPr>
            <a:xfrm>
              <a:off x="105" y="304"/>
              <a:ext cx="1511" cy="262"/>
            </a:xfrm>
            <a:custGeom>
              <a:cxnLst>
                <a:cxn ang="0">
                  <a:pos x="517" y="87"/>
                </a:cxn>
                <a:cxn ang="0">
                  <a:pos x="0" y="87"/>
                </a:cxn>
                <a:cxn ang="0">
                  <a:pos x="0" y="0"/>
                </a:cxn>
                <a:cxn ang="0">
                  <a:pos x="517" y="0"/>
                </a:cxn>
                <a:cxn ang="0">
                  <a:pos x="482" y="44"/>
                </a:cxn>
                <a:cxn ang="0">
                  <a:pos x="517" y="87"/>
                </a:cxn>
              </a:cxnLst>
              <a:rect l="l" t="t" r="r" b="b"/>
              <a:pathLst>
                <a:path w="2161" h="378">
                  <a:moveTo>
                    <a:pt x="2161" y="378"/>
                  </a:moveTo>
                  <a:lnTo>
                    <a:pt x="0" y="378"/>
                  </a:lnTo>
                  <a:lnTo>
                    <a:pt x="0" y="0"/>
                  </a:lnTo>
                  <a:lnTo>
                    <a:pt x="2161" y="0"/>
                  </a:lnTo>
                  <a:lnTo>
                    <a:pt x="2017" y="189"/>
                  </a:lnTo>
                  <a:lnTo>
                    <a:pt x="2161" y="378"/>
                  </a:lnTo>
                  <a:close/>
                </a:path>
              </a:pathLst>
            </a:custGeom>
            <a:solidFill>
              <a:srgbClr val="26C6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9461" name="Freeform 18" title=""/>
            <p:cNvSpPr/>
            <p:nvPr/>
          </p:nvSpPr>
          <p:spPr>
            <a:xfrm>
              <a:off x="107" y="332"/>
              <a:ext cx="1444" cy="206"/>
            </a:xfrm>
            <a:custGeom>
              <a:cxnLst>
                <a:cxn ang="0">
                  <a:pos x="0" y="0"/>
                </a:cxn>
                <a:cxn ang="0">
                  <a:pos x="482" y="0"/>
                </a:cxn>
                <a:cxn ang="0">
                  <a:pos x="456" y="34"/>
                </a:cxn>
                <a:cxn ang="0">
                  <a:pos x="482" y="68"/>
                </a:cxn>
                <a:cxn ang="0">
                  <a:pos x="0" y="68"/>
                </a:cxn>
              </a:cxnLst>
              <a:rect l="l" t="t" r="r" b="b"/>
              <a:pathLst>
                <a:path w="2081" h="298">
                  <a:moveTo>
                    <a:pt x="0" y="0"/>
                  </a:moveTo>
                  <a:lnTo>
                    <a:pt x="2081" y="0"/>
                  </a:lnTo>
                  <a:lnTo>
                    <a:pt x="1967" y="149"/>
                  </a:lnTo>
                  <a:lnTo>
                    <a:pt x="2081" y="298"/>
                  </a:lnTo>
                  <a:lnTo>
                    <a:pt x="0" y="298"/>
                  </a:lnTo>
                </a:path>
              </a:pathLst>
            </a:custGeom>
            <a:noFill/>
            <a:ln w="12700">
              <a:solidFill>
                <a:srgbClr val="EDE8C8"/>
              </a:solidFill>
              <a:prstDash val="dash"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9462" name="Group 101" title=""/>
          <p:cNvGrpSpPr/>
          <p:nvPr/>
        </p:nvGrpSpPr>
        <p:grpSpPr>
          <a:xfrm>
            <a:off x="2554288" y="2138363"/>
            <a:ext cx="5035550" cy="271462"/>
            <a:chOff x="1760" y="1347"/>
            <a:chExt cx="3173" cy="171"/>
          </a:xfrm>
        </p:grpSpPr>
        <p:sp>
          <p:nvSpPr>
            <p:cNvPr id="19463" name="Rectangle 63" title=""/>
            <p:cNvSpPr/>
            <p:nvPr/>
          </p:nvSpPr>
          <p:spPr>
            <a:xfrm>
              <a:off x="1760" y="1347"/>
              <a:ext cx="3173" cy="171"/>
            </a:xfrm>
            <a:prstGeom prst="rect">
              <a:avLst/>
            </a:prstGeom>
            <a:solidFill>
              <a:srgbClr val="64C0BA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9464" name="Rectangle 64" title=""/>
            <p:cNvSpPr/>
            <p:nvPr/>
          </p:nvSpPr>
          <p:spPr>
            <a:xfrm>
              <a:off x="1760" y="1347"/>
              <a:ext cx="3173" cy="17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9465" name="Rectangle 65" title=""/>
            <p:cNvSpPr/>
            <p:nvPr/>
          </p:nvSpPr>
          <p:spPr>
            <a:xfrm>
              <a:off x="1760" y="1461"/>
              <a:ext cx="3173" cy="57"/>
            </a:xfrm>
            <a:prstGeom prst="rect">
              <a:avLst/>
            </a:prstGeom>
            <a:solidFill>
              <a:srgbClr val="53A099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9466" name="Rectangle 66" title=""/>
            <p:cNvSpPr/>
            <p:nvPr/>
          </p:nvSpPr>
          <p:spPr>
            <a:xfrm>
              <a:off x="1760" y="1461"/>
              <a:ext cx="3173" cy="57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sp>
        <p:nvSpPr>
          <p:cNvPr id="19467" name="Rectangle 69" title=""/>
          <p:cNvSpPr/>
          <p:nvPr/>
        </p:nvSpPr>
        <p:spPr>
          <a:xfrm>
            <a:off x="2554288" y="2728913"/>
            <a:ext cx="5035550" cy="271462"/>
          </a:xfrm>
          <a:prstGeom prst="rect">
            <a:avLst/>
          </a:prstGeom>
          <a:solidFill>
            <a:srgbClr val="D4D4D2"/>
          </a:solidFill>
          <a:ln>
            <a:noFill/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FF9900"/>
              </a:buClr>
              <a:buFont typeface="Wingdings" pitchFamily="2" charset="2"/>
              <a:buChar char="n"/>
            </a:pPr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9468" name="Rectangle 70" title=""/>
          <p:cNvSpPr/>
          <p:nvPr/>
        </p:nvSpPr>
        <p:spPr>
          <a:xfrm>
            <a:off x="2554288" y="2728913"/>
            <a:ext cx="5035550" cy="2714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FF9900"/>
              </a:buClr>
              <a:buFont typeface="Wingdings" pitchFamily="2" charset="2"/>
              <a:buChar char="n"/>
            </a:pPr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9469" name="Rectangle 71" title=""/>
          <p:cNvSpPr/>
          <p:nvPr/>
        </p:nvSpPr>
        <p:spPr>
          <a:xfrm>
            <a:off x="2554288" y="3379788"/>
            <a:ext cx="5035550" cy="271462"/>
          </a:xfrm>
          <a:prstGeom prst="rect">
            <a:avLst/>
          </a:prstGeom>
          <a:solidFill>
            <a:srgbClr val="D4D4D2"/>
          </a:solidFill>
          <a:ln>
            <a:noFill/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FF9900"/>
              </a:buClr>
              <a:buFont typeface="Wingdings" pitchFamily="2" charset="2"/>
              <a:buChar char="n"/>
            </a:pPr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9470" name="Rectangle 72" title=""/>
          <p:cNvSpPr/>
          <p:nvPr/>
        </p:nvSpPr>
        <p:spPr>
          <a:xfrm>
            <a:off x="2554288" y="3379788"/>
            <a:ext cx="5035550" cy="2714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FF9900"/>
              </a:buClr>
              <a:buFont typeface="Wingdings" pitchFamily="2" charset="2"/>
              <a:buChar char="n"/>
            </a:pPr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grpSp>
        <p:nvGrpSpPr>
          <p:cNvPr id="19471" name="Group 100" title=""/>
          <p:cNvGrpSpPr/>
          <p:nvPr/>
        </p:nvGrpSpPr>
        <p:grpSpPr>
          <a:xfrm>
            <a:off x="1073150" y="2138363"/>
            <a:ext cx="269875" cy="271462"/>
            <a:chOff x="826" y="1347"/>
            <a:chExt cx="170" cy="171"/>
          </a:xfrm>
        </p:grpSpPr>
        <p:sp>
          <p:nvSpPr>
            <p:cNvPr id="19472" name="Rectangle 67" title=""/>
            <p:cNvSpPr/>
            <p:nvPr/>
          </p:nvSpPr>
          <p:spPr>
            <a:xfrm>
              <a:off x="826" y="1347"/>
              <a:ext cx="170" cy="171"/>
            </a:xfrm>
            <a:prstGeom prst="rect">
              <a:avLst/>
            </a:prstGeom>
            <a:solidFill>
              <a:srgbClr val="64C0BA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9473" name="Rectangle 68" title=""/>
            <p:cNvSpPr/>
            <p:nvPr/>
          </p:nvSpPr>
          <p:spPr>
            <a:xfrm>
              <a:off x="826" y="1347"/>
              <a:ext cx="170" cy="17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9474" name="Rectangle 73" title=""/>
            <p:cNvSpPr/>
            <p:nvPr/>
          </p:nvSpPr>
          <p:spPr>
            <a:xfrm>
              <a:off x="826" y="1461"/>
              <a:ext cx="170" cy="57"/>
            </a:xfrm>
            <a:prstGeom prst="rect">
              <a:avLst/>
            </a:prstGeom>
            <a:solidFill>
              <a:srgbClr val="53A099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9475" name="Rectangle 74" title=""/>
            <p:cNvSpPr/>
            <p:nvPr/>
          </p:nvSpPr>
          <p:spPr>
            <a:xfrm>
              <a:off x="826" y="1461"/>
              <a:ext cx="170" cy="57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9476" name="Group 99" title=""/>
          <p:cNvGrpSpPr/>
          <p:nvPr/>
        </p:nvGrpSpPr>
        <p:grpSpPr>
          <a:xfrm>
            <a:off x="1073150" y="2728913"/>
            <a:ext cx="269875" cy="271462"/>
            <a:chOff x="826" y="1719"/>
            <a:chExt cx="170" cy="171"/>
          </a:xfrm>
        </p:grpSpPr>
        <p:sp>
          <p:nvSpPr>
            <p:cNvPr id="19477" name="Rectangle 75" title=""/>
            <p:cNvSpPr/>
            <p:nvPr/>
          </p:nvSpPr>
          <p:spPr>
            <a:xfrm>
              <a:off x="826" y="1719"/>
              <a:ext cx="170" cy="171"/>
            </a:xfrm>
            <a:prstGeom prst="rect">
              <a:avLst/>
            </a:prstGeom>
            <a:solidFill>
              <a:srgbClr val="FF9900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9478" name="Rectangle 76" title=""/>
            <p:cNvSpPr/>
            <p:nvPr/>
          </p:nvSpPr>
          <p:spPr>
            <a:xfrm>
              <a:off x="826" y="1719"/>
              <a:ext cx="170" cy="17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9479" name="Rectangle 77" title=""/>
            <p:cNvSpPr/>
            <p:nvPr/>
          </p:nvSpPr>
          <p:spPr>
            <a:xfrm>
              <a:off x="826" y="1833"/>
              <a:ext cx="170" cy="57"/>
            </a:xfrm>
            <a:prstGeom prst="rect">
              <a:avLst/>
            </a:prstGeom>
            <a:solidFill>
              <a:srgbClr val="FF6600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9480" name="Rectangle 78" title=""/>
            <p:cNvSpPr/>
            <p:nvPr/>
          </p:nvSpPr>
          <p:spPr>
            <a:xfrm>
              <a:off x="826" y="1833"/>
              <a:ext cx="170" cy="57"/>
            </a:xfrm>
            <a:prstGeom prst="rect">
              <a:avLst/>
            </a:prstGeom>
            <a:solidFill>
              <a:srgbClr val="FF6600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9481" name="Group 95" title=""/>
          <p:cNvGrpSpPr/>
          <p:nvPr/>
        </p:nvGrpSpPr>
        <p:grpSpPr>
          <a:xfrm>
            <a:off x="1073150" y="3362325"/>
            <a:ext cx="269875" cy="269875"/>
            <a:chOff x="826" y="2118"/>
            <a:chExt cx="170" cy="170"/>
          </a:xfrm>
        </p:grpSpPr>
        <p:sp>
          <p:nvSpPr>
            <p:cNvPr id="19482" name="Rectangle 79" title=""/>
            <p:cNvSpPr/>
            <p:nvPr/>
          </p:nvSpPr>
          <p:spPr>
            <a:xfrm>
              <a:off x="826" y="2118"/>
              <a:ext cx="170" cy="170"/>
            </a:xfrm>
            <a:prstGeom prst="rect">
              <a:avLst/>
            </a:prstGeom>
            <a:solidFill>
              <a:srgbClr val="33CC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9483" name="Rectangle 80" title=""/>
            <p:cNvSpPr/>
            <p:nvPr/>
          </p:nvSpPr>
          <p:spPr>
            <a:xfrm>
              <a:off x="826" y="2118"/>
              <a:ext cx="170" cy="170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9484" name="Rectangle 81" title=""/>
            <p:cNvSpPr/>
            <p:nvPr/>
          </p:nvSpPr>
          <p:spPr>
            <a:xfrm>
              <a:off x="826" y="2231"/>
              <a:ext cx="170" cy="57"/>
            </a:xfrm>
            <a:prstGeom prst="rect">
              <a:avLst/>
            </a:prstGeom>
            <a:solidFill>
              <a:srgbClr val="43A0C6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9485" name="Rectangle 82" title=""/>
            <p:cNvSpPr/>
            <p:nvPr/>
          </p:nvSpPr>
          <p:spPr>
            <a:xfrm>
              <a:off x="826" y="2231"/>
              <a:ext cx="170" cy="57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9486" name="Group 98" title=""/>
          <p:cNvGrpSpPr/>
          <p:nvPr/>
        </p:nvGrpSpPr>
        <p:grpSpPr>
          <a:xfrm>
            <a:off x="2554288" y="2728913"/>
            <a:ext cx="3059112" cy="271462"/>
            <a:chOff x="1760" y="1719"/>
            <a:chExt cx="1927" cy="171"/>
          </a:xfrm>
        </p:grpSpPr>
        <p:sp>
          <p:nvSpPr>
            <p:cNvPr id="19487" name="Rectangle 83" title=""/>
            <p:cNvSpPr/>
            <p:nvPr/>
          </p:nvSpPr>
          <p:spPr>
            <a:xfrm>
              <a:off x="1760" y="1719"/>
              <a:ext cx="1927" cy="171"/>
            </a:xfrm>
            <a:prstGeom prst="rect">
              <a:avLst/>
            </a:prstGeom>
            <a:solidFill>
              <a:srgbClr val="FF9900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9488" name="Rectangle 84" title=""/>
            <p:cNvSpPr/>
            <p:nvPr/>
          </p:nvSpPr>
          <p:spPr>
            <a:xfrm>
              <a:off x="1760" y="1719"/>
              <a:ext cx="1927" cy="17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9489" name="Rectangle 85" title=""/>
            <p:cNvSpPr/>
            <p:nvPr/>
          </p:nvSpPr>
          <p:spPr>
            <a:xfrm>
              <a:off x="1760" y="1833"/>
              <a:ext cx="1927" cy="57"/>
            </a:xfrm>
            <a:prstGeom prst="rect">
              <a:avLst/>
            </a:prstGeom>
            <a:solidFill>
              <a:srgbClr val="FF6600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9490" name="Rectangle 86" title=""/>
            <p:cNvSpPr/>
            <p:nvPr/>
          </p:nvSpPr>
          <p:spPr>
            <a:xfrm>
              <a:off x="1760" y="1833"/>
              <a:ext cx="1927" cy="57"/>
            </a:xfrm>
            <a:prstGeom prst="rect">
              <a:avLst/>
            </a:prstGeom>
            <a:solidFill>
              <a:srgbClr val="FF6600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9491" name="Group 94" title=""/>
          <p:cNvGrpSpPr/>
          <p:nvPr/>
        </p:nvGrpSpPr>
        <p:grpSpPr>
          <a:xfrm>
            <a:off x="2532063" y="3379788"/>
            <a:ext cx="2070100" cy="271462"/>
            <a:chOff x="1760" y="2129"/>
            <a:chExt cx="1304" cy="171"/>
          </a:xfrm>
        </p:grpSpPr>
        <p:sp>
          <p:nvSpPr>
            <p:cNvPr id="19492" name="Rectangle 87" title=""/>
            <p:cNvSpPr/>
            <p:nvPr/>
          </p:nvSpPr>
          <p:spPr>
            <a:xfrm>
              <a:off x="1760" y="2129"/>
              <a:ext cx="1304" cy="171"/>
            </a:xfrm>
            <a:prstGeom prst="rect">
              <a:avLst/>
            </a:prstGeom>
            <a:solidFill>
              <a:srgbClr val="33CC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9493" name="Rectangle 88" title=""/>
            <p:cNvSpPr/>
            <p:nvPr/>
          </p:nvSpPr>
          <p:spPr>
            <a:xfrm>
              <a:off x="1760" y="2129"/>
              <a:ext cx="1304" cy="17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9494" name="Rectangle 89" title=""/>
            <p:cNvSpPr/>
            <p:nvPr/>
          </p:nvSpPr>
          <p:spPr>
            <a:xfrm>
              <a:off x="1760" y="2243"/>
              <a:ext cx="1304" cy="57"/>
            </a:xfrm>
            <a:prstGeom prst="rect">
              <a:avLst/>
            </a:prstGeom>
            <a:solidFill>
              <a:srgbClr val="43A0C6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9495" name="Rectangle 90" title=""/>
            <p:cNvSpPr/>
            <p:nvPr/>
          </p:nvSpPr>
          <p:spPr>
            <a:xfrm>
              <a:off x="1760" y="2243"/>
              <a:ext cx="1304" cy="57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sp>
        <p:nvSpPr>
          <p:cNvPr id="19496" name="Rectangle 91" title=""/>
          <p:cNvSpPr/>
          <p:nvPr/>
        </p:nvSpPr>
        <p:spPr>
          <a:xfrm>
            <a:off x="1454150" y="2147888"/>
            <a:ext cx="944563" cy="2444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zh-CN" altLang="en-US" sz="1000" b="1">
                <a:latin typeface="Arial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 b="1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9497" name="Rectangle 92" title=""/>
          <p:cNvSpPr/>
          <p:nvPr/>
        </p:nvSpPr>
        <p:spPr>
          <a:xfrm>
            <a:off x="1454150" y="2747963"/>
            <a:ext cx="944563" cy="2444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zh-CN" altLang="en-US" sz="1000" b="1">
                <a:latin typeface="Arial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 b="1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9498" name="Rectangle 93" title=""/>
          <p:cNvSpPr/>
          <p:nvPr/>
        </p:nvSpPr>
        <p:spPr>
          <a:xfrm>
            <a:off x="1454150" y="3367088"/>
            <a:ext cx="944563" cy="2444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zh-CN" altLang="en-US" sz="1000" b="1">
                <a:latin typeface="Arial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 b="1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9499" name="Rectangle 103" title=""/>
          <p:cNvSpPr/>
          <p:nvPr/>
        </p:nvSpPr>
        <p:spPr>
          <a:xfrm>
            <a:off x="7715250" y="2147888"/>
            <a:ext cx="506413" cy="2444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en-US" altLang="zh-CN" sz="1000" b="1">
                <a:latin typeface="Arial" pitchFamily="34" charset="0"/>
                <a:ea typeface="微软雅黑" panose="020b0503020204020204" pitchFamily="34" charset="-122"/>
              </a:rPr>
              <a:t>100%</a:t>
            </a:r>
            <a:endParaRPr lang="en-US" altLang="zh-CN" sz="1000" b="1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9500" name="Rectangle 104" title=""/>
          <p:cNvSpPr/>
          <p:nvPr/>
        </p:nvSpPr>
        <p:spPr>
          <a:xfrm>
            <a:off x="5794375" y="2747963"/>
            <a:ext cx="436563" cy="2444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en-US" altLang="zh-CN" sz="1000" b="1">
                <a:latin typeface="Arial" pitchFamily="34" charset="0"/>
                <a:ea typeface="微软雅黑" panose="020b0503020204020204" pitchFamily="34" charset="-122"/>
              </a:rPr>
              <a:t>59%</a:t>
            </a:r>
            <a:endParaRPr lang="en-US" altLang="zh-CN" sz="1000" b="1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9501" name="Rectangle 105" title=""/>
          <p:cNvSpPr/>
          <p:nvPr/>
        </p:nvSpPr>
        <p:spPr>
          <a:xfrm>
            <a:off x="4786313" y="3389313"/>
            <a:ext cx="436562" cy="2444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en-US" altLang="zh-CN" sz="1000" b="1">
                <a:latin typeface="Arial" pitchFamily="34" charset="0"/>
                <a:ea typeface="微软雅黑" panose="020b0503020204020204" pitchFamily="34" charset="-122"/>
              </a:rPr>
              <a:t>37%</a:t>
            </a:r>
            <a:endParaRPr lang="en-US" altLang="zh-CN" sz="1000" b="1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9502" name="Text Box 106" title=""/>
          <p:cNvSpPr txBox="1"/>
          <p:nvPr/>
        </p:nvSpPr>
        <p:spPr>
          <a:xfrm>
            <a:off x="179388" y="482600"/>
            <a:ext cx="2770187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en-US" altLang="zh-CN" sz="1600" b="1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PART/02</a:t>
            </a:r>
            <a:r>
              <a:rPr lang="en-US" altLang="zh-CN" sz="1600" b="1">
                <a:solidFill>
                  <a:srgbClr val="FFFF00"/>
                </a:solidFill>
                <a:latin typeface="微软雅黑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>
                <a:solidFill>
                  <a:schemeClr val="bg1"/>
                </a:solidFill>
                <a:latin typeface="Arial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7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6" presetClass="emph" presetSubtype="0" autoRev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5" dur="150" fill="hold"/>
                                        <p:tgtEl>
                                          <p:spTgt spid="19471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1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6" presetClass="emph" presetSubtype="0" autoRev="1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Scale>
                                      <p:cBhvr>
                                        <p:cTn id="35" dur="150" fill="hold"/>
                                        <p:tgtEl>
                                          <p:spTgt spid="1947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1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1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3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6" presetClass="emph" presetSubtype="0" autoRev="1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animScale>
                                      <p:cBhvr>
                                        <p:cTn id="55" dur="150" fill="hold"/>
                                        <p:tgtEl>
                                          <p:spTgt spid="19481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12" presetClass="entr" presetSubtype="8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8" dur="500"/>
                                        <p:tgtEl>
                                          <p:spTgt spid="19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67" grpId="0" animBg="1"/>
      <p:bldP spid="19469" grpId="0" animBg="1"/>
      <p:bldP spid="19496" grpId="0"/>
      <p:bldP spid="19497" grpId="0"/>
      <p:bldP spid="19498" grpId="0"/>
      <p:bldP spid="19499" grpId="0"/>
      <p:bldP spid="19500" grpId="0"/>
      <p:bldP spid="19501" grpId="0"/>
      <p:bldP spid="1950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 title=""/>
        <p:cNvGrpSpPr/>
        <p:nvPr/>
      </p:nvGrpSpPr>
      <p:grpSpPr/>
      <p:grpSp>
        <p:nvGrpSpPr>
          <p:cNvPr id="20482" name="Group 3" title=""/>
          <p:cNvGrpSpPr/>
          <p:nvPr/>
        </p:nvGrpSpPr>
        <p:grpSpPr>
          <a:xfrm>
            <a:off x="166688" y="412750"/>
            <a:ext cx="3108325" cy="469900"/>
            <a:chOff x="105" y="304"/>
            <a:chExt cx="1511" cy="262"/>
          </a:xfrm>
        </p:grpSpPr>
        <p:sp>
          <p:nvSpPr>
            <p:cNvPr id="20483" name="Freeform 4" title=""/>
            <p:cNvSpPr/>
            <p:nvPr/>
          </p:nvSpPr>
          <p:spPr>
            <a:xfrm>
              <a:off x="105" y="304"/>
              <a:ext cx="1511" cy="262"/>
            </a:xfrm>
            <a:custGeom>
              <a:cxnLst>
                <a:cxn ang="0">
                  <a:pos x="517" y="87"/>
                </a:cxn>
                <a:cxn ang="0">
                  <a:pos x="0" y="87"/>
                </a:cxn>
                <a:cxn ang="0">
                  <a:pos x="0" y="0"/>
                </a:cxn>
                <a:cxn ang="0">
                  <a:pos x="517" y="0"/>
                </a:cxn>
                <a:cxn ang="0">
                  <a:pos x="482" y="44"/>
                </a:cxn>
                <a:cxn ang="0">
                  <a:pos x="517" y="87"/>
                </a:cxn>
              </a:cxnLst>
              <a:rect l="l" t="t" r="r" b="b"/>
              <a:pathLst>
                <a:path w="2161" h="378">
                  <a:moveTo>
                    <a:pt x="2161" y="378"/>
                  </a:moveTo>
                  <a:lnTo>
                    <a:pt x="0" y="378"/>
                  </a:lnTo>
                  <a:lnTo>
                    <a:pt x="0" y="0"/>
                  </a:lnTo>
                  <a:lnTo>
                    <a:pt x="2161" y="0"/>
                  </a:lnTo>
                  <a:lnTo>
                    <a:pt x="2017" y="189"/>
                  </a:lnTo>
                  <a:lnTo>
                    <a:pt x="2161" y="378"/>
                  </a:lnTo>
                  <a:close/>
                </a:path>
              </a:pathLst>
            </a:custGeom>
            <a:solidFill>
              <a:srgbClr val="26C6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0484" name="Freeform 5" title=""/>
            <p:cNvSpPr/>
            <p:nvPr/>
          </p:nvSpPr>
          <p:spPr>
            <a:xfrm>
              <a:off x="107" y="332"/>
              <a:ext cx="1444" cy="206"/>
            </a:xfrm>
            <a:custGeom>
              <a:cxnLst>
                <a:cxn ang="0">
                  <a:pos x="0" y="0"/>
                </a:cxn>
                <a:cxn ang="0">
                  <a:pos x="482" y="0"/>
                </a:cxn>
                <a:cxn ang="0">
                  <a:pos x="456" y="34"/>
                </a:cxn>
                <a:cxn ang="0">
                  <a:pos x="482" y="68"/>
                </a:cxn>
                <a:cxn ang="0">
                  <a:pos x="0" y="68"/>
                </a:cxn>
              </a:cxnLst>
              <a:rect l="l" t="t" r="r" b="b"/>
              <a:pathLst>
                <a:path w="2081" h="298">
                  <a:moveTo>
                    <a:pt x="0" y="0"/>
                  </a:moveTo>
                  <a:lnTo>
                    <a:pt x="2081" y="0"/>
                  </a:lnTo>
                  <a:lnTo>
                    <a:pt x="1967" y="149"/>
                  </a:lnTo>
                  <a:lnTo>
                    <a:pt x="2081" y="298"/>
                  </a:lnTo>
                  <a:lnTo>
                    <a:pt x="0" y="298"/>
                  </a:lnTo>
                </a:path>
              </a:pathLst>
            </a:custGeom>
            <a:noFill/>
            <a:ln w="12700">
              <a:solidFill>
                <a:srgbClr val="EDE8C8"/>
              </a:solidFill>
              <a:prstDash val="dash"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sp>
        <p:nvSpPr>
          <p:cNvPr id="20485" name="Rectangle 48" title=""/>
          <p:cNvSpPr/>
          <p:nvPr/>
        </p:nvSpPr>
        <p:spPr>
          <a:xfrm>
            <a:off x="5434013" y="1851025"/>
            <a:ext cx="2073275" cy="21224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lnSpc>
                <a:spcPct val="120000"/>
              </a:lnSpc>
            </a:pPr>
            <a:r>
              <a:rPr lang="zh-CN" altLang="en-US" sz="1400" b="1">
                <a:solidFill>
                  <a:srgbClr val="66CCFF"/>
                </a:solidFill>
                <a:latin typeface="Arial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400" b="1">
              <a:solidFill>
                <a:srgbClr val="66CCFF"/>
              </a:solidFill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0486" name="Freeform 51" title=""/>
          <p:cNvSpPr/>
          <p:nvPr/>
        </p:nvSpPr>
        <p:spPr>
          <a:xfrm>
            <a:off x="971550" y="1274763"/>
            <a:ext cx="2024063" cy="2030412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1321" h="1322">
                <a:moveTo>
                  <a:pt x="1086" y="235"/>
                </a:moveTo>
                <a:cubicBezTo>
                  <a:pt x="1321" y="470"/>
                  <a:pt x="1321" y="851"/>
                  <a:pt x="1086" y="1086"/>
                </a:cubicBezTo>
                <a:cubicBezTo>
                  <a:pt x="851" y="1322"/>
                  <a:pt x="470" y="1322"/>
                  <a:pt x="235" y="1086"/>
                </a:cubicBezTo>
                <a:cubicBezTo>
                  <a:pt x="0" y="851"/>
                  <a:pt x="0" y="470"/>
                  <a:pt x="235" y="235"/>
                </a:cubicBezTo>
                <a:cubicBezTo>
                  <a:pt x="470" y="0"/>
                  <a:pt x="851" y="0"/>
                  <a:pt x="1086" y="235"/>
                </a:cubicBezTo>
                <a:close/>
              </a:path>
            </a:pathLst>
          </a:custGeom>
          <a:solidFill>
            <a:srgbClr val="2D4454"/>
          </a:solidFill>
          <a:ln w="30226">
            <a:solidFill>
              <a:srgbClr val="F9F9F6"/>
            </a:solidFill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0487" name="Freeform 52" title=""/>
          <p:cNvSpPr/>
          <p:nvPr/>
        </p:nvSpPr>
        <p:spPr>
          <a:xfrm>
            <a:off x="1358900" y="2706688"/>
            <a:ext cx="2024063" cy="2028825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1321" h="1321">
                <a:moveTo>
                  <a:pt x="1086" y="235"/>
                </a:moveTo>
                <a:cubicBezTo>
                  <a:pt x="1321" y="470"/>
                  <a:pt x="1321" y="851"/>
                  <a:pt x="1086" y="1086"/>
                </a:cubicBezTo>
                <a:cubicBezTo>
                  <a:pt x="851" y="1321"/>
                  <a:pt x="470" y="1321"/>
                  <a:pt x="235" y="1086"/>
                </a:cubicBezTo>
                <a:cubicBezTo>
                  <a:pt x="0" y="851"/>
                  <a:pt x="0" y="470"/>
                  <a:pt x="235" y="235"/>
                </a:cubicBezTo>
                <a:cubicBezTo>
                  <a:pt x="470" y="0"/>
                  <a:pt x="851" y="0"/>
                  <a:pt x="1086" y="235"/>
                </a:cubicBezTo>
                <a:close/>
              </a:path>
            </a:pathLst>
          </a:custGeom>
          <a:solidFill>
            <a:srgbClr val="33CCFF"/>
          </a:solidFill>
          <a:ln w="30226">
            <a:solidFill>
              <a:srgbClr val="F9F9F6"/>
            </a:solidFill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0488" name="Freeform 53" title=""/>
          <p:cNvSpPr/>
          <p:nvPr/>
        </p:nvSpPr>
        <p:spPr>
          <a:xfrm>
            <a:off x="2397125" y="1663700"/>
            <a:ext cx="2027238" cy="2028825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1322" h="1321">
                <a:moveTo>
                  <a:pt x="1087" y="235"/>
                </a:moveTo>
                <a:cubicBezTo>
                  <a:pt x="1322" y="470"/>
                  <a:pt x="1322" y="851"/>
                  <a:pt x="1087" y="1086"/>
                </a:cubicBezTo>
                <a:cubicBezTo>
                  <a:pt x="852" y="1321"/>
                  <a:pt x="471" y="1321"/>
                  <a:pt x="235" y="1086"/>
                </a:cubicBezTo>
                <a:cubicBezTo>
                  <a:pt x="0" y="851"/>
                  <a:pt x="0" y="470"/>
                  <a:pt x="235" y="235"/>
                </a:cubicBezTo>
                <a:cubicBezTo>
                  <a:pt x="471" y="0"/>
                  <a:pt x="852" y="0"/>
                  <a:pt x="1087" y="235"/>
                </a:cubicBezTo>
                <a:close/>
              </a:path>
            </a:pathLst>
          </a:custGeom>
          <a:solidFill>
            <a:srgbClr val="FF9900"/>
          </a:solidFill>
          <a:ln w="30226">
            <a:solidFill>
              <a:srgbClr val="F9F9F6"/>
            </a:solidFill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0489" name="Text Box 57"/>
          <p:cNvSpPr txBox="1">
            <a:spLocks noChangeArrowheads="1"/>
          </p:cNvSpPr>
          <p:nvPr/>
        </p:nvSpPr>
        <p:spPr bwMode="auto">
          <a:xfrm>
            <a:off x="2986088" y="2066925"/>
            <a:ext cx="8509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itchFamily="34" charset="-122"/>
                <a:ea typeface="微软雅黑" panose="020b0503020204020204" pitchFamily="34" charset="-122"/>
                <a:cs typeface="+mn-cs"/>
              </a:rPr>
              <a:t>29%</a:t>
            </a:r>
            <a:endParaRPr kumimoji="0" lang="en-US" altLang="zh-CN" sz="24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490" name="Text Box 58"/>
          <p:cNvSpPr txBox="1">
            <a:spLocks noChangeArrowheads="1"/>
          </p:cNvSpPr>
          <p:nvPr/>
        </p:nvSpPr>
        <p:spPr bwMode="auto">
          <a:xfrm>
            <a:off x="1533525" y="1692275"/>
            <a:ext cx="8493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itchFamily="34" charset="-122"/>
                <a:ea typeface="微软雅黑" panose="020b0503020204020204" pitchFamily="34" charset="-122"/>
                <a:cs typeface="+mn-cs"/>
              </a:rPr>
              <a:t>54%</a:t>
            </a:r>
            <a:endParaRPr kumimoji="0" lang="en-US" altLang="zh-CN" sz="24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491" name="Text Box 59"/>
          <p:cNvSpPr txBox="1">
            <a:spLocks noChangeArrowheads="1"/>
          </p:cNvSpPr>
          <p:nvPr/>
        </p:nvSpPr>
        <p:spPr bwMode="auto">
          <a:xfrm>
            <a:off x="1741488" y="3271838"/>
            <a:ext cx="8493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itchFamily="34" charset="-122"/>
                <a:ea typeface="微软雅黑" panose="020b0503020204020204" pitchFamily="34" charset="-122"/>
                <a:cs typeface="+mn-cs"/>
              </a:rPr>
              <a:t>77%</a:t>
            </a:r>
            <a:endParaRPr kumimoji="0" lang="en-US" altLang="zh-CN" sz="24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492" name="Rectangle 61" title=""/>
          <p:cNvSpPr/>
          <p:nvPr/>
        </p:nvSpPr>
        <p:spPr>
          <a:xfrm>
            <a:off x="1733550" y="3722688"/>
            <a:ext cx="1106488" cy="5349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lnSpc>
                <a:spcPct val="120000"/>
              </a:lnSpc>
            </a:pPr>
            <a:r>
              <a:rPr lang="zh-CN" altLang="en-US">
                <a:solidFill>
                  <a:schemeClr val="bg1"/>
                </a:solidFill>
                <a:latin typeface="Arial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>
              <a:solidFill>
                <a:schemeClr val="bg1"/>
              </a:solidFill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solidFill>
                  <a:schemeClr val="bg1"/>
                </a:solidFill>
                <a:latin typeface="Arial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0493" name="Rectangle 62" title=""/>
          <p:cNvSpPr/>
          <p:nvPr/>
        </p:nvSpPr>
        <p:spPr>
          <a:xfrm>
            <a:off x="2884488" y="2527300"/>
            <a:ext cx="1108075" cy="5349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lnSpc>
                <a:spcPct val="120000"/>
              </a:lnSpc>
            </a:pPr>
            <a:r>
              <a:rPr lang="zh-CN" altLang="en-US">
                <a:solidFill>
                  <a:schemeClr val="bg1"/>
                </a:solidFill>
                <a:latin typeface="Arial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>
              <a:solidFill>
                <a:schemeClr val="bg1"/>
              </a:solidFill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solidFill>
                  <a:schemeClr val="bg1"/>
                </a:solidFill>
                <a:latin typeface="Arial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0494" name="Rectangle 63" title=""/>
          <p:cNvSpPr/>
          <p:nvPr/>
        </p:nvSpPr>
        <p:spPr>
          <a:xfrm>
            <a:off x="1306513" y="2133600"/>
            <a:ext cx="1106487" cy="5349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lnSpc>
                <a:spcPct val="120000"/>
              </a:lnSpc>
            </a:pPr>
            <a:r>
              <a:rPr lang="zh-CN" altLang="en-US">
                <a:solidFill>
                  <a:schemeClr val="bg1"/>
                </a:solidFill>
                <a:latin typeface="Arial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>
              <a:solidFill>
                <a:schemeClr val="bg1"/>
              </a:solidFill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solidFill>
                  <a:schemeClr val="bg1"/>
                </a:solidFill>
                <a:latin typeface="Arial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0495" name="Text Box 64" title=""/>
          <p:cNvSpPr txBox="1"/>
          <p:nvPr/>
        </p:nvSpPr>
        <p:spPr>
          <a:xfrm>
            <a:off x="179388" y="482600"/>
            <a:ext cx="2770187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en-US" altLang="zh-CN" sz="1600" b="1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PART/02</a:t>
            </a:r>
            <a:r>
              <a:rPr lang="en-US" altLang="zh-CN" sz="1600" b="1">
                <a:solidFill>
                  <a:srgbClr val="FFFF00"/>
                </a:solidFill>
                <a:latin typeface="微软雅黑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>
                <a:solidFill>
                  <a:schemeClr val="bg1"/>
                </a:solidFill>
                <a:latin typeface="Arial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7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6" presetClass="emph" presetSubtype="0" autoRev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5" dur="150" fill="hold"/>
                                        <p:tgtEl>
                                          <p:spTgt spid="2048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6" presetClass="emph" presetSubtype="0" autoRev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31" dur="150" fill="hold"/>
                                        <p:tgtEl>
                                          <p:spTgt spid="2048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6" presetClass="emph" presetSubtype="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47" dur="150" fill="hold"/>
                                        <p:tgtEl>
                                          <p:spTgt spid="2048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9" grpId="0"/>
      <p:bldP spid="20490" grpId="0"/>
      <p:bldP spid="20491" grpId="0"/>
      <p:bldP spid="20492" grpId="0"/>
      <p:bldP spid="20493" grpId="0"/>
      <p:bldP spid="20494" grpId="0"/>
      <p:bldP spid="2049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solidFill>
          <a:srgbClr val="26C6DA"/>
        </a:solidFill>
      </p:bgPr>
    </p:bg>
    <p:spTree>
      <p:nvGrpSpPr>
        <p:cNvPr id="1" name="" title=""/>
        <p:cNvGrpSpPr/>
        <p:nvPr/>
      </p:nvGrpSpPr>
      <p:grpSpPr/>
      <p:cxnSp>
        <p:nvCxnSpPr>
          <p:cNvPr id="21506" name="Line 2" title=""/>
          <p:cNvCxnSpPr/>
          <p:nvPr/>
        </p:nvCxnSpPr>
        <p:spPr>
          <a:xfrm flipV="1">
            <a:off x="-5003800" y="1714500"/>
            <a:ext cx="14144625" cy="22225"/>
          </a:xfrm>
          <a:prstGeom prst="line">
            <a:avLst/>
          </a:prstGeom>
          <a:noFill/>
          <a:ln w="25400">
            <a:solidFill>
              <a:srgbClr val="EDE8C7"/>
            </a:solidFill>
            <a:prstDash val="dash"/>
            <a:round/>
          </a:ln>
        </p:spPr>
      </p:cxnSp>
      <p:grpSp>
        <p:nvGrpSpPr>
          <p:cNvPr id="21507" name="Group 3" title=""/>
          <p:cNvGrpSpPr/>
          <p:nvPr/>
        </p:nvGrpSpPr>
        <p:grpSpPr>
          <a:xfrm>
            <a:off x="250825" y="2787650"/>
            <a:ext cx="1201738" cy="71438"/>
            <a:chOff x="4759" y="1740"/>
            <a:chExt cx="757" cy="45"/>
          </a:xfrm>
        </p:grpSpPr>
        <p:sp>
          <p:nvSpPr>
            <p:cNvPr id="21508" name="Rectangle 4" title=""/>
            <p:cNvSpPr/>
            <p:nvPr/>
          </p:nvSpPr>
          <p:spPr>
            <a:xfrm>
              <a:off x="5339" y="1740"/>
              <a:ext cx="177" cy="45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09" name="Rectangle 5" title=""/>
            <p:cNvSpPr/>
            <p:nvPr/>
          </p:nvSpPr>
          <p:spPr>
            <a:xfrm>
              <a:off x="4759" y="1740"/>
              <a:ext cx="522" cy="45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21510" name="Group 6" title=""/>
          <p:cNvGrpSpPr/>
          <p:nvPr/>
        </p:nvGrpSpPr>
        <p:grpSpPr>
          <a:xfrm>
            <a:off x="3968750" y="3146425"/>
            <a:ext cx="1201738" cy="74613"/>
            <a:chOff x="4477" y="2290"/>
            <a:chExt cx="757" cy="47"/>
          </a:xfrm>
        </p:grpSpPr>
        <p:sp>
          <p:nvSpPr>
            <p:cNvPr id="21511" name="Rectangle 7" title=""/>
            <p:cNvSpPr/>
            <p:nvPr/>
          </p:nvSpPr>
          <p:spPr>
            <a:xfrm>
              <a:off x="4477" y="2290"/>
              <a:ext cx="176" cy="47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12" name="Rectangle 8" title=""/>
            <p:cNvSpPr/>
            <p:nvPr/>
          </p:nvSpPr>
          <p:spPr>
            <a:xfrm>
              <a:off x="4710" y="2290"/>
              <a:ext cx="524" cy="47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21513" name="Group 9" title=""/>
          <p:cNvGrpSpPr/>
          <p:nvPr/>
        </p:nvGrpSpPr>
        <p:grpSpPr>
          <a:xfrm>
            <a:off x="2597150" y="2424113"/>
            <a:ext cx="1201738" cy="74612"/>
            <a:chOff x="3596" y="2055"/>
            <a:chExt cx="757" cy="47"/>
          </a:xfrm>
        </p:grpSpPr>
        <p:sp>
          <p:nvSpPr>
            <p:cNvPr id="21514" name="Rectangle 10" title=""/>
            <p:cNvSpPr/>
            <p:nvPr/>
          </p:nvSpPr>
          <p:spPr>
            <a:xfrm>
              <a:off x="4178" y="2055"/>
              <a:ext cx="175" cy="47"/>
            </a:xfrm>
            <a:prstGeom prst="rect">
              <a:avLst/>
            </a:prstGeom>
            <a:solidFill>
              <a:schemeClr val="accent1">
                <a:alpha val="30196"/>
              </a:schemeClr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15" name="Rectangle 11" title=""/>
            <p:cNvSpPr/>
            <p:nvPr/>
          </p:nvSpPr>
          <p:spPr>
            <a:xfrm>
              <a:off x="3596" y="2055"/>
              <a:ext cx="524" cy="47"/>
            </a:xfrm>
            <a:prstGeom prst="rect">
              <a:avLst/>
            </a:prstGeom>
            <a:solidFill>
              <a:schemeClr val="accent1">
                <a:alpha val="30196"/>
              </a:schemeClr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21516" name="Group 12" title=""/>
          <p:cNvGrpSpPr/>
          <p:nvPr/>
        </p:nvGrpSpPr>
        <p:grpSpPr>
          <a:xfrm>
            <a:off x="6515100" y="2316163"/>
            <a:ext cx="1203325" cy="74612"/>
            <a:chOff x="4886" y="1938"/>
            <a:chExt cx="759" cy="47"/>
          </a:xfrm>
        </p:grpSpPr>
        <p:sp>
          <p:nvSpPr>
            <p:cNvPr id="21517" name="Rectangle 13" title=""/>
            <p:cNvSpPr/>
            <p:nvPr/>
          </p:nvSpPr>
          <p:spPr>
            <a:xfrm>
              <a:off x="5468" y="1938"/>
              <a:ext cx="177" cy="47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18" name="Rectangle 14" title=""/>
            <p:cNvSpPr/>
            <p:nvPr/>
          </p:nvSpPr>
          <p:spPr>
            <a:xfrm>
              <a:off x="4886" y="1938"/>
              <a:ext cx="524" cy="47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21519" name="Group 15" title=""/>
          <p:cNvGrpSpPr/>
          <p:nvPr/>
        </p:nvGrpSpPr>
        <p:grpSpPr>
          <a:xfrm>
            <a:off x="4857750" y="1922463"/>
            <a:ext cx="1201738" cy="71437"/>
            <a:chOff x="4759" y="1740"/>
            <a:chExt cx="757" cy="45"/>
          </a:xfrm>
        </p:grpSpPr>
        <p:sp>
          <p:nvSpPr>
            <p:cNvPr id="21520" name="Rectangle 16" title=""/>
            <p:cNvSpPr/>
            <p:nvPr/>
          </p:nvSpPr>
          <p:spPr>
            <a:xfrm>
              <a:off x="5339" y="1740"/>
              <a:ext cx="177" cy="45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21" name="Rectangle 17" title=""/>
            <p:cNvSpPr/>
            <p:nvPr/>
          </p:nvSpPr>
          <p:spPr>
            <a:xfrm>
              <a:off x="4759" y="1740"/>
              <a:ext cx="522" cy="45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21522" name="Group 18" title=""/>
          <p:cNvGrpSpPr/>
          <p:nvPr/>
        </p:nvGrpSpPr>
        <p:grpSpPr>
          <a:xfrm rot="10800000">
            <a:off x="787400" y="2192338"/>
            <a:ext cx="2163763" cy="1082675"/>
            <a:chOff x="1837" y="302"/>
            <a:chExt cx="1364" cy="682"/>
          </a:xfrm>
        </p:grpSpPr>
        <p:sp>
          <p:nvSpPr>
            <p:cNvPr id="21523" name="Freeform 19" title=""/>
            <p:cNvSpPr/>
            <p:nvPr/>
          </p:nvSpPr>
          <p:spPr>
            <a:xfrm>
              <a:off x="1839" y="302"/>
              <a:ext cx="1360" cy="71"/>
            </a:xfrm>
            <a:custGeom>
              <a:cxnLst>
                <a:cxn ang="0">
                  <a:pos x="10597" y="544"/>
                </a:cxn>
                <a:cxn ang="0">
                  <a:pos x="0" y="467"/>
                </a:cxn>
                <a:cxn ang="0">
                  <a:pos x="476" y="0"/>
                </a:cxn>
                <a:cxn ang="0">
                  <a:pos x="10121" y="77"/>
                </a:cxn>
                <a:cxn ang="0">
                  <a:pos x="10597" y="544"/>
                </a:cxn>
              </a:cxnLst>
              <a:rect l="l" t="t" r="r" b="b"/>
              <a:pathLst>
                <a:path w="686" h="36">
                  <a:moveTo>
                    <a:pt x="686" y="36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13"/>
                    <a:pt x="14" y="0"/>
                    <a:pt x="31" y="0"/>
                  </a:cubicBezTo>
                  <a:cubicBezTo>
                    <a:pt x="655" y="5"/>
                    <a:pt x="655" y="5"/>
                    <a:pt x="655" y="5"/>
                  </a:cubicBezTo>
                  <a:cubicBezTo>
                    <a:pt x="672" y="5"/>
                    <a:pt x="686" y="19"/>
                    <a:pt x="686" y="36"/>
                  </a:cubicBezTo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24" name="Freeform 20" title=""/>
            <p:cNvSpPr/>
            <p:nvPr/>
          </p:nvSpPr>
          <p:spPr>
            <a:xfrm>
              <a:off x="1920" y="363"/>
              <a:ext cx="1192" cy="621"/>
            </a:xfrm>
            <a:custGeom>
              <a:cxnLst>
                <a:cxn ang="0">
                  <a:pos x="8957" y="4849"/>
                </a:cxn>
                <a:cxn ang="0">
                  <a:pos x="296" y="4772"/>
                </a:cxn>
                <a:cxn ang="0">
                  <a:pos x="0" y="4476"/>
                </a:cxn>
                <a:cxn ang="0">
                  <a:pos x="32" y="0"/>
                </a:cxn>
                <a:cxn ang="0">
                  <a:pos x="9300" y="79"/>
                </a:cxn>
                <a:cxn ang="0">
                  <a:pos x="9268" y="4555"/>
                </a:cxn>
                <a:cxn ang="0">
                  <a:pos x="8957" y="4849"/>
                </a:cxn>
              </a:cxnLst>
              <a:rect l="l" t="t" r="r" b="b"/>
              <a:pathLst>
                <a:path w="601" h="313">
                  <a:moveTo>
                    <a:pt x="579" y="313"/>
                  </a:moveTo>
                  <a:cubicBezTo>
                    <a:pt x="19" y="308"/>
                    <a:pt x="19" y="308"/>
                    <a:pt x="19" y="308"/>
                  </a:cubicBezTo>
                  <a:cubicBezTo>
                    <a:pt x="8" y="308"/>
                    <a:pt x="0" y="299"/>
                    <a:pt x="0" y="289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601" y="5"/>
                    <a:pt x="601" y="5"/>
                    <a:pt x="601" y="5"/>
                  </a:cubicBezTo>
                  <a:cubicBezTo>
                    <a:pt x="599" y="294"/>
                    <a:pt x="599" y="294"/>
                    <a:pt x="599" y="294"/>
                  </a:cubicBezTo>
                  <a:cubicBezTo>
                    <a:pt x="599" y="304"/>
                    <a:pt x="590" y="313"/>
                    <a:pt x="579" y="313"/>
                  </a:cubicBezTo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25" name="Freeform 21" title=""/>
            <p:cNvSpPr/>
            <p:nvPr/>
          </p:nvSpPr>
          <p:spPr>
            <a:xfrm>
              <a:off x="1900" y="340"/>
              <a:ext cx="1192" cy="620"/>
            </a:xfrm>
            <a:custGeom>
              <a:cxnLst>
                <a:cxn ang="0">
                  <a:pos x="8957" y="4817"/>
                </a:cxn>
                <a:cxn ang="0">
                  <a:pos x="296" y="4740"/>
                </a:cxn>
                <a:cxn ang="0">
                  <a:pos x="0" y="4429"/>
                </a:cxn>
                <a:cxn ang="0">
                  <a:pos x="32" y="0"/>
                </a:cxn>
                <a:cxn ang="0">
                  <a:pos x="9300" y="79"/>
                </a:cxn>
                <a:cxn ang="0">
                  <a:pos x="9268" y="4508"/>
                </a:cxn>
                <a:cxn ang="0">
                  <a:pos x="8957" y="4817"/>
                </a:cxn>
              </a:cxnLst>
              <a:rect l="l" t="t" r="r" b="b"/>
              <a:pathLst>
                <a:path w="601" h="313">
                  <a:moveTo>
                    <a:pt x="579" y="313"/>
                  </a:moveTo>
                  <a:cubicBezTo>
                    <a:pt x="19" y="308"/>
                    <a:pt x="19" y="308"/>
                    <a:pt x="19" y="308"/>
                  </a:cubicBezTo>
                  <a:cubicBezTo>
                    <a:pt x="8" y="308"/>
                    <a:pt x="0" y="299"/>
                    <a:pt x="0" y="28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601" y="5"/>
                    <a:pt x="601" y="5"/>
                    <a:pt x="601" y="5"/>
                  </a:cubicBezTo>
                  <a:cubicBezTo>
                    <a:pt x="599" y="293"/>
                    <a:pt x="599" y="293"/>
                    <a:pt x="599" y="293"/>
                  </a:cubicBezTo>
                  <a:cubicBezTo>
                    <a:pt x="599" y="304"/>
                    <a:pt x="590" y="313"/>
                    <a:pt x="579" y="313"/>
                  </a:cubicBezTo>
                </a:path>
              </a:pathLst>
            </a:custGeom>
            <a:solidFill>
              <a:srgbClr val="F5EBE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26" name="Freeform 22" title=""/>
            <p:cNvSpPr/>
            <p:nvPr/>
          </p:nvSpPr>
          <p:spPr>
            <a:xfrm>
              <a:off x="1924" y="361"/>
              <a:ext cx="1188" cy="14"/>
            </a:xfrm>
            <a:custGeom>
              <a:cxnLst>
                <a:cxn ang="0">
                  <a:pos x="0" y="2"/>
                </a:cxn>
                <a:cxn ang="0">
                  <a:pos x="0" y="4"/>
                </a:cxn>
                <a:cxn ang="0">
                  <a:pos x="1188" y="14"/>
                </a:cxn>
                <a:cxn ang="0">
                  <a:pos x="1188" y="1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1188" y="14"/>
                </a:cxn>
                <a:cxn ang="0">
                  <a:pos x="1188" y="1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"/>
                </a:cxn>
              </a:cxnLst>
              <a:rect l="l" t="t" r="r" b="b"/>
              <a:pathLst>
                <a:path w="1188" h="14">
                  <a:moveTo>
                    <a:pt x="0" y="2"/>
                  </a:moveTo>
                  <a:lnTo>
                    <a:pt x="0" y="4"/>
                  </a:lnTo>
                  <a:lnTo>
                    <a:pt x="1188" y="14"/>
                  </a:lnTo>
                  <a:lnTo>
                    <a:pt x="1188" y="1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4"/>
                  </a:lnTo>
                  <a:lnTo>
                    <a:pt x="1188" y="14"/>
                  </a:lnTo>
                  <a:lnTo>
                    <a:pt x="1188" y="1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A1A1A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27" name="Freeform 23" title=""/>
            <p:cNvSpPr/>
            <p:nvPr/>
          </p:nvSpPr>
          <p:spPr>
            <a:xfrm>
              <a:off x="1924" y="361"/>
              <a:ext cx="1188" cy="14"/>
            </a:xfrm>
            <a:custGeom>
              <a:cxnLst>
                <a:cxn ang="0">
                  <a:pos x="0" y="2"/>
                </a:cxn>
                <a:cxn ang="0">
                  <a:pos x="0" y="4"/>
                </a:cxn>
                <a:cxn ang="0">
                  <a:pos x="1188" y="14"/>
                </a:cxn>
                <a:cxn ang="0">
                  <a:pos x="1188" y="1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1188" y="14"/>
                </a:cxn>
                <a:cxn ang="0">
                  <a:pos x="1188" y="1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"/>
                </a:cxn>
              </a:cxnLst>
              <a:rect l="l" t="t" r="r" b="b"/>
              <a:pathLst>
                <a:path w="1188" h="14">
                  <a:moveTo>
                    <a:pt x="0" y="2"/>
                  </a:moveTo>
                  <a:lnTo>
                    <a:pt x="0" y="4"/>
                  </a:lnTo>
                  <a:lnTo>
                    <a:pt x="1188" y="14"/>
                  </a:lnTo>
                  <a:lnTo>
                    <a:pt x="1188" y="1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4"/>
                  </a:lnTo>
                  <a:lnTo>
                    <a:pt x="1188" y="14"/>
                  </a:lnTo>
                  <a:lnTo>
                    <a:pt x="1188" y="1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2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28" name="Freeform 24" title=""/>
            <p:cNvSpPr>
              <a:spLocks noEditPoints="1"/>
            </p:cNvSpPr>
            <p:nvPr/>
          </p:nvSpPr>
          <p:spPr>
            <a:xfrm>
              <a:off x="1837" y="348"/>
              <a:ext cx="1364" cy="27"/>
            </a:xfrm>
            <a:custGeom>
              <a:cxnLst>
                <a:cxn ang="0">
                  <a:pos x="0" y="108"/>
                </a:cxn>
                <a:cxn ang="0">
                  <a:pos x="0" y="108"/>
                </a:cxn>
                <a:cxn ang="0">
                  <a:pos x="0" y="108"/>
                </a:cxn>
                <a:cxn ang="0">
                  <a:pos x="0" y="108"/>
                </a:cxn>
                <a:cxn ang="0">
                  <a:pos x="10597" y="71"/>
                </a:cxn>
                <a:cxn ang="0">
                  <a:pos x="10613" y="179"/>
                </a:cxn>
                <a:cxn ang="0">
                  <a:pos x="9937" y="179"/>
                </a:cxn>
                <a:cxn ang="0">
                  <a:pos x="9937" y="179"/>
                </a:cxn>
                <a:cxn ang="0">
                  <a:pos x="9937" y="193"/>
                </a:cxn>
                <a:cxn ang="0">
                  <a:pos x="9937" y="193"/>
                </a:cxn>
                <a:cxn ang="0">
                  <a:pos x="10628" y="193"/>
                </a:cxn>
                <a:cxn ang="0">
                  <a:pos x="10628" y="71"/>
                </a:cxn>
                <a:cxn ang="0">
                  <a:pos x="10597" y="71"/>
                </a:cxn>
                <a:cxn ang="0">
                  <a:pos x="0" y="56"/>
                </a:cxn>
                <a:cxn ang="0">
                  <a:pos x="0" y="108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0" y="108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0" y="108"/>
                </a:cxn>
                <a:cxn ang="0">
                  <a:pos x="676" y="123"/>
                </a:cxn>
                <a:cxn ang="0">
                  <a:pos x="676" y="108"/>
                </a:cxn>
                <a:cxn ang="0">
                  <a:pos x="676" y="108"/>
                </a:cxn>
                <a:cxn ang="0">
                  <a:pos x="16" y="108"/>
                </a:cxn>
                <a:cxn ang="0">
                  <a:pos x="32" y="0"/>
                </a:cxn>
                <a:cxn ang="0">
                  <a:pos x="0" y="0"/>
                </a:cxn>
              </a:cxnLst>
              <a:rect l="l" t="t" r="r" b="b"/>
              <a:pathLst>
                <a:path w="688" h="14"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moveTo>
                    <a:pt x="686" y="5"/>
                  </a:moveTo>
                  <a:cubicBezTo>
                    <a:pt x="686" y="8"/>
                    <a:pt x="687" y="10"/>
                    <a:pt x="687" y="13"/>
                  </a:cubicBezTo>
                  <a:cubicBezTo>
                    <a:pt x="643" y="13"/>
                    <a:pt x="643" y="13"/>
                    <a:pt x="643" y="13"/>
                  </a:cubicBezTo>
                  <a:cubicBezTo>
                    <a:pt x="643" y="13"/>
                    <a:pt x="643" y="13"/>
                    <a:pt x="643" y="13"/>
                  </a:cubicBezTo>
                  <a:cubicBezTo>
                    <a:pt x="643" y="14"/>
                    <a:pt x="643" y="14"/>
                    <a:pt x="643" y="14"/>
                  </a:cubicBezTo>
                  <a:cubicBezTo>
                    <a:pt x="643" y="14"/>
                    <a:pt x="643" y="14"/>
                    <a:pt x="643" y="14"/>
                  </a:cubicBezTo>
                  <a:cubicBezTo>
                    <a:pt x="688" y="14"/>
                    <a:pt x="688" y="14"/>
                    <a:pt x="688" y="14"/>
                  </a:cubicBezTo>
                  <a:cubicBezTo>
                    <a:pt x="688" y="5"/>
                    <a:pt x="688" y="5"/>
                    <a:pt x="688" y="5"/>
                  </a:cubicBezTo>
                  <a:cubicBezTo>
                    <a:pt x="686" y="5"/>
                    <a:pt x="686" y="5"/>
                    <a:pt x="686" y="5"/>
                  </a:cubicBezTo>
                  <a:moveTo>
                    <a:pt x="0" y="4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0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4" y="8"/>
                    <a:pt x="44" y="8"/>
                    <a:pt x="44" y="8"/>
                  </a:cubicBezTo>
                  <a:cubicBezTo>
                    <a:pt x="44" y="8"/>
                    <a:pt x="44" y="8"/>
                    <a:pt x="44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5"/>
                    <a:pt x="1" y="2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0D0D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29" name="Freeform 25" title=""/>
            <p:cNvSpPr/>
            <p:nvPr/>
          </p:nvSpPr>
          <p:spPr>
            <a:xfrm>
              <a:off x="1839" y="348"/>
              <a:ext cx="1360" cy="25"/>
            </a:xfrm>
            <a:custGeom>
              <a:cxnLst>
                <a:cxn ang="0">
                  <a:pos x="16" y="0"/>
                </a:cxn>
                <a:cxn ang="0">
                  <a:pos x="0" y="108"/>
                </a:cxn>
                <a:cxn ang="0">
                  <a:pos x="664" y="108"/>
                </a:cxn>
                <a:cxn ang="0">
                  <a:pos x="664" y="92"/>
                </a:cxn>
                <a:cxn ang="0">
                  <a:pos x="9920" y="163"/>
                </a:cxn>
                <a:cxn ang="0">
                  <a:pos x="9920" y="177"/>
                </a:cxn>
                <a:cxn ang="0">
                  <a:pos x="10597" y="177"/>
                </a:cxn>
                <a:cxn ang="0">
                  <a:pos x="10581" y="71"/>
                </a:cxn>
                <a:cxn ang="0">
                  <a:pos x="16" y="0"/>
                </a:cxn>
              </a:cxnLst>
              <a:rect l="l" t="t" r="r" b="b"/>
              <a:pathLst>
                <a:path w="686" h="13">
                  <a:moveTo>
                    <a:pt x="1" y="0"/>
                  </a:moveTo>
                  <a:cubicBezTo>
                    <a:pt x="0" y="2"/>
                    <a:pt x="0" y="5"/>
                    <a:pt x="0" y="8"/>
                  </a:cubicBezTo>
                  <a:cubicBezTo>
                    <a:pt x="43" y="8"/>
                    <a:pt x="43" y="8"/>
                    <a:pt x="43" y="8"/>
                  </a:cubicBezTo>
                  <a:cubicBezTo>
                    <a:pt x="43" y="7"/>
                    <a:pt x="43" y="7"/>
                    <a:pt x="43" y="7"/>
                  </a:cubicBezTo>
                  <a:cubicBezTo>
                    <a:pt x="642" y="12"/>
                    <a:pt x="642" y="12"/>
                    <a:pt x="642" y="12"/>
                  </a:cubicBezTo>
                  <a:cubicBezTo>
                    <a:pt x="642" y="13"/>
                    <a:pt x="642" y="13"/>
                    <a:pt x="642" y="13"/>
                  </a:cubicBezTo>
                  <a:cubicBezTo>
                    <a:pt x="686" y="13"/>
                    <a:pt x="686" y="13"/>
                    <a:pt x="686" y="13"/>
                  </a:cubicBezTo>
                  <a:cubicBezTo>
                    <a:pt x="686" y="10"/>
                    <a:pt x="685" y="8"/>
                    <a:pt x="685" y="5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D0D0D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30" name="Freeform 26" title=""/>
            <p:cNvSpPr>
              <a:spLocks noEditPoints="1"/>
            </p:cNvSpPr>
            <p:nvPr/>
          </p:nvSpPr>
          <p:spPr>
            <a:xfrm>
              <a:off x="3092" y="373"/>
              <a:ext cx="20" cy="2"/>
            </a:xfrm>
            <a:custGeom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0" y="2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</a:cxnLst>
              <a:rect l="l" t="t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2"/>
                  </a:lnTo>
                  <a:lnTo>
                    <a:pt x="0" y="2"/>
                  </a:lnTo>
                  <a:close/>
                  <a:moveTo>
                    <a:pt x="20" y="0"/>
                  </a:moveTo>
                  <a:lnTo>
                    <a:pt x="20" y="0"/>
                  </a:lnTo>
                  <a:close/>
                </a:path>
              </a:pathLst>
            </a:custGeom>
            <a:solidFill>
              <a:srgbClr val="D0D0D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31" name="Freeform 27" title=""/>
            <p:cNvSpPr>
              <a:spLocks noEditPoints="1"/>
            </p:cNvSpPr>
            <p:nvPr/>
          </p:nvSpPr>
          <p:spPr>
            <a:xfrm>
              <a:off x="3092" y="373"/>
              <a:ext cx="20" cy="2"/>
            </a:xfrm>
            <a:custGeom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0" y="2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</a:cxnLst>
              <a:rect l="l" t="t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2"/>
                  </a:lnTo>
                  <a:lnTo>
                    <a:pt x="0" y="2"/>
                  </a:lnTo>
                  <a:moveTo>
                    <a:pt x="20" y="0"/>
                  </a:moveTo>
                  <a:lnTo>
                    <a:pt x="20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32" name="Freeform 28" title=""/>
            <p:cNvSpPr>
              <a:spLocks noEditPoints="1"/>
            </p:cNvSpPr>
            <p:nvPr/>
          </p:nvSpPr>
          <p:spPr>
            <a:xfrm>
              <a:off x="1924" y="363"/>
              <a:ext cx="1168" cy="12"/>
            </a:xfrm>
            <a:custGeom>
              <a:cxnLst>
                <a:cxn ang="0">
                  <a:pos x="527" y="6"/>
                </a:cxn>
                <a:cxn ang="0">
                  <a:pos x="1168" y="12"/>
                </a:cxn>
                <a:cxn ang="0">
                  <a:pos x="1168" y="12"/>
                </a:cxn>
                <a:cxn ang="0">
                  <a:pos x="527" y="6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</a:cxnLst>
              <a:rect l="l" t="t" r="r" b="b"/>
              <a:pathLst>
                <a:path w="1168" h="12">
                  <a:moveTo>
                    <a:pt x="527" y="6"/>
                  </a:moveTo>
                  <a:lnTo>
                    <a:pt x="1168" y="12"/>
                  </a:lnTo>
                  <a:lnTo>
                    <a:pt x="527" y="6"/>
                  </a:lnTo>
                  <a:close/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BC6C6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33" name="Freeform 29" title=""/>
            <p:cNvSpPr>
              <a:spLocks noEditPoints="1"/>
            </p:cNvSpPr>
            <p:nvPr/>
          </p:nvSpPr>
          <p:spPr>
            <a:xfrm>
              <a:off x="1924" y="363"/>
              <a:ext cx="1168" cy="12"/>
            </a:xfrm>
            <a:custGeom>
              <a:cxnLst>
                <a:cxn ang="0">
                  <a:pos x="527" y="6"/>
                </a:cxn>
                <a:cxn ang="0">
                  <a:pos x="1168" y="12"/>
                </a:cxn>
                <a:cxn ang="0">
                  <a:pos x="1168" y="12"/>
                </a:cxn>
                <a:cxn ang="0">
                  <a:pos x="527" y="6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</a:cxnLst>
              <a:rect l="l" t="t" r="r" b="b"/>
              <a:pathLst>
                <a:path w="1168" h="12">
                  <a:moveTo>
                    <a:pt x="527" y="6"/>
                  </a:moveTo>
                  <a:lnTo>
                    <a:pt x="1168" y="12"/>
                  </a:lnTo>
                  <a:lnTo>
                    <a:pt x="527" y="6"/>
                  </a:lnTo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34" name="Freeform 30" title=""/>
            <p:cNvSpPr/>
            <p:nvPr/>
          </p:nvSpPr>
          <p:spPr>
            <a:xfrm>
              <a:off x="1924" y="361"/>
              <a:ext cx="1188" cy="14"/>
            </a:xfrm>
            <a:custGeom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527" y="8"/>
                </a:cxn>
                <a:cxn ang="0">
                  <a:pos x="1168" y="14"/>
                </a:cxn>
                <a:cxn ang="0">
                  <a:pos x="1188" y="14"/>
                </a:cxn>
                <a:cxn ang="0">
                  <a:pos x="1188" y="12"/>
                </a:cxn>
                <a:cxn ang="0">
                  <a:pos x="1188" y="12"/>
                </a:cxn>
                <a:cxn ang="0">
                  <a:pos x="1188" y="10"/>
                </a:cxn>
                <a:cxn ang="0">
                  <a:pos x="0" y="0"/>
                </a:cxn>
              </a:cxnLst>
              <a:rect l="l" t="t" r="r" b="b"/>
              <a:pathLst>
                <a:path w="1188" h="14">
                  <a:moveTo>
                    <a:pt x="0" y="0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527" y="8"/>
                  </a:lnTo>
                  <a:lnTo>
                    <a:pt x="1168" y="14"/>
                  </a:lnTo>
                  <a:lnTo>
                    <a:pt x="1188" y="14"/>
                  </a:lnTo>
                  <a:lnTo>
                    <a:pt x="1188" y="12"/>
                  </a:lnTo>
                  <a:lnTo>
                    <a:pt x="1188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A1A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35" name="Freeform 31" title=""/>
            <p:cNvSpPr/>
            <p:nvPr/>
          </p:nvSpPr>
          <p:spPr>
            <a:xfrm>
              <a:off x="1924" y="361"/>
              <a:ext cx="1188" cy="14"/>
            </a:xfrm>
            <a:custGeom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527" y="8"/>
                </a:cxn>
                <a:cxn ang="0">
                  <a:pos x="1168" y="14"/>
                </a:cxn>
                <a:cxn ang="0">
                  <a:pos x="1188" y="14"/>
                </a:cxn>
                <a:cxn ang="0">
                  <a:pos x="1188" y="12"/>
                </a:cxn>
                <a:cxn ang="0">
                  <a:pos x="1188" y="12"/>
                </a:cxn>
                <a:cxn ang="0">
                  <a:pos x="1188" y="10"/>
                </a:cxn>
                <a:cxn ang="0">
                  <a:pos x="0" y="0"/>
                </a:cxn>
              </a:cxnLst>
              <a:rect l="l" t="t" r="r" b="b"/>
              <a:pathLst>
                <a:path w="1188" h="14">
                  <a:moveTo>
                    <a:pt x="0" y="0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527" y="8"/>
                  </a:lnTo>
                  <a:lnTo>
                    <a:pt x="1168" y="14"/>
                  </a:lnTo>
                  <a:lnTo>
                    <a:pt x="1188" y="14"/>
                  </a:lnTo>
                  <a:lnTo>
                    <a:pt x="1188" y="12"/>
                  </a:lnTo>
                  <a:lnTo>
                    <a:pt x="1188" y="1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36" name="Freeform 32" title=""/>
            <p:cNvSpPr/>
            <p:nvPr/>
          </p:nvSpPr>
          <p:spPr>
            <a:xfrm>
              <a:off x="2265" y="798"/>
              <a:ext cx="250" cy="130"/>
            </a:xfrm>
            <a:custGeom>
              <a:cxnLst>
                <a:cxn ang="0">
                  <a:pos x="248" y="130"/>
                </a:cxn>
                <a:cxn ang="0">
                  <a:pos x="0" y="128"/>
                </a:cxn>
                <a:cxn ang="0">
                  <a:pos x="2" y="0"/>
                </a:cxn>
                <a:cxn ang="0">
                  <a:pos x="250" y="2"/>
                </a:cxn>
                <a:cxn ang="0">
                  <a:pos x="248" y="130"/>
                </a:cxn>
              </a:cxnLst>
              <a:rect l="l" t="t" r="r" b="b"/>
              <a:pathLst>
                <a:path w="250" h="130">
                  <a:moveTo>
                    <a:pt x="248" y="130"/>
                  </a:moveTo>
                  <a:lnTo>
                    <a:pt x="0" y="128"/>
                  </a:lnTo>
                  <a:lnTo>
                    <a:pt x="2" y="0"/>
                  </a:lnTo>
                  <a:lnTo>
                    <a:pt x="250" y="2"/>
                  </a:lnTo>
                  <a:lnTo>
                    <a:pt x="248" y="130"/>
                  </a:lnTo>
                  <a:close/>
                </a:path>
              </a:pathLst>
            </a:custGeom>
            <a:solidFill>
              <a:srgbClr val="E3D8D8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37" name="Freeform 33" title=""/>
            <p:cNvSpPr/>
            <p:nvPr/>
          </p:nvSpPr>
          <p:spPr>
            <a:xfrm>
              <a:off x="2265" y="796"/>
              <a:ext cx="250" cy="134"/>
            </a:xfrm>
            <a:custGeom>
              <a:cxnLst>
                <a:cxn ang="0">
                  <a:pos x="248" y="132"/>
                </a:cxn>
                <a:cxn ang="0">
                  <a:pos x="248" y="132"/>
                </a:cxn>
                <a:cxn ang="0">
                  <a:pos x="2" y="130"/>
                </a:cxn>
                <a:cxn ang="0">
                  <a:pos x="4" y="2"/>
                </a:cxn>
                <a:cxn ang="0">
                  <a:pos x="248" y="4"/>
                </a:cxn>
                <a:cxn ang="0">
                  <a:pos x="246" y="132"/>
                </a:cxn>
                <a:cxn ang="0">
                  <a:pos x="248" y="132"/>
                </a:cxn>
                <a:cxn ang="0">
                  <a:pos x="248" y="132"/>
                </a:cxn>
                <a:cxn ang="0">
                  <a:pos x="248" y="132"/>
                </a:cxn>
                <a:cxn ang="0">
                  <a:pos x="250" y="132"/>
                </a:cxn>
                <a:cxn ang="0">
                  <a:pos x="250" y="2"/>
                </a:cxn>
                <a:cxn ang="0">
                  <a:pos x="0" y="0"/>
                </a:cxn>
                <a:cxn ang="0">
                  <a:pos x="0" y="132"/>
                </a:cxn>
                <a:cxn ang="0">
                  <a:pos x="250" y="134"/>
                </a:cxn>
                <a:cxn ang="0">
                  <a:pos x="250" y="132"/>
                </a:cxn>
                <a:cxn ang="0">
                  <a:pos x="248" y="132"/>
                </a:cxn>
              </a:cxnLst>
              <a:rect l="l" t="t" r="r" b="b"/>
              <a:pathLst>
                <a:path w="250" h="134">
                  <a:moveTo>
                    <a:pt x="248" y="132"/>
                  </a:moveTo>
                  <a:lnTo>
                    <a:pt x="248" y="132"/>
                  </a:lnTo>
                  <a:lnTo>
                    <a:pt x="2" y="130"/>
                  </a:lnTo>
                  <a:lnTo>
                    <a:pt x="4" y="2"/>
                  </a:lnTo>
                  <a:lnTo>
                    <a:pt x="248" y="4"/>
                  </a:lnTo>
                  <a:lnTo>
                    <a:pt x="246" y="132"/>
                  </a:lnTo>
                  <a:lnTo>
                    <a:pt x="248" y="132"/>
                  </a:lnTo>
                  <a:lnTo>
                    <a:pt x="250" y="132"/>
                  </a:lnTo>
                  <a:lnTo>
                    <a:pt x="250" y="2"/>
                  </a:lnTo>
                  <a:lnTo>
                    <a:pt x="0" y="0"/>
                  </a:lnTo>
                  <a:lnTo>
                    <a:pt x="0" y="132"/>
                  </a:lnTo>
                  <a:lnTo>
                    <a:pt x="250" y="134"/>
                  </a:lnTo>
                  <a:lnTo>
                    <a:pt x="250" y="132"/>
                  </a:lnTo>
                  <a:lnTo>
                    <a:pt x="248" y="132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38" name="Freeform 34" title=""/>
            <p:cNvSpPr/>
            <p:nvPr/>
          </p:nvSpPr>
          <p:spPr>
            <a:xfrm>
              <a:off x="2265" y="800"/>
              <a:ext cx="250" cy="130"/>
            </a:xfrm>
            <a:custGeom>
              <a:cxnLst>
                <a:cxn ang="0">
                  <a:pos x="250" y="130"/>
                </a:cxn>
                <a:cxn ang="0">
                  <a:pos x="0" y="128"/>
                </a:cxn>
                <a:cxn ang="0">
                  <a:pos x="0" y="126"/>
                </a:cxn>
                <a:cxn ang="0">
                  <a:pos x="246" y="128"/>
                </a:cxn>
                <a:cxn ang="0">
                  <a:pos x="248" y="0"/>
                </a:cxn>
                <a:cxn ang="0">
                  <a:pos x="250" y="0"/>
                </a:cxn>
                <a:cxn ang="0">
                  <a:pos x="250" y="130"/>
                </a:cxn>
              </a:cxnLst>
              <a:rect l="l" t="t" r="r" b="b"/>
              <a:pathLst>
                <a:path w="250" h="130">
                  <a:moveTo>
                    <a:pt x="250" y="130"/>
                  </a:moveTo>
                  <a:lnTo>
                    <a:pt x="0" y="128"/>
                  </a:lnTo>
                  <a:lnTo>
                    <a:pt x="0" y="126"/>
                  </a:lnTo>
                  <a:lnTo>
                    <a:pt x="246" y="128"/>
                  </a:lnTo>
                  <a:lnTo>
                    <a:pt x="248" y="0"/>
                  </a:lnTo>
                  <a:lnTo>
                    <a:pt x="250" y="0"/>
                  </a:lnTo>
                  <a:lnTo>
                    <a:pt x="250" y="1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39" name="Freeform 35" title=""/>
            <p:cNvSpPr/>
            <p:nvPr/>
          </p:nvSpPr>
          <p:spPr>
            <a:xfrm>
              <a:off x="1974" y="439"/>
              <a:ext cx="1086" cy="339"/>
            </a:xfrm>
            <a:custGeom>
              <a:cxnLst>
                <a:cxn ang="0">
                  <a:pos x="1084" y="339"/>
                </a:cxn>
                <a:cxn ang="0">
                  <a:pos x="0" y="329"/>
                </a:cxn>
                <a:cxn ang="0">
                  <a:pos x="2" y="0"/>
                </a:cxn>
                <a:cxn ang="0">
                  <a:pos x="1086" y="10"/>
                </a:cxn>
                <a:cxn ang="0">
                  <a:pos x="1084" y="339"/>
                </a:cxn>
              </a:cxnLst>
              <a:rect l="l" t="t" r="r" b="b"/>
              <a:pathLst>
                <a:path w="1086" h="339">
                  <a:moveTo>
                    <a:pt x="1084" y="339"/>
                  </a:moveTo>
                  <a:lnTo>
                    <a:pt x="0" y="329"/>
                  </a:lnTo>
                  <a:lnTo>
                    <a:pt x="2" y="0"/>
                  </a:lnTo>
                  <a:lnTo>
                    <a:pt x="1086" y="10"/>
                  </a:lnTo>
                  <a:lnTo>
                    <a:pt x="1084" y="339"/>
                  </a:lnTo>
                  <a:close/>
                </a:path>
              </a:pathLst>
            </a:custGeom>
            <a:solidFill>
              <a:srgbClr val="E3D8D8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40" name="Freeform 36" title=""/>
            <p:cNvSpPr/>
            <p:nvPr/>
          </p:nvSpPr>
          <p:spPr>
            <a:xfrm>
              <a:off x="1974" y="439"/>
              <a:ext cx="1086" cy="339"/>
            </a:xfrm>
            <a:custGeom>
              <a:cxnLst>
                <a:cxn ang="0">
                  <a:pos x="1084" y="339"/>
                </a:cxn>
                <a:cxn ang="0">
                  <a:pos x="0" y="329"/>
                </a:cxn>
                <a:cxn ang="0">
                  <a:pos x="2" y="0"/>
                </a:cxn>
                <a:cxn ang="0">
                  <a:pos x="1086" y="10"/>
                </a:cxn>
                <a:cxn ang="0">
                  <a:pos x="1084" y="339"/>
                </a:cxn>
              </a:cxnLst>
              <a:rect l="l" t="t" r="r" b="b"/>
              <a:pathLst>
                <a:path w="1086" h="339">
                  <a:moveTo>
                    <a:pt x="1084" y="339"/>
                  </a:moveTo>
                  <a:lnTo>
                    <a:pt x="0" y="329"/>
                  </a:lnTo>
                  <a:lnTo>
                    <a:pt x="2" y="0"/>
                  </a:lnTo>
                  <a:lnTo>
                    <a:pt x="1086" y="10"/>
                  </a:lnTo>
                  <a:lnTo>
                    <a:pt x="1084" y="339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41" name="Freeform 37" title=""/>
            <p:cNvSpPr/>
            <p:nvPr/>
          </p:nvSpPr>
          <p:spPr>
            <a:xfrm>
              <a:off x="1968" y="435"/>
              <a:ext cx="1098" cy="347"/>
            </a:xfrm>
            <a:custGeom>
              <a:cxnLst>
                <a:cxn ang="0">
                  <a:pos x="1090" y="343"/>
                </a:cxn>
                <a:cxn ang="0">
                  <a:pos x="1090" y="337"/>
                </a:cxn>
                <a:cxn ang="0">
                  <a:pos x="10" y="329"/>
                </a:cxn>
                <a:cxn ang="0">
                  <a:pos x="14" y="10"/>
                </a:cxn>
                <a:cxn ang="0">
                  <a:pos x="1086" y="18"/>
                </a:cxn>
                <a:cxn ang="0">
                  <a:pos x="1084" y="343"/>
                </a:cxn>
                <a:cxn ang="0">
                  <a:pos x="1090" y="343"/>
                </a:cxn>
                <a:cxn ang="0">
                  <a:pos x="1090" y="337"/>
                </a:cxn>
                <a:cxn ang="0">
                  <a:pos x="1090" y="343"/>
                </a:cxn>
                <a:cxn ang="0">
                  <a:pos x="1094" y="343"/>
                </a:cxn>
                <a:cxn ang="0">
                  <a:pos x="1098" y="8"/>
                </a:cxn>
                <a:cxn ang="0">
                  <a:pos x="2" y="0"/>
                </a:cxn>
                <a:cxn ang="0">
                  <a:pos x="0" y="339"/>
                </a:cxn>
                <a:cxn ang="0">
                  <a:pos x="1094" y="347"/>
                </a:cxn>
                <a:cxn ang="0">
                  <a:pos x="1094" y="343"/>
                </a:cxn>
                <a:cxn ang="0">
                  <a:pos x="1090" y="343"/>
                </a:cxn>
              </a:cxnLst>
              <a:rect l="l" t="t" r="r" b="b"/>
              <a:pathLst>
                <a:path w="1098" h="347">
                  <a:moveTo>
                    <a:pt x="1090" y="343"/>
                  </a:moveTo>
                  <a:lnTo>
                    <a:pt x="1090" y="337"/>
                  </a:lnTo>
                  <a:lnTo>
                    <a:pt x="10" y="329"/>
                  </a:lnTo>
                  <a:lnTo>
                    <a:pt x="14" y="10"/>
                  </a:lnTo>
                  <a:lnTo>
                    <a:pt x="1086" y="18"/>
                  </a:lnTo>
                  <a:lnTo>
                    <a:pt x="1084" y="343"/>
                  </a:lnTo>
                  <a:lnTo>
                    <a:pt x="1090" y="343"/>
                  </a:lnTo>
                  <a:lnTo>
                    <a:pt x="1090" y="337"/>
                  </a:lnTo>
                  <a:lnTo>
                    <a:pt x="1090" y="343"/>
                  </a:lnTo>
                  <a:lnTo>
                    <a:pt x="1094" y="343"/>
                  </a:lnTo>
                  <a:lnTo>
                    <a:pt x="1098" y="8"/>
                  </a:lnTo>
                  <a:lnTo>
                    <a:pt x="2" y="0"/>
                  </a:lnTo>
                  <a:lnTo>
                    <a:pt x="0" y="339"/>
                  </a:lnTo>
                  <a:lnTo>
                    <a:pt x="1094" y="347"/>
                  </a:lnTo>
                  <a:lnTo>
                    <a:pt x="1094" y="343"/>
                  </a:lnTo>
                  <a:lnTo>
                    <a:pt x="1090" y="343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42" name="Freeform 38" title=""/>
            <p:cNvSpPr/>
            <p:nvPr/>
          </p:nvSpPr>
          <p:spPr>
            <a:xfrm>
              <a:off x="1968" y="435"/>
              <a:ext cx="1098" cy="347"/>
            </a:xfrm>
            <a:custGeom>
              <a:cxnLst>
                <a:cxn ang="0">
                  <a:pos x="1090" y="343"/>
                </a:cxn>
                <a:cxn ang="0">
                  <a:pos x="1090" y="337"/>
                </a:cxn>
                <a:cxn ang="0">
                  <a:pos x="10" y="329"/>
                </a:cxn>
                <a:cxn ang="0">
                  <a:pos x="14" y="10"/>
                </a:cxn>
                <a:cxn ang="0">
                  <a:pos x="1086" y="18"/>
                </a:cxn>
                <a:cxn ang="0">
                  <a:pos x="1084" y="343"/>
                </a:cxn>
                <a:cxn ang="0">
                  <a:pos x="1090" y="343"/>
                </a:cxn>
                <a:cxn ang="0">
                  <a:pos x="1090" y="337"/>
                </a:cxn>
                <a:cxn ang="0">
                  <a:pos x="1090" y="343"/>
                </a:cxn>
                <a:cxn ang="0">
                  <a:pos x="1094" y="343"/>
                </a:cxn>
                <a:cxn ang="0">
                  <a:pos x="1098" y="8"/>
                </a:cxn>
                <a:cxn ang="0">
                  <a:pos x="2" y="0"/>
                </a:cxn>
                <a:cxn ang="0">
                  <a:pos x="0" y="339"/>
                </a:cxn>
                <a:cxn ang="0">
                  <a:pos x="1094" y="347"/>
                </a:cxn>
                <a:cxn ang="0">
                  <a:pos x="1094" y="343"/>
                </a:cxn>
                <a:cxn ang="0">
                  <a:pos x="1090" y="343"/>
                </a:cxn>
              </a:cxnLst>
              <a:rect l="l" t="t" r="r" b="b"/>
              <a:pathLst>
                <a:path w="1098" h="347">
                  <a:moveTo>
                    <a:pt x="1090" y="343"/>
                  </a:moveTo>
                  <a:lnTo>
                    <a:pt x="1090" y="337"/>
                  </a:lnTo>
                  <a:lnTo>
                    <a:pt x="10" y="329"/>
                  </a:lnTo>
                  <a:lnTo>
                    <a:pt x="14" y="10"/>
                  </a:lnTo>
                  <a:lnTo>
                    <a:pt x="1086" y="18"/>
                  </a:lnTo>
                  <a:lnTo>
                    <a:pt x="1084" y="343"/>
                  </a:lnTo>
                  <a:lnTo>
                    <a:pt x="1090" y="343"/>
                  </a:lnTo>
                  <a:lnTo>
                    <a:pt x="1090" y="337"/>
                  </a:lnTo>
                  <a:lnTo>
                    <a:pt x="1090" y="343"/>
                  </a:lnTo>
                  <a:lnTo>
                    <a:pt x="1094" y="343"/>
                  </a:lnTo>
                  <a:lnTo>
                    <a:pt x="1098" y="8"/>
                  </a:lnTo>
                  <a:lnTo>
                    <a:pt x="2" y="0"/>
                  </a:lnTo>
                  <a:lnTo>
                    <a:pt x="0" y="339"/>
                  </a:lnTo>
                  <a:lnTo>
                    <a:pt x="1094" y="347"/>
                  </a:lnTo>
                  <a:lnTo>
                    <a:pt x="1094" y="343"/>
                  </a:lnTo>
                  <a:lnTo>
                    <a:pt x="1090" y="343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43" name="Freeform 39" title=""/>
            <p:cNvSpPr/>
            <p:nvPr/>
          </p:nvSpPr>
          <p:spPr>
            <a:xfrm>
              <a:off x="1974" y="449"/>
              <a:ext cx="1092" cy="333"/>
            </a:xfrm>
            <a:custGeom>
              <a:cxnLst>
                <a:cxn ang="0">
                  <a:pos x="1088" y="333"/>
                </a:cxn>
                <a:cxn ang="0">
                  <a:pos x="0" y="325"/>
                </a:cxn>
                <a:cxn ang="0">
                  <a:pos x="0" y="315"/>
                </a:cxn>
                <a:cxn ang="0">
                  <a:pos x="1078" y="323"/>
                </a:cxn>
                <a:cxn ang="0">
                  <a:pos x="1080" y="0"/>
                </a:cxn>
                <a:cxn ang="0">
                  <a:pos x="1092" y="0"/>
                </a:cxn>
                <a:cxn ang="0">
                  <a:pos x="1088" y="333"/>
                </a:cxn>
              </a:cxnLst>
              <a:rect l="l" t="t" r="r" b="b"/>
              <a:pathLst>
                <a:path w="1092" h="333">
                  <a:moveTo>
                    <a:pt x="1088" y="333"/>
                  </a:moveTo>
                  <a:lnTo>
                    <a:pt x="0" y="325"/>
                  </a:lnTo>
                  <a:lnTo>
                    <a:pt x="0" y="315"/>
                  </a:lnTo>
                  <a:lnTo>
                    <a:pt x="1078" y="323"/>
                  </a:lnTo>
                  <a:lnTo>
                    <a:pt x="1080" y="0"/>
                  </a:lnTo>
                  <a:lnTo>
                    <a:pt x="1092" y="0"/>
                  </a:lnTo>
                  <a:lnTo>
                    <a:pt x="1088" y="3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44" name="Freeform 40" title=""/>
            <p:cNvSpPr/>
            <p:nvPr/>
          </p:nvSpPr>
          <p:spPr>
            <a:xfrm>
              <a:off x="2001" y="530"/>
              <a:ext cx="64" cy="50"/>
            </a:xfrm>
            <a:custGeom>
              <a:cxnLst>
                <a:cxn ang="0">
                  <a:pos x="512" y="400"/>
                </a:cxn>
                <a:cxn ang="0">
                  <a:pos x="0" y="384"/>
                </a:cxn>
                <a:cxn ang="0">
                  <a:pos x="0" y="80"/>
                </a:cxn>
                <a:cxn ang="0">
                  <a:pos x="96" y="0"/>
                </a:cxn>
                <a:cxn ang="0">
                  <a:pos x="512" y="0"/>
                </a:cxn>
                <a:cxn ang="0">
                  <a:pos x="512" y="400"/>
                </a:cxn>
              </a:cxnLst>
              <a:rect l="l" t="t" r="r" b="b"/>
              <a:pathLst>
                <a:path w="32" h="25">
                  <a:moveTo>
                    <a:pt x="32" y="25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45" name="Freeform 41" title=""/>
            <p:cNvSpPr>
              <a:spLocks noEditPoints="1"/>
            </p:cNvSpPr>
            <p:nvPr/>
          </p:nvSpPr>
          <p:spPr>
            <a:xfrm>
              <a:off x="1999" y="528"/>
              <a:ext cx="70" cy="52"/>
            </a:xfrm>
            <a:custGeom>
              <a:cxnLst>
                <a:cxn ang="0">
                  <a:pos x="496" y="0"/>
                </a:cxn>
                <a:cxn ang="0">
                  <a:pos x="64" y="0"/>
                </a:cxn>
                <a:cxn ang="0">
                  <a:pos x="0" y="64"/>
                </a:cxn>
                <a:cxn ang="0">
                  <a:pos x="0" y="336"/>
                </a:cxn>
                <a:cxn ang="0">
                  <a:pos x="64" y="416"/>
                </a:cxn>
                <a:cxn ang="0">
                  <a:pos x="496" y="416"/>
                </a:cxn>
                <a:cxn ang="0">
                  <a:pos x="560" y="352"/>
                </a:cxn>
                <a:cxn ang="0">
                  <a:pos x="560" y="64"/>
                </a:cxn>
                <a:cxn ang="0">
                  <a:pos x="496" y="0"/>
                </a:cxn>
                <a:cxn ang="0">
                  <a:pos x="96" y="32"/>
                </a:cxn>
                <a:cxn ang="0">
                  <a:pos x="448" y="32"/>
                </a:cxn>
                <a:cxn ang="0">
                  <a:pos x="512" y="112"/>
                </a:cxn>
                <a:cxn ang="0">
                  <a:pos x="512" y="320"/>
                </a:cxn>
                <a:cxn ang="0">
                  <a:pos x="448" y="400"/>
                </a:cxn>
                <a:cxn ang="0">
                  <a:pos x="96" y="400"/>
                </a:cxn>
                <a:cxn ang="0">
                  <a:pos x="32" y="320"/>
                </a:cxn>
                <a:cxn ang="0">
                  <a:pos x="32" y="96"/>
                </a:cxn>
                <a:cxn ang="0">
                  <a:pos x="96" y="32"/>
                </a:cxn>
              </a:cxnLst>
              <a:rect l="l" t="t" r="r" b="b"/>
              <a:pathLst>
                <a:path w="35" h="26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4" y="24"/>
                    <a:pt x="35" y="22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0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46" name="Freeform 42" title=""/>
            <p:cNvSpPr/>
            <p:nvPr/>
          </p:nvSpPr>
          <p:spPr>
            <a:xfrm>
              <a:off x="2085" y="530"/>
              <a:ext cx="63" cy="50"/>
            </a:xfrm>
            <a:custGeom>
              <a:cxnLst>
                <a:cxn ang="0">
                  <a:pos x="480" y="400"/>
                </a:cxn>
                <a:cxn ang="0">
                  <a:pos x="0" y="400"/>
                </a:cxn>
                <a:cxn ang="0">
                  <a:pos x="0" y="96"/>
                </a:cxn>
                <a:cxn ang="0">
                  <a:pos x="93" y="0"/>
                </a:cxn>
                <a:cxn ang="0">
                  <a:pos x="480" y="0"/>
                </a:cxn>
                <a:cxn ang="0">
                  <a:pos x="480" y="400"/>
                </a:cxn>
              </a:cxnLst>
              <a:rect l="l" t="t" r="r" b="b"/>
              <a:pathLst>
                <a:path w="32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47" name="Freeform 43" title=""/>
            <p:cNvSpPr>
              <a:spLocks noEditPoints="1"/>
            </p:cNvSpPr>
            <p:nvPr/>
          </p:nvSpPr>
          <p:spPr>
            <a:xfrm>
              <a:off x="2083" y="528"/>
              <a:ext cx="67" cy="54"/>
            </a:xfrm>
            <a:custGeom>
              <a:cxnLst>
                <a:cxn ang="0">
                  <a:pos x="465" y="0"/>
                </a:cxn>
                <a:cxn ang="0">
                  <a:pos x="63" y="0"/>
                </a:cxn>
                <a:cxn ang="0">
                  <a:pos x="0" y="64"/>
                </a:cxn>
                <a:cxn ang="0">
                  <a:pos x="0" y="352"/>
                </a:cxn>
                <a:cxn ang="0">
                  <a:pos x="47" y="416"/>
                </a:cxn>
                <a:cxn ang="0">
                  <a:pos x="451" y="432"/>
                </a:cxn>
                <a:cxn ang="0">
                  <a:pos x="512" y="352"/>
                </a:cxn>
                <a:cxn ang="0">
                  <a:pos x="512" y="80"/>
                </a:cxn>
                <a:cxn ang="0">
                  <a:pos x="465" y="0"/>
                </a:cxn>
                <a:cxn ang="0">
                  <a:pos x="93" y="32"/>
                </a:cxn>
                <a:cxn ang="0">
                  <a:pos x="420" y="32"/>
                </a:cxn>
                <a:cxn ang="0">
                  <a:pos x="465" y="112"/>
                </a:cxn>
                <a:cxn ang="0">
                  <a:pos x="465" y="336"/>
                </a:cxn>
                <a:cxn ang="0">
                  <a:pos x="420" y="400"/>
                </a:cxn>
                <a:cxn ang="0">
                  <a:pos x="77" y="400"/>
                </a:cxn>
                <a:cxn ang="0">
                  <a:pos x="32" y="320"/>
                </a:cxn>
                <a:cxn ang="0">
                  <a:pos x="32" y="112"/>
                </a:cxn>
                <a:cxn ang="0">
                  <a:pos x="93" y="32"/>
                </a:cxn>
              </a:cxnLst>
              <a:rect l="l" t="t" r="r" b="b"/>
              <a:pathLst>
                <a:path w="34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1" y="26"/>
                    <a:pt x="3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1" y="4"/>
                    <a:pt x="31" y="7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3"/>
                    <a:pt x="30" y="25"/>
                    <a:pt x="28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3" y="25"/>
                    <a:pt x="2" y="23"/>
                    <a:pt x="2" y="20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3" y="2"/>
                    <a:pt x="6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48" name="Freeform 44" title=""/>
            <p:cNvSpPr/>
            <p:nvPr/>
          </p:nvSpPr>
          <p:spPr>
            <a:xfrm>
              <a:off x="2166" y="530"/>
              <a:ext cx="65" cy="50"/>
            </a:xfrm>
            <a:custGeom>
              <a:cxnLst>
                <a:cxn ang="0">
                  <a:pos x="481" y="400"/>
                </a:cxn>
                <a:cxn ang="0">
                  <a:pos x="0" y="400"/>
                </a:cxn>
                <a:cxn ang="0">
                  <a:pos x="0" y="96"/>
                </a:cxn>
                <a:cxn ang="0">
                  <a:pos x="93" y="0"/>
                </a:cxn>
                <a:cxn ang="0">
                  <a:pos x="496" y="16"/>
                </a:cxn>
                <a:cxn ang="0">
                  <a:pos x="481" y="400"/>
                </a:cxn>
              </a:cxnLst>
              <a:rect l="l" t="t" r="r" b="b"/>
              <a:pathLst>
                <a:path w="33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33" y="1"/>
                    <a:pt x="33" y="1"/>
                    <a:pt x="33" y="1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49" name="Freeform 45" title=""/>
            <p:cNvSpPr>
              <a:spLocks noEditPoints="1"/>
            </p:cNvSpPr>
            <p:nvPr/>
          </p:nvSpPr>
          <p:spPr>
            <a:xfrm>
              <a:off x="2164" y="528"/>
              <a:ext cx="69" cy="54"/>
            </a:xfrm>
            <a:custGeom>
              <a:cxnLst>
                <a:cxn ang="0">
                  <a:pos x="467" y="0"/>
                </a:cxn>
                <a:cxn ang="0">
                  <a:pos x="63" y="0"/>
                </a:cxn>
                <a:cxn ang="0">
                  <a:pos x="16" y="80"/>
                </a:cxn>
                <a:cxn ang="0">
                  <a:pos x="0" y="352"/>
                </a:cxn>
                <a:cxn ang="0">
                  <a:pos x="63" y="432"/>
                </a:cxn>
                <a:cxn ang="0">
                  <a:pos x="467" y="432"/>
                </a:cxn>
                <a:cxn ang="0">
                  <a:pos x="528" y="352"/>
                </a:cxn>
                <a:cxn ang="0">
                  <a:pos x="528" y="80"/>
                </a:cxn>
                <a:cxn ang="0">
                  <a:pos x="467" y="0"/>
                </a:cxn>
                <a:cxn ang="0">
                  <a:pos x="93" y="32"/>
                </a:cxn>
                <a:cxn ang="0">
                  <a:pos x="420" y="48"/>
                </a:cxn>
                <a:cxn ang="0">
                  <a:pos x="481" y="112"/>
                </a:cxn>
                <a:cxn ang="0">
                  <a:pos x="481" y="336"/>
                </a:cxn>
                <a:cxn ang="0">
                  <a:pos x="420" y="400"/>
                </a:cxn>
                <a:cxn ang="0">
                  <a:pos x="93" y="400"/>
                </a:cxn>
                <a:cxn ang="0">
                  <a:pos x="32" y="336"/>
                </a:cxn>
                <a:cxn ang="0">
                  <a:pos x="32" y="112"/>
                </a:cxn>
                <a:cxn ang="0">
                  <a:pos x="93" y="32"/>
                </a:cxn>
              </a:cxnLst>
              <a:rect l="l" t="t" r="r" b="b"/>
              <a:pathLst>
                <a:path w="35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5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3"/>
                    <a:pt x="28" y="3"/>
                    <a:pt x="28" y="3"/>
                  </a:cubicBezTo>
                  <a:cubicBezTo>
                    <a:pt x="31" y="3"/>
                    <a:pt x="32" y="5"/>
                    <a:pt x="32" y="7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50" name="Freeform 46" title=""/>
            <p:cNvSpPr/>
            <p:nvPr/>
          </p:nvSpPr>
          <p:spPr>
            <a:xfrm>
              <a:off x="2249" y="532"/>
              <a:ext cx="64" cy="50"/>
            </a:xfrm>
            <a:custGeom>
              <a:cxnLst>
                <a:cxn ang="0">
                  <a:pos x="512" y="400"/>
                </a:cxn>
                <a:cxn ang="0">
                  <a:pos x="0" y="384"/>
                </a:cxn>
                <a:cxn ang="0">
                  <a:pos x="0" y="80"/>
                </a:cxn>
                <a:cxn ang="0">
                  <a:pos x="96" y="0"/>
                </a:cxn>
                <a:cxn ang="0">
                  <a:pos x="512" y="0"/>
                </a:cxn>
                <a:cxn ang="0">
                  <a:pos x="512" y="400"/>
                </a:cxn>
              </a:cxnLst>
              <a:rect l="l" t="t" r="r" b="b"/>
              <a:pathLst>
                <a:path w="32" h="25">
                  <a:moveTo>
                    <a:pt x="32" y="25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25"/>
                    <a:pt x="32" y="25"/>
                    <a:pt x="32" y="25"/>
                  </a:cubicBezTo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51" name="Freeform 47" title=""/>
            <p:cNvSpPr>
              <a:spLocks noEditPoints="1"/>
            </p:cNvSpPr>
            <p:nvPr/>
          </p:nvSpPr>
          <p:spPr>
            <a:xfrm>
              <a:off x="2247" y="530"/>
              <a:ext cx="70" cy="52"/>
            </a:xfrm>
            <a:custGeom>
              <a:cxnLst>
                <a:cxn ang="0">
                  <a:pos x="496" y="0"/>
                </a:cxn>
                <a:cxn ang="0">
                  <a:pos x="64" y="0"/>
                </a:cxn>
                <a:cxn ang="0">
                  <a:pos x="0" y="64"/>
                </a:cxn>
                <a:cxn ang="0">
                  <a:pos x="0" y="352"/>
                </a:cxn>
                <a:cxn ang="0">
                  <a:pos x="64" y="416"/>
                </a:cxn>
                <a:cxn ang="0">
                  <a:pos x="496" y="416"/>
                </a:cxn>
                <a:cxn ang="0">
                  <a:pos x="560" y="352"/>
                </a:cxn>
                <a:cxn ang="0">
                  <a:pos x="560" y="64"/>
                </a:cxn>
                <a:cxn ang="0">
                  <a:pos x="496" y="0"/>
                </a:cxn>
                <a:cxn ang="0">
                  <a:pos x="96" y="32"/>
                </a:cxn>
                <a:cxn ang="0">
                  <a:pos x="448" y="32"/>
                </a:cxn>
                <a:cxn ang="0">
                  <a:pos x="512" y="112"/>
                </a:cxn>
                <a:cxn ang="0">
                  <a:pos x="512" y="320"/>
                </a:cxn>
                <a:cxn ang="0">
                  <a:pos x="448" y="400"/>
                </a:cxn>
                <a:cxn ang="0">
                  <a:pos x="96" y="400"/>
                </a:cxn>
                <a:cxn ang="0">
                  <a:pos x="32" y="320"/>
                </a:cxn>
                <a:cxn ang="0">
                  <a:pos x="32" y="96"/>
                </a:cxn>
                <a:cxn ang="0">
                  <a:pos x="96" y="32"/>
                </a:cxn>
              </a:cxnLst>
              <a:rect l="l" t="t" r="r" b="b"/>
              <a:pathLst>
                <a:path w="35" h="26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5" y="24"/>
                    <a:pt x="35" y="22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1" y="0"/>
                  </a:cubicBezTo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0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4"/>
                    <a:pt x="4" y="2"/>
                    <a:pt x="6" y="2"/>
                  </a:cubicBezTo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52" name="Freeform 48" title=""/>
            <p:cNvSpPr/>
            <p:nvPr/>
          </p:nvSpPr>
          <p:spPr>
            <a:xfrm>
              <a:off x="2333" y="532"/>
              <a:ext cx="63" cy="50"/>
            </a:xfrm>
            <a:custGeom>
              <a:cxnLst>
                <a:cxn ang="0">
                  <a:pos x="480" y="400"/>
                </a:cxn>
                <a:cxn ang="0">
                  <a:pos x="0" y="400"/>
                </a:cxn>
                <a:cxn ang="0">
                  <a:pos x="0" y="96"/>
                </a:cxn>
                <a:cxn ang="0">
                  <a:pos x="93" y="0"/>
                </a:cxn>
                <a:cxn ang="0">
                  <a:pos x="480" y="0"/>
                </a:cxn>
                <a:cxn ang="0">
                  <a:pos x="480" y="400"/>
                </a:cxn>
              </a:cxnLst>
              <a:rect l="l" t="t" r="r" b="b"/>
              <a:pathLst>
                <a:path w="32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25"/>
                    <a:pt x="32" y="25"/>
                    <a:pt x="32" y="25"/>
                  </a:cubicBezTo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53" name="Freeform 49" title=""/>
            <p:cNvSpPr>
              <a:spLocks noEditPoints="1"/>
            </p:cNvSpPr>
            <p:nvPr/>
          </p:nvSpPr>
          <p:spPr>
            <a:xfrm>
              <a:off x="2331" y="530"/>
              <a:ext cx="67" cy="53"/>
            </a:xfrm>
            <a:custGeom>
              <a:cxnLst>
                <a:cxn ang="0">
                  <a:pos x="465" y="0"/>
                </a:cxn>
                <a:cxn ang="0">
                  <a:pos x="63" y="0"/>
                </a:cxn>
                <a:cxn ang="0">
                  <a:pos x="0" y="61"/>
                </a:cxn>
                <a:cxn ang="0">
                  <a:pos x="0" y="324"/>
                </a:cxn>
                <a:cxn ang="0">
                  <a:pos x="63" y="385"/>
                </a:cxn>
                <a:cxn ang="0">
                  <a:pos x="451" y="400"/>
                </a:cxn>
                <a:cxn ang="0">
                  <a:pos x="512" y="324"/>
                </a:cxn>
                <a:cxn ang="0">
                  <a:pos x="512" y="77"/>
                </a:cxn>
                <a:cxn ang="0">
                  <a:pos x="465" y="0"/>
                </a:cxn>
                <a:cxn ang="0">
                  <a:pos x="93" y="31"/>
                </a:cxn>
                <a:cxn ang="0">
                  <a:pos x="420" y="31"/>
                </a:cxn>
                <a:cxn ang="0">
                  <a:pos x="481" y="104"/>
                </a:cxn>
                <a:cxn ang="0">
                  <a:pos x="465" y="308"/>
                </a:cxn>
                <a:cxn ang="0">
                  <a:pos x="420" y="369"/>
                </a:cxn>
                <a:cxn ang="0">
                  <a:pos x="77" y="369"/>
                </a:cxn>
                <a:cxn ang="0">
                  <a:pos x="32" y="296"/>
                </a:cxn>
                <a:cxn ang="0">
                  <a:pos x="32" y="104"/>
                </a:cxn>
                <a:cxn ang="0">
                  <a:pos x="93" y="31"/>
                </a:cxn>
              </a:cxnLst>
              <a:rect l="l" t="t" r="r" b="b"/>
              <a:pathLst>
                <a:path w="34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1" y="26"/>
                    <a:pt x="4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3"/>
                    <a:pt x="30" y="25"/>
                    <a:pt x="28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3" y="25"/>
                    <a:pt x="2" y="23"/>
                    <a:pt x="2" y="20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4" y="2"/>
                    <a:pt x="6" y="2"/>
                  </a:cubicBezTo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54" name="Freeform 50" title=""/>
            <p:cNvSpPr/>
            <p:nvPr/>
          </p:nvSpPr>
          <p:spPr>
            <a:xfrm>
              <a:off x="2414" y="532"/>
              <a:ext cx="65" cy="50"/>
            </a:xfrm>
            <a:custGeom>
              <a:cxnLst>
                <a:cxn ang="0">
                  <a:pos x="481" y="400"/>
                </a:cxn>
                <a:cxn ang="0">
                  <a:pos x="0" y="400"/>
                </a:cxn>
                <a:cxn ang="0">
                  <a:pos x="16" y="96"/>
                </a:cxn>
                <a:cxn ang="0">
                  <a:pos x="93" y="0"/>
                </a:cxn>
                <a:cxn ang="0">
                  <a:pos x="496" y="16"/>
                </a:cxn>
                <a:cxn ang="0">
                  <a:pos x="481" y="400"/>
                </a:cxn>
              </a:cxnLst>
              <a:rect l="l" t="t" r="r" b="b"/>
              <a:pathLst>
                <a:path w="33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33" y="1"/>
                    <a:pt x="33" y="1"/>
                    <a:pt x="33" y="1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55" name="Freeform 51" title=""/>
            <p:cNvSpPr>
              <a:spLocks noEditPoints="1"/>
            </p:cNvSpPr>
            <p:nvPr/>
          </p:nvSpPr>
          <p:spPr>
            <a:xfrm>
              <a:off x="2412" y="530"/>
              <a:ext cx="69" cy="53"/>
            </a:xfrm>
            <a:custGeom>
              <a:cxnLst>
                <a:cxn ang="0">
                  <a:pos x="467" y="0"/>
                </a:cxn>
                <a:cxn ang="0">
                  <a:pos x="63" y="0"/>
                </a:cxn>
                <a:cxn ang="0">
                  <a:pos x="16" y="77"/>
                </a:cxn>
                <a:cxn ang="0">
                  <a:pos x="0" y="324"/>
                </a:cxn>
                <a:cxn ang="0">
                  <a:pos x="63" y="400"/>
                </a:cxn>
                <a:cxn ang="0">
                  <a:pos x="467" y="400"/>
                </a:cxn>
                <a:cxn ang="0">
                  <a:pos x="528" y="324"/>
                </a:cxn>
                <a:cxn ang="0">
                  <a:pos x="528" y="77"/>
                </a:cxn>
                <a:cxn ang="0">
                  <a:pos x="467" y="0"/>
                </a:cxn>
                <a:cxn ang="0">
                  <a:pos x="93" y="31"/>
                </a:cxn>
                <a:cxn ang="0">
                  <a:pos x="420" y="47"/>
                </a:cxn>
                <a:cxn ang="0">
                  <a:pos x="481" y="104"/>
                </a:cxn>
                <a:cxn ang="0">
                  <a:pos x="481" y="308"/>
                </a:cxn>
                <a:cxn ang="0">
                  <a:pos x="420" y="369"/>
                </a:cxn>
                <a:cxn ang="0">
                  <a:pos x="93" y="369"/>
                </a:cxn>
                <a:cxn ang="0">
                  <a:pos x="32" y="308"/>
                </a:cxn>
                <a:cxn ang="0">
                  <a:pos x="32" y="104"/>
                </a:cxn>
                <a:cxn ang="0">
                  <a:pos x="93" y="31"/>
                </a:cxn>
              </a:cxnLst>
              <a:rect l="l" t="t" r="r" b="b"/>
              <a:pathLst>
                <a:path w="35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5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3"/>
                    <a:pt x="28" y="3"/>
                    <a:pt x="28" y="3"/>
                  </a:cubicBezTo>
                  <a:cubicBezTo>
                    <a:pt x="31" y="3"/>
                    <a:pt x="32" y="5"/>
                    <a:pt x="32" y="7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56" name="Freeform 52" title=""/>
            <p:cNvSpPr/>
            <p:nvPr/>
          </p:nvSpPr>
          <p:spPr>
            <a:xfrm>
              <a:off x="2497" y="534"/>
              <a:ext cx="64" cy="49"/>
            </a:xfrm>
            <a:custGeom>
              <a:cxnLst>
                <a:cxn ang="0">
                  <a:pos x="512" y="368"/>
                </a:cxn>
                <a:cxn ang="0">
                  <a:pos x="0" y="353"/>
                </a:cxn>
                <a:cxn ang="0">
                  <a:pos x="0" y="76"/>
                </a:cxn>
                <a:cxn ang="0">
                  <a:pos x="96" y="0"/>
                </a:cxn>
                <a:cxn ang="0">
                  <a:pos x="512" y="0"/>
                </a:cxn>
                <a:cxn ang="0">
                  <a:pos x="512" y="368"/>
                </a:cxn>
              </a:cxnLst>
              <a:rect l="l" t="t" r="r" b="b"/>
              <a:pathLst>
                <a:path w="32" h="25">
                  <a:moveTo>
                    <a:pt x="32" y="25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57" name="Freeform 53" title=""/>
            <p:cNvSpPr>
              <a:spLocks noEditPoints="1"/>
            </p:cNvSpPr>
            <p:nvPr/>
          </p:nvSpPr>
          <p:spPr>
            <a:xfrm>
              <a:off x="2495" y="532"/>
              <a:ext cx="69" cy="51"/>
            </a:xfrm>
            <a:custGeom>
              <a:cxnLst>
                <a:cxn ang="0">
                  <a:pos x="467" y="0"/>
                </a:cxn>
                <a:cxn ang="0">
                  <a:pos x="63" y="0"/>
                </a:cxn>
                <a:cxn ang="0">
                  <a:pos x="0" y="61"/>
                </a:cxn>
                <a:cxn ang="0">
                  <a:pos x="0" y="324"/>
                </a:cxn>
                <a:cxn ang="0">
                  <a:pos x="63" y="384"/>
                </a:cxn>
                <a:cxn ang="0">
                  <a:pos x="467" y="384"/>
                </a:cxn>
                <a:cxn ang="0">
                  <a:pos x="528" y="324"/>
                </a:cxn>
                <a:cxn ang="0">
                  <a:pos x="528" y="61"/>
                </a:cxn>
                <a:cxn ang="0">
                  <a:pos x="467" y="0"/>
                </a:cxn>
                <a:cxn ang="0">
                  <a:pos x="93" y="31"/>
                </a:cxn>
                <a:cxn ang="0">
                  <a:pos x="420" y="31"/>
                </a:cxn>
                <a:cxn ang="0">
                  <a:pos x="481" y="104"/>
                </a:cxn>
                <a:cxn ang="0">
                  <a:pos x="481" y="296"/>
                </a:cxn>
                <a:cxn ang="0">
                  <a:pos x="420" y="369"/>
                </a:cxn>
                <a:cxn ang="0">
                  <a:pos x="93" y="369"/>
                </a:cxn>
                <a:cxn ang="0">
                  <a:pos x="32" y="296"/>
                </a:cxn>
                <a:cxn ang="0">
                  <a:pos x="32" y="92"/>
                </a:cxn>
                <a:cxn ang="0">
                  <a:pos x="93" y="31"/>
                </a:cxn>
              </a:cxnLst>
              <a:rect l="l" t="t" r="r" b="b"/>
              <a:pathLst>
                <a:path w="35" h="26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5" y="24"/>
                    <a:pt x="35" y="22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0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58" name="Freeform 54" title=""/>
            <p:cNvSpPr/>
            <p:nvPr/>
          </p:nvSpPr>
          <p:spPr>
            <a:xfrm>
              <a:off x="2580" y="534"/>
              <a:ext cx="64" cy="49"/>
            </a:xfrm>
            <a:custGeom>
              <a:cxnLst>
                <a:cxn ang="0">
                  <a:pos x="512" y="368"/>
                </a:cxn>
                <a:cxn ang="0">
                  <a:pos x="0" y="368"/>
                </a:cxn>
                <a:cxn ang="0">
                  <a:pos x="0" y="92"/>
                </a:cxn>
                <a:cxn ang="0">
                  <a:pos x="96" y="0"/>
                </a:cxn>
                <a:cxn ang="0">
                  <a:pos x="512" y="0"/>
                </a:cxn>
                <a:cxn ang="0">
                  <a:pos x="512" y="368"/>
                </a:cxn>
              </a:cxnLst>
              <a:rect l="l" t="t" r="r" b="b"/>
              <a:pathLst>
                <a:path w="32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59" name="Freeform 55" title=""/>
            <p:cNvSpPr>
              <a:spLocks noEditPoints="1"/>
            </p:cNvSpPr>
            <p:nvPr/>
          </p:nvSpPr>
          <p:spPr>
            <a:xfrm>
              <a:off x="2578" y="532"/>
              <a:ext cx="68" cy="53"/>
            </a:xfrm>
            <a:custGeom>
              <a:cxnLst>
                <a:cxn ang="0">
                  <a:pos x="496" y="0"/>
                </a:cxn>
                <a:cxn ang="0">
                  <a:pos x="64" y="0"/>
                </a:cxn>
                <a:cxn ang="0">
                  <a:pos x="0" y="61"/>
                </a:cxn>
                <a:cxn ang="0">
                  <a:pos x="0" y="324"/>
                </a:cxn>
                <a:cxn ang="0">
                  <a:pos x="64" y="385"/>
                </a:cxn>
                <a:cxn ang="0">
                  <a:pos x="480" y="400"/>
                </a:cxn>
                <a:cxn ang="0">
                  <a:pos x="544" y="324"/>
                </a:cxn>
                <a:cxn ang="0">
                  <a:pos x="544" y="77"/>
                </a:cxn>
                <a:cxn ang="0">
                  <a:pos x="496" y="0"/>
                </a:cxn>
                <a:cxn ang="0">
                  <a:pos x="96" y="31"/>
                </a:cxn>
                <a:cxn ang="0">
                  <a:pos x="448" y="31"/>
                </a:cxn>
                <a:cxn ang="0">
                  <a:pos x="512" y="104"/>
                </a:cxn>
                <a:cxn ang="0">
                  <a:pos x="496" y="308"/>
                </a:cxn>
                <a:cxn ang="0">
                  <a:pos x="448" y="369"/>
                </a:cxn>
                <a:cxn ang="0">
                  <a:pos x="80" y="369"/>
                </a:cxn>
                <a:cxn ang="0">
                  <a:pos x="32" y="296"/>
                </a:cxn>
                <a:cxn ang="0">
                  <a:pos x="32" y="104"/>
                </a:cxn>
                <a:cxn ang="0">
                  <a:pos x="96" y="31"/>
                </a:cxn>
              </a:cxnLst>
              <a:rect l="l" t="t" r="r" b="b"/>
              <a:pathLst>
                <a:path w="34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1" y="26"/>
                    <a:pt x="4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3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3"/>
                    <a:pt x="30" y="25"/>
                    <a:pt x="28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3" y="25"/>
                    <a:pt x="2" y="23"/>
                    <a:pt x="2" y="20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60" name="Freeform 56" title=""/>
            <p:cNvSpPr/>
            <p:nvPr/>
          </p:nvSpPr>
          <p:spPr>
            <a:xfrm>
              <a:off x="2659" y="531"/>
              <a:ext cx="65" cy="49"/>
            </a:xfrm>
            <a:custGeom>
              <a:cxnLst>
                <a:cxn ang="0">
                  <a:pos x="496" y="368"/>
                </a:cxn>
                <a:cxn ang="0">
                  <a:pos x="0" y="368"/>
                </a:cxn>
                <a:cxn ang="0">
                  <a:pos x="16" y="92"/>
                </a:cxn>
                <a:cxn ang="0">
                  <a:pos x="93" y="0"/>
                </a:cxn>
                <a:cxn ang="0">
                  <a:pos x="496" y="16"/>
                </a:cxn>
                <a:cxn ang="0">
                  <a:pos x="496" y="368"/>
                </a:cxn>
              </a:cxnLst>
              <a:rect l="l" t="t" r="r" b="b"/>
              <a:pathLst>
                <a:path w="33" h="25">
                  <a:moveTo>
                    <a:pt x="33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3" y="25"/>
                    <a:pt x="33" y="25"/>
                    <a:pt x="33" y="25"/>
                  </a:cubicBezTo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61" name="Freeform 57" title=""/>
            <p:cNvSpPr>
              <a:spLocks noEditPoints="1"/>
            </p:cNvSpPr>
            <p:nvPr/>
          </p:nvSpPr>
          <p:spPr>
            <a:xfrm>
              <a:off x="2660" y="532"/>
              <a:ext cx="69" cy="53"/>
            </a:xfrm>
            <a:custGeom>
              <a:cxnLst>
                <a:cxn ang="0">
                  <a:pos x="467" y="0"/>
                </a:cxn>
                <a:cxn ang="0">
                  <a:pos x="63" y="0"/>
                </a:cxn>
                <a:cxn ang="0">
                  <a:pos x="16" y="77"/>
                </a:cxn>
                <a:cxn ang="0">
                  <a:pos x="16" y="324"/>
                </a:cxn>
                <a:cxn ang="0">
                  <a:pos x="63" y="400"/>
                </a:cxn>
                <a:cxn ang="0">
                  <a:pos x="467" y="400"/>
                </a:cxn>
                <a:cxn ang="0">
                  <a:pos x="528" y="324"/>
                </a:cxn>
                <a:cxn ang="0">
                  <a:pos x="528" y="77"/>
                </a:cxn>
                <a:cxn ang="0">
                  <a:pos x="467" y="0"/>
                </a:cxn>
                <a:cxn ang="0">
                  <a:pos x="93" y="31"/>
                </a:cxn>
                <a:cxn ang="0">
                  <a:pos x="420" y="47"/>
                </a:cxn>
                <a:cxn ang="0">
                  <a:pos x="481" y="104"/>
                </a:cxn>
                <a:cxn ang="0">
                  <a:pos x="481" y="308"/>
                </a:cxn>
                <a:cxn ang="0">
                  <a:pos x="420" y="369"/>
                </a:cxn>
                <a:cxn ang="0">
                  <a:pos x="93" y="369"/>
                </a:cxn>
                <a:cxn ang="0">
                  <a:pos x="32" y="308"/>
                </a:cxn>
                <a:cxn ang="0">
                  <a:pos x="47" y="104"/>
                </a:cxn>
                <a:cxn ang="0">
                  <a:pos x="93" y="31"/>
                </a:cxn>
              </a:cxnLst>
              <a:rect l="l" t="t" r="r" b="b"/>
              <a:pathLst>
                <a:path w="35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5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0"/>
                    <a:pt x="31" y="0"/>
                  </a:cubicBezTo>
                  <a:moveTo>
                    <a:pt x="6" y="2"/>
                  </a:moveTo>
                  <a:cubicBezTo>
                    <a:pt x="28" y="3"/>
                    <a:pt x="28" y="3"/>
                    <a:pt x="28" y="3"/>
                  </a:cubicBezTo>
                  <a:cubicBezTo>
                    <a:pt x="31" y="3"/>
                    <a:pt x="32" y="5"/>
                    <a:pt x="32" y="7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6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6" y="2"/>
                  </a:cubicBezTo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62" name="Freeform 58" title=""/>
            <p:cNvSpPr/>
            <p:nvPr/>
          </p:nvSpPr>
          <p:spPr>
            <a:xfrm>
              <a:off x="2745" y="536"/>
              <a:ext cx="63" cy="49"/>
            </a:xfrm>
            <a:custGeom>
              <a:cxnLst>
                <a:cxn ang="0">
                  <a:pos x="480" y="368"/>
                </a:cxn>
                <a:cxn ang="0">
                  <a:pos x="0" y="353"/>
                </a:cxn>
                <a:cxn ang="0">
                  <a:pos x="0" y="76"/>
                </a:cxn>
                <a:cxn ang="0">
                  <a:pos x="93" y="0"/>
                </a:cxn>
                <a:cxn ang="0">
                  <a:pos x="480" y="0"/>
                </a:cxn>
                <a:cxn ang="0">
                  <a:pos x="480" y="368"/>
                </a:cxn>
              </a:cxnLst>
              <a:rect l="l" t="t" r="r" b="b"/>
              <a:pathLst>
                <a:path w="32" h="25">
                  <a:moveTo>
                    <a:pt x="32" y="25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25"/>
                    <a:pt x="32" y="25"/>
                    <a:pt x="32" y="25"/>
                  </a:cubicBezTo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63" name="Freeform 59" title=""/>
            <p:cNvSpPr>
              <a:spLocks noEditPoints="1"/>
            </p:cNvSpPr>
            <p:nvPr/>
          </p:nvSpPr>
          <p:spPr>
            <a:xfrm>
              <a:off x="2743" y="534"/>
              <a:ext cx="69" cy="51"/>
            </a:xfrm>
            <a:custGeom>
              <a:cxnLst>
                <a:cxn ang="0">
                  <a:pos x="467" y="0"/>
                </a:cxn>
                <a:cxn ang="0">
                  <a:pos x="63" y="0"/>
                </a:cxn>
                <a:cxn ang="0">
                  <a:pos x="0" y="61"/>
                </a:cxn>
                <a:cxn ang="0">
                  <a:pos x="0" y="324"/>
                </a:cxn>
                <a:cxn ang="0">
                  <a:pos x="63" y="384"/>
                </a:cxn>
                <a:cxn ang="0">
                  <a:pos x="467" y="384"/>
                </a:cxn>
                <a:cxn ang="0">
                  <a:pos x="528" y="324"/>
                </a:cxn>
                <a:cxn ang="0">
                  <a:pos x="528" y="61"/>
                </a:cxn>
                <a:cxn ang="0">
                  <a:pos x="467" y="0"/>
                </a:cxn>
                <a:cxn ang="0">
                  <a:pos x="93" y="31"/>
                </a:cxn>
                <a:cxn ang="0">
                  <a:pos x="420" y="31"/>
                </a:cxn>
                <a:cxn ang="0">
                  <a:pos x="481" y="104"/>
                </a:cxn>
                <a:cxn ang="0">
                  <a:pos x="481" y="296"/>
                </a:cxn>
                <a:cxn ang="0">
                  <a:pos x="420" y="369"/>
                </a:cxn>
                <a:cxn ang="0">
                  <a:pos x="93" y="369"/>
                </a:cxn>
                <a:cxn ang="0">
                  <a:pos x="32" y="296"/>
                </a:cxn>
                <a:cxn ang="0">
                  <a:pos x="32" y="92"/>
                </a:cxn>
                <a:cxn ang="0">
                  <a:pos x="93" y="31"/>
                </a:cxn>
              </a:cxnLst>
              <a:rect l="l" t="t" r="r" b="b"/>
              <a:pathLst>
                <a:path w="35" h="26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5" y="24"/>
                    <a:pt x="35" y="22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1" y="0"/>
                  </a:cubicBezTo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0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4"/>
                    <a:pt x="4" y="2"/>
                    <a:pt x="6" y="2"/>
                  </a:cubicBezTo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64" name="Freeform 60" title=""/>
            <p:cNvSpPr/>
            <p:nvPr/>
          </p:nvSpPr>
          <p:spPr>
            <a:xfrm>
              <a:off x="2828" y="536"/>
              <a:ext cx="64" cy="49"/>
            </a:xfrm>
            <a:custGeom>
              <a:cxnLst>
                <a:cxn ang="0">
                  <a:pos x="512" y="368"/>
                </a:cxn>
                <a:cxn ang="0">
                  <a:pos x="0" y="368"/>
                </a:cxn>
                <a:cxn ang="0">
                  <a:pos x="0" y="92"/>
                </a:cxn>
                <a:cxn ang="0">
                  <a:pos x="96" y="0"/>
                </a:cxn>
                <a:cxn ang="0">
                  <a:pos x="512" y="0"/>
                </a:cxn>
                <a:cxn ang="0">
                  <a:pos x="512" y="368"/>
                </a:cxn>
              </a:cxnLst>
              <a:rect l="l" t="t" r="r" b="b"/>
              <a:pathLst>
                <a:path w="32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65" name="Freeform 61" title=""/>
            <p:cNvSpPr>
              <a:spLocks noEditPoints="1"/>
            </p:cNvSpPr>
            <p:nvPr/>
          </p:nvSpPr>
          <p:spPr>
            <a:xfrm>
              <a:off x="2826" y="534"/>
              <a:ext cx="68" cy="53"/>
            </a:xfrm>
            <a:custGeom>
              <a:cxnLst>
                <a:cxn ang="0">
                  <a:pos x="496" y="0"/>
                </a:cxn>
                <a:cxn ang="0">
                  <a:pos x="64" y="0"/>
                </a:cxn>
                <a:cxn ang="0">
                  <a:pos x="0" y="61"/>
                </a:cxn>
                <a:cxn ang="0">
                  <a:pos x="0" y="324"/>
                </a:cxn>
                <a:cxn ang="0">
                  <a:pos x="64" y="385"/>
                </a:cxn>
                <a:cxn ang="0">
                  <a:pos x="480" y="400"/>
                </a:cxn>
                <a:cxn ang="0">
                  <a:pos x="544" y="324"/>
                </a:cxn>
                <a:cxn ang="0">
                  <a:pos x="544" y="77"/>
                </a:cxn>
                <a:cxn ang="0">
                  <a:pos x="496" y="0"/>
                </a:cxn>
                <a:cxn ang="0">
                  <a:pos x="96" y="31"/>
                </a:cxn>
                <a:cxn ang="0">
                  <a:pos x="448" y="31"/>
                </a:cxn>
                <a:cxn ang="0">
                  <a:pos x="512" y="104"/>
                </a:cxn>
                <a:cxn ang="0">
                  <a:pos x="496" y="308"/>
                </a:cxn>
                <a:cxn ang="0">
                  <a:pos x="448" y="369"/>
                </a:cxn>
                <a:cxn ang="0">
                  <a:pos x="80" y="369"/>
                </a:cxn>
                <a:cxn ang="0">
                  <a:pos x="32" y="296"/>
                </a:cxn>
                <a:cxn ang="0">
                  <a:pos x="32" y="104"/>
                </a:cxn>
                <a:cxn ang="0">
                  <a:pos x="96" y="31"/>
                </a:cxn>
              </a:cxnLst>
              <a:rect l="l" t="t" r="r" b="b"/>
              <a:pathLst>
                <a:path w="34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3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3"/>
                    <a:pt x="30" y="25"/>
                    <a:pt x="28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3" y="25"/>
                    <a:pt x="2" y="23"/>
                    <a:pt x="2" y="20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66" name="Freeform 62" title=""/>
            <p:cNvSpPr/>
            <p:nvPr/>
          </p:nvSpPr>
          <p:spPr>
            <a:xfrm>
              <a:off x="2909" y="536"/>
              <a:ext cx="123" cy="49"/>
            </a:xfrm>
            <a:custGeom>
              <a:cxnLst>
                <a:cxn ang="0">
                  <a:pos x="960" y="368"/>
                </a:cxn>
                <a:cxn ang="0">
                  <a:pos x="0" y="368"/>
                </a:cxn>
                <a:cxn ang="0">
                  <a:pos x="16" y="92"/>
                </a:cxn>
                <a:cxn ang="0">
                  <a:pos x="95" y="0"/>
                </a:cxn>
                <a:cxn ang="0">
                  <a:pos x="960" y="16"/>
                </a:cxn>
                <a:cxn ang="0">
                  <a:pos x="960" y="368"/>
                </a:cxn>
              </a:cxnLst>
              <a:rect l="l" t="t" r="r" b="b"/>
              <a:pathLst>
                <a:path w="62" h="25">
                  <a:moveTo>
                    <a:pt x="6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62" y="1"/>
                    <a:pt x="62" y="1"/>
                    <a:pt x="62" y="1"/>
                  </a:cubicBezTo>
                  <a:lnTo>
                    <a:pt x="62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67" name="Freeform 63" title=""/>
            <p:cNvSpPr>
              <a:spLocks noEditPoints="1"/>
            </p:cNvSpPr>
            <p:nvPr/>
          </p:nvSpPr>
          <p:spPr>
            <a:xfrm>
              <a:off x="2909" y="534"/>
              <a:ext cx="127" cy="53"/>
            </a:xfrm>
            <a:custGeom>
              <a:cxnLst>
                <a:cxn ang="0">
                  <a:pos x="929" y="16"/>
                </a:cxn>
                <a:cxn ang="0">
                  <a:pos x="64" y="0"/>
                </a:cxn>
                <a:cxn ang="0">
                  <a:pos x="0" y="77"/>
                </a:cxn>
                <a:cxn ang="0">
                  <a:pos x="0" y="324"/>
                </a:cxn>
                <a:cxn ang="0">
                  <a:pos x="48" y="400"/>
                </a:cxn>
                <a:cxn ang="0">
                  <a:pos x="929" y="400"/>
                </a:cxn>
                <a:cxn ang="0">
                  <a:pos x="976" y="340"/>
                </a:cxn>
                <a:cxn ang="0">
                  <a:pos x="992" y="77"/>
                </a:cxn>
                <a:cxn ang="0">
                  <a:pos x="929" y="16"/>
                </a:cxn>
                <a:cxn ang="0">
                  <a:pos x="79" y="31"/>
                </a:cxn>
                <a:cxn ang="0">
                  <a:pos x="883" y="47"/>
                </a:cxn>
                <a:cxn ang="0">
                  <a:pos x="945" y="104"/>
                </a:cxn>
                <a:cxn ang="0">
                  <a:pos x="945" y="308"/>
                </a:cxn>
                <a:cxn ang="0">
                  <a:pos x="883" y="385"/>
                </a:cxn>
                <a:cxn ang="0">
                  <a:pos x="79" y="369"/>
                </a:cxn>
                <a:cxn ang="0">
                  <a:pos x="16" y="308"/>
                </a:cxn>
                <a:cxn ang="0">
                  <a:pos x="32" y="104"/>
                </a:cxn>
                <a:cxn ang="0">
                  <a:pos x="79" y="31"/>
                </a:cxn>
              </a:cxnLst>
              <a:rect l="l" t="t" r="r" b="b"/>
              <a:pathLst>
                <a:path w="64" h="27">
                  <a:moveTo>
                    <a:pt x="60" y="1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5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60" y="27"/>
                    <a:pt x="60" y="27"/>
                    <a:pt x="60" y="27"/>
                  </a:cubicBezTo>
                  <a:cubicBezTo>
                    <a:pt x="62" y="27"/>
                    <a:pt x="63" y="25"/>
                    <a:pt x="63" y="23"/>
                  </a:cubicBezTo>
                  <a:cubicBezTo>
                    <a:pt x="64" y="5"/>
                    <a:pt x="64" y="5"/>
                    <a:pt x="64" y="5"/>
                  </a:cubicBezTo>
                  <a:cubicBezTo>
                    <a:pt x="64" y="3"/>
                    <a:pt x="62" y="1"/>
                    <a:pt x="60" y="1"/>
                  </a:cubicBezTo>
                  <a:close/>
                  <a:moveTo>
                    <a:pt x="5" y="2"/>
                  </a:moveTo>
                  <a:cubicBezTo>
                    <a:pt x="57" y="3"/>
                    <a:pt x="57" y="3"/>
                    <a:pt x="57" y="3"/>
                  </a:cubicBezTo>
                  <a:cubicBezTo>
                    <a:pt x="59" y="3"/>
                    <a:pt x="61" y="5"/>
                    <a:pt x="61" y="7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1" y="24"/>
                    <a:pt x="59" y="26"/>
                    <a:pt x="57" y="26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3" y="25"/>
                    <a:pt x="1" y="23"/>
                    <a:pt x="1" y="2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3" y="2"/>
                    <a:pt x="5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68" name="Freeform 64" title=""/>
            <p:cNvSpPr/>
            <p:nvPr/>
          </p:nvSpPr>
          <p:spPr>
            <a:xfrm>
              <a:off x="2969" y="605"/>
              <a:ext cx="63" cy="50"/>
            </a:xfrm>
            <a:custGeom>
              <a:cxnLst>
                <a:cxn ang="0">
                  <a:pos x="0" y="400"/>
                </a:cxn>
                <a:cxn ang="0">
                  <a:pos x="480" y="400"/>
                </a:cxn>
                <a:cxn ang="0">
                  <a:pos x="480" y="96"/>
                </a:cxn>
                <a:cxn ang="0">
                  <a:pos x="404" y="0"/>
                </a:cxn>
                <a:cxn ang="0">
                  <a:pos x="0" y="0"/>
                </a:cxn>
                <a:cxn ang="0">
                  <a:pos x="0" y="400"/>
                </a:cxn>
              </a:cxnLst>
              <a:rect l="l" t="t" r="r" b="b"/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30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69" name="Freeform 65" title=""/>
            <p:cNvSpPr>
              <a:spLocks noEditPoints="1"/>
            </p:cNvSpPr>
            <p:nvPr/>
          </p:nvSpPr>
          <p:spPr>
            <a:xfrm>
              <a:off x="2967" y="603"/>
              <a:ext cx="67" cy="54"/>
            </a:xfrm>
            <a:custGeom>
              <a:cxnLst>
                <a:cxn ang="0">
                  <a:pos x="0" y="80"/>
                </a:cxn>
                <a:cxn ang="0">
                  <a:pos x="0" y="352"/>
                </a:cxn>
                <a:cxn ang="0">
                  <a:pos x="47" y="432"/>
                </a:cxn>
                <a:cxn ang="0">
                  <a:pos x="451" y="432"/>
                </a:cxn>
                <a:cxn ang="0">
                  <a:pos x="512" y="352"/>
                </a:cxn>
                <a:cxn ang="0">
                  <a:pos x="512" y="80"/>
                </a:cxn>
                <a:cxn ang="0">
                  <a:pos x="465" y="0"/>
                </a:cxn>
                <a:cxn ang="0">
                  <a:pos x="63" y="0"/>
                </a:cxn>
                <a:cxn ang="0">
                  <a:pos x="0" y="80"/>
                </a:cxn>
                <a:cxn ang="0">
                  <a:pos x="481" y="112"/>
                </a:cxn>
                <a:cxn ang="0">
                  <a:pos x="481" y="336"/>
                </a:cxn>
                <a:cxn ang="0">
                  <a:pos x="420" y="400"/>
                </a:cxn>
                <a:cxn ang="0">
                  <a:pos x="93" y="400"/>
                </a:cxn>
                <a:cxn ang="0">
                  <a:pos x="47" y="336"/>
                </a:cxn>
                <a:cxn ang="0">
                  <a:pos x="47" y="112"/>
                </a:cxn>
                <a:cxn ang="0">
                  <a:pos x="93" y="32"/>
                </a:cxn>
                <a:cxn ang="0">
                  <a:pos x="436" y="32"/>
                </a:cxn>
                <a:cxn ang="0">
                  <a:pos x="481" y="112"/>
                </a:cxn>
              </a:cxnLst>
              <a:rect l="l" t="t" r="r" b="b"/>
              <a:pathLst>
                <a:path w="3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2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1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6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3"/>
                    <a:pt x="32" y="5"/>
                    <a:pt x="32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70" name="Freeform 66" title=""/>
            <p:cNvSpPr/>
            <p:nvPr/>
          </p:nvSpPr>
          <p:spPr>
            <a:xfrm>
              <a:off x="2886" y="605"/>
              <a:ext cx="65" cy="50"/>
            </a:xfrm>
            <a:custGeom>
              <a:cxnLst>
                <a:cxn ang="0">
                  <a:pos x="0" y="400"/>
                </a:cxn>
                <a:cxn ang="0">
                  <a:pos x="481" y="400"/>
                </a:cxn>
                <a:cxn ang="0">
                  <a:pos x="496" y="96"/>
                </a:cxn>
                <a:cxn ang="0">
                  <a:pos x="404" y="0"/>
                </a:cxn>
                <a:cxn ang="0">
                  <a:pos x="16" y="0"/>
                </a:cxn>
                <a:cxn ang="0">
                  <a:pos x="0" y="400"/>
                </a:cxn>
              </a:cxnLst>
              <a:rect l="l" t="t" r="r" b="b"/>
              <a:pathLst>
                <a:path w="33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0"/>
                    <a:pt x="27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71" name="Freeform 67" title=""/>
            <p:cNvSpPr>
              <a:spLocks noEditPoints="1"/>
            </p:cNvSpPr>
            <p:nvPr/>
          </p:nvSpPr>
          <p:spPr>
            <a:xfrm>
              <a:off x="2884" y="603"/>
              <a:ext cx="69" cy="54"/>
            </a:xfrm>
            <a:custGeom>
              <a:cxnLst>
                <a:cxn ang="0">
                  <a:pos x="0" y="64"/>
                </a:cxn>
                <a:cxn ang="0">
                  <a:pos x="0" y="352"/>
                </a:cxn>
                <a:cxn ang="0">
                  <a:pos x="63" y="416"/>
                </a:cxn>
                <a:cxn ang="0">
                  <a:pos x="467" y="416"/>
                </a:cxn>
                <a:cxn ang="0">
                  <a:pos x="513" y="352"/>
                </a:cxn>
                <a:cxn ang="0">
                  <a:pos x="528" y="80"/>
                </a:cxn>
                <a:cxn ang="0">
                  <a:pos x="467" y="0"/>
                </a:cxn>
                <a:cxn ang="0">
                  <a:pos x="63" y="0"/>
                </a:cxn>
                <a:cxn ang="0">
                  <a:pos x="0" y="64"/>
                </a:cxn>
                <a:cxn ang="0">
                  <a:pos x="497" y="112"/>
                </a:cxn>
                <a:cxn ang="0">
                  <a:pos x="497" y="336"/>
                </a:cxn>
                <a:cxn ang="0">
                  <a:pos x="436" y="400"/>
                </a:cxn>
                <a:cxn ang="0">
                  <a:pos x="108" y="400"/>
                </a:cxn>
                <a:cxn ang="0">
                  <a:pos x="47" y="320"/>
                </a:cxn>
                <a:cxn ang="0">
                  <a:pos x="47" y="96"/>
                </a:cxn>
                <a:cxn ang="0">
                  <a:pos x="108" y="32"/>
                </a:cxn>
                <a:cxn ang="0">
                  <a:pos x="436" y="32"/>
                </a:cxn>
                <a:cxn ang="0">
                  <a:pos x="497" y="112"/>
                </a:cxn>
              </a:cxnLst>
              <a:rect l="l" t="t" r="r" b="b"/>
              <a:pathLst>
                <a:path w="35" h="27">
                  <a:moveTo>
                    <a:pt x="0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7"/>
                    <a:pt x="34" y="24"/>
                    <a:pt x="34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lose/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72" name="Freeform 68" title=""/>
            <p:cNvSpPr/>
            <p:nvPr/>
          </p:nvSpPr>
          <p:spPr>
            <a:xfrm>
              <a:off x="2804" y="605"/>
              <a:ext cx="64" cy="48"/>
            </a:xfrm>
            <a:custGeom>
              <a:cxnLst>
                <a:cxn ang="0">
                  <a:pos x="0" y="384"/>
                </a:cxn>
                <a:cxn ang="0">
                  <a:pos x="512" y="384"/>
                </a:cxn>
                <a:cxn ang="0">
                  <a:pos x="512" y="96"/>
                </a:cxn>
                <a:cxn ang="0">
                  <a:pos x="416" y="0"/>
                </a:cxn>
                <a:cxn ang="0">
                  <a:pos x="0" y="0"/>
                </a:cxn>
                <a:cxn ang="0">
                  <a:pos x="0" y="384"/>
                </a:cxn>
              </a:cxnLst>
              <a:rect l="l" t="t" r="r" b="b"/>
              <a:pathLst>
                <a:path w="32" h="24">
                  <a:moveTo>
                    <a:pt x="0" y="24"/>
                  </a:moveTo>
                  <a:cubicBezTo>
                    <a:pt x="32" y="24"/>
                    <a:pt x="32" y="24"/>
                    <a:pt x="32" y="24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2"/>
                    <a:pt x="29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4"/>
                    <a:pt x="0" y="24"/>
                    <a:pt x="0" y="24"/>
                  </a:cubicBezTo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73" name="Freeform 69" title=""/>
            <p:cNvSpPr>
              <a:spLocks noEditPoints="1"/>
            </p:cNvSpPr>
            <p:nvPr/>
          </p:nvSpPr>
          <p:spPr>
            <a:xfrm>
              <a:off x="2800" y="601"/>
              <a:ext cx="70" cy="54"/>
            </a:xfrm>
            <a:custGeom>
              <a:cxnLst>
                <a:cxn ang="0">
                  <a:pos x="0" y="80"/>
                </a:cxn>
                <a:cxn ang="0">
                  <a:pos x="0" y="352"/>
                </a:cxn>
                <a:cxn ang="0">
                  <a:pos x="64" y="432"/>
                </a:cxn>
                <a:cxn ang="0">
                  <a:pos x="496" y="432"/>
                </a:cxn>
                <a:cxn ang="0">
                  <a:pos x="560" y="368"/>
                </a:cxn>
                <a:cxn ang="0">
                  <a:pos x="560" y="80"/>
                </a:cxn>
                <a:cxn ang="0">
                  <a:pos x="496" y="16"/>
                </a:cxn>
                <a:cxn ang="0">
                  <a:pos x="64" y="0"/>
                </a:cxn>
                <a:cxn ang="0">
                  <a:pos x="0" y="80"/>
                </a:cxn>
                <a:cxn ang="0">
                  <a:pos x="528" y="112"/>
                </a:cxn>
                <a:cxn ang="0">
                  <a:pos x="528" y="336"/>
                </a:cxn>
                <a:cxn ang="0">
                  <a:pos x="464" y="416"/>
                </a:cxn>
                <a:cxn ang="0">
                  <a:pos x="112" y="416"/>
                </a:cxn>
                <a:cxn ang="0">
                  <a:pos x="48" y="336"/>
                </a:cxn>
                <a:cxn ang="0">
                  <a:pos x="48" y="112"/>
                </a:cxn>
                <a:cxn ang="0">
                  <a:pos x="112" y="48"/>
                </a:cxn>
                <a:cxn ang="0">
                  <a:pos x="464" y="48"/>
                </a:cxn>
                <a:cxn ang="0">
                  <a:pos x="528" y="112"/>
                </a:cxn>
              </a:cxnLst>
              <a:rect l="l" t="t" r="r" b="b"/>
              <a:pathLst>
                <a:path w="35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3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1"/>
                    <a:pt x="31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0" y="5"/>
                  </a:cubicBezTo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4"/>
                    <a:pt x="31" y="26"/>
                    <a:pt x="29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5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5" y="3"/>
                    <a:pt x="7" y="3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31" y="3"/>
                    <a:pt x="33" y="5"/>
                    <a:pt x="33" y="7"/>
                  </a:cubicBezTo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74" name="Freeform 70" title=""/>
            <p:cNvSpPr/>
            <p:nvPr/>
          </p:nvSpPr>
          <p:spPr>
            <a:xfrm>
              <a:off x="2721" y="603"/>
              <a:ext cx="64" cy="50"/>
            </a:xfrm>
            <a:custGeom>
              <a:cxnLst>
                <a:cxn ang="0">
                  <a:pos x="0" y="400"/>
                </a:cxn>
                <a:cxn ang="0">
                  <a:pos x="512" y="400"/>
                </a:cxn>
                <a:cxn ang="0">
                  <a:pos x="512" y="96"/>
                </a:cxn>
                <a:cxn ang="0">
                  <a:pos x="416" y="0"/>
                </a:cxn>
                <a:cxn ang="0">
                  <a:pos x="0" y="0"/>
                </a:cxn>
                <a:cxn ang="0">
                  <a:pos x="0" y="400"/>
                </a:cxn>
              </a:cxnLst>
              <a:rect l="l" t="t" r="r" b="b"/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30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75" name="Freeform 71" title=""/>
            <p:cNvSpPr>
              <a:spLocks noEditPoints="1"/>
            </p:cNvSpPr>
            <p:nvPr/>
          </p:nvSpPr>
          <p:spPr>
            <a:xfrm>
              <a:off x="2719" y="601"/>
              <a:ext cx="68" cy="54"/>
            </a:xfrm>
            <a:custGeom>
              <a:cxnLst>
                <a:cxn ang="0">
                  <a:pos x="0" y="80"/>
                </a:cxn>
                <a:cxn ang="0">
                  <a:pos x="0" y="352"/>
                </a:cxn>
                <a:cxn ang="0">
                  <a:pos x="48" y="432"/>
                </a:cxn>
                <a:cxn ang="0">
                  <a:pos x="480" y="432"/>
                </a:cxn>
                <a:cxn ang="0">
                  <a:pos x="544" y="352"/>
                </a:cxn>
                <a:cxn ang="0">
                  <a:pos x="544" y="80"/>
                </a:cxn>
                <a:cxn ang="0">
                  <a:pos x="480" y="0"/>
                </a:cxn>
                <a:cxn ang="0">
                  <a:pos x="64" y="0"/>
                </a:cxn>
                <a:cxn ang="0">
                  <a:pos x="0" y="80"/>
                </a:cxn>
                <a:cxn ang="0">
                  <a:pos x="512" y="112"/>
                </a:cxn>
                <a:cxn ang="0">
                  <a:pos x="512" y="336"/>
                </a:cxn>
                <a:cxn ang="0">
                  <a:pos x="448" y="400"/>
                </a:cxn>
                <a:cxn ang="0">
                  <a:pos x="96" y="400"/>
                </a:cxn>
                <a:cxn ang="0">
                  <a:pos x="32" y="336"/>
                </a:cxn>
                <a:cxn ang="0">
                  <a:pos x="48" y="112"/>
                </a:cxn>
                <a:cxn ang="0">
                  <a:pos x="96" y="32"/>
                </a:cxn>
                <a:cxn ang="0">
                  <a:pos x="464" y="32"/>
                </a:cxn>
                <a:cxn ang="0">
                  <a:pos x="512" y="112"/>
                </a:cxn>
              </a:cxnLst>
              <a:rect l="l" t="t" r="r" b="b"/>
              <a:pathLst>
                <a:path w="3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2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6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3"/>
                    <a:pt x="32" y="5"/>
                    <a:pt x="32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76" name="Freeform 72" title=""/>
            <p:cNvSpPr/>
            <p:nvPr/>
          </p:nvSpPr>
          <p:spPr>
            <a:xfrm>
              <a:off x="2638" y="603"/>
              <a:ext cx="65" cy="50"/>
            </a:xfrm>
            <a:custGeom>
              <a:cxnLst>
                <a:cxn ang="0">
                  <a:pos x="0" y="400"/>
                </a:cxn>
                <a:cxn ang="0">
                  <a:pos x="481" y="400"/>
                </a:cxn>
                <a:cxn ang="0">
                  <a:pos x="496" y="96"/>
                </a:cxn>
                <a:cxn ang="0">
                  <a:pos x="404" y="0"/>
                </a:cxn>
                <a:cxn ang="0">
                  <a:pos x="16" y="0"/>
                </a:cxn>
                <a:cxn ang="0">
                  <a:pos x="0" y="400"/>
                </a:cxn>
              </a:cxnLst>
              <a:rect l="l" t="t" r="r" b="b"/>
              <a:pathLst>
                <a:path w="33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0"/>
                    <a:pt x="27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5"/>
                    <a:pt x="0" y="25"/>
                    <a:pt x="0" y="25"/>
                  </a:cubicBezTo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77" name="Freeform 73" title=""/>
            <p:cNvSpPr>
              <a:spLocks noEditPoints="1"/>
            </p:cNvSpPr>
            <p:nvPr/>
          </p:nvSpPr>
          <p:spPr>
            <a:xfrm>
              <a:off x="2636" y="601"/>
              <a:ext cx="69" cy="52"/>
            </a:xfrm>
            <a:custGeom>
              <a:cxnLst>
                <a:cxn ang="0">
                  <a:pos x="0" y="64"/>
                </a:cxn>
                <a:cxn ang="0">
                  <a:pos x="0" y="352"/>
                </a:cxn>
                <a:cxn ang="0">
                  <a:pos x="63" y="416"/>
                </a:cxn>
                <a:cxn ang="0">
                  <a:pos x="467" y="416"/>
                </a:cxn>
                <a:cxn ang="0">
                  <a:pos x="513" y="352"/>
                </a:cxn>
                <a:cxn ang="0">
                  <a:pos x="528" y="80"/>
                </a:cxn>
                <a:cxn ang="0">
                  <a:pos x="467" y="0"/>
                </a:cxn>
                <a:cxn ang="0">
                  <a:pos x="63" y="0"/>
                </a:cxn>
                <a:cxn ang="0">
                  <a:pos x="0" y="64"/>
                </a:cxn>
                <a:cxn ang="0">
                  <a:pos x="497" y="112"/>
                </a:cxn>
                <a:cxn ang="0">
                  <a:pos x="497" y="336"/>
                </a:cxn>
                <a:cxn ang="0">
                  <a:pos x="436" y="400"/>
                </a:cxn>
                <a:cxn ang="0">
                  <a:pos x="108" y="400"/>
                </a:cxn>
                <a:cxn ang="0">
                  <a:pos x="47" y="320"/>
                </a:cxn>
                <a:cxn ang="0">
                  <a:pos x="47" y="96"/>
                </a:cxn>
                <a:cxn ang="0">
                  <a:pos x="108" y="32"/>
                </a:cxn>
                <a:cxn ang="0">
                  <a:pos x="436" y="32"/>
                </a:cxn>
                <a:cxn ang="0">
                  <a:pos x="497" y="112"/>
                </a:cxn>
              </a:cxnLst>
              <a:rect l="l" t="t" r="r" b="b"/>
              <a:pathLst>
                <a:path w="35" h="26">
                  <a:moveTo>
                    <a:pt x="0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4" y="24"/>
                    <a:pt x="34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4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78" name="Freeform 74" title=""/>
            <p:cNvSpPr/>
            <p:nvPr/>
          </p:nvSpPr>
          <p:spPr>
            <a:xfrm>
              <a:off x="2557" y="603"/>
              <a:ext cx="63" cy="48"/>
            </a:xfrm>
            <a:custGeom>
              <a:cxnLst>
                <a:cxn ang="0">
                  <a:pos x="0" y="384"/>
                </a:cxn>
                <a:cxn ang="0">
                  <a:pos x="480" y="384"/>
                </a:cxn>
                <a:cxn ang="0">
                  <a:pos x="480" y="96"/>
                </a:cxn>
                <a:cxn ang="0">
                  <a:pos x="388" y="0"/>
                </a:cxn>
                <a:cxn ang="0">
                  <a:pos x="0" y="0"/>
                </a:cxn>
                <a:cxn ang="0">
                  <a:pos x="0" y="384"/>
                </a:cxn>
              </a:cxnLst>
              <a:rect l="l" t="t" r="r" b="b"/>
              <a:pathLst>
                <a:path w="32" h="24">
                  <a:moveTo>
                    <a:pt x="0" y="24"/>
                  </a:moveTo>
                  <a:cubicBezTo>
                    <a:pt x="32" y="24"/>
                    <a:pt x="32" y="24"/>
                    <a:pt x="32" y="24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2"/>
                    <a:pt x="29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79" name="Freeform 75" title=""/>
            <p:cNvSpPr>
              <a:spLocks noEditPoints="1"/>
            </p:cNvSpPr>
            <p:nvPr/>
          </p:nvSpPr>
          <p:spPr>
            <a:xfrm>
              <a:off x="2553" y="599"/>
              <a:ext cx="69" cy="54"/>
            </a:xfrm>
            <a:custGeom>
              <a:cxnLst>
                <a:cxn ang="0">
                  <a:pos x="0" y="80"/>
                </a:cxn>
                <a:cxn ang="0">
                  <a:pos x="0" y="352"/>
                </a:cxn>
                <a:cxn ang="0">
                  <a:pos x="63" y="432"/>
                </a:cxn>
                <a:cxn ang="0">
                  <a:pos x="467" y="432"/>
                </a:cxn>
                <a:cxn ang="0">
                  <a:pos x="528" y="368"/>
                </a:cxn>
                <a:cxn ang="0">
                  <a:pos x="528" y="80"/>
                </a:cxn>
                <a:cxn ang="0">
                  <a:pos x="467" y="16"/>
                </a:cxn>
                <a:cxn ang="0">
                  <a:pos x="63" y="0"/>
                </a:cxn>
                <a:cxn ang="0">
                  <a:pos x="0" y="80"/>
                </a:cxn>
                <a:cxn ang="0">
                  <a:pos x="497" y="112"/>
                </a:cxn>
                <a:cxn ang="0">
                  <a:pos x="497" y="336"/>
                </a:cxn>
                <a:cxn ang="0">
                  <a:pos x="436" y="416"/>
                </a:cxn>
                <a:cxn ang="0">
                  <a:pos x="108" y="416"/>
                </a:cxn>
                <a:cxn ang="0">
                  <a:pos x="47" y="336"/>
                </a:cxn>
                <a:cxn ang="0">
                  <a:pos x="47" y="112"/>
                </a:cxn>
                <a:cxn ang="0">
                  <a:pos x="108" y="48"/>
                </a:cxn>
                <a:cxn ang="0">
                  <a:pos x="436" y="48"/>
                </a:cxn>
                <a:cxn ang="0">
                  <a:pos x="497" y="112"/>
                </a:cxn>
              </a:cxnLst>
              <a:rect l="l" t="t" r="r" b="b"/>
              <a:pathLst>
                <a:path w="35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3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1"/>
                    <a:pt x="31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4"/>
                    <a:pt x="31" y="26"/>
                    <a:pt x="29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5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5" y="3"/>
                    <a:pt x="7" y="3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31" y="3"/>
                    <a:pt x="33" y="5"/>
                    <a:pt x="33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80" name="Freeform 76" title=""/>
            <p:cNvSpPr/>
            <p:nvPr/>
          </p:nvSpPr>
          <p:spPr>
            <a:xfrm>
              <a:off x="2473" y="601"/>
              <a:ext cx="64" cy="50"/>
            </a:xfrm>
            <a:custGeom>
              <a:cxnLst>
                <a:cxn ang="0">
                  <a:pos x="0" y="400"/>
                </a:cxn>
                <a:cxn ang="0">
                  <a:pos x="512" y="400"/>
                </a:cxn>
                <a:cxn ang="0">
                  <a:pos x="512" y="96"/>
                </a:cxn>
                <a:cxn ang="0">
                  <a:pos x="416" y="0"/>
                </a:cxn>
                <a:cxn ang="0">
                  <a:pos x="0" y="0"/>
                </a:cxn>
                <a:cxn ang="0">
                  <a:pos x="0" y="400"/>
                </a:cxn>
              </a:cxnLst>
              <a:rect l="l" t="t" r="r" b="b"/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30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81" name="Freeform 77" title=""/>
            <p:cNvSpPr>
              <a:spLocks noEditPoints="1"/>
            </p:cNvSpPr>
            <p:nvPr/>
          </p:nvSpPr>
          <p:spPr>
            <a:xfrm>
              <a:off x="2471" y="599"/>
              <a:ext cx="68" cy="54"/>
            </a:xfrm>
            <a:custGeom>
              <a:cxnLst>
                <a:cxn ang="0">
                  <a:pos x="0" y="80"/>
                </a:cxn>
                <a:cxn ang="0">
                  <a:pos x="0" y="352"/>
                </a:cxn>
                <a:cxn ang="0">
                  <a:pos x="48" y="432"/>
                </a:cxn>
                <a:cxn ang="0">
                  <a:pos x="480" y="432"/>
                </a:cxn>
                <a:cxn ang="0">
                  <a:pos x="544" y="352"/>
                </a:cxn>
                <a:cxn ang="0">
                  <a:pos x="544" y="80"/>
                </a:cxn>
                <a:cxn ang="0">
                  <a:pos x="480" y="0"/>
                </a:cxn>
                <a:cxn ang="0">
                  <a:pos x="64" y="0"/>
                </a:cxn>
                <a:cxn ang="0">
                  <a:pos x="0" y="80"/>
                </a:cxn>
                <a:cxn ang="0">
                  <a:pos x="512" y="112"/>
                </a:cxn>
                <a:cxn ang="0">
                  <a:pos x="512" y="336"/>
                </a:cxn>
                <a:cxn ang="0">
                  <a:pos x="448" y="400"/>
                </a:cxn>
                <a:cxn ang="0">
                  <a:pos x="96" y="400"/>
                </a:cxn>
                <a:cxn ang="0">
                  <a:pos x="32" y="336"/>
                </a:cxn>
                <a:cxn ang="0">
                  <a:pos x="48" y="112"/>
                </a:cxn>
                <a:cxn ang="0">
                  <a:pos x="96" y="32"/>
                </a:cxn>
                <a:cxn ang="0">
                  <a:pos x="464" y="32"/>
                </a:cxn>
                <a:cxn ang="0">
                  <a:pos x="512" y="112"/>
                </a:cxn>
              </a:cxnLst>
              <a:rect l="l" t="t" r="r" b="b"/>
              <a:pathLst>
                <a:path w="3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2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6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2" y="5"/>
                    <a:pt x="32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82" name="Freeform 78" title=""/>
            <p:cNvSpPr/>
            <p:nvPr/>
          </p:nvSpPr>
          <p:spPr>
            <a:xfrm>
              <a:off x="2390" y="601"/>
              <a:ext cx="65" cy="50"/>
            </a:xfrm>
            <a:custGeom>
              <a:cxnLst>
                <a:cxn ang="0">
                  <a:pos x="0" y="400"/>
                </a:cxn>
                <a:cxn ang="0">
                  <a:pos x="481" y="400"/>
                </a:cxn>
                <a:cxn ang="0">
                  <a:pos x="496" y="96"/>
                </a:cxn>
                <a:cxn ang="0">
                  <a:pos x="404" y="0"/>
                </a:cxn>
                <a:cxn ang="0">
                  <a:pos x="16" y="0"/>
                </a:cxn>
                <a:cxn ang="0">
                  <a:pos x="0" y="400"/>
                </a:cxn>
              </a:cxnLst>
              <a:rect l="l" t="t" r="r" b="b"/>
              <a:pathLst>
                <a:path w="33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0"/>
                    <a:pt x="27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5"/>
                    <a:pt x="0" y="25"/>
                    <a:pt x="0" y="25"/>
                  </a:cubicBezTo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83" name="Freeform 79" title=""/>
            <p:cNvSpPr>
              <a:spLocks noEditPoints="1"/>
            </p:cNvSpPr>
            <p:nvPr/>
          </p:nvSpPr>
          <p:spPr>
            <a:xfrm>
              <a:off x="2388" y="599"/>
              <a:ext cx="69" cy="52"/>
            </a:xfrm>
            <a:custGeom>
              <a:cxnLst>
                <a:cxn ang="0">
                  <a:pos x="0" y="64"/>
                </a:cxn>
                <a:cxn ang="0">
                  <a:pos x="0" y="352"/>
                </a:cxn>
                <a:cxn ang="0">
                  <a:pos x="63" y="416"/>
                </a:cxn>
                <a:cxn ang="0">
                  <a:pos x="467" y="416"/>
                </a:cxn>
                <a:cxn ang="0">
                  <a:pos x="513" y="352"/>
                </a:cxn>
                <a:cxn ang="0">
                  <a:pos x="513" y="80"/>
                </a:cxn>
                <a:cxn ang="0">
                  <a:pos x="467" y="0"/>
                </a:cxn>
                <a:cxn ang="0">
                  <a:pos x="63" y="0"/>
                </a:cxn>
                <a:cxn ang="0">
                  <a:pos x="0" y="64"/>
                </a:cxn>
                <a:cxn ang="0">
                  <a:pos x="497" y="112"/>
                </a:cxn>
                <a:cxn ang="0">
                  <a:pos x="481" y="336"/>
                </a:cxn>
                <a:cxn ang="0">
                  <a:pos x="436" y="400"/>
                </a:cxn>
                <a:cxn ang="0">
                  <a:pos x="108" y="400"/>
                </a:cxn>
                <a:cxn ang="0">
                  <a:pos x="47" y="320"/>
                </a:cxn>
                <a:cxn ang="0">
                  <a:pos x="47" y="96"/>
                </a:cxn>
                <a:cxn ang="0">
                  <a:pos x="108" y="32"/>
                </a:cxn>
                <a:cxn ang="0">
                  <a:pos x="436" y="32"/>
                </a:cxn>
                <a:cxn ang="0">
                  <a:pos x="497" y="112"/>
                </a:cxn>
              </a:cxnLst>
              <a:rect l="l" t="t" r="r" b="b"/>
              <a:pathLst>
                <a:path w="35" h="26">
                  <a:moveTo>
                    <a:pt x="0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4" y="24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moveTo>
                    <a:pt x="33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4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84" name="Freeform 80" title=""/>
            <p:cNvSpPr/>
            <p:nvPr/>
          </p:nvSpPr>
          <p:spPr>
            <a:xfrm>
              <a:off x="2309" y="599"/>
              <a:ext cx="63" cy="50"/>
            </a:xfrm>
            <a:custGeom>
              <a:cxnLst>
                <a:cxn ang="0">
                  <a:pos x="0" y="400"/>
                </a:cxn>
                <a:cxn ang="0">
                  <a:pos x="480" y="400"/>
                </a:cxn>
                <a:cxn ang="0">
                  <a:pos x="480" y="112"/>
                </a:cxn>
                <a:cxn ang="0">
                  <a:pos x="388" y="16"/>
                </a:cxn>
                <a:cxn ang="0">
                  <a:pos x="0" y="0"/>
                </a:cxn>
                <a:cxn ang="0">
                  <a:pos x="0" y="400"/>
                </a:cxn>
              </a:cxnLst>
              <a:rect l="l" t="t" r="r" b="b"/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2" y="3"/>
                    <a:pt x="29" y="1"/>
                    <a:pt x="26" y="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85" name="Freeform 81" title=""/>
            <p:cNvSpPr>
              <a:spLocks noEditPoints="1"/>
            </p:cNvSpPr>
            <p:nvPr/>
          </p:nvSpPr>
          <p:spPr>
            <a:xfrm>
              <a:off x="2305" y="597"/>
              <a:ext cx="69" cy="54"/>
            </a:xfrm>
            <a:custGeom>
              <a:cxnLst>
                <a:cxn ang="0">
                  <a:pos x="0" y="80"/>
                </a:cxn>
                <a:cxn ang="0">
                  <a:pos x="0" y="352"/>
                </a:cxn>
                <a:cxn ang="0">
                  <a:pos x="63" y="432"/>
                </a:cxn>
                <a:cxn ang="0">
                  <a:pos x="467" y="432"/>
                </a:cxn>
                <a:cxn ang="0">
                  <a:pos x="528" y="368"/>
                </a:cxn>
                <a:cxn ang="0">
                  <a:pos x="528" y="80"/>
                </a:cxn>
                <a:cxn ang="0">
                  <a:pos x="467" y="16"/>
                </a:cxn>
                <a:cxn ang="0">
                  <a:pos x="63" y="0"/>
                </a:cxn>
                <a:cxn ang="0">
                  <a:pos x="0" y="80"/>
                </a:cxn>
                <a:cxn ang="0">
                  <a:pos x="497" y="112"/>
                </a:cxn>
                <a:cxn ang="0">
                  <a:pos x="497" y="336"/>
                </a:cxn>
                <a:cxn ang="0">
                  <a:pos x="436" y="416"/>
                </a:cxn>
                <a:cxn ang="0">
                  <a:pos x="108" y="416"/>
                </a:cxn>
                <a:cxn ang="0">
                  <a:pos x="47" y="336"/>
                </a:cxn>
                <a:cxn ang="0">
                  <a:pos x="47" y="112"/>
                </a:cxn>
                <a:cxn ang="0">
                  <a:pos x="108" y="48"/>
                </a:cxn>
                <a:cxn ang="0">
                  <a:pos x="436" y="48"/>
                </a:cxn>
                <a:cxn ang="0">
                  <a:pos x="497" y="112"/>
                </a:cxn>
              </a:cxnLst>
              <a:rect l="l" t="t" r="r" b="b"/>
              <a:pathLst>
                <a:path w="35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3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1"/>
                    <a:pt x="31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4"/>
                    <a:pt x="31" y="26"/>
                    <a:pt x="29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5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5" y="3"/>
                    <a:pt x="7" y="3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31" y="3"/>
                    <a:pt x="33" y="5"/>
                    <a:pt x="33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86" name="Freeform 82" title=""/>
            <p:cNvSpPr/>
            <p:nvPr/>
          </p:nvSpPr>
          <p:spPr>
            <a:xfrm>
              <a:off x="2225" y="599"/>
              <a:ext cx="64" cy="50"/>
            </a:xfrm>
            <a:custGeom>
              <a:cxnLst>
                <a:cxn ang="0">
                  <a:pos x="0" y="400"/>
                </a:cxn>
                <a:cxn ang="0">
                  <a:pos x="512" y="400"/>
                </a:cxn>
                <a:cxn ang="0">
                  <a:pos x="512" y="96"/>
                </a:cxn>
                <a:cxn ang="0">
                  <a:pos x="416" y="0"/>
                </a:cxn>
                <a:cxn ang="0">
                  <a:pos x="0" y="0"/>
                </a:cxn>
                <a:cxn ang="0">
                  <a:pos x="0" y="400"/>
                </a:cxn>
              </a:cxnLst>
              <a:rect l="l" t="t" r="r" b="b"/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30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"/>
                    <a:pt x="0" y="25"/>
                    <a:pt x="0" y="25"/>
                  </a:cubicBezTo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87" name="Freeform 83" title=""/>
            <p:cNvSpPr>
              <a:spLocks noEditPoints="1"/>
            </p:cNvSpPr>
            <p:nvPr/>
          </p:nvSpPr>
          <p:spPr>
            <a:xfrm>
              <a:off x="2224" y="597"/>
              <a:ext cx="67" cy="54"/>
            </a:xfrm>
            <a:custGeom>
              <a:cxnLst>
                <a:cxn ang="0">
                  <a:pos x="0" y="80"/>
                </a:cxn>
                <a:cxn ang="0">
                  <a:pos x="0" y="352"/>
                </a:cxn>
                <a:cxn ang="0">
                  <a:pos x="47" y="432"/>
                </a:cxn>
                <a:cxn ang="0">
                  <a:pos x="451" y="432"/>
                </a:cxn>
                <a:cxn ang="0">
                  <a:pos x="512" y="352"/>
                </a:cxn>
                <a:cxn ang="0">
                  <a:pos x="512" y="80"/>
                </a:cxn>
                <a:cxn ang="0">
                  <a:pos x="451" y="0"/>
                </a:cxn>
                <a:cxn ang="0">
                  <a:pos x="63" y="0"/>
                </a:cxn>
                <a:cxn ang="0">
                  <a:pos x="0" y="80"/>
                </a:cxn>
                <a:cxn ang="0">
                  <a:pos x="481" y="112"/>
                </a:cxn>
                <a:cxn ang="0">
                  <a:pos x="481" y="336"/>
                </a:cxn>
                <a:cxn ang="0">
                  <a:pos x="420" y="400"/>
                </a:cxn>
                <a:cxn ang="0">
                  <a:pos x="93" y="400"/>
                </a:cxn>
                <a:cxn ang="0">
                  <a:pos x="32" y="336"/>
                </a:cxn>
                <a:cxn ang="0">
                  <a:pos x="47" y="112"/>
                </a:cxn>
                <a:cxn ang="0">
                  <a:pos x="93" y="32"/>
                </a:cxn>
                <a:cxn ang="0">
                  <a:pos x="436" y="32"/>
                </a:cxn>
                <a:cxn ang="0">
                  <a:pos x="481" y="112"/>
                </a:cxn>
              </a:cxnLst>
              <a:rect l="l" t="t" r="r" b="b"/>
              <a:pathLst>
                <a:path w="3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2" y="0"/>
                    <a:pt x="3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5"/>
                  </a:cubicBezTo>
                  <a:moveTo>
                    <a:pt x="32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6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2" y="5"/>
                    <a:pt x="32" y="7"/>
                  </a:cubicBezTo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88" name="Freeform 84" title=""/>
            <p:cNvSpPr/>
            <p:nvPr/>
          </p:nvSpPr>
          <p:spPr>
            <a:xfrm>
              <a:off x="2142" y="599"/>
              <a:ext cx="66" cy="50"/>
            </a:xfrm>
            <a:custGeom>
              <a:cxnLst>
                <a:cxn ang="0">
                  <a:pos x="0" y="400"/>
                </a:cxn>
                <a:cxn ang="0">
                  <a:pos x="512" y="400"/>
                </a:cxn>
                <a:cxn ang="0">
                  <a:pos x="528" y="96"/>
                </a:cxn>
                <a:cxn ang="0">
                  <a:pos x="432" y="0"/>
                </a:cxn>
                <a:cxn ang="0">
                  <a:pos x="0" y="0"/>
                </a:cxn>
                <a:cxn ang="0">
                  <a:pos x="0" y="400"/>
                </a:cxn>
              </a:cxnLst>
              <a:rect l="l" t="t" r="r" b="b"/>
              <a:pathLst>
                <a:path w="33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89" name="Freeform 85" title=""/>
            <p:cNvSpPr>
              <a:spLocks noEditPoints="1"/>
            </p:cNvSpPr>
            <p:nvPr/>
          </p:nvSpPr>
          <p:spPr>
            <a:xfrm>
              <a:off x="2140" y="597"/>
              <a:ext cx="68" cy="52"/>
            </a:xfrm>
            <a:custGeom>
              <a:cxnLst>
                <a:cxn ang="0">
                  <a:pos x="0" y="64"/>
                </a:cxn>
                <a:cxn ang="0">
                  <a:pos x="0" y="352"/>
                </a:cxn>
                <a:cxn ang="0">
                  <a:pos x="64" y="416"/>
                </a:cxn>
                <a:cxn ang="0">
                  <a:pos x="496" y="416"/>
                </a:cxn>
                <a:cxn ang="0">
                  <a:pos x="544" y="352"/>
                </a:cxn>
                <a:cxn ang="0">
                  <a:pos x="544" y="80"/>
                </a:cxn>
                <a:cxn ang="0">
                  <a:pos x="496" y="0"/>
                </a:cxn>
                <a:cxn ang="0">
                  <a:pos x="64" y="0"/>
                </a:cxn>
                <a:cxn ang="0">
                  <a:pos x="0" y="64"/>
                </a:cxn>
                <a:cxn ang="0">
                  <a:pos x="528" y="112"/>
                </a:cxn>
                <a:cxn ang="0">
                  <a:pos x="512" y="336"/>
                </a:cxn>
                <a:cxn ang="0">
                  <a:pos x="464" y="400"/>
                </a:cxn>
                <a:cxn ang="0">
                  <a:pos x="96" y="400"/>
                </a:cxn>
                <a:cxn ang="0">
                  <a:pos x="48" y="320"/>
                </a:cxn>
                <a:cxn ang="0">
                  <a:pos x="48" y="96"/>
                </a:cxn>
                <a:cxn ang="0">
                  <a:pos x="112" y="32"/>
                </a:cxn>
                <a:cxn ang="0">
                  <a:pos x="464" y="32"/>
                </a:cxn>
                <a:cxn ang="0">
                  <a:pos x="528" y="112"/>
                </a:cxn>
              </a:cxnLst>
              <a:rect l="l" t="t" r="r" b="b"/>
              <a:pathLst>
                <a:path w="34" h="26">
                  <a:moveTo>
                    <a:pt x="0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4" y="24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lose/>
                  <a:moveTo>
                    <a:pt x="33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1" y="25"/>
                    <a:pt x="29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90" name="Freeform 86" title=""/>
            <p:cNvSpPr/>
            <p:nvPr/>
          </p:nvSpPr>
          <p:spPr>
            <a:xfrm>
              <a:off x="2001" y="597"/>
              <a:ext cx="123" cy="50"/>
            </a:xfrm>
            <a:custGeom>
              <a:cxnLst>
                <a:cxn ang="0">
                  <a:pos x="0" y="400"/>
                </a:cxn>
                <a:cxn ang="0">
                  <a:pos x="960" y="400"/>
                </a:cxn>
                <a:cxn ang="0">
                  <a:pos x="960" y="112"/>
                </a:cxn>
                <a:cxn ang="0">
                  <a:pos x="865" y="16"/>
                </a:cxn>
                <a:cxn ang="0">
                  <a:pos x="0" y="0"/>
                </a:cxn>
                <a:cxn ang="0">
                  <a:pos x="0" y="400"/>
                </a:cxn>
              </a:cxnLst>
              <a:rect l="l" t="t" r="r" b="b"/>
              <a:pathLst>
                <a:path w="62" h="25">
                  <a:moveTo>
                    <a:pt x="0" y="25"/>
                  </a:moveTo>
                  <a:cubicBezTo>
                    <a:pt x="62" y="25"/>
                    <a:pt x="62" y="25"/>
                    <a:pt x="62" y="25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2" y="3"/>
                    <a:pt x="59" y="1"/>
                    <a:pt x="56" y="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91" name="Freeform 87" title=""/>
            <p:cNvSpPr>
              <a:spLocks noEditPoints="1"/>
            </p:cNvSpPr>
            <p:nvPr/>
          </p:nvSpPr>
          <p:spPr>
            <a:xfrm>
              <a:off x="1999" y="595"/>
              <a:ext cx="127" cy="54"/>
            </a:xfrm>
            <a:custGeom>
              <a:cxnLst>
                <a:cxn ang="0">
                  <a:pos x="0" y="80"/>
                </a:cxn>
                <a:cxn ang="0">
                  <a:pos x="0" y="352"/>
                </a:cxn>
                <a:cxn ang="0">
                  <a:pos x="64" y="432"/>
                </a:cxn>
                <a:cxn ang="0">
                  <a:pos x="929" y="432"/>
                </a:cxn>
                <a:cxn ang="0">
                  <a:pos x="992" y="368"/>
                </a:cxn>
                <a:cxn ang="0">
                  <a:pos x="992" y="80"/>
                </a:cxn>
                <a:cxn ang="0">
                  <a:pos x="929" y="16"/>
                </a:cxn>
                <a:cxn ang="0">
                  <a:pos x="64" y="0"/>
                </a:cxn>
                <a:cxn ang="0">
                  <a:pos x="0" y="80"/>
                </a:cxn>
                <a:cxn ang="0">
                  <a:pos x="960" y="112"/>
                </a:cxn>
                <a:cxn ang="0">
                  <a:pos x="960" y="336"/>
                </a:cxn>
                <a:cxn ang="0">
                  <a:pos x="897" y="416"/>
                </a:cxn>
                <a:cxn ang="0">
                  <a:pos x="95" y="400"/>
                </a:cxn>
                <a:cxn ang="0">
                  <a:pos x="48" y="336"/>
                </a:cxn>
                <a:cxn ang="0">
                  <a:pos x="48" y="112"/>
                </a:cxn>
                <a:cxn ang="0">
                  <a:pos x="111" y="32"/>
                </a:cxn>
                <a:cxn ang="0">
                  <a:pos x="897" y="48"/>
                </a:cxn>
                <a:cxn ang="0">
                  <a:pos x="960" y="112"/>
                </a:cxn>
              </a:cxnLst>
              <a:rect l="l" t="t" r="r" b="b"/>
              <a:pathLst>
                <a:path w="6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4" y="27"/>
                  </a:cubicBezTo>
                  <a:cubicBezTo>
                    <a:pt x="60" y="27"/>
                    <a:pt x="60" y="27"/>
                    <a:pt x="60" y="27"/>
                  </a:cubicBezTo>
                  <a:cubicBezTo>
                    <a:pt x="62" y="27"/>
                    <a:pt x="64" y="25"/>
                    <a:pt x="64" y="23"/>
                  </a:cubicBezTo>
                  <a:cubicBezTo>
                    <a:pt x="64" y="5"/>
                    <a:pt x="64" y="5"/>
                    <a:pt x="64" y="5"/>
                  </a:cubicBezTo>
                  <a:cubicBezTo>
                    <a:pt x="64" y="3"/>
                    <a:pt x="62" y="1"/>
                    <a:pt x="6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62" y="7"/>
                  </a:moveTo>
                  <a:cubicBezTo>
                    <a:pt x="62" y="21"/>
                    <a:pt x="62" y="21"/>
                    <a:pt x="62" y="21"/>
                  </a:cubicBezTo>
                  <a:cubicBezTo>
                    <a:pt x="62" y="24"/>
                    <a:pt x="60" y="26"/>
                    <a:pt x="58" y="26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7" y="2"/>
                  </a:cubicBezTo>
                  <a:cubicBezTo>
                    <a:pt x="58" y="3"/>
                    <a:pt x="58" y="3"/>
                    <a:pt x="58" y="3"/>
                  </a:cubicBezTo>
                  <a:cubicBezTo>
                    <a:pt x="60" y="3"/>
                    <a:pt x="62" y="5"/>
                    <a:pt x="62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92" name="Freeform 88" title=""/>
            <p:cNvSpPr/>
            <p:nvPr/>
          </p:nvSpPr>
          <p:spPr>
            <a:xfrm>
              <a:off x="2969" y="675"/>
              <a:ext cx="63" cy="49"/>
            </a:xfrm>
            <a:custGeom>
              <a:cxnLst>
                <a:cxn ang="0">
                  <a:pos x="0" y="368"/>
                </a:cxn>
                <a:cxn ang="0">
                  <a:pos x="480" y="368"/>
                </a:cxn>
                <a:cxn ang="0">
                  <a:pos x="480" y="92"/>
                </a:cxn>
                <a:cxn ang="0">
                  <a:pos x="388" y="0"/>
                </a:cxn>
                <a:cxn ang="0">
                  <a:pos x="0" y="0"/>
                </a:cxn>
                <a:cxn ang="0">
                  <a:pos x="0" y="368"/>
                </a:cxn>
              </a:cxnLst>
              <a:rect l="l" t="t" r="r" b="b"/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29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93" name="Freeform 89" title=""/>
            <p:cNvSpPr>
              <a:spLocks noEditPoints="1"/>
            </p:cNvSpPr>
            <p:nvPr/>
          </p:nvSpPr>
          <p:spPr>
            <a:xfrm>
              <a:off x="2965" y="673"/>
              <a:ext cx="69" cy="51"/>
            </a:xfrm>
            <a:custGeom>
              <a:cxnLst>
                <a:cxn ang="0">
                  <a:pos x="16" y="61"/>
                </a:cxn>
                <a:cxn ang="0">
                  <a:pos x="0" y="324"/>
                </a:cxn>
                <a:cxn ang="0">
                  <a:pos x="63" y="384"/>
                </a:cxn>
                <a:cxn ang="0">
                  <a:pos x="467" y="384"/>
                </a:cxn>
                <a:cxn ang="0">
                  <a:pos x="528" y="324"/>
                </a:cxn>
                <a:cxn ang="0">
                  <a:pos x="528" y="77"/>
                </a:cxn>
                <a:cxn ang="0">
                  <a:pos x="467" y="0"/>
                </a:cxn>
                <a:cxn ang="0">
                  <a:pos x="63" y="0"/>
                </a:cxn>
                <a:cxn ang="0">
                  <a:pos x="16" y="61"/>
                </a:cxn>
                <a:cxn ang="0">
                  <a:pos x="497" y="104"/>
                </a:cxn>
                <a:cxn ang="0">
                  <a:pos x="497" y="296"/>
                </a:cxn>
                <a:cxn ang="0">
                  <a:pos x="436" y="369"/>
                </a:cxn>
                <a:cxn ang="0">
                  <a:pos x="108" y="369"/>
                </a:cxn>
                <a:cxn ang="0">
                  <a:pos x="47" y="296"/>
                </a:cxn>
                <a:cxn ang="0">
                  <a:pos x="47" y="92"/>
                </a:cxn>
                <a:cxn ang="0">
                  <a:pos x="108" y="31"/>
                </a:cxn>
                <a:cxn ang="0">
                  <a:pos x="436" y="31"/>
                </a:cxn>
                <a:cxn ang="0">
                  <a:pos x="497" y="104"/>
                </a:cxn>
              </a:cxnLst>
              <a:rect l="l" t="t" r="r" b="b"/>
              <a:pathLst>
                <a:path w="35" h="26">
                  <a:moveTo>
                    <a:pt x="1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5" y="24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4"/>
                  </a:cubicBezTo>
                  <a:close/>
                  <a:moveTo>
                    <a:pt x="33" y="7"/>
                  </a:moveTo>
                  <a:cubicBezTo>
                    <a:pt x="33" y="20"/>
                    <a:pt x="33" y="20"/>
                    <a:pt x="33" y="20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94" name="Freeform 90" title=""/>
            <p:cNvSpPr/>
            <p:nvPr/>
          </p:nvSpPr>
          <p:spPr>
            <a:xfrm>
              <a:off x="2886" y="673"/>
              <a:ext cx="63" cy="49"/>
            </a:xfrm>
            <a:custGeom>
              <a:cxnLst>
                <a:cxn ang="0">
                  <a:pos x="0" y="368"/>
                </a:cxn>
                <a:cxn ang="0">
                  <a:pos x="480" y="368"/>
                </a:cxn>
                <a:cxn ang="0">
                  <a:pos x="480" y="104"/>
                </a:cxn>
                <a:cxn ang="0">
                  <a:pos x="404" y="16"/>
                </a:cxn>
                <a:cxn ang="0">
                  <a:pos x="0" y="0"/>
                </a:cxn>
                <a:cxn ang="0">
                  <a:pos x="0" y="368"/>
                </a:cxn>
              </a:cxnLst>
              <a:rect l="l" t="t" r="r" b="b"/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2" y="3"/>
                    <a:pt x="30" y="1"/>
                    <a:pt x="27" y="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95" name="Freeform 91" title=""/>
            <p:cNvSpPr>
              <a:spLocks noEditPoints="1"/>
            </p:cNvSpPr>
            <p:nvPr/>
          </p:nvSpPr>
          <p:spPr>
            <a:xfrm>
              <a:off x="2884" y="671"/>
              <a:ext cx="67" cy="53"/>
            </a:xfrm>
            <a:custGeom>
              <a:cxnLst>
                <a:cxn ang="0">
                  <a:pos x="0" y="77"/>
                </a:cxn>
                <a:cxn ang="0">
                  <a:pos x="0" y="324"/>
                </a:cxn>
                <a:cxn ang="0">
                  <a:pos x="47" y="400"/>
                </a:cxn>
                <a:cxn ang="0">
                  <a:pos x="451" y="400"/>
                </a:cxn>
                <a:cxn ang="0">
                  <a:pos x="512" y="340"/>
                </a:cxn>
                <a:cxn ang="0">
                  <a:pos x="512" y="77"/>
                </a:cxn>
                <a:cxn ang="0">
                  <a:pos x="465" y="16"/>
                </a:cxn>
                <a:cxn ang="0">
                  <a:pos x="63" y="0"/>
                </a:cxn>
                <a:cxn ang="0">
                  <a:pos x="0" y="77"/>
                </a:cxn>
                <a:cxn ang="0">
                  <a:pos x="481" y="104"/>
                </a:cxn>
                <a:cxn ang="0">
                  <a:pos x="481" y="308"/>
                </a:cxn>
                <a:cxn ang="0">
                  <a:pos x="420" y="385"/>
                </a:cxn>
                <a:cxn ang="0">
                  <a:pos x="93" y="369"/>
                </a:cxn>
                <a:cxn ang="0">
                  <a:pos x="47" y="308"/>
                </a:cxn>
                <a:cxn ang="0">
                  <a:pos x="47" y="104"/>
                </a:cxn>
                <a:cxn ang="0">
                  <a:pos x="93" y="47"/>
                </a:cxn>
                <a:cxn ang="0">
                  <a:pos x="436" y="47"/>
                </a:cxn>
                <a:cxn ang="0">
                  <a:pos x="481" y="104"/>
                </a:cxn>
              </a:cxnLst>
              <a:rect l="l" t="t" r="r" b="b"/>
              <a:pathLst>
                <a:path w="3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3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3"/>
                    <a:pt x="33" y="1"/>
                    <a:pt x="31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2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4"/>
                    <a:pt x="31" y="26"/>
                    <a:pt x="28" y="26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4" y="3"/>
                    <a:pt x="6" y="3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31" y="3"/>
                    <a:pt x="32" y="5"/>
                    <a:pt x="32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96" name="Freeform 92" title=""/>
            <p:cNvSpPr/>
            <p:nvPr/>
          </p:nvSpPr>
          <p:spPr>
            <a:xfrm>
              <a:off x="2802" y="673"/>
              <a:ext cx="66" cy="49"/>
            </a:xfrm>
            <a:custGeom>
              <a:cxnLst>
                <a:cxn ang="0">
                  <a:pos x="0" y="368"/>
                </a:cxn>
                <a:cxn ang="0">
                  <a:pos x="528" y="368"/>
                </a:cxn>
                <a:cxn ang="0">
                  <a:pos x="528" y="92"/>
                </a:cxn>
                <a:cxn ang="0">
                  <a:pos x="432" y="0"/>
                </a:cxn>
                <a:cxn ang="0">
                  <a:pos x="16" y="0"/>
                </a:cxn>
                <a:cxn ang="0">
                  <a:pos x="0" y="368"/>
                </a:cxn>
              </a:cxnLst>
              <a:rect l="l" t="t" r="r" b="b"/>
              <a:pathLst>
                <a:path w="33" h="25">
                  <a:moveTo>
                    <a:pt x="0" y="25"/>
                  </a:moveTo>
                  <a:cubicBezTo>
                    <a:pt x="33" y="25"/>
                    <a:pt x="33" y="25"/>
                    <a:pt x="33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0"/>
                    <a:pt x="27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97" name="Freeform 93" title=""/>
            <p:cNvSpPr>
              <a:spLocks noEditPoints="1"/>
            </p:cNvSpPr>
            <p:nvPr/>
          </p:nvSpPr>
          <p:spPr>
            <a:xfrm>
              <a:off x="2800" y="671"/>
              <a:ext cx="70" cy="53"/>
            </a:xfrm>
            <a:custGeom>
              <a:cxnLst>
                <a:cxn ang="0">
                  <a:pos x="0" y="77"/>
                </a:cxn>
                <a:cxn ang="0">
                  <a:pos x="0" y="324"/>
                </a:cxn>
                <a:cxn ang="0">
                  <a:pos x="64" y="400"/>
                </a:cxn>
                <a:cxn ang="0">
                  <a:pos x="496" y="400"/>
                </a:cxn>
                <a:cxn ang="0">
                  <a:pos x="544" y="324"/>
                </a:cxn>
                <a:cxn ang="0">
                  <a:pos x="560" y="77"/>
                </a:cxn>
                <a:cxn ang="0">
                  <a:pos x="496" y="0"/>
                </a:cxn>
                <a:cxn ang="0">
                  <a:pos x="64" y="0"/>
                </a:cxn>
                <a:cxn ang="0">
                  <a:pos x="0" y="77"/>
                </a:cxn>
                <a:cxn ang="0">
                  <a:pos x="528" y="104"/>
                </a:cxn>
                <a:cxn ang="0">
                  <a:pos x="528" y="308"/>
                </a:cxn>
                <a:cxn ang="0">
                  <a:pos x="464" y="369"/>
                </a:cxn>
                <a:cxn ang="0">
                  <a:pos x="112" y="369"/>
                </a:cxn>
                <a:cxn ang="0">
                  <a:pos x="48" y="308"/>
                </a:cxn>
                <a:cxn ang="0">
                  <a:pos x="48" y="104"/>
                </a:cxn>
                <a:cxn ang="0">
                  <a:pos x="112" y="31"/>
                </a:cxn>
                <a:cxn ang="0">
                  <a:pos x="464" y="31"/>
                </a:cxn>
                <a:cxn ang="0">
                  <a:pos x="528" y="104"/>
                </a:cxn>
              </a:cxnLst>
              <a:rect l="l" t="t" r="r" b="b"/>
              <a:pathLst>
                <a:path w="35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4" y="25"/>
                    <a:pt x="34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5"/>
                    <a:pt x="33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98" name="Freeform 94" title=""/>
            <p:cNvSpPr/>
            <p:nvPr/>
          </p:nvSpPr>
          <p:spPr>
            <a:xfrm>
              <a:off x="2721" y="673"/>
              <a:ext cx="64" cy="49"/>
            </a:xfrm>
            <a:custGeom>
              <a:cxnLst>
                <a:cxn ang="0">
                  <a:pos x="0" y="353"/>
                </a:cxn>
                <a:cxn ang="0">
                  <a:pos x="512" y="368"/>
                </a:cxn>
                <a:cxn ang="0">
                  <a:pos x="512" y="92"/>
                </a:cxn>
                <a:cxn ang="0">
                  <a:pos x="416" y="0"/>
                </a:cxn>
                <a:cxn ang="0">
                  <a:pos x="0" y="0"/>
                </a:cxn>
                <a:cxn ang="0">
                  <a:pos x="0" y="353"/>
                </a:cxn>
              </a:cxnLst>
              <a:rect l="l" t="t" r="r" b="b"/>
              <a:pathLst>
                <a:path w="32" h="25">
                  <a:moveTo>
                    <a:pt x="0" y="24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29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599" name="Freeform 95" title=""/>
            <p:cNvSpPr>
              <a:spLocks noEditPoints="1"/>
            </p:cNvSpPr>
            <p:nvPr/>
          </p:nvSpPr>
          <p:spPr>
            <a:xfrm>
              <a:off x="2717" y="671"/>
              <a:ext cx="70" cy="51"/>
            </a:xfrm>
            <a:custGeom>
              <a:cxnLst>
                <a:cxn ang="0">
                  <a:pos x="16" y="61"/>
                </a:cxn>
                <a:cxn ang="0">
                  <a:pos x="0" y="324"/>
                </a:cxn>
                <a:cxn ang="0">
                  <a:pos x="64" y="384"/>
                </a:cxn>
                <a:cxn ang="0">
                  <a:pos x="496" y="384"/>
                </a:cxn>
                <a:cxn ang="0">
                  <a:pos x="560" y="324"/>
                </a:cxn>
                <a:cxn ang="0">
                  <a:pos x="560" y="77"/>
                </a:cxn>
                <a:cxn ang="0">
                  <a:pos x="496" y="0"/>
                </a:cxn>
                <a:cxn ang="0">
                  <a:pos x="64" y="0"/>
                </a:cxn>
                <a:cxn ang="0">
                  <a:pos x="16" y="61"/>
                </a:cxn>
                <a:cxn ang="0">
                  <a:pos x="528" y="104"/>
                </a:cxn>
                <a:cxn ang="0">
                  <a:pos x="528" y="296"/>
                </a:cxn>
                <a:cxn ang="0">
                  <a:pos x="464" y="369"/>
                </a:cxn>
                <a:cxn ang="0">
                  <a:pos x="112" y="369"/>
                </a:cxn>
                <a:cxn ang="0">
                  <a:pos x="48" y="296"/>
                </a:cxn>
                <a:cxn ang="0">
                  <a:pos x="48" y="92"/>
                </a:cxn>
                <a:cxn ang="0">
                  <a:pos x="112" y="31"/>
                </a:cxn>
                <a:cxn ang="0">
                  <a:pos x="464" y="31"/>
                </a:cxn>
                <a:cxn ang="0">
                  <a:pos x="528" y="104"/>
                </a:cxn>
              </a:cxnLst>
              <a:rect l="l" t="t" r="r" b="b"/>
              <a:pathLst>
                <a:path w="35" h="26">
                  <a:moveTo>
                    <a:pt x="1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5" y="24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4"/>
                  </a:cubicBezTo>
                  <a:close/>
                  <a:moveTo>
                    <a:pt x="33" y="7"/>
                  </a:moveTo>
                  <a:cubicBezTo>
                    <a:pt x="33" y="20"/>
                    <a:pt x="33" y="20"/>
                    <a:pt x="33" y="20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00" name="Freeform 96" title=""/>
            <p:cNvSpPr/>
            <p:nvPr/>
          </p:nvSpPr>
          <p:spPr>
            <a:xfrm>
              <a:off x="2263" y="669"/>
              <a:ext cx="442" cy="51"/>
            </a:xfrm>
            <a:custGeom>
              <a:cxnLst>
                <a:cxn ang="0">
                  <a:pos x="0" y="369"/>
                </a:cxn>
                <a:cxn ang="0">
                  <a:pos x="3425" y="384"/>
                </a:cxn>
                <a:cxn ang="0">
                  <a:pos x="3441" y="120"/>
                </a:cxn>
                <a:cxn ang="0">
                  <a:pos x="3348" y="31"/>
                </a:cxn>
                <a:cxn ang="0">
                  <a:pos x="0" y="0"/>
                </a:cxn>
                <a:cxn ang="0">
                  <a:pos x="0" y="369"/>
                </a:cxn>
              </a:cxnLst>
              <a:rect l="l" t="t" r="r" b="b"/>
              <a:pathLst>
                <a:path w="223" h="26">
                  <a:moveTo>
                    <a:pt x="0" y="25"/>
                  </a:moveTo>
                  <a:cubicBezTo>
                    <a:pt x="222" y="26"/>
                    <a:pt x="222" y="26"/>
                    <a:pt x="222" y="26"/>
                  </a:cubicBezTo>
                  <a:cubicBezTo>
                    <a:pt x="223" y="8"/>
                    <a:pt x="223" y="8"/>
                    <a:pt x="223" y="8"/>
                  </a:cubicBezTo>
                  <a:cubicBezTo>
                    <a:pt x="223" y="4"/>
                    <a:pt x="220" y="2"/>
                    <a:pt x="217" y="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01" name="Freeform 97" title=""/>
            <p:cNvSpPr>
              <a:spLocks noEditPoints="1"/>
            </p:cNvSpPr>
            <p:nvPr/>
          </p:nvSpPr>
          <p:spPr>
            <a:xfrm>
              <a:off x="2259" y="667"/>
              <a:ext cx="446" cy="55"/>
            </a:xfrm>
            <a:custGeom>
              <a:cxnLst>
                <a:cxn ang="0">
                  <a:pos x="16" y="61"/>
                </a:cxn>
                <a:cxn ang="0">
                  <a:pos x="0" y="324"/>
                </a:cxn>
                <a:cxn ang="0">
                  <a:pos x="63" y="385"/>
                </a:cxn>
                <a:cxn ang="0">
                  <a:pos x="3425" y="416"/>
                </a:cxn>
                <a:cxn ang="0">
                  <a:pos x="3473" y="356"/>
                </a:cxn>
                <a:cxn ang="0">
                  <a:pos x="3473" y="92"/>
                </a:cxn>
                <a:cxn ang="0">
                  <a:pos x="3425" y="31"/>
                </a:cxn>
                <a:cxn ang="0">
                  <a:pos x="63" y="0"/>
                </a:cxn>
                <a:cxn ang="0">
                  <a:pos x="16" y="61"/>
                </a:cxn>
                <a:cxn ang="0">
                  <a:pos x="3457" y="120"/>
                </a:cxn>
                <a:cxn ang="0">
                  <a:pos x="3441" y="324"/>
                </a:cxn>
                <a:cxn ang="0">
                  <a:pos x="3396" y="401"/>
                </a:cxn>
                <a:cxn ang="0">
                  <a:pos x="111" y="371"/>
                </a:cxn>
                <a:cxn ang="0">
                  <a:pos x="48" y="297"/>
                </a:cxn>
                <a:cxn ang="0">
                  <a:pos x="48" y="108"/>
                </a:cxn>
                <a:cxn ang="0">
                  <a:pos x="111" y="31"/>
                </a:cxn>
                <a:cxn ang="0">
                  <a:pos x="3396" y="61"/>
                </a:cxn>
                <a:cxn ang="0">
                  <a:pos x="3457" y="120"/>
                </a:cxn>
              </a:cxnLst>
              <a:rect l="l" t="t" r="r" b="b"/>
              <a:pathLst>
                <a:path w="225" h="28">
                  <a:moveTo>
                    <a:pt x="1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222" y="28"/>
                    <a:pt x="222" y="28"/>
                    <a:pt x="222" y="28"/>
                  </a:cubicBezTo>
                  <a:cubicBezTo>
                    <a:pt x="224" y="28"/>
                    <a:pt x="225" y="26"/>
                    <a:pt x="225" y="24"/>
                  </a:cubicBezTo>
                  <a:cubicBezTo>
                    <a:pt x="225" y="6"/>
                    <a:pt x="225" y="6"/>
                    <a:pt x="225" y="6"/>
                  </a:cubicBezTo>
                  <a:cubicBezTo>
                    <a:pt x="225" y="4"/>
                    <a:pt x="224" y="2"/>
                    <a:pt x="222" y="2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4"/>
                  </a:cubicBezTo>
                  <a:close/>
                  <a:moveTo>
                    <a:pt x="224" y="8"/>
                  </a:moveTo>
                  <a:cubicBezTo>
                    <a:pt x="223" y="22"/>
                    <a:pt x="223" y="22"/>
                    <a:pt x="223" y="22"/>
                  </a:cubicBezTo>
                  <a:cubicBezTo>
                    <a:pt x="223" y="25"/>
                    <a:pt x="222" y="27"/>
                    <a:pt x="220" y="27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0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20" y="4"/>
                    <a:pt x="220" y="4"/>
                    <a:pt x="220" y="4"/>
                  </a:cubicBezTo>
                  <a:cubicBezTo>
                    <a:pt x="222" y="4"/>
                    <a:pt x="224" y="6"/>
                    <a:pt x="224" y="8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02" name="Freeform 98" title=""/>
            <p:cNvSpPr/>
            <p:nvPr/>
          </p:nvSpPr>
          <p:spPr>
            <a:xfrm>
              <a:off x="2180" y="669"/>
              <a:ext cx="63" cy="49"/>
            </a:xfrm>
            <a:custGeom>
              <a:cxnLst>
                <a:cxn ang="0">
                  <a:pos x="0" y="353"/>
                </a:cxn>
                <a:cxn ang="0">
                  <a:pos x="480" y="368"/>
                </a:cxn>
                <a:cxn ang="0">
                  <a:pos x="480" y="92"/>
                </a:cxn>
                <a:cxn ang="0">
                  <a:pos x="404" y="0"/>
                </a:cxn>
                <a:cxn ang="0">
                  <a:pos x="0" y="0"/>
                </a:cxn>
                <a:cxn ang="0">
                  <a:pos x="0" y="353"/>
                </a:cxn>
              </a:cxnLst>
              <a:rect l="l" t="t" r="r" b="b"/>
              <a:pathLst>
                <a:path w="32" h="25">
                  <a:moveTo>
                    <a:pt x="0" y="24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2"/>
                    <a:pt x="30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03" name="Freeform 99" title=""/>
            <p:cNvSpPr>
              <a:spLocks noEditPoints="1"/>
            </p:cNvSpPr>
            <p:nvPr/>
          </p:nvSpPr>
          <p:spPr>
            <a:xfrm>
              <a:off x="2178" y="667"/>
              <a:ext cx="67" cy="51"/>
            </a:xfrm>
            <a:custGeom>
              <a:cxnLst>
                <a:cxn ang="0">
                  <a:pos x="0" y="61"/>
                </a:cxn>
                <a:cxn ang="0">
                  <a:pos x="0" y="308"/>
                </a:cxn>
                <a:cxn ang="0">
                  <a:pos x="63" y="384"/>
                </a:cxn>
                <a:cxn ang="0">
                  <a:pos x="451" y="384"/>
                </a:cxn>
                <a:cxn ang="0">
                  <a:pos x="512" y="324"/>
                </a:cxn>
                <a:cxn ang="0">
                  <a:pos x="512" y="61"/>
                </a:cxn>
                <a:cxn ang="0">
                  <a:pos x="465" y="0"/>
                </a:cxn>
                <a:cxn ang="0">
                  <a:pos x="63" y="0"/>
                </a:cxn>
                <a:cxn ang="0">
                  <a:pos x="0" y="61"/>
                </a:cxn>
                <a:cxn ang="0">
                  <a:pos x="481" y="92"/>
                </a:cxn>
                <a:cxn ang="0">
                  <a:pos x="481" y="296"/>
                </a:cxn>
                <a:cxn ang="0">
                  <a:pos x="436" y="369"/>
                </a:cxn>
                <a:cxn ang="0">
                  <a:pos x="93" y="369"/>
                </a:cxn>
                <a:cxn ang="0">
                  <a:pos x="47" y="296"/>
                </a:cxn>
                <a:cxn ang="0">
                  <a:pos x="47" y="92"/>
                </a:cxn>
                <a:cxn ang="0">
                  <a:pos x="108" y="31"/>
                </a:cxn>
                <a:cxn ang="0">
                  <a:pos x="436" y="31"/>
                </a:cxn>
                <a:cxn ang="0">
                  <a:pos x="481" y="92"/>
                </a:cxn>
              </a:cxnLst>
              <a:rect l="l" t="t" r="r" b="b"/>
              <a:pathLst>
                <a:path w="34" h="26">
                  <a:moveTo>
                    <a:pt x="0" y="4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4"/>
                    <a:pt x="1" y="26"/>
                    <a:pt x="4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3" y="26"/>
                    <a:pt x="34" y="24"/>
                    <a:pt x="34" y="22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4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lose/>
                  <a:moveTo>
                    <a:pt x="32" y="6"/>
                  </a:moveTo>
                  <a:cubicBezTo>
                    <a:pt x="32" y="20"/>
                    <a:pt x="32" y="20"/>
                    <a:pt x="32" y="20"/>
                  </a:cubicBezTo>
                  <a:cubicBezTo>
                    <a:pt x="32" y="23"/>
                    <a:pt x="31" y="25"/>
                    <a:pt x="29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4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2" y="4"/>
                    <a:pt x="32" y="6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04" name="Freeform 100" title=""/>
            <p:cNvSpPr/>
            <p:nvPr/>
          </p:nvSpPr>
          <p:spPr>
            <a:xfrm>
              <a:off x="2097" y="667"/>
              <a:ext cx="65" cy="49"/>
            </a:xfrm>
            <a:custGeom>
              <a:cxnLst>
                <a:cxn ang="0">
                  <a:pos x="0" y="368"/>
                </a:cxn>
                <a:cxn ang="0">
                  <a:pos x="496" y="368"/>
                </a:cxn>
                <a:cxn ang="0">
                  <a:pos x="496" y="92"/>
                </a:cxn>
                <a:cxn ang="0">
                  <a:pos x="404" y="0"/>
                </a:cxn>
                <a:cxn ang="0">
                  <a:pos x="16" y="0"/>
                </a:cxn>
                <a:cxn ang="0">
                  <a:pos x="0" y="368"/>
                </a:cxn>
              </a:cxnLst>
              <a:rect l="l" t="t" r="r" b="b"/>
              <a:pathLst>
                <a:path w="33" h="25">
                  <a:moveTo>
                    <a:pt x="0" y="25"/>
                  </a:moveTo>
                  <a:cubicBezTo>
                    <a:pt x="33" y="25"/>
                    <a:pt x="33" y="25"/>
                    <a:pt x="33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1"/>
                    <a:pt x="27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05" name="Freeform 101" title=""/>
            <p:cNvSpPr>
              <a:spLocks noEditPoints="1"/>
            </p:cNvSpPr>
            <p:nvPr/>
          </p:nvSpPr>
          <p:spPr>
            <a:xfrm>
              <a:off x="2095" y="665"/>
              <a:ext cx="69" cy="53"/>
            </a:xfrm>
            <a:custGeom>
              <a:cxnLst>
                <a:cxn ang="0">
                  <a:pos x="0" y="77"/>
                </a:cxn>
                <a:cxn ang="0">
                  <a:pos x="0" y="324"/>
                </a:cxn>
                <a:cxn ang="0">
                  <a:pos x="63" y="400"/>
                </a:cxn>
                <a:cxn ang="0">
                  <a:pos x="467" y="400"/>
                </a:cxn>
                <a:cxn ang="0">
                  <a:pos x="528" y="324"/>
                </a:cxn>
                <a:cxn ang="0">
                  <a:pos x="528" y="77"/>
                </a:cxn>
                <a:cxn ang="0">
                  <a:pos x="467" y="0"/>
                </a:cxn>
                <a:cxn ang="0">
                  <a:pos x="63" y="0"/>
                </a:cxn>
                <a:cxn ang="0">
                  <a:pos x="0" y="77"/>
                </a:cxn>
                <a:cxn ang="0">
                  <a:pos x="497" y="104"/>
                </a:cxn>
                <a:cxn ang="0">
                  <a:pos x="497" y="308"/>
                </a:cxn>
                <a:cxn ang="0">
                  <a:pos x="436" y="369"/>
                </a:cxn>
                <a:cxn ang="0">
                  <a:pos x="108" y="369"/>
                </a:cxn>
                <a:cxn ang="0">
                  <a:pos x="47" y="308"/>
                </a:cxn>
                <a:cxn ang="0">
                  <a:pos x="47" y="104"/>
                </a:cxn>
                <a:cxn ang="0">
                  <a:pos x="108" y="31"/>
                </a:cxn>
                <a:cxn ang="0">
                  <a:pos x="436" y="47"/>
                </a:cxn>
                <a:cxn ang="0">
                  <a:pos x="497" y="104"/>
                </a:cxn>
              </a:cxnLst>
              <a:rect l="l" t="t" r="r" b="b"/>
              <a:pathLst>
                <a:path w="35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31" y="3"/>
                    <a:pt x="33" y="5"/>
                    <a:pt x="33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06" name="Freeform 102" title=""/>
            <p:cNvSpPr/>
            <p:nvPr/>
          </p:nvSpPr>
          <p:spPr>
            <a:xfrm>
              <a:off x="2001" y="667"/>
              <a:ext cx="82" cy="49"/>
            </a:xfrm>
            <a:custGeom>
              <a:cxnLst>
                <a:cxn ang="0">
                  <a:pos x="0" y="368"/>
                </a:cxn>
                <a:cxn ang="0">
                  <a:pos x="656" y="368"/>
                </a:cxn>
                <a:cxn ang="0">
                  <a:pos x="656" y="92"/>
                </a:cxn>
                <a:cxn ang="0">
                  <a:pos x="560" y="0"/>
                </a:cxn>
                <a:cxn ang="0">
                  <a:pos x="0" y="0"/>
                </a:cxn>
                <a:cxn ang="0">
                  <a:pos x="0" y="368"/>
                </a:cxn>
              </a:cxnLst>
              <a:rect l="l" t="t" r="r" b="b"/>
              <a:pathLst>
                <a:path w="41" h="25">
                  <a:moveTo>
                    <a:pt x="0" y="25"/>
                  </a:moveTo>
                  <a:cubicBezTo>
                    <a:pt x="41" y="25"/>
                    <a:pt x="41" y="25"/>
                    <a:pt x="41" y="25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41" y="3"/>
                    <a:pt x="38" y="0"/>
                    <a:pt x="35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07" name="Freeform 103" title=""/>
            <p:cNvSpPr>
              <a:spLocks noEditPoints="1"/>
            </p:cNvSpPr>
            <p:nvPr/>
          </p:nvSpPr>
          <p:spPr>
            <a:xfrm>
              <a:off x="1998" y="665"/>
              <a:ext cx="87" cy="53"/>
            </a:xfrm>
            <a:custGeom>
              <a:cxnLst>
                <a:cxn ang="0">
                  <a:pos x="16" y="61"/>
                </a:cxn>
                <a:cxn ang="0">
                  <a:pos x="16" y="324"/>
                </a:cxn>
                <a:cxn ang="0">
                  <a:pos x="63" y="385"/>
                </a:cxn>
                <a:cxn ang="0">
                  <a:pos x="609" y="400"/>
                </a:cxn>
                <a:cxn ang="0">
                  <a:pos x="672" y="324"/>
                </a:cxn>
                <a:cxn ang="0">
                  <a:pos x="672" y="77"/>
                </a:cxn>
                <a:cxn ang="0">
                  <a:pos x="609" y="0"/>
                </a:cxn>
                <a:cxn ang="0">
                  <a:pos x="63" y="0"/>
                </a:cxn>
                <a:cxn ang="0">
                  <a:pos x="16" y="61"/>
                </a:cxn>
                <a:cxn ang="0">
                  <a:pos x="641" y="104"/>
                </a:cxn>
                <a:cxn ang="0">
                  <a:pos x="641" y="308"/>
                </a:cxn>
                <a:cxn ang="0">
                  <a:pos x="579" y="369"/>
                </a:cxn>
                <a:cxn ang="0">
                  <a:pos x="109" y="369"/>
                </a:cxn>
                <a:cxn ang="0">
                  <a:pos x="47" y="296"/>
                </a:cxn>
                <a:cxn ang="0">
                  <a:pos x="47" y="104"/>
                </a:cxn>
                <a:cxn ang="0">
                  <a:pos x="109" y="31"/>
                </a:cxn>
                <a:cxn ang="0">
                  <a:pos x="579" y="31"/>
                </a:cxn>
                <a:cxn ang="0">
                  <a:pos x="641" y="104"/>
                </a:cxn>
              </a:cxnLst>
              <a:rect l="l" t="t" r="r" b="b"/>
              <a:pathLst>
                <a:path w="44" h="27">
                  <a:moveTo>
                    <a:pt x="1" y="4"/>
                  </a:moveTo>
                  <a:cubicBezTo>
                    <a:pt x="1" y="22"/>
                    <a:pt x="1" y="22"/>
                    <a:pt x="1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2" y="27"/>
                    <a:pt x="44" y="25"/>
                    <a:pt x="44" y="22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4" y="2"/>
                    <a:pt x="42" y="0"/>
                    <a:pt x="4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4"/>
                  </a:cubicBezTo>
                  <a:close/>
                  <a:moveTo>
                    <a:pt x="42" y="7"/>
                  </a:moveTo>
                  <a:cubicBezTo>
                    <a:pt x="42" y="21"/>
                    <a:pt x="42" y="21"/>
                    <a:pt x="42" y="21"/>
                  </a:cubicBezTo>
                  <a:cubicBezTo>
                    <a:pt x="42" y="23"/>
                    <a:pt x="40" y="25"/>
                    <a:pt x="38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0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38" y="2"/>
                    <a:pt x="38" y="2"/>
                    <a:pt x="38" y="2"/>
                  </a:cubicBezTo>
                  <a:cubicBezTo>
                    <a:pt x="40" y="2"/>
                    <a:pt x="42" y="4"/>
                    <a:pt x="42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08" name="Freeform 104" title=""/>
            <p:cNvSpPr/>
            <p:nvPr/>
          </p:nvSpPr>
          <p:spPr>
            <a:xfrm>
              <a:off x="2001" y="468"/>
              <a:ext cx="60" cy="38"/>
            </a:xfrm>
            <a:custGeom>
              <a:cxnLst>
                <a:cxn ang="0">
                  <a:pos x="480" y="304"/>
                </a:cxn>
                <a:cxn ang="0">
                  <a:pos x="0" y="304"/>
                </a:cxn>
                <a:cxn ang="0">
                  <a:pos x="0" y="96"/>
                </a:cxn>
                <a:cxn ang="0">
                  <a:pos x="96" y="0"/>
                </a:cxn>
                <a:cxn ang="0">
                  <a:pos x="480" y="0"/>
                </a:cxn>
                <a:cxn ang="0">
                  <a:pos x="480" y="304"/>
                </a:cxn>
              </a:cxnLst>
              <a:rect l="l" t="t" r="r" b="b"/>
              <a:pathLst>
                <a:path w="30" h="19">
                  <a:moveTo>
                    <a:pt x="3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lnTo>
                    <a:pt x="30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09" name="Freeform 105" title=""/>
            <p:cNvSpPr>
              <a:spLocks noEditPoints="1"/>
            </p:cNvSpPr>
            <p:nvPr/>
          </p:nvSpPr>
          <p:spPr>
            <a:xfrm>
              <a:off x="1999" y="467"/>
              <a:ext cx="64" cy="41"/>
            </a:xfrm>
            <a:custGeom>
              <a:cxnLst>
                <a:cxn ang="0">
                  <a:pos x="464" y="0"/>
                </a:cxn>
                <a:cxn ang="0">
                  <a:pos x="64" y="0"/>
                </a:cxn>
                <a:cxn ang="0">
                  <a:pos x="0" y="61"/>
                </a:cxn>
                <a:cxn ang="0">
                  <a:pos x="0" y="244"/>
                </a:cxn>
                <a:cxn ang="0">
                  <a:pos x="64" y="289"/>
                </a:cxn>
                <a:cxn ang="0">
                  <a:pos x="448" y="305"/>
                </a:cxn>
                <a:cxn ang="0">
                  <a:pos x="512" y="244"/>
                </a:cxn>
                <a:cxn ang="0">
                  <a:pos x="512" y="61"/>
                </a:cxn>
                <a:cxn ang="0">
                  <a:pos x="464" y="0"/>
                </a:cxn>
                <a:cxn ang="0">
                  <a:pos x="96" y="31"/>
                </a:cxn>
                <a:cxn ang="0">
                  <a:pos x="416" y="31"/>
                </a:cxn>
                <a:cxn ang="0">
                  <a:pos x="464" y="76"/>
                </a:cxn>
                <a:cxn ang="0">
                  <a:pos x="464" y="232"/>
                </a:cxn>
                <a:cxn ang="0">
                  <a:pos x="416" y="275"/>
                </a:cxn>
                <a:cxn ang="0">
                  <a:pos x="96" y="275"/>
                </a:cxn>
                <a:cxn ang="0">
                  <a:pos x="32" y="232"/>
                </a:cxn>
                <a:cxn ang="0">
                  <a:pos x="32" y="76"/>
                </a:cxn>
                <a:cxn ang="0">
                  <a:pos x="96" y="31"/>
                </a:cxn>
              </a:cxnLst>
              <a:rect l="l" t="t" r="r" b="b"/>
              <a:pathLst>
                <a:path w="32" h="21">
                  <a:moveTo>
                    <a:pt x="29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2" y="20"/>
                    <a:pt x="4" y="20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30" y="21"/>
                    <a:pt x="32" y="19"/>
                    <a:pt x="32" y="17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2"/>
                    <a:pt x="31" y="0"/>
                    <a:pt x="29" y="0"/>
                  </a:cubicBezTo>
                  <a:close/>
                  <a:moveTo>
                    <a:pt x="6" y="2"/>
                  </a:moveTo>
                  <a:cubicBezTo>
                    <a:pt x="26" y="2"/>
                    <a:pt x="26" y="2"/>
                    <a:pt x="26" y="2"/>
                  </a:cubicBezTo>
                  <a:cubicBezTo>
                    <a:pt x="28" y="2"/>
                    <a:pt x="29" y="4"/>
                    <a:pt x="29" y="5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29" y="18"/>
                    <a:pt x="28" y="20"/>
                    <a:pt x="2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4" y="19"/>
                    <a:pt x="2" y="18"/>
                    <a:pt x="2" y="1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10" name="Freeform 106" title=""/>
            <p:cNvSpPr/>
            <p:nvPr/>
          </p:nvSpPr>
          <p:spPr>
            <a:xfrm>
              <a:off x="2085" y="468"/>
              <a:ext cx="49" cy="38"/>
            </a:xfrm>
            <a:custGeom>
              <a:cxnLst>
                <a:cxn ang="0">
                  <a:pos x="353" y="304"/>
                </a:cxn>
                <a:cxn ang="0">
                  <a:pos x="0" y="304"/>
                </a:cxn>
                <a:cxn ang="0">
                  <a:pos x="0" y="96"/>
                </a:cxn>
                <a:cxn ang="0">
                  <a:pos x="92" y="0"/>
                </a:cxn>
                <a:cxn ang="0">
                  <a:pos x="368" y="16"/>
                </a:cxn>
                <a:cxn ang="0">
                  <a:pos x="353" y="304"/>
                </a:cxn>
              </a:cxnLst>
              <a:rect l="l" t="t" r="r" b="b"/>
              <a:pathLst>
                <a:path w="25" h="19">
                  <a:moveTo>
                    <a:pt x="24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5" y="1"/>
                    <a:pt x="25" y="1"/>
                    <a:pt x="25" y="1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11" name="Freeform 107" title=""/>
            <p:cNvSpPr>
              <a:spLocks noEditPoints="1"/>
            </p:cNvSpPr>
            <p:nvPr/>
          </p:nvSpPr>
          <p:spPr>
            <a:xfrm>
              <a:off x="2083" y="467"/>
              <a:ext cx="53" cy="41"/>
            </a:xfrm>
            <a:custGeom>
              <a:cxnLst>
                <a:cxn ang="0">
                  <a:pos x="355" y="16"/>
                </a:cxn>
                <a:cxn ang="0">
                  <a:pos x="47" y="0"/>
                </a:cxn>
                <a:cxn ang="0">
                  <a:pos x="0" y="61"/>
                </a:cxn>
                <a:cxn ang="0">
                  <a:pos x="0" y="244"/>
                </a:cxn>
                <a:cxn ang="0">
                  <a:pos x="47" y="305"/>
                </a:cxn>
                <a:cxn ang="0">
                  <a:pos x="355" y="305"/>
                </a:cxn>
                <a:cxn ang="0">
                  <a:pos x="400" y="244"/>
                </a:cxn>
                <a:cxn ang="0">
                  <a:pos x="400" y="61"/>
                </a:cxn>
                <a:cxn ang="0">
                  <a:pos x="355" y="16"/>
                </a:cxn>
                <a:cxn ang="0">
                  <a:pos x="77" y="31"/>
                </a:cxn>
                <a:cxn ang="0">
                  <a:pos x="324" y="31"/>
                </a:cxn>
                <a:cxn ang="0">
                  <a:pos x="355" y="88"/>
                </a:cxn>
                <a:cxn ang="0">
                  <a:pos x="355" y="232"/>
                </a:cxn>
                <a:cxn ang="0">
                  <a:pos x="308" y="289"/>
                </a:cxn>
                <a:cxn ang="0">
                  <a:pos x="61" y="289"/>
                </a:cxn>
                <a:cxn ang="0">
                  <a:pos x="31" y="232"/>
                </a:cxn>
                <a:cxn ang="0">
                  <a:pos x="31" y="88"/>
                </a:cxn>
                <a:cxn ang="0">
                  <a:pos x="77" y="31"/>
                </a:cxn>
              </a:cxnLst>
              <a:rect l="l" t="t" r="r" b="b"/>
              <a:pathLst>
                <a:path w="27" h="21">
                  <a:moveTo>
                    <a:pt x="24" y="1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1"/>
                    <a:pt x="3" y="21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25" y="21"/>
                    <a:pt x="27" y="19"/>
                    <a:pt x="27" y="1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7" y="2"/>
                    <a:pt x="25" y="1"/>
                    <a:pt x="24" y="1"/>
                  </a:cubicBezTo>
                  <a:close/>
                  <a:moveTo>
                    <a:pt x="5" y="2"/>
                  </a:moveTo>
                  <a:cubicBezTo>
                    <a:pt x="22" y="2"/>
                    <a:pt x="22" y="2"/>
                    <a:pt x="22" y="2"/>
                  </a:cubicBezTo>
                  <a:cubicBezTo>
                    <a:pt x="23" y="2"/>
                    <a:pt x="24" y="4"/>
                    <a:pt x="24" y="6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20"/>
                    <a:pt x="21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3" y="20"/>
                    <a:pt x="2" y="18"/>
                    <a:pt x="2" y="1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4"/>
                    <a:pt x="3" y="2"/>
                    <a:pt x="5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12" name="Freeform 108" title=""/>
            <p:cNvSpPr/>
            <p:nvPr/>
          </p:nvSpPr>
          <p:spPr>
            <a:xfrm>
              <a:off x="2160" y="470"/>
              <a:ext cx="48" cy="38"/>
            </a:xfrm>
            <a:custGeom>
              <a:cxnLst>
                <a:cxn ang="0">
                  <a:pos x="384" y="304"/>
                </a:cxn>
                <a:cxn ang="0">
                  <a:pos x="0" y="288"/>
                </a:cxn>
                <a:cxn ang="0">
                  <a:pos x="0" y="80"/>
                </a:cxn>
                <a:cxn ang="0">
                  <a:pos x="96" y="0"/>
                </a:cxn>
                <a:cxn ang="0">
                  <a:pos x="384" y="0"/>
                </a:cxn>
                <a:cxn ang="0">
                  <a:pos x="384" y="304"/>
                </a:cxn>
              </a:cxnLst>
              <a:rect l="l" t="t" r="r" b="b"/>
              <a:pathLst>
                <a:path w="24" h="19">
                  <a:moveTo>
                    <a:pt x="24" y="19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24" y="0"/>
                    <a:pt x="24" y="0"/>
                    <a:pt x="24" y="0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13" name="Freeform 109" title=""/>
            <p:cNvSpPr>
              <a:spLocks noEditPoints="1"/>
            </p:cNvSpPr>
            <p:nvPr/>
          </p:nvSpPr>
          <p:spPr>
            <a:xfrm>
              <a:off x="2158" y="468"/>
              <a:ext cx="52" cy="40"/>
            </a:xfrm>
            <a:custGeom>
              <a:cxnLst>
                <a:cxn ang="0">
                  <a:pos x="384" y="0"/>
                </a:cxn>
                <a:cxn ang="0">
                  <a:pos x="48" y="0"/>
                </a:cxn>
                <a:cxn ang="0">
                  <a:pos x="0" y="48"/>
                </a:cxn>
                <a:cxn ang="0">
                  <a:pos x="0" y="272"/>
                </a:cxn>
                <a:cxn ang="0">
                  <a:pos x="48" y="320"/>
                </a:cxn>
                <a:cxn ang="0">
                  <a:pos x="368" y="320"/>
                </a:cxn>
                <a:cxn ang="0">
                  <a:pos x="416" y="272"/>
                </a:cxn>
                <a:cxn ang="0">
                  <a:pos x="416" y="48"/>
                </a:cxn>
                <a:cxn ang="0">
                  <a:pos x="384" y="0"/>
                </a:cxn>
                <a:cxn ang="0">
                  <a:pos x="64" y="16"/>
                </a:cxn>
                <a:cxn ang="0">
                  <a:pos x="336" y="32"/>
                </a:cxn>
                <a:cxn ang="0">
                  <a:pos x="384" y="80"/>
                </a:cxn>
                <a:cxn ang="0">
                  <a:pos x="384" y="256"/>
                </a:cxn>
                <a:cxn ang="0">
                  <a:pos x="336" y="304"/>
                </a:cxn>
                <a:cxn ang="0">
                  <a:pos x="64" y="304"/>
                </a:cxn>
                <a:cxn ang="0">
                  <a:pos x="16" y="240"/>
                </a:cxn>
                <a:cxn ang="0">
                  <a:pos x="32" y="80"/>
                </a:cxn>
                <a:cxn ang="0">
                  <a:pos x="64" y="16"/>
                </a:cxn>
              </a:cxnLst>
              <a:rect l="l" t="t" r="r" b="b"/>
              <a:pathLst>
                <a:path w="26" h="20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8"/>
                    <a:pt x="1" y="20"/>
                    <a:pt x="3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5" y="20"/>
                    <a:pt x="26" y="19"/>
                    <a:pt x="26" y="17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2"/>
                    <a:pt x="25" y="0"/>
                    <a:pt x="24" y="0"/>
                  </a:cubicBezTo>
                  <a:close/>
                  <a:moveTo>
                    <a:pt x="4" y="1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3"/>
                    <a:pt x="24" y="5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3" y="19"/>
                    <a:pt x="1" y="17"/>
                    <a:pt x="1" y="1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3" y="1"/>
                    <a:pt x="4" y="1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14" name="Freeform 110" title=""/>
            <p:cNvSpPr/>
            <p:nvPr/>
          </p:nvSpPr>
          <p:spPr>
            <a:xfrm>
              <a:off x="2235" y="470"/>
              <a:ext cx="48" cy="38"/>
            </a:xfrm>
            <a:custGeom>
              <a:cxnLst>
                <a:cxn ang="0">
                  <a:pos x="384" y="304"/>
                </a:cxn>
                <a:cxn ang="0">
                  <a:pos x="0" y="304"/>
                </a:cxn>
                <a:cxn ang="0">
                  <a:pos x="0" y="96"/>
                </a:cxn>
                <a:cxn ang="0">
                  <a:pos x="96" y="0"/>
                </a:cxn>
                <a:cxn ang="0">
                  <a:pos x="384" y="0"/>
                </a:cxn>
                <a:cxn ang="0">
                  <a:pos x="384" y="304"/>
                </a:cxn>
              </a:cxnLst>
              <a:rect l="l" t="t" r="r" b="b"/>
              <a:pathLst>
                <a:path w="24" h="19">
                  <a:moveTo>
                    <a:pt x="24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24" y="0"/>
                    <a:pt x="24" y="0"/>
                    <a:pt x="24" y="0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15" name="Freeform 111" title=""/>
            <p:cNvSpPr>
              <a:spLocks noEditPoints="1"/>
            </p:cNvSpPr>
            <p:nvPr/>
          </p:nvSpPr>
          <p:spPr>
            <a:xfrm>
              <a:off x="2233" y="468"/>
              <a:ext cx="52" cy="42"/>
            </a:xfrm>
            <a:custGeom>
              <a:cxnLst>
                <a:cxn ang="0">
                  <a:pos x="368" y="0"/>
                </a:cxn>
                <a:cxn ang="0">
                  <a:pos x="48" y="0"/>
                </a:cxn>
                <a:cxn ang="0">
                  <a:pos x="0" y="64"/>
                </a:cxn>
                <a:cxn ang="0">
                  <a:pos x="0" y="272"/>
                </a:cxn>
                <a:cxn ang="0">
                  <a:pos x="48" y="320"/>
                </a:cxn>
                <a:cxn ang="0">
                  <a:pos x="368" y="336"/>
                </a:cxn>
                <a:cxn ang="0">
                  <a:pos x="416" y="272"/>
                </a:cxn>
                <a:cxn ang="0">
                  <a:pos x="416" y="64"/>
                </a:cxn>
                <a:cxn ang="0">
                  <a:pos x="368" y="0"/>
                </a:cxn>
                <a:cxn ang="0">
                  <a:pos x="64" y="32"/>
                </a:cxn>
                <a:cxn ang="0">
                  <a:pos x="336" y="32"/>
                </a:cxn>
                <a:cxn ang="0">
                  <a:pos x="384" y="80"/>
                </a:cxn>
                <a:cxn ang="0">
                  <a:pos x="384" y="256"/>
                </a:cxn>
                <a:cxn ang="0">
                  <a:pos x="336" y="304"/>
                </a:cxn>
                <a:cxn ang="0">
                  <a:pos x="64" y="304"/>
                </a:cxn>
                <a:cxn ang="0">
                  <a:pos x="16" y="256"/>
                </a:cxn>
                <a:cxn ang="0">
                  <a:pos x="16" y="80"/>
                </a:cxn>
                <a:cxn ang="0">
                  <a:pos x="64" y="32"/>
                </a:cxn>
              </a:cxnLst>
              <a:rect l="l" t="t" r="r" b="b"/>
              <a:pathLst>
                <a:path w="26" h="21">
                  <a:moveTo>
                    <a:pt x="2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0"/>
                    <a:pt x="3" y="20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5" y="21"/>
                    <a:pt x="26" y="19"/>
                    <a:pt x="26" y="17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2"/>
                    <a:pt x="25" y="0"/>
                    <a:pt x="23" y="0"/>
                  </a:cubicBezTo>
                  <a:close/>
                  <a:moveTo>
                    <a:pt x="4" y="2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3"/>
                    <a:pt x="24" y="5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3" y="19"/>
                    <a:pt x="1" y="18"/>
                    <a:pt x="1" y="1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3" y="2"/>
                    <a:pt x="4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16" name="Freeform 112" title=""/>
            <p:cNvSpPr/>
            <p:nvPr/>
          </p:nvSpPr>
          <p:spPr>
            <a:xfrm>
              <a:off x="2309" y="470"/>
              <a:ext cx="49" cy="38"/>
            </a:xfrm>
            <a:custGeom>
              <a:cxnLst>
                <a:cxn ang="0">
                  <a:pos x="368" y="304"/>
                </a:cxn>
                <a:cxn ang="0">
                  <a:pos x="0" y="304"/>
                </a:cxn>
                <a:cxn ang="0">
                  <a:pos x="16" y="96"/>
                </a:cxn>
                <a:cxn ang="0">
                  <a:pos x="92" y="0"/>
                </a:cxn>
                <a:cxn ang="0">
                  <a:pos x="368" y="0"/>
                </a:cxn>
                <a:cxn ang="0">
                  <a:pos x="368" y="304"/>
                </a:cxn>
              </a:cxnLst>
              <a:rect l="l" t="t" r="r" b="b"/>
              <a:pathLst>
                <a:path w="25" h="19">
                  <a:moveTo>
                    <a:pt x="25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17" name="Freeform 113" title=""/>
            <p:cNvSpPr>
              <a:spLocks noEditPoints="1"/>
            </p:cNvSpPr>
            <p:nvPr/>
          </p:nvSpPr>
          <p:spPr>
            <a:xfrm>
              <a:off x="2309" y="468"/>
              <a:ext cx="51" cy="42"/>
            </a:xfrm>
            <a:custGeom>
              <a:cxnLst>
                <a:cxn ang="0">
                  <a:pos x="339" y="16"/>
                </a:cxn>
                <a:cxn ang="0">
                  <a:pos x="47" y="0"/>
                </a:cxn>
                <a:cxn ang="0">
                  <a:pos x="0" y="64"/>
                </a:cxn>
                <a:cxn ang="0">
                  <a:pos x="0" y="272"/>
                </a:cxn>
                <a:cxn ang="0">
                  <a:pos x="47" y="336"/>
                </a:cxn>
                <a:cxn ang="0">
                  <a:pos x="339" y="336"/>
                </a:cxn>
                <a:cxn ang="0">
                  <a:pos x="384" y="272"/>
                </a:cxn>
                <a:cxn ang="0">
                  <a:pos x="384" y="64"/>
                </a:cxn>
                <a:cxn ang="0">
                  <a:pos x="339" y="16"/>
                </a:cxn>
                <a:cxn ang="0">
                  <a:pos x="61" y="32"/>
                </a:cxn>
                <a:cxn ang="0">
                  <a:pos x="308" y="32"/>
                </a:cxn>
                <a:cxn ang="0">
                  <a:pos x="353" y="96"/>
                </a:cxn>
                <a:cxn ang="0">
                  <a:pos x="353" y="256"/>
                </a:cxn>
                <a:cxn ang="0">
                  <a:pos x="308" y="320"/>
                </a:cxn>
                <a:cxn ang="0">
                  <a:pos x="61" y="320"/>
                </a:cxn>
                <a:cxn ang="0">
                  <a:pos x="16" y="256"/>
                </a:cxn>
                <a:cxn ang="0">
                  <a:pos x="16" y="96"/>
                </a:cxn>
                <a:cxn ang="0">
                  <a:pos x="61" y="32"/>
                </a:cxn>
              </a:cxnLst>
              <a:rect l="l" t="t" r="r" b="b"/>
              <a:pathLst>
                <a:path w="26" h="21">
                  <a:moveTo>
                    <a:pt x="23" y="1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1"/>
                    <a:pt x="3" y="21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5" y="21"/>
                    <a:pt x="26" y="19"/>
                    <a:pt x="26" y="17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2"/>
                    <a:pt x="25" y="1"/>
                    <a:pt x="23" y="1"/>
                  </a:cubicBezTo>
                  <a:close/>
                  <a:moveTo>
                    <a:pt x="4" y="2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4"/>
                    <a:pt x="24" y="6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20"/>
                    <a:pt x="21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2" y="20"/>
                    <a:pt x="1" y="18"/>
                    <a:pt x="1" y="1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4"/>
                    <a:pt x="3" y="2"/>
                    <a:pt x="4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18" name="Freeform 114" title=""/>
            <p:cNvSpPr/>
            <p:nvPr/>
          </p:nvSpPr>
          <p:spPr>
            <a:xfrm>
              <a:off x="2384" y="472"/>
              <a:ext cx="50" cy="38"/>
            </a:xfrm>
            <a:custGeom>
              <a:cxnLst>
                <a:cxn ang="0">
                  <a:pos x="400" y="304"/>
                </a:cxn>
                <a:cxn ang="0">
                  <a:pos x="0" y="288"/>
                </a:cxn>
                <a:cxn ang="0">
                  <a:pos x="0" y="80"/>
                </a:cxn>
                <a:cxn ang="0">
                  <a:pos x="96" y="0"/>
                </a:cxn>
                <a:cxn ang="0">
                  <a:pos x="400" y="0"/>
                </a:cxn>
                <a:cxn ang="0">
                  <a:pos x="400" y="304"/>
                </a:cxn>
              </a:cxnLst>
              <a:rect l="l" t="t" r="r" b="b"/>
              <a:pathLst>
                <a:path w="25" h="19">
                  <a:moveTo>
                    <a:pt x="25" y="19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19" name="Freeform 115" title=""/>
            <p:cNvSpPr>
              <a:spLocks noEditPoints="1"/>
            </p:cNvSpPr>
            <p:nvPr/>
          </p:nvSpPr>
          <p:spPr>
            <a:xfrm>
              <a:off x="2384" y="470"/>
              <a:ext cx="52" cy="40"/>
            </a:xfrm>
            <a:custGeom>
              <a:cxnLst>
                <a:cxn ang="0">
                  <a:pos x="368" y="0"/>
                </a:cxn>
                <a:cxn ang="0">
                  <a:pos x="48" y="0"/>
                </a:cxn>
                <a:cxn ang="0">
                  <a:pos x="0" y="48"/>
                </a:cxn>
                <a:cxn ang="0">
                  <a:pos x="0" y="256"/>
                </a:cxn>
                <a:cxn ang="0">
                  <a:pos x="32" y="320"/>
                </a:cxn>
                <a:cxn ang="0">
                  <a:pos x="368" y="320"/>
                </a:cxn>
                <a:cxn ang="0">
                  <a:pos x="416" y="272"/>
                </a:cxn>
                <a:cxn ang="0">
                  <a:pos x="416" y="48"/>
                </a:cxn>
                <a:cxn ang="0">
                  <a:pos x="368" y="0"/>
                </a:cxn>
                <a:cxn ang="0">
                  <a:pos x="64" y="16"/>
                </a:cxn>
                <a:cxn ang="0">
                  <a:pos x="336" y="32"/>
                </a:cxn>
                <a:cxn ang="0">
                  <a:pos x="384" y="80"/>
                </a:cxn>
                <a:cxn ang="0">
                  <a:pos x="384" y="256"/>
                </a:cxn>
                <a:cxn ang="0">
                  <a:pos x="336" y="304"/>
                </a:cxn>
                <a:cxn ang="0">
                  <a:pos x="64" y="304"/>
                </a:cxn>
                <a:cxn ang="0">
                  <a:pos x="16" y="240"/>
                </a:cxn>
                <a:cxn ang="0">
                  <a:pos x="16" y="80"/>
                </a:cxn>
                <a:cxn ang="0">
                  <a:pos x="64" y="16"/>
                </a:cxn>
              </a:cxnLst>
              <a:rect l="l" t="t" r="r" b="b"/>
              <a:pathLst>
                <a:path w="26" h="20">
                  <a:moveTo>
                    <a:pt x="2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1" y="20"/>
                    <a:pt x="2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5" y="20"/>
                    <a:pt x="26" y="19"/>
                    <a:pt x="26" y="17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1"/>
                    <a:pt x="25" y="0"/>
                    <a:pt x="23" y="0"/>
                  </a:cubicBezTo>
                  <a:close/>
                  <a:moveTo>
                    <a:pt x="4" y="1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3"/>
                    <a:pt x="24" y="5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7"/>
                    <a:pt x="22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2" y="19"/>
                    <a:pt x="1" y="17"/>
                    <a:pt x="1" y="1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2" y="1"/>
                    <a:pt x="4" y="1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20" name="Freeform 116" title=""/>
            <p:cNvSpPr/>
            <p:nvPr/>
          </p:nvSpPr>
          <p:spPr>
            <a:xfrm>
              <a:off x="2459" y="472"/>
              <a:ext cx="50" cy="38"/>
            </a:xfrm>
            <a:custGeom>
              <a:cxnLst>
                <a:cxn ang="0">
                  <a:pos x="400" y="304"/>
                </a:cxn>
                <a:cxn ang="0">
                  <a:pos x="0" y="304"/>
                </a:cxn>
                <a:cxn ang="0">
                  <a:pos x="0" y="96"/>
                </a:cxn>
                <a:cxn ang="0">
                  <a:pos x="96" y="0"/>
                </a:cxn>
                <a:cxn ang="0">
                  <a:pos x="400" y="0"/>
                </a:cxn>
                <a:cxn ang="0">
                  <a:pos x="400" y="304"/>
                </a:cxn>
              </a:cxnLst>
              <a:rect l="l" t="t" r="r" b="b"/>
              <a:pathLst>
                <a:path w="25" h="19">
                  <a:moveTo>
                    <a:pt x="25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21" name="Freeform 117" title=""/>
            <p:cNvSpPr>
              <a:spLocks noEditPoints="1"/>
            </p:cNvSpPr>
            <p:nvPr/>
          </p:nvSpPr>
          <p:spPr>
            <a:xfrm>
              <a:off x="2457" y="470"/>
              <a:ext cx="54" cy="40"/>
            </a:xfrm>
            <a:custGeom>
              <a:cxnLst>
                <a:cxn ang="0">
                  <a:pos x="384" y="0"/>
                </a:cxn>
                <a:cxn ang="0">
                  <a:pos x="48" y="0"/>
                </a:cxn>
                <a:cxn ang="0">
                  <a:pos x="16" y="48"/>
                </a:cxn>
                <a:cxn ang="0">
                  <a:pos x="0" y="272"/>
                </a:cxn>
                <a:cxn ang="0">
                  <a:pos x="48" y="320"/>
                </a:cxn>
                <a:cxn ang="0">
                  <a:pos x="384" y="320"/>
                </a:cxn>
                <a:cxn ang="0">
                  <a:pos x="432" y="272"/>
                </a:cxn>
                <a:cxn ang="0">
                  <a:pos x="432" y="64"/>
                </a:cxn>
                <a:cxn ang="0">
                  <a:pos x="384" y="0"/>
                </a:cxn>
                <a:cxn ang="0">
                  <a:pos x="80" y="32"/>
                </a:cxn>
                <a:cxn ang="0">
                  <a:pos x="352" y="32"/>
                </a:cxn>
                <a:cxn ang="0">
                  <a:pos x="400" y="80"/>
                </a:cxn>
                <a:cxn ang="0">
                  <a:pos x="400" y="256"/>
                </a:cxn>
                <a:cxn ang="0">
                  <a:pos x="352" y="304"/>
                </a:cxn>
                <a:cxn ang="0">
                  <a:pos x="80" y="304"/>
                </a:cxn>
                <a:cxn ang="0">
                  <a:pos x="32" y="256"/>
                </a:cxn>
                <a:cxn ang="0">
                  <a:pos x="32" y="80"/>
                </a:cxn>
                <a:cxn ang="0">
                  <a:pos x="80" y="32"/>
                </a:cxn>
              </a:cxnLst>
              <a:rect l="l" t="t" r="r" b="b"/>
              <a:pathLst>
                <a:path w="27" h="20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1" y="2"/>
                    <a:pt x="1" y="3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2" y="20"/>
                    <a:pt x="3" y="20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5" y="20"/>
                    <a:pt x="27" y="19"/>
                    <a:pt x="27" y="1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7" y="2"/>
                    <a:pt x="26" y="0"/>
                    <a:pt x="24" y="0"/>
                  </a:cubicBezTo>
                  <a:close/>
                  <a:moveTo>
                    <a:pt x="5" y="2"/>
                  </a:moveTo>
                  <a:cubicBezTo>
                    <a:pt x="22" y="2"/>
                    <a:pt x="22" y="2"/>
                    <a:pt x="22" y="2"/>
                  </a:cubicBezTo>
                  <a:cubicBezTo>
                    <a:pt x="23" y="2"/>
                    <a:pt x="25" y="3"/>
                    <a:pt x="25" y="5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5" y="18"/>
                    <a:pt x="23" y="19"/>
                    <a:pt x="22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3" y="19"/>
                    <a:pt x="2" y="18"/>
                    <a:pt x="2" y="1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3" y="2"/>
                    <a:pt x="5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22" name="Freeform 118" title=""/>
            <p:cNvSpPr/>
            <p:nvPr/>
          </p:nvSpPr>
          <p:spPr>
            <a:xfrm>
              <a:off x="2535" y="472"/>
              <a:ext cx="49" cy="38"/>
            </a:xfrm>
            <a:custGeom>
              <a:cxnLst>
                <a:cxn ang="0">
                  <a:pos x="353" y="304"/>
                </a:cxn>
                <a:cxn ang="0">
                  <a:pos x="0" y="304"/>
                </a:cxn>
                <a:cxn ang="0">
                  <a:pos x="0" y="96"/>
                </a:cxn>
                <a:cxn ang="0">
                  <a:pos x="92" y="0"/>
                </a:cxn>
                <a:cxn ang="0">
                  <a:pos x="368" y="0"/>
                </a:cxn>
                <a:cxn ang="0">
                  <a:pos x="353" y="304"/>
                </a:cxn>
              </a:cxnLst>
              <a:rect l="l" t="t" r="r" b="b"/>
              <a:pathLst>
                <a:path w="25" h="19">
                  <a:moveTo>
                    <a:pt x="24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23" name="Freeform 119" title=""/>
            <p:cNvSpPr>
              <a:spLocks noEditPoints="1"/>
            </p:cNvSpPr>
            <p:nvPr/>
          </p:nvSpPr>
          <p:spPr>
            <a:xfrm>
              <a:off x="2533" y="470"/>
              <a:ext cx="53" cy="42"/>
            </a:xfrm>
            <a:custGeom>
              <a:cxnLst>
                <a:cxn ang="0">
                  <a:pos x="355" y="0"/>
                </a:cxn>
                <a:cxn ang="0">
                  <a:pos x="47" y="0"/>
                </a:cxn>
                <a:cxn ang="0">
                  <a:pos x="0" y="64"/>
                </a:cxn>
                <a:cxn ang="0">
                  <a:pos x="0" y="272"/>
                </a:cxn>
                <a:cxn ang="0">
                  <a:pos x="47" y="336"/>
                </a:cxn>
                <a:cxn ang="0">
                  <a:pos x="355" y="336"/>
                </a:cxn>
                <a:cxn ang="0">
                  <a:pos x="400" y="272"/>
                </a:cxn>
                <a:cxn ang="0">
                  <a:pos x="400" y="64"/>
                </a:cxn>
                <a:cxn ang="0">
                  <a:pos x="355" y="0"/>
                </a:cxn>
                <a:cxn ang="0">
                  <a:pos x="77" y="32"/>
                </a:cxn>
                <a:cxn ang="0">
                  <a:pos x="324" y="32"/>
                </a:cxn>
                <a:cxn ang="0">
                  <a:pos x="355" y="96"/>
                </a:cxn>
                <a:cxn ang="0">
                  <a:pos x="355" y="256"/>
                </a:cxn>
                <a:cxn ang="0">
                  <a:pos x="324" y="320"/>
                </a:cxn>
                <a:cxn ang="0">
                  <a:pos x="77" y="304"/>
                </a:cxn>
                <a:cxn ang="0">
                  <a:pos x="31" y="256"/>
                </a:cxn>
                <a:cxn ang="0">
                  <a:pos x="31" y="80"/>
                </a:cxn>
                <a:cxn ang="0">
                  <a:pos x="77" y="32"/>
                </a:cxn>
              </a:cxnLst>
              <a:rect l="l" t="t" r="r" b="b"/>
              <a:pathLst>
                <a:path w="27" h="21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1"/>
                    <a:pt x="3" y="21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25" y="21"/>
                    <a:pt x="27" y="19"/>
                    <a:pt x="27" y="1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7" y="2"/>
                    <a:pt x="25" y="1"/>
                    <a:pt x="24" y="0"/>
                  </a:cubicBezTo>
                  <a:close/>
                  <a:moveTo>
                    <a:pt x="5" y="2"/>
                  </a:moveTo>
                  <a:cubicBezTo>
                    <a:pt x="22" y="2"/>
                    <a:pt x="22" y="2"/>
                    <a:pt x="22" y="2"/>
                  </a:cubicBezTo>
                  <a:cubicBezTo>
                    <a:pt x="23" y="2"/>
                    <a:pt x="25" y="4"/>
                    <a:pt x="24" y="6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20"/>
                    <a:pt x="22" y="20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3" y="19"/>
                    <a:pt x="2" y="18"/>
                    <a:pt x="2" y="1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3" y="2"/>
                    <a:pt x="5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24" name="Freeform 120" title=""/>
            <p:cNvSpPr/>
            <p:nvPr/>
          </p:nvSpPr>
          <p:spPr>
            <a:xfrm>
              <a:off x="2610" y="472"/>
              <a:ext cx="48" cy="40"/>
            </a:xfrm>
            <a:custGeom>
              <a:cxnLst>
                <a:cxn ang="0">
                  <a:pos x="384" y="320"/>
                </a:cxn>
                <a:cxn ang="0">
                  <a:pos x="0" y="304"/>
                </a:cxn>
                <a:cxn ang="0">
                  <a:pos x="0" y="96"/>
                </a:cxn>
                <a:cxn ang="0">
                  <a:pos x="96" y="0"/>
                </a:cxn>
                <a:cxn ang="0">
                  <a:pos x="384" y="16"/>
                </a:cxn>
                <a:cxn ang="0">
                  <a:pos x="384" y="320"/>
                </a:cxn>
              </a:cxnLst>
              <a:rect l="l" t="t" r="r" b="b"/>
              <a:pathLst>
                <a:path w="24" h="20">
                  <a:moveTo>
                    <a:pt x="24" y="20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4" y="1"/>
                    <a:pt x="24" y="1"/>
                    <a:pt x="24" y="1"/>
                  </a:cubicBezTo>
                  <a:lnTo>
                    <a:pt x="24" y="20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25" name="Freeform 121" title=""/>
            <p:cNvSpPr>
              <a:spLocks noEditPoints="1"/>
            </p:cNvSpPr>
            <p:nvPr/>
          </p:nvSpPr>
          <p:spPr>
            <a:xfrm>
              <a:off x="2608" y="472"/>
              <a:ext cx="54" cy="40"/>
            </a:xfrm>
            <a:custGeom>
              <a:cxnLst>
                <a:cxn ang="0">
                  <a:pos x="384" y="0"/>
                </a:cxn>
                <a:cxn ang="0">
                  <a:pos x="48" y="0"/>
                </a:cxn>
                <a:cxn ang="0">
                  <a:pos x="0" y="48"/>
                </a:cxn>
                <a:cxn ang="0">
                  <a:pos x="0" y="256"/>
                </a:cxn>
                <a:cxn ang="0">
                  <a:pos x="48" y="320"/>
                </a:cxn>
                <a:cxn ang="0">
                  <a:pos x="368" y="320"/>
                </a:cxn>
                <a:cxn ang="0">
                  <a:pos x="416" y="272"/>
                </a:cxn>
                <a:cxn ang="0">
                  <a:pos x="416" y="48"/>
                </a:cxn>
                <a:cxn ang="0">
                  <a:pos x="384" y="0"/>
                </a:cxn>
                <a:cxn ang="0">
                  <a:pos x="80" y="16"/>
                </a:cxn>
                <a:cxn ang="0">
                  <a:pos x="336" y="16"/>
                </a:cxn>
                <a:cxn ang="0">
                  <a:pos x="384" y="80"/>
                </a:cxn>
                <a:cxn ang="0">
                  <a:pos x="384" y="240"/>
                </a:cxn>
                <a:cxn ang="0">
                  <a:pos x="336" y="304"/>
                </a:cxn>
                <a:cxn ang="0">
                  <a:pos x="64" y="304"/>
                </a:cxn>
                <a:cxn ang="0">
                  <a:pos x="32" y="240"/>
                </a:cxn>
                <a:cxn ang="0">
                  <a:pos x="32" y="80"/>
                </a:cxn>
                <a:cxn ang="0">
                  <a:pos x="80" y="16"/>
                </a:cxn>
              </a:cxnLst>
              <a:rect l="l" t="t" r="r" b="b"/>
              <a:pathLst>
                <a:path w="27" h="20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1" y="20"/>
                    <a:pt x="3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5" y="20"/>
                    <a:pt x="26" y="19"/>
                    <a:pt x="26" y="17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7" y="1"/>
                    <a:pt x="25" y="0"/>
                    <a:pt x="24" y="0"/>
                  </a:cubicBezTo>
                  <a:close/>
                  <a:moveTo>
                    <a:pt x="5" y="1"/>
                  </a:moveTo>
                  <a:cubicBezTo>
                    <a:pt x="21" y="1"/>
                    <a:pt x="21" y="1"/>
                    <a:pt x="21" y="1"/>
                  </a:cubicBezTo>
                  <a:cubicBezTo>
                    <a:pt x="23" y="1"/>
                    <a:pt x="24" y="3"/>
                    <a:pt x="24" y="5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24" y="17"/>
                    <a:pt x="23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3" y="19"/>
                    <a:pt x="1" y="17"/>
                    <a:pt x="2" y="1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3" y="1"/>
                    <a:pt x="5" y="1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26" name="Freeform 122" title=""/>
            <p:cNvSpPr/>
            <p:nvPr/>
          </p:nvSpPr>
          <p:spPr>
            <a:xfrm>
              <a:off x="2685" y="474"/>
              <a:ext cx="48" cy="38"/>
            </a:xfrm>
            <a:custGeom>
              <a:cxnLst>
                <a:cxn ang="0">
                  <a:pos x="384" y="304"/>
                </a:cxn>
                <a:cxn ang="0">
                  <a:pos x="0" y="304"/>
                </a:cxn>
                <a:cxn ang="0">
                  <a:pos x="0" y="96"/>
                </a:cxn>
                <a:cxn ang="0">
                  <a:pos x="96" y="0"/>
                </a:cxn>
                <a:cxn ang="0">
                  <a:pos x="384" y="0"/>
                </a:cxn>
                <a:cxn ang="0">
                  <a:pos x="384" y="304"/>
                </a:cxn>
              </a:cxnLst>
              <a:rect l="l" t="t" r="r" b="b"/>
              <a:pathLst>
                <a:path w="24" h="19">
                  <a:moveTo>
                    <a:pt x="24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24" y="0"/>
                    <a:pt x="24" y="0"/>
                    <a:pt x="24" y="0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27" name="Freeform 123" title=""/>
            <p:cNvSpPr>
              <a:spLocks noEditPoints="1"/>
            </p:cNvSpPr>
            <p:nvPr/>
          </p:nvSpPr>
          <p:spPr>
            <a:xfrm>
              <a:off x="2683" y="472"/>
              <a:ext cx="52" cy="40"/>
            </a:xfrm>
            <a:custGeom>
              <a:cxnLst>
                <a:cxn ang="0">
                  <a:pos x="368" y="0"/>
                </a:cxn>
                <a:cxn ang="0">
                  <a:pos x="48" y="0"/>
                </a:cxn>
                <a:cxn ang="0">
                  <a:pos x="0" y="48"/>
                </a:cxn>
                <a:cxn ang="0">
                  <a:pos x="0" y="272"/>
                </a:cxn>
                <a:cxn ang="0">
                  <a:pos x="48" y="320"/>
                </a:cxn>
                <a:cxn ang="0">
                  <a:pos x="368" y="320"/>
                </a:cxn>
                <a:cxn ang="0">
                  <a:pos x="416" y="272"/>
                </a:cxn>
                <a:cxn ang="0">
                  <a:pos x="416" y="64"/>
                </a:cxn>
                <a:cxn ang="0">
                  <a:pos x="368" y="0"/>
                </a:cxn>
                <a:cxn ang="0">
                  <a:pos x="64" y="32"/>
                </a:cxn>
                <a:cxn ang="0">
                  <a:pos x="336" y="32"/>
                </a:cxn>
                <a:cxn ang="0">
                  <a:pos x="384" y="80"/>
                </a:cxn>
                <a:cxn ang="0">
                  <a:pos x="384" y="256"/>
                </a:cxn>
                <a:cxn ang="0">
                  <a:pos x="336" y="304"/>
                </a:cxn>
                <a:cxn ang="0">
                  <a:pos x="64" y="304"/>
                </a:cxn>
                <a:cxn ang="0">
                  <a:pos x="16" y="256"/>
                </a:cxn>
                <a:cxn ang="0">
                  <a:pos x="16" y="80"/>
                </a:cxn>
                <a:cxn ang="0">
                  <a:pos x="64" y="32"/>
                </a:cxn>
              </a:cxnLst>
              <a:rect l="l" t="t" r="r" b="b"/>
              <a:pathLst>
                <a:path w="26" h="20">
                  <a:moveTo>
                    <a:pt x="2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0"/>
                    <a:pt x="3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5" y="20"/>
                    <a:pt x="26" y="19"/>
                    <a:pt x="26" y="17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2"/>
                    <a:pt x="25" y="0"/>
                    <a:pt x="23" y="0"/>
                  </a:cubicBezTo>
                  <a:close/>
                  <a:moveTo>
                    <a:pt x="4" y="2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3"/>
                    <a:pt x="24" y="5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3" y="19"/>
                    <a:pt x="1" y="18"/>
                    <a:pt x="1" y="1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3" y="2"/>
                    <a:pt x="4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28" name="Freeform 124" title=""/>
            <p:cNvSpPr/>
            <p:nvPr/>
          </p:nvSpPr>
          <p:spPr>
            <a:xfrm>
              <a:off x="2759" y="474"/>
              <a:ext cx="49" cy="38"/>
            </a:xfrm>
            <a:custGeom>
              <a:cxnLst>
                <a:cxn ang="0">
                  <a:pos x="368" y="304"/>
                </a:cxn>
                <a:cxn ang="0">
                  <a:pos x="0" y="304"/>
                </a:cxn>
                <a:cxn ang="0">
                  <a:pos x="16" y="96"/>
                </a:cxn>
                <a:cxn ang="0">
                  <a:pos x="92" y="0"/>
                </a:cxn>
                <a:cxn ang="0">
                  <a:pos x="368" y="0"/>
                </a:cxn>
                <a:cxn ang="0">
                  <a:pos x="368" y="304"/>
                </a:cxn>
              </a:cxnLst>
              <a:rect l="l" t="t" r="r" b="b"/>
              <a:pathLst>
                <a:path w="25" h="19">
                  <a:moveTo>
                    <a:pt x="25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29" name="Freeform 125" title=""/>
            <p:cNvSpPr>
              <a:spLocks noEditPoints="1"/>
            </p:cNvSpPr>
            <p:nvPr/>
          </p:nvSpPr>
          <p:spPr>
            <a:xfrm>
              <a:off x="2759" y="472"/>
              <a:ext cx="51" cy="42"/>
            </a:xfrm>
            <a:custGeom>
              <a:cxnLst>
                <a:cxn ang="0">
                  <a:pos x="339" y="0"/>
                </a:cxn>
                <a:cxn ang="0">
                  <a:pos x="47" y="0"/>
                </a:cxn>
                <a:cxn ang="0">
                  <a:pos x="0" y="64"/>
                </a:cxn>
                <a:cxn ang="0">
                  <a:pos x="0" y="272"/>
                </a:cxn>
                <a:cxn ang="0">
                  <a:pos x="47" y="320"/>
                </a:cxn>
                <a:cxn ang="0">
                  <a:pos x="339" y="336"/>
                </a:cxn>
                <a:cxn ang="0">
                  <a:pos x="384" y="272"/>
                </a:cxn>
                <a:cxn ang="0">
                  <a:pos x="384" y="64"/>
                </a:cxn>
                <a:cxn ang="0">
                  <a:pos x="339" y="0"/>
                </a:cxn>
                <a:cxn ang="0">
                  <a:pos x="61" y="32"/>
                </a:cxn>
                <a:cxn ang="0">
                  <a:pos x="308" y="32"/>
                </a:cxn>
                <a:cxn ang="0">
                  <a:pos x="353" y="96"/>
                </a:cxn>
                <a:cxn ang="0">
                  <a:pos x="353" y="256"/>
                </a:cxn>
                <a:cxn ang="0">
                  <a:pos x="308" y="320"/>
                </a:cxn>
                <a:cxn ang="0">
                  <a:pos x="61" y="304"/>
                </a:cxn>
                <a:cxn ang="0">
                  <a:pos x="16" y="256"/>
                </a:cxn>
                <a:cxn ang="0">
                  <a:pos x="16" y="80"/>
                </a:cxn>
                <a:cxn ang="0">
                  <a:pos x="61" y="32"/>
                </a:cxn>
              </a:cxnLst>
              <a:rect l="l" t="t" r="r" b="b"/>
              <a:pathLst>
                <a:path w="26" h="21">
                  <a:moveTo>
                    <a:pt x="2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0"/>
                    <a:pt x="3" y="20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5" y="21"/>
                    <a:pt x="26" y="19"/>
                    <a:pt x="26" y="17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2"/>
                    <a:pt x="25" y="0"/>
                    <a:pt x="23" y="0"/>
                  </a:cubicBezTo>
                  <a:close/>
                  <a:moveTo>
                    <a:pt x="4" y="2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4"/>
                    <a:pt x="24" y="6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20"/>
                    <a:pt x="21" y="20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2" y="19"/>
                    <a:pt x="1" y="18"/>
                    <a:pt x="1" y="1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3" y="2"/>
                    <a:pt x="4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30" name="Freeform 126" title=""/>
            <p:cNvSpPr/>
            <p:nvPr/>
          </p:nvSpPr>
          <p:spPr>
            <a:xfrm>
              <a:off x="2834" y="474"/>
              <a:ext cx="50" cy="38"/>
            </a:xfrm>
            <a:custGeom>
              <a:cxnLst>
                <a:cxn ang="0">
                  <a:pos x="400" y="304"/>
                </a:cxn>
                <a:cxn ang="0">
                  <a:pos x="0" y="304"/>
                </a:cxn>
                <a:cxn ang="0">
                  <a:pos x="0" y="96"/>
                </a:cxn>
                <a:cxn ang="0">
                  <a:pos x="96" y="0"/>
                </a:cxn>
                <a:cxn ang="0">
                  <a:pos x="400" y="16"/>
                </a:cxn>
                <a:cxn ang="0">
                  <a:pos x="400" y="304"/>
                </a:cxn>
              </a:cxnLst>
              <a:rect l="l" t="t" r="r" b="b"/>
              <a:pathLst>
                <a:path w="25" h="19">
                  <a:moveTo>
                    <a:pt x="25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5" y="1"/>
                    <a:pt x="25" y="1"/>
                    <a:pt x="25" y="1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31" name="Freeform 127" title=""/>
            <p:cNvSpPr>
              <a:spLocks noEditPoints="1"/>
            </p:cNvSpPr>
            <p:nvPr/>
          </p:nvSpPr>
          <p:spPr>
            <a:xfrm>
              <a:off x="2834" y="474"/>
              <a:ext cx="52" cy="40"/>
            </a:xfrm>
            <a:custGeom>
              <a:cxnLst>
                <a:cxn ang="0">
                  <a:pos x="368" y="0"/>
                </a:cxn>
                <a:cxn ang="0">
                  <a:pos x="48" y="0"/>
                </a:cxn>
                <a:cxn ang="0">
                  <a:pos x="0" y="48"/>
                </a:cxn>
                <a:cxn ang="0">
                  <a:pos x="0" y="256"/>
                </a:cxn>
                <a:cxn ang="0">
                  <a:pos x="32" y="320"/>
                </a:cxn>
                <a:cxn ang="0">
                  <a:pos x="368" y="320"/>
                </a:cxn>
                <a:cxn ang="0">
                  <a:pos x="416" y="272"/>
                </a:cxn>
                <a:cxn ang="0">
                  <a:pos x="416" y="48"/>
                </a:cxn>
                <a:cxn ang="0">
                  <a:pos x="368" y="0"/>
                </a:cxn>
                <a:cxn ang="0">
                  <a:pos x="64" y="16"/>
                </a:cxn>
                <a:cxn ang="0">
                  <a:pos x="336" y="16"/>
                </a:cxn>
                <a:cxn ang="0">
                  <a:pos x="384" y="80"/>
                </a:cxn>
                <a:cxn ang="0">
                  <a:pos x="384" y="240"/>
                </a:cxn>
                <a:cxn ang="0">
                  <a:pos x="336" y="304"/>
                </a:cxn>
                <a:cxn ang="0">
                  <a:pos x="64" y="304"/>
                </a:cxn>
                <a:cxn ang="0">
                  <a:pos x="16" y="240"/>
                </a:cxn>
                <a:cxn ang="0">
                  <a:pos x="16" y="80"/>
                </a:cxn>
                <a:cxn ang="0">
                  <a:pos x="64" y="16"/>
                </a:cxn>
              </a:cxnLst>
              <a:rect l="l" t="t" r="r" b="b"/>
              <a:pathLst>
                <a:path w="26" h="20">
                  <a:moveTo>
                    <a:pt x="2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1" y="20"/>
                    <a:pt x="2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5" y="20"/>
                    <a:pt x="26" y="18"/>
                    <a:pt x="26" y="17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1"/>
                    <a:pt x="25" y="0"/>
                    <a:pt x="23" y="0"/>
                  </a:cubicBezTo>
                  <a:close/>
                  <a:moveTo>
                    <a:pt x="4" y="1"/>
                  </a:moveTo>
                  <a:cubicBezTo>
                    <a:pt x="21" y="1"/>
                    <a:pt x="21" y="1"/>
                    <a:pt x="21" y="1"/>
                  </a:cubicBezTo>
                  <a:cubicBezTo>
                    <a:pt x="23" y="1"/>
                    <a:pt x="24" y="3"/>
                    <a:pt x="24" y="5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24" y="17"/>
                    <a:pt x="22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2" y="19"/>
                    <a:pt x="1" y="17"/>
                    <a:pt x="1" y="1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2" y="1"/>
                    <a:pt x="4" y="1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32" name="Freeform 128" title=""/>
            <p:cNvSpPr/>
            <p:nvPr/>
          </p:nvSpPr>
          <p:spPr>
            <a:xfrm>
              <a:off x="2909" y="476"/>
              <a:ext cx="50" cy="38"/>
            </a:xfrm>
            <a:custGeom>
              <a:cxnLst>
                <a:cxn ang="0">
                  <a:pos x="400" y="304"/>
                </a:cxn>
                <a:cxn ang="0">
                  <a:pos x="0" y="304"/>
                </a:cxn>
                <a:cxn ang="0">
                  <a:pos x="0" y="80"/>
                </a:cxn>
                <a:cxn ang="0">
                  <a:pos x="96" y="0"/>
                </a:cxn>
                <a:cxn ang="0">
                  <a:pos x="400" y="0"/>
                </a:cxn>
                <a:cxn ang="0">
                  <a:pos x="400" y="304"/>
                </a:cxn>
              </a:cxnLst>
              <a:rect l="l" t="t" r="r" b="b"/>
              <a:pathLst>
                <a:path w="25" h="19">
                  <a:moveTo>
                    <a:pt x="25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33" name="Freeform 129" title=""/>
            <p:cNvSpPr>
              <a:spLocks noEditPoints="1"/>
            </p:cNvSpPr>
            <p:nvPr/>
          </p:nvSpPr>
          <p:spPr>
            <a:xfrm>
              <a:off x="2907" y="474"/>
              <a:ext cx="54" cy="40"/>
            </a:xfrm>
            <a:custGeom>
              <a:cxnLst>
                <a:cxn ang="0">
                  <a:pos x="384" y="0"/>
                </a:cxn>
                <a:cxn ang="0">
                  <a:pos x="48" y="0"/>
                </a:cxn>
                <a:cxn ang="0">
                  <a:pos x="16" y="48"/>
                </a:cxn>
                <a:cxn ang="0">
                  <a:pos x="0" y="272"/>
                </a:cxn>
                <a:cxn ang="0">
                  <a:pos x="48" y="320"/>
                </a:cxn>
                <a:cxn ang="0">
                  <a:pos x="384" y="320"/>
                </a:cxn>
                <a:cxn ang="0">
                  <a:pos x="432" y="272"/>
                </a:cxn>
                <a:cxn ang="0">
                  <a:pos x="432" y="48"/>
                </a:cxn>
                <a:cxn ang="0">
                  <a:pos x="384" y="0"/>
                </a:cxn>
                <a:cxn ang="0">
                  <a:pos x="80" y="32"/>
                </a:cxn>
                <a:cxn ang="0">
                  <a:pos x="352" y="32"/>
                </a:cxn>
                <a:cxn ang="0">
                  <a:pos x="400" y="80"/>
                </a:cxn>
                <a:cxn ang="0">
                  <a:pos x="400" y="256"/>
                </a:cxn>
                <a:cxn ang="0">
                  <a:pos x="352" y="304"/>
                </a:cxn>
                <a:cxn ang="0">
                  <a:pos x="80" y="304"/>
                </a:cxn>
                <a:cxn ang="0">
                  <a:pos x="32" y="256"/>
                </a:cxn>
                <a:cxn ang="0">
                  <a:pos x="32" y="80"/>
                </a:cxn>
                <a:cxn ang="0">
                  <a:pos x="80" y="32"/>
                </a:cxn>
              </a:cxnLst>
              <a:rect l="l" t="t" r="r" b="b"/>
              <a:pathLst>
                <a:path w="27" h="20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1" y="1"/>
                    <a:pt x="1" y="3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2" y="20"/>
                    <a:pt x="3" y="20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5" y="20"/>
                    <a:pt x="27" y="19"/>
                    <a:pt x="27" y="17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2"/>
                    <a:pt x="26" y="0"/>
                    <a:pt x="24" y="0"/>
                  </a:cubicBezTo>
                  <a:close/>
                  <a:moveTo>
                    <a:pt x="5" y="2"/>
                  </a:moveTo>
                  <a:cubicBezTo>
                    <a:pt x="22" y="2"/>
                    <a:pt x="22" y="2"/>
                    <a:pt x="22" y="2"/>
                  </a:cubicBezTo>
                  <a:cubicBezTo>
                    <a:pt x="23" y="2"/>
                    <a:pt x="25" y="3"/>
                    <a:pt x="25" y="5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5" y="18"/>
                    <a:pt x="23" y="19"/>
                    <a:pt x="22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3" y="19"/>
                    <a:pt x="2" y="17"/>
                    <a:pt x="2" y="1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3" y="1"/>
                    <a:pt x="5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34" name="Freeform 130" title=""/>
            <p:cNvSpPr/>
            <p:nvPr/>
          </p:nvSpPr>
          <p:spPr>
            <a:xfrm>
              <a:off x="2985" y="476"/>
              <a:ext cx="49" cy="38"/>
            </a:xfrm>
            <a:custGeom>
              <a:cxnLst>
                <a:cxn ang="0">
                  <a:pos x="353" y="304"/>
                </a:cxn>
                <a:cxn ang="0">
                  <a:pos x="0" y="304"/>
                </a:cxn>
                <a:cxn ang="0">
                  <a:pos x="0" y="96"/>
                </a:cxn>
                <a:cxn ang="0">
                  <a:pos x="92" y="0"/>
                </a:cxn>
                <a:cxn ang="0">
                  <a:pos x="368" y="0"/>
                </a:cxn>
                <a:cxn ang="0">
                  <a:pos x="353" y="304"/>
                </a:cxn>
              </a:cxnLst>
              <a:rect l="l" t="t" r="r" b="b"/>
              <a:pathLst>
                <a:path w="25" h="19">
                  <a:moveTo>
                    <a:pt x="24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35" name="Freeform 131" title=""/>
            <p:cNvSpPr>
              <a:spLocks noEditPoints="1"/>
            </p:cNvSpPr>
            <p:nvPr/>
          </p:nvSpPr>
          <p:spPr>
            <a:xfrm>
              <a:off x="2983" y="474"/>
              <a:ext cx="53" cy="42"/>
            </a:xfrm>
            <a:custGeom>
              <a:cxnLst>
                <a:cxn ang="0">
                  <a:pos x="355" y="0"/>
                </a:cxn>
                <a:cxn ang="0">
                  <a:pos x="47" y="0"/>
                </a:cxn>
                <a:cxn ang="0">
                  <a:pos x="0" y="64"/>
                </a:cxn>
                <a:cxn ang="0">
                  <a:pos x="0" y="272"/>
                </a:cxn>
                <a:cxn ang="0">
                  <a:pos x="47" y="320"/>
                </a:cxn>
                <a:cxn ang="0">
                  <a:pos x="355" y="336"/>
                </a:cxn>
                <a:cxn ang="0">
                  <a:pos x="400" y="272"/>
                </a:cxn>
                <a:cxn ang="0">
                  <a:pos x="400" y="64"/>
                </a:cxn>
                <a:cxn ang="0">
                  <a:pos x="355" y="0"/>
                </a:cxn>
                <a:cxn ang="0">
                  <a:pos x="77" y="32"/>
                </a:cxn>
                <a:cxn ang="0">
                  <a:pos x="324" y="32"/>
                </a:cxn>
                <a:cxn ang="0">
                  <a:pos x="369" y="80"/>
                </a:cxn>
                <a:cxn ang="0">
                  <a:pos x="355" y="256"/>
                </a:cxn>
                <a:cxn ang="0">
                  <a:pos x="324" y="304"/>
                </a:cxn>
                <a:cxn ang="0">
                  <a:pos x="77" y="304"/>
                </a:cxn>
                <a:cxn ang="0">
                  <a:pos x="31" y="256"/>
                </a:cxn>
                <a:cxn ang="0">
                  <a:pos x="31" y="80"/>
                </a:cxn>
                <a:cxn ang="0">
                  <a:pos x="77" y="32"/>
                </a:cxn>
              </a:cxnLst>
              <a:rect l="l" t="t" r="r" b="b"/>
              <a:pathLst>
                <a:path w="27" h="21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2" y="20"/>
                    <a:pt x="3" y="20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25" y="21"/>
                    <a:pt x="27" y="19"/>
                    <a:pt x="27" y="1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7" y="2"/>
                    <a:pt x="25" y="0"/>
                    <a:pt x="24" y="0"/>
                  </a:cubicBezTo>
                  <a:close/>
                  <a:moveTo>
                    <a:pt x="5" y="2"/>
                  </a:moveTo>
                  <a:cubicBezTo>
                    <a:pt x="22" y="2"/>
                    <a:pt x="22" y="2"/>
                    <a:pt x="22" y="2"/>
                  </a:cubicBezTo>
                  <a:cubicBezTo>
                    <a:pt x="23" y="2"/>
                    <a:pt x="25" y="4"/>
                    <a:pt x="25" y="5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19"/>
                    <a:pt x="22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3" y="19"/>
                    <a:pt x="2" y="18"/>
                    <a:pt x="2" y="1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3" y="2"/>
                    <a:pt x="5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36" name="Freeform 132" title=""/>
            <p:cNvSpPr>
              <a:spLocks noEditPoints="1"/>
            </p:cNvSpPr>
            <p:nvPr/>
          </p:nvSpPr>
          <p:spPr>
            <a:xfrm>
              <a:off x="2628" y="597"/>
              <a:ext cx="32" cy="4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6"/>
                </a:cxn>
                <a:cxn ang="0">
                  <a:pos x="0" y="0"/>
                </a:cxn>
                <a:cxn ang="0">
                  <a:pos x="256" y="0"/>
                </a:cxn>
                <a:cxn ang="0">
                  <a:pos x="256" y="0"/>
                </a:cxn>
                <a:cxn ang="0">
                  <a:pos x="256" y="16"/>
                </a:cxn>
                <a:cxn ang="0">
                  <a:pos x="0" y="16"/>
                </a:cxn>
                <a:cxn ang="0">
                  <a:pos x="0" y="32"/>
                </a:cxn>
                <a:cxn ang="0">
                  <a:pos x="256" y="32"/>
                </a:cxn>
                <a:cxn ang="0">
                  <a:pos x="256" y="0"/>
                </a:cxn>
              </a:cxnLst>
              <a:rect l="l" t="t" r="r" b="b"/>
              <a:pathLst>
                <a:path w="16" h="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6" y="0"/>
                    <a:pt x="16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0"/>
                    <a:pt x="16" y="0"/>
                    <a:pt x="16" y="0"/>
                  </a:cubicBezTo>
                </a:path>
              </a:pathLst>
            </a:custGeom>
            <a:solidFill>
              <a:srgbClr val="FCBDA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37" name="Freeform 133" title=""/>
            <p:cNvSpPr/>
            <p:nvPr/>
          </p:nvSpPr>
          <p:spPr>
            <a:xfrm>
              <a:off x="2628" y="597"/>
              <a:ext cx="32" cy="2"/>
            </a:xfrm>
            <a:custGeom>
              <a:cxnLst>
                <a:cxn ang="0">
                  <a:pos x="256" y="0"/>
                </a:cxn>
                <a:cxn ang="0">
                  <a:pos x="0" y="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56" y="16"/>
                </a:cxn>
                <a:cxn ang="0">
                  <a:pos x="256" y="0"/>
                </a:cxn>
              </a:cxnLst>
              <a:rect l="l" t="t" r="r" b="b"/>
              <a:pathLst>
                <a:path w="16" h="1">
                  <a:moveTo>
                    <a:pt x="1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</a:path>
              </a:pathLst>
            </a:custGeom>
            <a:solidFill>
              <a:srgbClr val="F9DACE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21638" name="Group 134" title=""/>
          <p:cNvGrpSpPr/>
          <p:nvPr/>
        </p:nvGrpSpPr>
        <p:grpSpPr>
          <a:xfrm rot="10800000">
            <a:off x="2006600" y="1504950"/>
            <a:ext cx="501650" cy="1419225"/>
            <a:chOff x="2200" y="531"/>
            <a:chExt cx="317" cy="894"/>
          </a:xfrm>
        </p:grpSpPr>
        <p:grpSp>
          <p:nvGrpSpPr>
            <p:cNvPr id="21639" name="Group 135" title=""/>
            <p:cNvGrpSpPr/>
            <p:nvPr/>
          </p:nvGrpSpPr>
          <p:grpSpPr>
            <a:xfrm>
              <a:off x="2200" y="531"/>
              <a:ext cx="317" cy="894"/>
              <a:chOff x="2196" y="530"/>
              <a:chExt cx="317" cy="894"/>
            </a:xfrm>
          </p:grpSpPr>
          <p:sp>
            <p:nvSpPr>
              <p:cNvPr id="21640" name="Freeform 136" title=""/>
              <p:cNvSpPr/>
              <p:nvPr/>
            </p:nvSpPr>
            <p:spPr>
              <a:xfrm>
                <a:off x="2210" y="1049"/>
                <a:ext cx="188" cy="375"/>
              </a:xfrm>
              <a:custGeom>
                <a:cxnLst>
                  <a:cxn ang="0">
                    <a:pos x="63" y="0"/>
                  </a:cxn>
                  <a:cxn ang="0">
                    <a:pos x="0" y="2343"/>
                  </a:cxn>
                  <a:cxn ang="0">
                    <a:pos x="1379" y="2929"/>
                  </a:cxn>
                  <a:cxn ang="0">
                    <a:pos x="1457" y="48"/>
                  </a:cxn>
                  <a:cxn ang="0">
                    <a:pos x="63" y="0"/>
                  </a:cxn>
                </a:cxnLst>
                <a:rect l="l" t="t" r="r" b="b"/>
                <a:pathLst>
                  <a:path w="95" h="189">
                    <a:moveTo>
                      <a:pt x="4" y="0"/>
                    </a:moveTo>
                    <a:cubicBezTo>
                      <a:pt x="0" y="151"/>
                      <a:pt x="0" y="151"/>
                      <a:pt x="0" y="151"/>
                    </a:cubicBezTo>
                    <a:cubicBezTo>
                      <a:pt x="28" y="168"/>
                      <a:pt x="58" y="181"/>
                      <a:pt x="90" y="189"/>
                    </a:cubicBezTo>
                    <a:cubicBezTo>
                      <a:pt x="95" y="3"/>
                      <a:pt x="95" y="3"/>
                      <a:pt x="95" y="3"/>
                    </a:cubicBez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2FA2DB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21641" name="Freeform 137" title=""/>
              <p:cNvSpPr/>
              <p:nvPr/>
            </p:nvSpPr>
            <p:spPr>
              <a:xfrm>
                <a:off x="2299" y="1053"/>
                <a:ext cx="99" cy="371"/>
              </a:xfrm>
              <a:custGeom>
                <a:cxnLst>
                  <a:cxn ang="0">
                    <a:pos x="79" y="0"/>
                  </a:cxn>
                  <a:cxn ang="0">
                    <a:pos x="0" y="2664"/>
                  </a:cxn>
                  <a:cxn ang="0">
                    <a:pos x="689" y="2897"/>
                  </a:cxn>
                  <a:cxn ang="0">
                    <a:pos x="768" y="16"/>
                  </a:cxn>
                  <a:cxn ang="0">
                    <a:pos x="79" y="0"/>
                  </a:cxn>
                </a:cxnLst>
                <a:rect l="l" t="t" r="r" b="b"/>
                <a:pathLst>
                  <a:path w="50" h="187">
                    <a:moveTo>
                      <a:pt x="5" y="0"/>
                    </a:moveTo>
                    <a:cubicBezTo>
                      <a:pt x="0" y="172"/>
                      <a:pt x="0" y="172"/>
                      <a:pt x="0" y="172"/>
                    </a:cubicBezTo>
                    <a:cubicBezTo>
                      <a:pt x="14" y="178"/>
                      <a:pt x="29" y="183"/>
                      <a:pt x="45" y="187"/>
                    </a:cubicBezTo>
                    <a:cubicBezTo>
                      <a:pt x="50" y="1"/>
                      <a:pt x="50" y="1"/>
                      <a:pt x="50" y="1"/>
                    </a:cubicBez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298DBF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21642" name="Freeform 138" title=""/>
              <p:cNvSpPr/>
              <p:nvPr/>
            </p:nvSpPr>
            <p:spPr>
              <a:xfrm>
                <a:off x="2352" y="754"/>
                <a:ext cx="161" cy="210"/>
              </a:xfrm>
              <a:custGeom>
                <a:cxnLst>
                  <a:cxn ang="0">
                    <a:pos x="1169" y="125"/>
                  </a:cxn>
                  <a:cxn ang="0">
                    <a:pos x="1153" y="444"/>
                  </a:cxn>
                  <a:cxn ang="0">
                    <a:pos x="580" y="1385"/>
                  </a:cxn>
                  <a:cxn ang="0">
                    <a:pos x="221" y="1555"/>
                  </a:cxn>
                  <a:cxn ang="0">
                    <a:pos x="0" y="1417"/>
                  </a:cxn>
                  <a:cxn ang="0">
                    <a:pos x="779" y="188"/>
                  </a:cxn>
                  <a:cxn ang="0">
                    <a:pos x="1091" y="63"/>
                  </a:cxn>
                  <a:cxn ang="0">
                    <a:pos x="1169" y="125"/>
                  </a:cxn>
                </a:cxnLst>
                <a:rect l="l" t="t" r="r" b="b"/>
                <a:pathLst>
                  <a:path w="81" h="106">
                    <a:moveTo>
                      <a:pt x="75" y="8"/>
                    </a:moveTo>
                    <a:cubicBezTo>
                      <a:pt x="81" y="12"/>
                      <a:pt x="78" y="22"/>
                      <a:pt x="74" y="29"/>
                    </a:cubicBezTo>
                    <a:cubicBezTo>
                      <a:pt x="37" y="90"/>
                      <a:pt x="37" y="90"/>
                      <a:pt x="37" y="90"/>
                    </a:cubicBezTo>
                    <a:cubicBezTo>
                      <a:pt x="31" y="100"/>
                      <a:pt x="22" y="106"/>
                      <a:pt x="14" y="101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50" y="12"/>
                      <a:pt x="50" y="12"/>
                      <a:pt x="50" y="12"/>
                    </a:cubicBezTo>
                    <a:cubicBezTo>
                      <a:pt x="54" y="5"/>
                      <a:pt x="64" y="0"/>
                      <a:pt x="70" y="4"/>
                    </a:cubicBezTo>
                    <a:lnTo>
                      <a:pt x="75" y="8"/>
                    </a:lnTo>
                    <a:close/>
                  </a:path>
                </a:pathLst>
              </a:custGeom>
              <a:solidFill>
                <a:srgbClr val="FFAB91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21643" name="Freeform 139" title=""/>
              <p:cNvSpPr/>
              <p:nvPr/>
            </p:nvSpPr>
            <p:spPr>
              <a:xfrm>
                <a:off x="2233" y="952"/>
                <a:ext cx="149" cy="103"/>
              </a:xfrm>
              <a:custGeom>
                <a:cxnLst>
                  <a:cxn ang="0">
                    <a:pos x="2" y="0"/>
                  </a:cxn>
                  <a:cxn ang="0">
                    <a:pos x="149" y="6"/>
                  </a:cxn>
                  <a:cxn ang="0">
                    <a:pos x="147" y="103"/>
                  </a:cxn>
                  <a:cxn ang="0">
                    <a:pos x="0" y="99"/>
                  </a:cxn>
                  <a:cxn ang="0">
                    <a:pos x="2" y="0"/>
                  </a:cxn>
                </a:cxnLst>
                <a:rect l="l" t="t" r="r" b="b"/>
                <a:pathLst>
                  <a:path w="149" h="103">
                    <a:moveTo>
                      <a:pt x="2" y="0"/>
                    </a:moveTo>
                    <a:lnTo>
                      <a:pt x="149" y="6"/>
                    </a:lnTo>
                    <a:lnTo>
                      <a:pt x="147" y="103"/>
                    </a:lnTo>
                    <a:lnTo>
                      <a:pt x="0" y="99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CCBC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21644" name="Freeform 140" title=""/>
              <p:cNvSpPr/>
              <p:nvPr/>
            </p:nvSpPr>
            <p:spPr>
              <a:xfrm>
                <a:off x="2307" y="954"/>
                <a:ext cx="75" cy="101"/>
              </a:xfrm>
              <a:custGeom>
                <a:cxnLst>
                  <a:cxn ang="0">
                    <a:pos x="4" y="0"/>
                  </a:cxn>
                  <a:cxn ang="0">
                    <a:pos x="75" y="4"/>
                  </a:cxn>
                  <a:cxn ang="0">
                    <a:pos x="73" y="101"/>
                  </a:cxn>
                  <a:cxn ang="0">
                    <a:pos x="0" y="99"/>
                  </a:cxn>
                  <a:cxn ang="0">
                    <a:pos x="4" y="0"/>
                  </a:cxn>
                </a:cxnLst>
                <a:rect l="l" t="t" r="r" b="b"/>
                <a:pathLst>
                  <a:path w="75" h="101">
                    <a:moveTo>
                      <a:pt x="4" y="0"/>
                    </a:moveTo>
                    <a:lnTo>
                      <a:pt x="75" y="4"/>
                    </a:lnTo>
                    <a:lnTo>
                      <a:pt x="73" y="101"/>
                    </a:lnTo>
                    <a:lnTo>
                      <a:pt x="0" y="99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AB91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21645" name="Freeform 141" title=""/>
              <p:cNvSpPr/>
              <p:nvPr/>
            </p:nvSpPr>
            <p:spPr>
              <a:xfrm>
                <a:off x="2196" y="720"/>
                <a:ext cx="238" cy="238"/>
              </a:xfrm>
              <a:custGeom>
                <a:cxnLst>
                  <a:cxn ang="0">
                    <a:pos x="311" y="1809"/>
                  </a:cxn>
                  <a:cxn ang="0">
                    <a:pos x="1484" y="1856"/>
                  </a:cxn>
                  <a:cxn ang="0">
                    <a:pos x="1809" y="1545"/>
                  </a:cxn>
                  <a:cxn ang="0">
                    <a:pos x="1856" y="63"/>
                  </a:cxn>
                  <a:cxn ang="0">
                    <a:pos x="63" y="0"/>
                  </a:cxn>
                  <a:cxn ang="0">
                    <a:pos x="16" y="1484"/>
                  </a:cxn>
                  <a:cxn ang="0">
                    <a:pos x="311" y="1809"/>
                  </a:cxn>
                </a:cxnLst>
                <a:rect l="l" t="t" r="r" b="b"/>
                <a:pathLst>
                  <a:path w="120" h="120">
                    <a:moveTo>
                      <a:pt x="20" y="117"/>
                    </a:moveTo>
                    <a:cubicBezTo>
                      <a:pt x="96" y="120"/>
                      <a:pt x="96" y="120"/>
                      <a:pt x="96" y="120"/>
                    </a:cubicBezTo>
                    <a:cubicBezTo>
                      <a:pt x="107" y="120"/>
                      <a:pt x="117" y="111"/>
                      <a:pt x="117" y="100"/>
                    </a:cubicBezTo>
                    <a:cubicBezTo>
                      <a:pt x="120" y="4"/>
                      <a:pt x="120" y="4"/>
                      <a:pt x="120" y="4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107"/>
                      <a:pt x="9" y="117"/>
                      <a:pt x="20" y="117"/>
                    </a:cubicBezTo>
                    <a:close/>
                  </a:path>
                </a:pathLst>
              </a:custGeom>
              <a:solidFill>
                <a:srgbClr val="FFCCBC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21646" name="Freeform 142" title=""/>
              <p:cNvSpPr/>
              <p:nvPr/>
            </p:nvSpPr>
            <p:spPr>
              <a:xfrm>
                <a:off x="2325" y="530"/>
                <a:ext cx="55" cy="196"/>
              </a:xfrm>
              <a:custGeom>
                <a:cxnLst>
                  <a:cxn ang="0">
                    <a:pos x="196" y="0"/>
                  </a:cxn>
                  <a:cxn ang="0">
                    <a:pos x="267" y="0"/>
                  </a:cxn>
                  <a:cxn ang="0">
                    <a:pos x="416" y="172"/>
                  </a:cxn>
                  <a:cxn ang="0">
                    <a:pos x="371" y="1520"/>
                  </a:cxn>
                  <a:cxn ang="0">
                    <a:pos x="0" y="1505"/>
                  </a:cxn>
                  <a:cxn ang="0">
                    <a:pos x="31" y="156"/>
                  </a:cxn>
                  <a:cxn ang="0">
                    <a:pos x="196" y="0"/>
                  </a:cxn>
                </a:cxnLst>
                <a:rect l="l" t="t" r="r" b="b"/>
                <a:pathLst>
                  <a:path w="28" h="99">
                    <a:moveTo>
                      <a:pt x="13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24" y="0"/>
                      <a:pt x="28" y="5"/>
                      <a:pt x="28" y="11"/>
                    </a:cubicBezTo>
                    <a:cubicBezTo>
                      <a:pt x="25" y="99"/>
                      <a:pt x="25" y="99"/>
                      <a:pt x="25" y="99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3" y="4"/>
                      <a:pt x="7" y="0"/>
                      <a:pt x="13" y="0"/>
                    </a:cubicBezTo>
                  </a:path>
                </a:pathLst>
              </a:custGeom>
              <a:solidFill>
                <a:srgbClr val="FFCCBC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21647" name="Freeform 143" title=""/>
              <p:cNvSpPr/>
              <p:nvPr/>
            </p:nvSpPr>
            <p:spPr>
              <a:xfrm>
                <a:off x="2263" y="548"/>
                <a:ext cx="56" cy="176"/>
              </a:xfrm>
              <a:custGeom>
                <a:cxnLst>
                  <a:cxn ang="0">
                    <a:pos x="208" y="0"/>
                  </a:cxn>
                  <a:cxn ang="0">
                    <a:pos x="288" y="0"/>
                  </a:cxn>
                  <a:cxn ang="0">
                    <a:pos x="448" y="172"/>
                  </a:cxn>
                  <a:cxn ang="0">
                    <a:pos x="416" y="1361"/>
                  </a:cxn>
                  <a:cxn ang="0">
                    <a:pos x="0" y="1345"/>
                  </a:cxn>
                  <a:cxn ang="0">
                    <a:pos x="48" y="156"/>
                  </a:cxn>
                  <a:cxn ang="0">
                    <a:pos x="208" y="0"/>
                  </a:cxn>
                </a:cxnLst>
                <a:rect l="l" t="t" r="r" b="b"/>
                <a:pathLst>
                  <a:path w="28" h="89">
                    <a:moveTo>
                      <a:pt x="13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24" y="0"/>
                      <a:pt x="28" y="5"/>
                      <a:pt x="28" y="11"/>
                    </a:cubicBezTo>
                    <a:cubicBezTo>
                      <a:pt x="26" y="89"/>
                      <a:pt x="26" y="89"/>
                      <a:pt x="26" y="89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4"/>
                      <a:pt x="8" y="0"/>
                      <a:pt x="13" y="0"/>
                    </a:cubicBezTo>
                  </a:path>
                </a:pathLst>
              </a:custGeom>
              <a:solidFill>
                <a:srgbClr val="FFCCBC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21648" name="Freeform 144" title=""/>
              <p:cNvSpPr/>
              <p:nvPr/>
            </p:nvSpPr>
            <p:spPr>
              <a:xfrm>
                <a:off x="2204" y="585"/>
                <a:ext cx="53" cy="137"/>
              </a:xfrm>
              <a:custGeom>
                <a:cxnLst>
                  <a:cxn ang="0">
                    <a:pos x="181" y="0"/>
                  </a:cxn>
                  <a:cxn ang="0">
                    <a:pos x="251" y="0"/>
                  </a:cxn>
                  <a:cxn ang="0">
                    <a:pos x="400" y="173"/>
                  </a:cxn>
                  <a:cxn ang="0">
                    <a:pos x="369" y="1072"/>
                  </a:cxn>
                  <a:cxn ang="0">
                    <a:pos x="0" y="1056"/>
                  </a:cxn>
                  <a:cxn ang="0">
                    <a:pos x="31" y="157"/>
                  </a:cxn>
                  <a:cxn ang="0">
                    <a:pos x="181" y="0"/>
                  </a:cxn>
                </a:cxnLst>
                <a:rect l="l" t="t" r="r" b="b"/>
                <a:pathLst>
                  <a:path w="27" h="69">
                    <a:moveTo>
                      <a:pt x="12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23" y="1"/>
                      <a:pt x="27" y="5"/>
                      <a:pt x="27" y="11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5"/>
                      <a:pt x="7" y="0"/>
                      <a:pt x="12" y="0"/>
                    </a:cubicBezTo>
                  </a:path>
                </a:pathLst>
              </a:custGeom>
              <a:solidFill>
                <a:srgbClr val="FFCCBC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21649" name="Freeform 145" title=""/>
              <p:cNvSpPr/>
              <p:nvPr/>
            </p:nvSpPr>
            <p:spPr>
              <a:xfrm>
                <a:off x="2384" y="572"/>
                <a:ext cx="56" cy="156"/>
              </a:xfrm>
              <a:custGeom>
                <a:cxnLst>
                  <a:cxn ang="0">
                    <a:pos x="208" y="0"/>
                  </a:cxn>
                  <a:cxn ang="0">
                    <a:pos x="288" y="0"/>
                  </a:cxn>
                  <a:cxn ang="0">
                    <a:pos x="432" y="168"/>
                  </a:cxn>
                  <a:cxn ang="0">
                    <a:pos x="400" y="1201"/>
                  </a:cxn>
                  <a:cxn ang="0">
                    <a:pos x="0" y="1185"/>
                  </a:cxn>
                  <a:cxn ang="0">
                    <a:pos x="32" y="152"/>
                  </a:cxn>
                  <a:cxn ang="0">
                    <a:pos x="208" y="0"/>
                  </a:cxn>
                </a:cxnLst>
                <a:rect l="l" t="t" r="r" b="b"/>
                <a:pathLst>
                  <a:path w="28" h="79">
                    <a:moveTo>
                      <a:pt x="13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23" y="0"/>
                      <a:pt x="28" y="5"/>
                      <a:pt x="27" y="11"/>
                    </a:cubicBezTo>
                    <a:cubicBezTo>
                      <a:pt x="25" y="79"/>
                      <a:pt x="25" y="79"/>
                      <a:pt x="25" y="79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4"/>
                      <a:pt x="7" y="0"/>
                      <a:pt x="13" y="0"/>
                    </a:cubicBezTo>
                  </a:path>
                </a:pathLst>
              </a:custGeom>
              <a:solidFill>
                <a:srgbClr val="FFCCBC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21650" name="Freeform 146" title=""/>
              <p:cNvSpPr/>
              <p:nvPr/>
            </p:nvSpPr>
            <p:spPr>
              <a:xfrm>
                <a:off x="2362" y="1111"/>
                <a:ext cx="18" cy="18"/>
              </a:xfrm>
              <a:custGeom>
                <a:cxnLst>
                  <a:cxn ang="0">
                    <a:pos x="0" y="80"/>
                  </a:cxn>
                  <a:cxn ang="0">
                    <a:pos x="64" y="144"/>
                  </a:cxn>
                  <a:cxn ang="0">
                    <a:pos x="144" y="80"/>
                  </a:cxn>
                  <a:cxn ang="0">
                    <a:pos x="80" y="0"/>
                  </a:cxn>
                  <a:cxn ang="0">
                    <a:pos x="0" y="80"/>
                  </a:cxn>
                </a:cxnLst>
                <a:rect l="l" t="t" r="r" b="b"/>
                <a:pathLst>
                  <a:path w="9" h="9">
                    <a:moveTo>
                      <a:pt x="0" y="5"/>
                    </a:moveTo>
                    <a:cubicBezTo>
                      <a:pt x="0" y="7"/>
                      <a:pt x="2" y="9"/>
                      <a:pt x="4" y="9"/>
                    </a:cubicBezTo>
                    <a:cubicBezTo>
                      <a:pt x="7" y="9"/>
                      <a:pt x="9" y="7"/>
                      <a:pt x="9" y="5"/>
                    </a:cubicBezTo>
                    <a:cubicBezTo>
                      <a:pt x="9" y="2"/>
                      <a:pt x="7" y="0"/>
                      <a:pt x="5" y="0"/>
                    </a:cubicBezTo>
                    <a:cubicBezTo>
                      <a:pt x="2" y="0"/>
                      <a:pt x="0" y="2"/>
                      <a:pt x="0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21651" name="Freeform 147" title=""/>
              <p:cNvSpPr/>
              <p:nvPr/>
            </p:nvSpPr>
            <p:spPr>
              <a:xfrm>
                <a:off x="2364" y="1083"/>
                <a:ext cx="20" cy="20"/>
              </a:xfrm>
              <a:custGeom>
                <a:cxnLst>
                  <a:cxn ang="0">
                    <a:pos x="0" y="80"/>
                  </a:cxn>
                  <a:cxn ang="0">
                    <a:pos x="80" y="160"/>
                  </a:cxn>
                  <a:cxn ang="0">
                    <a:pos x="160" y="80"/>
                  </a:cxn>
                  <a:cxn ang="0">
                    <a:pos x="80" y="16"/>
                  </a:cxn>
                  <a:cxn ang="0">
                    <a:pos x="0" y="80"/>
                  </a:cxn>
                </a:cxnLst>
                <a:rect l="l" t="t" r="r" b="b"/>
                <a:pathLst>
                  <a:path w="10" h="10">
                    <a:moveTo>
                      <a:pt x="0" y="5"/>
                    </a:moveTo>
                    <a:cubicBezTo>
                      <a:pt x="0" y="7"/>
                      <a:pt x="2" y="10"/>
                      <a:pt x="5" y="10"/>
                    </a:cubicBezTo>
                    <a:cubicBezTo>
                      <a:pt x="7" y="10"/>
                      <a:pt x="10" y="8"/>
                      <a:pt x="10" y="5"/>
                    </a:cubicBezTo>
                    <a:cubicBezTo>
                      <a:pt x="10" y="3"/>
                      <a:pt x="8" y="1"/>
                      <a:pt x="5" y="1"/>
                    </a:cubicBezTo>
                    <a:cubicBezTo>
                      <a:pt x="3" y="0"/>
                      <a:pt x="1" y="2"/>
                      <a:pt x="0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21652" name="Freeform 148" title=""/>
              <p:cNvSpPr/>
              <p:nvPr/>
            </p:nvSpPr>
            <p:spPr>
              <a:xfrm>
                <a:off x="2360" y="1137"/>
                <a:ext cx="20" cy="19"/>
              </a:xfrm>
              <a:custGeom>
                <a:cxnLst>
                  <a:cxn ang="0">
                    <a:pos x="16" y="68"/>
                  </a:cxn>
                  <a:cxn ang="0">
                    <a:pos x="80" y="116"/>
                  </a:cxn>
                  <a:cxn ang="0">
                    <a:pos x="160" y="68"/>
                  </a:cxn>
                  <a:cxn ang="0">
                    <a:pos x="80" y="0"/>
                  </a:cxn>
                  <a:cxn ang="0">
                    <a:pos x="16" y="68"/>
                  </a:cxn>
                </a:cxnLst>
                <a:rect l="l" t="t" r="r" b="b"/>
                <a:pathLst>
                  <a:path w="10" h="10">
                    <a:moveTo>
                      <a:pt x="1" y="5"/>
                    </a:moveTo>
                    <a:cubicBezTo>
                      <a:pt x="0" y="7"/>
                      <a:pt x="2" y="9"/>
                      <a:pt x="5" y="9"/>
                    </a:cubicBezTo>
                    <a:cubicBezTo>
                      <a:pt x="7" y="10"/>
                      <a:pt x="10" y="8"/>
                      <a:pt x="10" y="5"/>
                    </a:cubicBezTo>
                    <a:cubicBezTo>
                      <a:pt x="10" y="3"/>
                      <a:pt x="8" y="0"/>
                      <a:pt x="5" y="0"/>
                    </a:cubicBezTo>
                    <a:cubicBezTo>
                      <a:pt x="3" y="0"/>
                      <a:pt x="1" y="2"/>
                      <a:pt x="1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21653" name="Freeform 149" title=""/>
              <p:cNvSpPr/>
              <p:nvPr/>
            </p:nvSpPr>
            <p:spPr>
              <a:xfrm>
                <a:off x="2216" y="599"/>
                <a:ext cx="33" cy="18"/>
              </a:xfrm>
              <a:custGeom>
                <a:cxnLst>
                  <a:cxn ang="0">
                    <a:pos x="116" y="0"/>
                  </a:cxn>
                  <a:cxn ang="0">
                    <a:pos x="241" y="144"/>
                  </a:cxn>
                  <a:cxn ang="0">
                    <a:pos x="0" y="144"/>
                  </a:cxn>
                  <a:cxn ang="0">
                    <a:pos x="116" y="0"/>
                  </a:cxn>
                </a:cxnLst>
                <a:rect l="l" t="t" r="r" b="b"/>
                <a:pathLst>
                  <a:path w="17" h="9">
                    <a:moveTo>
                      <a:pt x="8" y="0"/>
                    </a:moveTo>
                    <a:cubicBezTo>
                      <a:pt x="13" y="0"/>
                      <a:pt x="17" y="4"/>
                      <a:pt x="17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8" y="0"/>
                    </a:cubicBezTo>
                  </a:path>
                </a:pathLst>
              </a:custGeom>
              <a:solidFill>
                <a:srgbClr val="FCECE5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21654" name="Freeform 150" title=""/>
              <p:cNvSpPr/>
              <p:nvPr/>
            </p:nvSpPr>
            <p:spPr>
              <a:xfrm>
                <a:off x="2275" y="560"/>
                <a:ext cx="34" cy="16"/>
              </a:xfrm>
              <a:custGeom>
                <a:cxnLst>
                  <a:cxn ang="0">
                    <a:pos x="144" y="0"/>
                  </a:cxn>
                  <a:cxn ang="0">
                    <a:pos x="272" y="128"/>
                  </a:cxn>
                  <a:cxn ang="0">
                    <a:pos x="0" y="128"/>
                  </a:cxn>
                  <a:cxn ang="0">
                    <a:pos x="144" y="0"/>
                  </a:cxn>
                </a:cxnLst>
                <a:rect l="l" t="t" r="r" b="b"/>
                <a:pathLst>
                  <a:path w="17" h="8">
                    <a:moveTo>
                      <a:pt x="9" y="0"/>
                    </a:moveTo>
                    <a:cubicBezTo>
                      <a:pt x="14" y="0"/>
                      <a:pt x="17" y="3"/>
                      <a:pt x="17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4" y="0"/>
                      <a:pt x="9" y="0"/>
                    </a:cubicBezTo>
                  </a:path>
                </a:pathLst>
              </a:custGeom>
              <a:solidFill>
                <a:srgbClr val="FCECE5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21655" name="Freeform 151" title=""/>
              <p:cNvSpPr/>
              <p:nvPr/>
            </p:nvSpPr>
            <p:spPr>
              <a:xfrm>
                <a:off x="2338" y="544"/>
                <a:ext cx="34" cy="16"/>
              </a:xfrm>
              <a:custGeom>
                <a:cxnLst>
                  <a:cxn ang="0">
                    <a:pos x="128" y="0"/>
                  </a:cxn>
                  <a:cxn ang="0">
                    <a:pos x="272" y="128"/>
                  </a:cxn>
                  <a:cxn ang="0">
                    <a:pos x="0" y="128"/>
                  </a:cxn>
                  <a:cxn ang="0">
                    <a:pos x="128" y="0"/>
                  </a:cxn>
                </a:cxnLst>
                <a:rect l="l" t="t" r="r" b="b"/>
                <a:pathLst>
                  <a:path w="17" h="8">
                    <a:moveTo>
                      <a:pt x="8" y="0"/>
                    </a:moveTo>
                    <a:cubicBezTo>
                      <a:pt x="13" y="0"/>
                      <a:pt x="17" y="3"/>
                      <a:pt x="17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4" y="0"/>
                      <a:pt x="8" y="0"/>
                    </a:cubicBezTo>
                  </a:path>
                </a:pathLst>
              </a:custGeom>
              <a:solidFill>
                <a:srgbClr val="FCECE5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21656" name="Freeform 152" title=""/>
              <p:cNvSpPr/>
              <p:nvPr/>
            </p:nvSpPr>
            <p:spPr>
              <a:xfrm>
                <a:off x="2396" y="583"/>
                <a:ext cx="34" cy="18"/>
              </a:xfrm>
              <a:custGeom>
                <a:cxnLst>
                  <a:cxn ang="0">
                    <a:pos x="128" y="0"/>
                  </a:cxn>
                  <a:cxn ang="0">
                    <a:pos x="272" y="144"/>
                  </a:cxn>
                  <a:cxn ang="0">
                    <a:pos x="0" y="144"/>
                  </a:cxn>
                  <a:cxn ang="0">
                    <a:pos x="128" y="0"/>
                  </a:cxn>
                </a:cxnLst>
                <a:rect l="l" t="t" r="r" b="b"/>
                <a:pathLst>
                  <a:path w="17" h="9">
                    <a:moveTo>
                      <a:pt x="8" y="0"/>
                    </a:moveTo>
                    <a:cubicBezTo>
                      <a:pt x="13" y="0"/>
                      <a:pt x="17" y="4"/>
                      <a:pt x="17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8" y="0"/>
                    </a:cubicBezTo>
                  </a:path>
                </a:pathLst>
              </a:custGeom>
              <a:solidFill>
                <a:srgbClr val="FCECE5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</p:grpSp>
        <p:grpSp>
          <p:nvGrpSpPr>
            <p:cNvPr id="21657" name="Group 153" title=""/>
            <p:cNvGrpSpPr/>
            <p:nvPr/>
          </p:nvGrpSpPr>
          <p:grpSpPr>
            <a:xfrm>
              <a:off x="2216" y="558"/>
              <a:ext cx="214" cy="61"/>
              <a:chOff x="2216" y="558"/>
              <a:chExt cx="214" cy="61"/>
            </a:xfrm>
          </p:grpSpPr>
          <p:sp>
            <p:nvSpPr>
              <p:cNvPr id="21658" name="Freeform 154" title=""/>
              <p:cNvSpPr>
                <a:spLocks noEditPoints="1"/>
              </p:cNvSpPr>
              <p:nvPr/>
            </p:nvSpPr>
            <p:spPr>
              <a:xfrm>
                <a:off x="2216" y="613"/>
                <a:ext cx="33" cy="6"/>
              </a:xfrm>
              <a:custGeom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32"/>
                  </a:cxn>
                  <a:cxn ang="0">
                    <a:pos x="0" y="0"/>
                  </a:cxn>
                  <a:cxn ang="0">
                    <a:pos x="241" y="0"/>
                  </a:cxn>
                  <a:cxn ang="0">
                    <a:pos x="241" y="0"/>
                  </a:cxn>
                  <a:cxn ang="0">
                    <a:pos x="241" y="32"/>
                  </a:cxn>
                  <a:cxn ang="0">
                    <a:pos x="0" y="32"/>
                  </a:cxn>
                  <a:cxn ang="0">
                    <a:pos x="0" y="48"/>
                  </a:cxn>
                  <a:cxn ang="0">
                    <a:pos x="241" y="48"/>
                  </a:cxn>
                  <a:cxn ang="0">
                    <a:pos x="241" y="0"/>
                  </a:cxn>
                </a:cxnLst>
                <a:rect l="l" t="t" r="r" b="b"/>
                <a:pathLst>
                  <a:path w="17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moveTo>
                      <a:pt x="17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17" y="1"/>
                      <a:pt x="17" y="1"/>
                      <a:pt x="17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0"/>
                      <a:pt x="17" y="0"/>
                      <a:pt x="17" y="0"/>
                    </a:cubicBezTo>
                  </a:path>
                </a:pathLst>
              </a:custGeom>
              <a:solidFill>
                <a:srgbClr val="FCBDA9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21659" name="Freeform 155" title=""/>
              <p:cNvSpPr/>
              <p:nvPr/>
            </p:nvSpPr>
            <p:spPr>
              <a:xfrm>
                <a:off x="2216" y="613"/>
                <a:ext cx="33" cy="4"/>
              </a:xfrm>
              <a:custGeom>
                <a:cxnLst>
                  <a:cxn ang="0">
                    <a:pos x="241" y="0"/>
                  </a:cxn>
                  <a:cxn ang="0">
                    <a:pos x="0" y="0"/>
                  </a:cxn>
                  <a:cxn ang="0">
                    <a:pos x="0" y="32"/>
                  </a:cxn>
                  <a:cxn ang="0">
                    <a:pos x="0" y="32"/>
                  </a:cxn>
                  <a:cxn ang="0">
                    <a:pos x="241" y="32"/>
                  </a:cxn>
                  <a:cxn ang="0">
                    <a:pos x="241" y="0"/>
                  </a:cxn>
                </a:cxnLst>
                <a:rect l="l" t="t" r="r" b="b"/>
                <a:pathLst>
                  <a:path w="17" h="2">
                    <a:moveTo>
                      <a:pt x="1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1"/>
                      <a:pt x="17" y="1"/>
                      <a:pt x="17" y="0"/>
                    </a:cubicBezTo>
                  </a:path>
                </a:pathLst>
              </a:custGeom>
              <a:solidFill>
                <a:srgbClr val="F9DAC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21660" name="Freeform 156" title=""/>
              <p:cNvSpPr>
                <a:spLocks noEditPoints="1"/>
              </p:cNvSpPr>
              <p:nvPr/>
            </p:nvSpPr>
            <p:spPr>
              <a:xfrm>
                <a:off x="2275" y="574"/>
                <a:ext cx="34" cy="4"/>
              </a:xfrm>
              <a:custGeom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16"/>
                  </a:cxn>
                  <a:cxn ang="0">
                    <a:pos x="16" y="0"/>
                  </a:cxn>
                  <a:cxn ang="0">
                    <a:pos x="272" y="0"/>
                  </a:cxn>
                  <a:cxn ang="0">
                    <a:pos x="272" y="0"/>
                  </a:cxn>
                  <a:cxn ang="0">
                    <a:pos x="272" y="16"/>
                  </a:cxn>
                  <a:cxn ang="0">
                    <a:pos x="0" y="16"/>
                  </a:cxn>
                  <a:cxn ang="0">
                    <a:pos x="0" y="32"/>
                  </a:cxn>
                  <a:cxn ang="0">
                    <a:pos x="272" y="32"/>
                  </a:cxn>
                  <a:cxn ang="0">
                    <a:pos x="272" y="0"/>
                  </a:cxn>
                </a:cxnLst>
                <a:rect l="l" t="t" r="r" b="b"/>
                <a:pathLst>
                  <a:path w="17" h="2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moveTo>
                      <a:pt x="17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1"/>
                      <a:pt x="17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0"/>
                      <a:pt x="17" y="0"/>
                      <a:pt x="17" y="0"/>
                    </a:cubicBezTo>
                  </a:path>
                </a:pathLst>
              </a:custGeom>
              <a:solidFill>
                <a:srgbClr val="FCBDA9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21661" name="Freeform 157" title=""/>
              <p:cNvSpPr/>
              <p:nvPr/>
            </p:nvSpPr>
            <p:spPr>
              <a:xfrm>
                <a:off x="2275" y="574"/>
                <a:ext cx="34" cy="2"/>
              </a:xfrm>
              <a:custGeom>
                <a:cxnLst>
                  <a:cxn ang="0">
                    <a:pos x="272" y="0"/>
                  </a:cxn>
                  <a:cxn ang="0">
                    <a:pos x="16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272" y="16"/>
                  </a:cxn>
                  <a:cxn ang="0">
                    <a:pos x="272" y="0"/>
                  </a:cxn>
                </a:cxnLst>
                <a:rect l="l" t="t" r="r" b="b"/>
                <a:pathLst>
                  <a:path w="17" h="1">
                    <a:moveTo>
                      <a:pt x="17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1"/>
                      <a:pt x="17" y="0"/>
                      <a:pt x="17" y="0"/>
                    </a:cubicBezTo>
                  </a:path>
                </a:pathLst>
              </a:custGeom>
              <a:solidFill>
                <a:srgbClr val="F9DAC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21662" name="Freeform 158" title=""/>
              <p:cNvSpPr>
                <a:spLocks noEditPoints="1"/>
              </p:cNvSpPr>
              <p:nvPr/>
            </p:nvSpPr>
            <p:spPr>
              <a:xfrm>
                <a:off x="2338" y="558"/>
                <a:ext cx="34" cy="4"/>
              </a:xfrm>
              <a:custGeom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6"/>
                  </a:cxn>
                  <a:cxn ang="0">
                    <a:pos x="0" y="0"/>
                  </a:cxn>
                  <a:cxn ang="0">
                    <a:pos x="272" y="0"/>
                  </a:cxn>
                  <a:cxn ang="0">
                    <a:pos x="272" y="0"/>
                  </a:cxn>
                  <a:cxn ang="0">
                    <a:pos x="272" y="16"/>
                  </a:cxn>
                  <a:cxn ang="0">
                    <a:pos x="0" y="16"/>
                  </a:cxn>
                  <a:cxn ang="0">
                    <a:pos x="0" y="32"/>
                  </a:cxn>
                  <a:cxn ang="0">
                    <a:pos x="272" y="32"/>
                  </a:cxn>
                  <a:cxn ang="0">
                    <a:pos x="272" y="0"/>
                  </a:cxn>
                </a:cxnLst>
                <a:rect l="l" t="t" r="r" b="b"/>
                <a:pathLst>
                  <a:path w="17"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moveTo>
                      <a:pt x="17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1"/>
                      <a:pt x="17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0"/>
                      <a:pt x="17" y="0"/>
                      <a:pt x="17" y="0"/>
                    </a:cubicBezTo>
                  </a:path>
                </a:pathLst>
              </a:custGeom>
              <a:solidFill>
                <a:srgbClr val="FCBDA9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21663" name="Freeform 159" title=""/>
              <p:cNvSpPr/>
              <p:nvPr/>
            </p:nvSpPr>
            <p:spPr>
              <a:xfrm>
                <a:off x="2338" y="558"/>
                <a:ext cx="34" cy="2"/>
              </a:xfrm>
              <a:custGeom>
                <a:cxnLst>
                  <a:cxn ang="0">
                    <a:pos x="272" y="0"/>
                  </a:cxn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272" y="16"/>
                  </a:cxn>
                  <a:cxn ang="0">
                    <a:pos x="272" y="0"/>
                  </a:cxn>
                </a:cxnLst>
                <a:rect l="l" t="t" r="r" b="b"/>
                <a:pathLst>
                  <a:path w="17" h="1">
                    <a:moveTo>
                      <a:pt x="1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1"/>
                      <a:pt x="17" y="0"/>
                      <a:pt x="17" y="0"/>
                    </a:cubicBezTo>
                  </a:path>
                </a:pathLst>
              </a:custGeom>
              <a:solidFill>
                <a:srgbClr val="F9DAC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21664" name="Freeform 160" title=""/>
              <p:cNvSpPr>
                <a:spLocks noEditPoints="1"/>
              </p:cNvSpPr>
              <p:nvPr/>
            </p:nvSpPr>
            <p:spPr>
              <a:xfrm>
                <a:off x="2396" y="597"/>
                <a:ext cx="34" cy="6"/>
              </a:xfrm>
              <a:custGeom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32"/>
                  </a:cxn>
                  <a:cxn ang="0">
                    <a:pos x="0" y="0"/>
                  </a:cxn>
                  <a:cxn ang="0">
                    <a:pos x="272" y="0"/>
                  </a:cxn>
                  <a:cxn ang="0">
                    <a:pos x="256" y="0"/>
                  </a:cxn>
                  <a:cxn ang="0">
                    <a:pos x="272" y="32"/>
                  </a:cxn>
                  <a:cxn ang="0">
                    <a:pos x="0" y="32"/>
                  </a:cxn>
                  <a:cxn ang="0">
                    <a:pos x="0" y="48"/>
                  </a:cxn>
                  <a:cxn ang="0">
                    <a:pos x="272" y="48"/>
                  </a:cxn>
                  <a:cxn ang="0">
                    <a:pos x="272" y="0"/>
                  </a:cxn>
                </a:cxnLst>
                <a:rect l="l" t="t" r="r" b="b"/>
                <a:pathLst>
                  <a:path w="17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moveTo>
                      <a:pt x="1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17" y="1"/>
                      <a:pt x="17" y="1"/>
                      <a:pt x="17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0"/>
                      <a:pt x="17" y="0"/>
                      <a:pt x="17" y="0"/>
                    </a:cubicBezTo>
                  </a:path>
                </a:pathLst>
              </a:custGeom>
              <a:solidFill>
                <a:srgbClr val="FCBDA9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21665" name="Freeform 161" title=""/>
              <p:cNvSpPr/>
              <p:nvPr/>
            </p:nvSpPr>
            <p:spPr>
              <a:xfrm>
                <a:off x="2396" y="597"/>
                <a:ext cx="34" cy="4"/>
              </a:xfrm>
              <a:custGeom>
                <a:cxnLst>
                  <a:cxn ang="0">
                    <a:pos x="256" y="0"/>
                  </a:cxn>
                  <a:cxn ang="0">
                    <a:pos x="0" y="0"/>
                  </a:cxn>
                  <a:cxn ang="0">
                    <a:pos x="0" y="32"/>
                  </a:cxn>
                  <a:cxn ang="0">
                    <a:pos x="0" y="32"/>
                  </a:cxn>
                  <a:cxn ang="0">
                    <a:pos x="272" y="32"/>
                  </a:cxn>
                  <a:cxn ang="0">
                    <a:pos x="256" y="0"/>
                  </a:cxn>
                </a:cxnLst>
                <a:rect l="l" t="t" r="r" b="b"/>
                <a:pathLst>
                  <a:path w="17" h="2">
                    <a:moveTo>
                      <a:pt x="16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1"/>
                      <a:pt x="17" y="1"/>
                      <a:pt x="16" y="0"/>
                    </a:cubicBezTo>
                  </a:path>
                </a:pathLst>
              </a:custGeom>
              <a:solidFill>
                <a:srgbClr val="F9DAC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</p:grpSp>
      </p:grpSp>
      <p:grpSp>
        <p:nvGrpSpPr>
          <p:cNvPr id="21666" name="Group 162" title=""/>
          <p:cNvGrpSpPr/>
          <p:nvPr/>
        </p:nvGrpSpPr>
        <p:grpSpPr>
          <a:xfrm rot="10800000">
            <a:off x="695325" y="1827213"/>
            <a:ext cx="461963" cy="295275"/>
            <a:chOff x="2967" y="1087"/>
            <a:chExt cx="291" cy="186"/>
          </a:xfrm>
        </p:grpSpPr>
        <p:sp>
          <p:nvSpPr>
            <p:cNvPr id="21667" name="Freeform 163" title=""/>
            <p:cNvSpPr/>
            <p:nvPr/>
          </p:nvSpPr>
          <p:spPr>
            <a:xfrm>
              <a:off x="2967" y="1087"/>
              <a:ext cx="270" cy="186"/>
            </a:xfrm>
            <a:custGeom>
              <a:cxnLst>
                <a:cxn ang="0">
                  <a:pos x="0" y="768"/>
                </a:cxn>
                <a:cxn ang="0">
                  <a:pos x="0" y="673"/>
                </a:cxn>
                <a:cxn ang="0">
                  <a:pos x="681" y="0"/>
                </a:cxn>
                <a:cxn ang="0">
                  <a:pos x="1431" y="0"/>
                </a:cxn>
                <a:cxn ang="0">
                  <a:pos x="2112" y="673"/>
                </a:cxn>
                <a:cxn ang="0">
                  <a:pos x="2112" y="768"/>
                </a:cxn>
                <a:cxn ang="0">
                  <a:pos x="1431" y="1441"/>
                </a:cxn>
                <a:cxn ang="0">
                  <a:pos x="681" y="1441"/>
                </a:cxn>
                <a:cxn ang="0">
                  <a:pos x="0" y="768"/>
                </a:cxn>
              </a:cxnLst>
              <a:rect l="l" t="t" r="r" b="b"/>
              <a:pathLst>
                <a:path w="136" h="94">
                  <a:moveTo>
                    <a:pt x="0" y="50"/>
                  </a:moveTo>
                  <a:cubicBezTo>
                    <a:pt x="0" y="44"/>
                    <a:pt x="0" y="44"/>
                    <a:pt x="0" y="44"/>
                  </a:cubicBezTo>
                  <a:cubicBezTo>
                    <a:pt x="0" y="20"/>
                    <a:pt x="20" y="0"/>
                    <a:pt x="44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116" y="0"/>
                    <a:pt x="136" y="20"/>
                    <a:pt x="136" y="44"/>
                  </a:cubicBezTo>
                  <a:cubicBezTo>
                    <a:pt x="136" y="50"/>
                    <a:pt x="136" y="50"/>
                    <a:pt x="136" y="50"/>
                  </a:cubicBezTo>
                  <a:cubicBezTo>
                    <a:pt x="136" y="74"/>
                    <a:pt x="116" y="94"/>
                    <a:pt x="92" y="94"/>
                  </a:cubicBezTo>
                  <a:cubicBezTo>
                    <a:pt x="44" y="94"/>
                    <a:pt x="44" y="94"/>
                    <a:pt x="44" y="94"/>
                  </a:cubicBezTo>
                  <a:cubicBezTo>
                    <a:pt x="20" y="94"/>
                    <a:pt x="0" y="74"/>
                    <a:pt x="0" y="50"/>
                  </a:cubicBezTo>
                  <a:close/>
                </a:path>
              </a:pathLst>
            </a:custGeom>
            <a:solidFill>
              <a:srgbClr val="EBE1E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68" name="Freeform 164" title=""/>
            <p:cNvSpPr/>
            <p:nvPr/>
          </p:nvSpPr>
          <p:spPr>
            <a:xfrm flipH="1">
              <a:off x="3237" y="1176"/>
              <a:ext cx="0" cy="14"/>
            </a:xfrm>
            <a:custGeom>
              <a:cxnLst>
                <a:cxn ang="0">
                  <a:pos x="0" y="14"/>
                </a:cxn>
                <a:cxn ang="0">
                  <a:pos x="0" y="0"/>
                </a:cxn>
                <a:cxn ang="0">
                  <a:pos x="0" y="14"/>
                </a:cxn>
              </a:cxnLst>
              <a:rect l="l" t="t" r="r" b="b"/>
              <a:pathLst>
                <a:path w="1" h="14">
                  <a:moveTo>
                    <a:pt x="0" y="14"/>
                  </a:moveTo>
                  <a:lnTo>
                    <a:pt x="0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69" name="Rectangle 165" title=""/>
            <p:cNvSpPr/>
            <p:nvPr/>
          </p:nvSpPr>
          <p:spPr>
            <a:xfrm>
              <a:off x="3235" y="1162"/>
              <a:ext cx="23" cy="38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sp>
        <p:nvSpPr>
          <p:cNvPr id="21670" name="Freeform 166" title=""/>
          <p:cNvSpPr/>
          <p:nvPr/>
        </p:nvSpPr>
        <p:spPr>
          <a:xfrm rot="10800000">
            <a:off x="601663" y="1958975"/>
            <a:ext cx="327025" cy="984250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104" h="313">
                <a:moveTo>
                  <a:pt x="79" y="313"/>
                </a:moveTo>
                <a:cubicBezTo>
                  <a:pt x="68" y="313"/>
                  <a:pt x="68" y="313"/>
                  <a:pt x="68" y="313"/>
                </a:cubicBezTo>
                <a:cubicBezTo>
                  <a:pt x="68" y="304"/>
                  <a:pt x="68" y="304"/>
                  <a:pt x="68" y="304"/>
                </a:cubicBezTo>
                <a:cubicBezTo>
                  <a:pt x="79" y="304"/>
                  <a:pt x="79" y="304"/>
                  <a:pt x="79" y="304"/>
                </a:cubicBezTo>
                <a:cubicBezTo>
                  <a:pt x="88" y="304"/>
                  <a:pt x="94" y="297"/>
                  <a:pt x="94" y="289"/>
                </a:cubicBezTo>
                <a:cubicBezTo>
                  <a:pt x="94" y="243"/>
                  <a:pt x="94" y="243"/>
                  <a:pt x="94" y="243"/>
                </a:cubicBezTo>
                <a:cubicBezTo>
                  <a:pt x="94" y="235"/>
                  <a:pt x="88" y="228"/>
                  <a:pt x="79" y="228"/>
                </a:cubicBezTo>
                <a:cubicBezTo>
                  <a:pt x="64" y="228"/>
                  <a:pt x="64" y="228"/>
                  <a:pt x="64" y="228"/>
                </a:cubicBezTo>
                <a:cubicBezTo>
                  <a:pt x="50" y="228"/>
                  <a:pt x="39" y="217"/>
                  <a:pt x="39" y="203"/>
                </a:cubicBezTo>
                <a:cubicBezTo>
                  <a:pt x="39" y="25"/>
                  <a:pt x="39" y="25"/>
                  <a:pt x="39" y="25"/>
                </a:cubicBezTo>
                <a:cubicBezTo>
                  <a:pt x="39" y="17"/>
                  <a:pt x="32" y="10"/>
                  <a:pt x="24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0"/>
                  <a:pt x="0" y="0"/>
                  <a:pt x="0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38" y="0"/>
                  <a:pt x="49" y="12"/>
                  <a:pt x="49" y="25"/>
                </a:cubicBezTo>
                <a:cubicBezTo>
                  <a:pt x="49" y="203"/>
                  <a:pt x="49" y="203"/>
                  <a:pt x="49" y="203"/>
                </a:cubicBezTo>
                <a:cubicBezTo>
                  <a:pt x="49" y="212"/>
                  <a:pt x="55" y="218"/>
                  <a:pt x="64" y="218"/>
                </a:cubicBezTo>
                <a:cubicBezTo>
                  <a:pt x="79" y="218"/>
                  <a:pt x="79" y="218"/>
                  <a:pt x="79" y="218"/>
                </a:cubicBezTo>
                <a:cubicBezTo>
                  <a:pt x="93" y="218"/>
                  <a:pt x="104" y="229"/>
                  <a:pt x="104" y="243"/>
                </a:cubicBezTo>
                <a:cubicBezTo>
                  <a:pt x="104" y="289"/>
                  <a:pt x="104" y="289"/>
                  <a:pt x="104" y="289"/>
                </a:cubicBezTo>
                <a:cubicBezTo>
                  <a:pt x="104" y="302"/>
                  <a:pt x="93" y="313"/>
                  <a:pt x="79" y="313"/>
                </a:cubicBezTo>
                <a:close/>
              </a:path>
            </a:pathLst>
          </a:custGeom>
          <a:solidFill>
            <a:srgbClr val="FFFFFF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grpSp>
        <p:nvGrpSpPr>
          <p:cNvPr id="21671" name="Group 167" title=""/>
          <p:cNvGrpSpPr/>
          <p:nvPr/>
        </p:nvGrpSpPr>
        <p:grpSpPr>
          <a:xfrm rot="10800000" flipH="1">
            <a:off x="1327150" y="1506538"/>
            <a:ext cx="536575" cy="1419225"/>
            <a:chOff x="2196" y="530"/>
            <a:chExt cx="317" cy="894"/>
          </a:xfrm>
        </p:grpSpPr>
        <p:sp>
          <p:nvSpPr>
            <p:cNvPr id="21672" name="Freeform 168" title=""/>
            <p:cNvSpPr/>
            <p:nvPr/>
          </p:nvSpPr>
          <p:spPr>
            <a:xfrm>
              <a:off x="2210" y="1049"/>
              <a:ext cx="188" cy="375"/>
            </a:xfrm>
            <a:custGeom>
              <a:cxnLst>
                <a:cxn ang="0">
                  <a:pos x="63" y="0"/>
                </a:cxn>
                <a:cxn ang="0">
                  <a:pos x="0" y="2343"/>
                </a:cxn>
                <a:cxn ang="0">
                  <a:pos x="1379" y="2929"/>
                </a:cxn>
                <a:cxn ang="0">
                  <a:pos x="1457" y="48"/>
                </a:cxn>
                <a:cxn ang="0">
                  <a:pos x="63" y="0"/>
                </a:cxn>
              </a:cxnLst>
              <a:rect l="l" t="t" r="r" b="b"/>
              <a:pathLst>
                <a:path w="95" h="189">
                  <a:moveTo>
                    <a:pt x="4" y="0"/>
                  </a:moveTo>
                  <a:cubicBezTo>
                    <a:pt x="0" y="151"/>
                    <a:pt x="0" y="151"/>
                    <a:pt x="0" y="151"/>
                  </a:cubicBezTo>
                  <a:cubicBezTo>
                    <a:pt x="28" y="168"/>
                    <a:pt x="58" y="181"/>
                    <a:pt x="90" y="189"/>
                  </a:cubicBezTo>
                  <a:cubicBezTo>
                    <a:pt x="95" y="3"/>
                    <a:pt x="95" y="3"/>
                    <a:pt x="95" y="3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73" name="Freeform 169" title=""/>
            <p:cNvSpPr/>
            <p:nvPr/>
          </p:nvSpPr>
          <p:spPr>
            <a:xfrm>
              <a:off x="2299" y="1053"/>
              <a:ext cx="99" cy="371"/>
            </a:xfrm>
            <a:custGeom>
              <a:cxnLst>
                <a:cxn ang="0">
                  <a:pos x="79" y="0"/>
                </a:cxn>
                <a:cxn ang="0">
                  <a:pos x="0" y="2664"/>
                </a:cxn>
                <a:cxn ang="0">
                  <a:pos x="689" y="2897"/>
                </a:cxn>
                <a:cxn ang="0">
                  <a:pos x="768" y="16"/>
                </a:cxn>
                <a:cxn ang="0">
                  <a:pos x="79" y="0"/>
                </a:cxn>
              </a:cxnLst>
              <a:rect l="l" t="t" r="r" b="b"/>
              <a:pathLst>
                <a:path w="50" h="187">
                  <a:moveTo>
                    <a:pt x="5" y="0"/>
                  </a:moveTo>
                  <a:cubicBezTo>
                    <a:pt x="0" y="172"/>
                    <a:pt x="0" y="172"/>
                    <a:pt x="0" y="172"/>
                  </a:cubicBezTo>
                  <a:cubicBezTo>
                    <a:pt x="14" y="178"/>
                    <a:pt x="29" y="183"/>
                    <a:pt x="45" y="187"/>
                  </a:cubicBezTo>
                  <a:cubicBezTo>
                    <a:pt x="50" y="1"/>
                    <a:pt x="50" y="1"/>
                    <a:pt x="50" y="1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298DB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74" name="Freeform 170" title=""/>
            <p:cNvSpPr/>
            <p:nvPr/>
          </p:nvSpPr>
          <p:spPr>
            <a:xfrm>
              <a:off x="2352" y="754"/>
              <a:ext cx="161" cy="210"/>
            </a:xfrm>
            <a:custGeom>
              <a:cxnLst>
                <a:cxn ang="0">
                  <a:pos x="1169" y="125"/>
                </a:cxn>
                <a:cxn ang="0">
                  <a:pos x="1153" y="444"/>
                </a:cxn>
                <a:cxn ang="0">
                  <a:pos x="580" y="1385"/>
                </a:cxn>
                <a:cxn ang="0">
                  <a:pos x="221" y="1555"/>
                </a:cxn>
                <a:cxn ang="0">
                  <a:pos x="0" y="1417"/>
                </a:cxn>
                <a:cxn ang="0">
                  <a:pos x="779" y="188"/>
                </a:cxn>
                <a:cxn ang="0">
                  <a:pos x="1091" y="63"/>
                </a:cxn>
                <a:cxn ang="0">
                  <a:pos x="1169" y="125"/>
                </a:cxn>
              </a:cxnLst>
              <a:rect l="l" t="t" r="r" b="b"/>
              <a:pathLst>
                <a:path w="81" h="106">
                  <a:moveTo>
                    <a:pt x="75" y="8"/>
                  </a:moveTo>
                  <a:cubicBezTo>
                    <a:pt x="81" y="12"/>
                    <a:pt x="78" y="22"/>
                    <a:pt x="74" y="29"/>
                  </a:cubicBezTo>
                  <a:cubicBezTo>
                    <a:pt x="37" y="90"/>
                    <a:pt x="37" y="90"/>
                    <a:pt x="37" y="90"/>
                  </a:cubicBezTo>
                  <a:cubicBezTo>
                    <a:pt x="31" y="100"/>
                    <a:pt x="22" y="106"/>
                    <a:pt x="14" y="101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54" y="5"/>
                    <a:pt x="64" y="0"/>
                    <a:pt x="70" y="4"/>
                  </a:cubicBezTo>
                  <a:lnTo>
                    <a:pt x="75" y="8"/>
                  </a:lnTo>
                  <a:close/>
                </a:path>
              </a:pathLst>
            </a:custGeom>
            <a:solidFill>
              <a:srgbClr val="FFAB9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75" name="Freeform 171" title=""/>
            <p:cNvSpPr/>
            <p:nvPr/>
          </p:nvSpPr>
          <p:spPr>
            <a:xfrm>
              <a:off x="2233" y="952"/>
              <a:ext cx="149" cy="103"/>
            </a:xfrm>
            <a:custGeom>
              <a:cxnLst>
                <a:cxn ang="0">
                  <a:pos x="2" y="0"/>
                </a:cxn>
                <a:cxn ang="0">
                  <a:pos x="149" y="6"/>
                </a:cxn>
                <a:cxn ang="0">
                  <a:pos x="147" y="103"/>
                </a:cxn>
                <a:cxn ang="0">
                  <a:pos x="0" y="99"/>
                </a:cxn>
                <a:cxn ang="0">
                  <a:pos x="2" y="0"/>
                </a:cxn>
              </a:cxnLst>
              <a:rect l="l" t="t" r="r" b="b"/>
              <a:pathLst>
                <a:path w="149" h="103">
                  <a:moveTo>
                    <a:pt x="2" y="0"/>
                  </a:moveTo>
                  <a:lnTo>
                    <a:pt x="149" y="6"/>
                  </a:lnTo>
                  <a:lnTo>
                    <a:pt x="147" y="103"/>
                  </a:lnTo>
                  <a:lnTo>
                    <a:pt x="0" y="9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CCB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76" name="Freeform 172" title=""/>
            <p:cNvSpPr/>
            <p:nvPr/>
          </p:nvSpPr>
          <p:spPr>
            <a:xfrm>
              <a:off x="2307" y="954"/>
              <a:ext cx="75" cy="101"/>
            </a:xfrm>
            <a:custGeom>
              <a:cxnLst>
                <a:cxn ang="0">
                  <a:pos x="4" y="0"/>
                </a:cxn>
                <a:cxn ang="0">
                  <a:pos x="75" y="4"/>
                </a:cxn>
                <a:cxn ang="0">
                  <a:pos x="73" y="101"/>
                </a:cxn>
                <a:cxn ang="0">
                  <a:pos x="0" y="99"/>
                </a:cxn>
                <a:cxn ang="0">
                  <a:pos x="4" y="0"/>
                </a:cxn>
              </a:cxnLst>
              <a:rect l="l" t="t" r="r" b="b"/>
              <a:pathLst>
                <a:path w="75" h="101">
                  <a:moveTo>
                    <a:pt x="4" y="0"/>
                  </a:moveTo>
                  <a:lnTo>
                    <a:pt x="75" y="4"/>
                  </a:lnTo>
                  <a:lnTo>
                    <a:pt x="73" y="101"/>
                  </a:lnTo>
                  <a:lnTo>
                    <a:pt x="0" y="99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AB9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77" name="Freeform 173" title=""/>
            <p:cNvSpPr/>
            <p:nvPr/>
          </p:nvSpPr>
          <p:spPr>
            <a:xfrm>
              <a:off x="2196" y="720"/>
              <a:ext cx="238" cy="238"/>
            </a:xfrm>
            <a:custGeom>
              <a:cxnLst>
                <a:cxn ang="0">
                  <a:pos x="311" y="1809"/>
                </a:cxn>
                <a:cxn ang="0">
                  <a:pos x="1484" y="1856"/>
                </a:cxn>
                <a:cxn ang="0">
                  <a:pos x="1809" y="1545"/>
                </a:cxn>
                <a:cxn ang="0">
                  <a:pos x="1856" y="63"/>
                </a:cxn>
                <a:cxn ang="0">
                  <a:pos x="63" y="0"/>
                </a:cxn>
                <a:cxn ang="0">
                  <a:pos x="16" y="1484"/>
                </a:cxn>
                <a:cxn ang="0">
                  <a:pos x="311" y="1809"/>
                </a:cxn>
              </a:cxnLst>
              <a:rect l="l" t="t" r="r" b="b"/>
              <a:pathLst>
                <a:path w="120" h="120">
                  <a:moveTo>
                    <a:pt x="20" y="117"/>
                  </a:moveTo>
                  <a:cubicBezTo>
                    <a:pt x="96" y="120"/>
                    <a:pt x="96" y="120"/>
                    <a:pt x="96" y="120"/>
                  </a:cubicBezTo>
                  <a:cubicBezTo>
                    <a:pt x="107" y="120"/>
                    <a:pt x="117" y="111"/>
                    <a:pt x="117" y="100"/>
                  </a:cubicBezTo>
                  <a:cubicBezTo>
                    <a:pt x="120" y="4"/>
                    <a:pt x="120" y="4"/>
                    <a:pt x="120" y="4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96"/>
                    <a:pt x="1" y="96"/>
                    <a:pt x="1" y="96"/>
                  </a:cubicBezTo>
                  <a:cubicBezTo>
                    <a:pt x="0" y="107"/>
                    <a:pt x="9" y="117"/>
                    <a:pt x="20" y="117"/>
                  </a:cubicBezTo>
                  <a:close/>
                </a:path>
              </a:pathLst>
            </a:custGeom>
            <a:solidFill>
              <a:srgbClr val="FFCCB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78" name="Freeform 174" title=""/>
            <p:cNvSpPr/>
            <p:nvPr/>
          </p:nvSpPr>
          <p:spPr>
            <a:xfrm>
              <a:off x="2325" y="530"/>
              <a:ext cx="55" cy="196"/>
            </a:xfrm>
            <a:custGeom>
              <a:cxnLst>
                <a:cxn ang="0">
                  <a:pos x="196" y="0"/>
                </a:cxn>
                <a:cxn ang="0">
                  <a:pos x="267" y="0"/>
                </a:cxn>
                <a:cxn ang="0">
                  <a:pos x="416" y="172"/>
                </a:cxn>
                <a:cxn ang="0">
                  <a:pos x="371" y="1520"/>
                </a:cxn>
                <a:cxn ang="0">
                  <a:pos x="0" y="1505"/>
                </a:cxn>
                <a:cxn ang="0">
                  <a:pos x="31" y="156"/>
                </a:cxn>
                <a:cxn ang="0">
                  <a:pos x="196" y="0"/>
                </a:cxn>
              </a:cxnLst>
              <a:rect l="l" t="t" r="r" b="b"/>
              <a:pathLst>
                <a:path w="28" h="99">
                  <a:moveTo>
                    <a:pt x="13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24" y="0"/>
                    <a:pt x="28" y="5"/>
                    <a:pt x="28" y="11"/>
                  </a:cubicBezTo>
                  <a:cubicBezTo>
                    <a:pt x="25" y="99"/>
                    <a:pt x="25" y="99"/>
                    <a:pt x="25" y="99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3" y="4"/>
                    <a:pt x="7" y="0"/>
                    <a:pt x="13" y="0"/>
                  </a:cubicBezTo>
                </a:path>
              </a:pathLst>
            </a:custGeom>
            <a:solidFill>
              <a:srgbClr val="FFCCB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79" name="Freeform 175" title=""/>
            <p:cNvSpPr/>
            <p:nvPr/>
          </p:nvSpPr>
          <p:spPr>
            <a:xfrm>
              <a:off x="2263" y="548"/>
              <a:ext cx="56" cy="176"/>
            </a:xfrm>
            <a:custGeom>
              <a:cxnLst>
                <a:cxn ang="0">
                  <a:pos x="208" y="0"/>
                </a:cxn>
                <a:cxn ang="0">
                  <a:pos x="288" y="0"/>
                </a:cxn>
                <a:cxn ang="0">
                  <a:pos x="448" y="172"/>
                </a:cxn>
                <a:cxn ang="0">
                  <a:pos x="416" y="1361"/>
                </a:cxn>
                <a:cxn ang="0">
                  <a:pos x="0" y="1345"/>
                </a:cxn>
                <a:cxn ang="0">
                  <a:pos x="48" y="156"/>
                </a:cxn>
                <a:cxn ang="0">
                  <a:pos x="208" y="0"/>
                </a:cxn>
              </a:cxnLst>
              <a:rect l="l" t="t" r="r" b="b"/>
              <a:pathLst>
                <a:path w="28" h="89">
                  <a:moveTo>
                    <a:pt x="13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24" y="0"/>
                    <a:pt x="28" y="5"/>
                    <a:pt x="28" y="11"/>
                  </a:cubicBezTo>
                  <a:cubicBezTo>
                    <a:pt x="26" y="89"/>
                    <a:pt x="26" y="89"/>
                    <a:pt x="26" y="89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4"/>
                    <a:pt x="8" y="0"/>
                    <a:pt x="13" y="0"/>
                  </a:cubicBezTo>
                </a:path>
              </a:pathLst>
            </a:custGeom>
            <a:solidFill>
              <a:srgbClr val="FFCCB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80" name="Freeform 176" title=""/>
            <p:cNvSpPr/>
            <p:nvPr/>
          </p:nvSpPr>
          <p:spPr>
            <a:xfrm>
              <a:off x="2204" y="585"/>
              <a:ext cx="53" cy="137"/>
            </a:xfrm>
            <a:custGeom>
              <a:cxnLst>
                <a:cxn ang="0">
                  <a:pos x="181" y="0"/>
                </a:cxn>
                <a:cxn ang="0">
                  <a:pos x="251" y="0"/>
                </a:cxn>
                <a:cxn ang="0">
                  <a:pos x="400" y="173"/>
                </a:cxn>
                <a:cxn ang="0">
                  <a:pos x="369" y="1072"/>
                </a:cxn>
                <a:cxn ang="0">
                  <a:pos x="0" y="1056"/>
                </a:cxn>
                <a:cxn ang="0">
                  <a:pos x="31" y="157"/>
                </a:cxn>
                <a:cxn ang="0">
                  <a:pos x="181" y="0"/>
                </a:cxn>
              </a:cxnLst>
              <a:rect l="l" t="t" r="r" b="b"/>
              <a:pathLst>
                <a:path w="27" h="69">
                  <a:moveTo>
                    <a:pt x="12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23" y="1"/>
                    <a:pt x="27" y="5"/>
                    <a:pt x="27" y="11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5"/>
                    <a:pt x="7" y="0"/>
                    <a:pt x="12" y="0"/>
                  </a:cubicBezTo>
                </a:path>
              </a:pathLst>
            </a:custGeom>
            <a:solidFill>
              <a:srgbClr val="FFCCB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81" name="Freeform 177" title=""/>
            <p:cNvSpPr/>
            <p:nvPr/>
          </p:nvSpPr>
          <p:spPr>
            <a:xfrm>
              <a:off x="2384" y="572"/>
              <a:ext cx="56" cy="156"/>
            </a:xfrm>
            <a:custGeom>
              <a:cxnLst>
                <a:cxn ang="0">
                  <a:pos x="208" y="0"/>
                </a:cxn>
                <a:cxn ang="0">
                  <a:pos x="288" y="0"/>
                </a:cxn>
                <a:cxn ang="0">
                  <a:pos x="432" y="168"/>
                </a:cxn>
                <a:cxn ang="0">
                  <a:pos x="400" y="1201"/>
                </a:cxn>
                <a:cxn ang="0">
                  <a:pos x="0" y="1185"/>
                </a:cxn>
                <a:cxn ang="0">
                  <a:pos x="32" y="152"/>
                </a:cxn>
                <a:cxn ang="0">
                  <a:pos x="208" y="0"/>
                </a:cxn>
              </a:cxnLst>
              <a:rect l="l" t="t" r="r" b="b"/>
              <a:pathLst>
                <a:path w="28" h="79">
                  <a:moveTo>
                    <a:pt x="13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23" y="0"/>
                    <a:pt x="28" y="5"/>
                    <a:pt x="27" y="11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4"/>
                    <a:pt x="7" y="0"/>
                    <a:pt x="13" y="0"/>
                  </a:cubicBezTo>
                </a:path>
              </a:pathLst>
            </a:custGeom>
            <a:solidFill>
              <a:srgbClr val="FFCCB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82" name="Freeform 178" title=""/>
            <p:cNvSpPr/>
            <p:nvPr/>
          </p:nvSpPr>
          <p:spPr>
            <a:xfrm>
              <a:off x="2362" y="1111"/>
              <a:ext cx="18" cy="18"/>
            </a:xfrm>
            <a:custGeom>
              <a:cxnLst>
                <a:cxn ang="0">
                  <a:pos x="0" y="80"/>
                </a:cxn>
                <a:cxn ang="0">
                  <a:pos x="64" y="144"/>
                </a:cxn>
                <a:cxn ang="0">
                  <a:pos x="144" y="80"/>
                </a:cxn>
                <a:cxn ang="0">
                  <a:pos x="80" y="0"/>
                </a:cxn>
                <a:cxn ang="0">
                  <a:pos x="0" y="80"/>
                </a:cxn>
              </a:cxnLst>
              <a:rect l="l" t="t" r="r" b="b"/>
              <a:pathLst>
                <a:path w="9" h="9">
                  <a:moveTo>
                    <a:pt x="0" y="5"/>
                  </a:moveTo>
                  <a:cubicBezTo>
                    <a:pt x="0" y="7"/>
                    <a:pt x="2" y="9"/>
                    <a:pt x="4" y="9"/>
                  </a:cubicBezTo>
                  <a:cubicBezTo>
                    <a:pt x="7" y="9"/>
                    <a:pt x="9" y="7"/>
                    <a:pt x="9" y="5"/>
                  </a:cubicBezTo>
                  <a:cubicBezTo>
                    <a:pt x="9" y="2"/>
                    <a:pt x="7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83" name="Freeform 179" title=""/>
            <p:cNvSpPr/>
            <p:nvPr/>
          </p:nvSpPr>
          <p:spPr>
            <a:xfrm>
              <a:off x="2364" y="1083"/>
              <a:ext cx="20" cy="20"/>
            </a:xfrm>
            <a:custGeom>
              <a:cxnLst>
                <a:cxn ang="0">
                  <a:pos x="0" y="80"/>
                </a:cxn>
                <a:cxn ang="0">
                  <a:pos x="80" y="160"/>
                </a:cxn>
                <a:cxn ang="0">
                  <a:pos x="160" y="80"/>
                </a:cxn>
                <a:cxn ang="0">
                  <a:pos x="80" y="16"/>
                </a:cxn>
                <a:cxn ang="0">
                  <a:pos x="0" y="80"/>
                </a:cxn>
              </a:cxnLst>
              <a:rect l="l" t="t" r="r" b="b"/>
              <a:pathLst>
                <a:path w="10" h="10">
                  <a:moveTo>
                    <a:pt x="0" y="5"/>
                  </a:moveTo>
                  <a:cubicBezTo>
                    <a:pt x="0" y="7"/>
                    <a:pt x="2" y="10"/>
                    <a:pt x="5" y="10"/>
                  </a:cubicBezTo>
                  <a:cubicBezTo>
                    <a:pt x="7" y="10"/>
                    <a:pt x="10" y="8"/>
                    <a:pt x="10" y="5"/>
                  </a:cubicBezTo>
                  <a:cubicBezTo>
                    <a:pt x="10" y="3"/>
                    <a:pt x="8" y="1"/>
                    <a:pt x="5" y="1"/>
                  </a:cubicBezTo>
                  <a:cubicBezTo>
                    <a:pt x="3" y="0"/>
                    <a:pt x="1" y="2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84" name="Freeform 180" title=""/>
            <p:cNvSpPr/>
            <p:nvPr/>
          </p:nvSpPr>
          <p:spPr>
            <a:xfrm>
              <a:off x="2360" y="1137"/>
              <a:ext cx="20" cy="19"/>
            </a:xfrm>
            <a:custGeom>
              <a:cxnLst>
                <a:cxn ang="0">
                  <a:pos x="16" y="68"/>
                </a:cxn>
                <a:cxn ang="0">
                  <a:pos x="80" y="116"/>
                </a:cxn>
                <a:cxn ang="0">
                  <a:pos x="160" y="68"/>
                </a:cxn>
                <a:cxn ang="0">
                  <a:pos x="80" y="0"/>
                </a:cxn>
                <a:cxn ang="0">
                  <a:pos x="16" y="68"/>
                </a:cxn>
              </a:cxnLst>
              <a:rect l="l" t="t" r="r" b="b"/>
              <a:pathLst>
                <a:path w="10" h="10">
                  <a:moveTo>
                    <a:pt x="1" y="5"/>
                  </a:moveTo>
                  <a:cubicBezTo>
                    <a:pt x="0" y="7"/>
                    <a:pt x="2" y="9"/>
                    <a:pt x="5" y="9"/>
                  </a:cubicBezTo>
                  <a:cubicBezTo>
                    <a:pt x="7" y="10"/>
                    <a:pt x="10" y="8"/>
                    <a:pt x="10" y="5"/>
                  </a:cubicBezTo>
                  <a:cubicBezTo>
                    <a:pt x="10" y="3"/>
                    <a:pt x="8" y="0"/>
                    <a:pt x="5" y="0"/>
                  </a:cubicBezTo>
                  <a:cubicBezTo>
                    <a:pt x="3" y="0"/>
                    <a:pt x="1" y="2"/>
                    <a:pt x="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85" name="Freeform 181" title=""/>
            <p:cNvSpPr/>
            <p:nvPr/>
          </p:nvSpPr>
          <p:spPr>
            <a:xfrm>
              <a:off x="2216" y="599"/>
              <a:ext cx="33" cy="18"/>
            </a:xfrm>
            <a:custGeom>
              <a:cxnLst>
                <a:cxn ang="0">
                  <a:pos x="116" y="0"/>
                </a:cxn>
                <a:cxn ang="0">
                  <a:pos x="241" y="144"/>
                </a:cxn>
                <a:cxn ang="0">
                  <a:pos x="0" y="144"/>
                </a:cxn>
                <a:cxn ang="0">
                  <a:pos x="116" y="0"/>
                </a:cxn>
              </a:cxnLst>
              <a:rect l="l" t="t" r="r" b="b"/>
              <a:pathLst>
                <a:path w="17" h="9">
                  <a:moveTo>
                    <a:pt x="8" y="0"/>
                  </a:moveTo>
                  <a:cubicBezTo>
                    <a:pt x="13" y="0"/>
                    <a:pt x="17" y="4"/>
                    <a:pt x="17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</a:path>
              </a:pathLst>
            </a:custGeom>
            <a:solidFill>
              <a:srgbClr val="FCECE5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86" name="Freeform 182" title=""/>
            <p:cNvSpPr/>
            <p:nvPr/>
          </p:nvSpPr>
          <p:spPr>
            <a:xfrm>
              <a:off x="2275" y="560"/>
              <a:ext cx="34" cy="16"/>
            </a:xfrm>
            <a:custGeom>
              <a:cxnLst>
                <a:cxn ang="0">
                  <a:pos x="144" y="0"/>
                </a:cxn>
                <a:cxn ang="0">
                  <a:pos x="272" y="128"/>
                </a:cxn>
                <a:cxn ang="0">
                  <a:pos x="0" y="128"/>
                </a:cxn>
                <a:cxn ang="0">
                  <a:pos x="144" y="0"/>
                </a:cxn>
              </a:cxnLst>
              <a:rect l="l" t="t" r="r" b="b"/>
              <a:pathLst>
                <a:path w="17" h="8">
                  <a:moveTo>
                    <a:pt x="9" y="0"/>
                  </a:moveTo>
                  <a:cubicBezTo>
                    <a:pt x="14" y="0"/>
                    <a:pt x="17" y="3"/>
                    <a:pt x="17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4" y="0"/>
                    <a:pt x="9" y="0"/>
                  </a:cubicBezTo>
                </a:path>
              </a:pathLst>
            </a:custGeom>
            <a:solidFill>
              <a:srgbClr val="FCECE5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87" name="Freeform 183" title=""/>
            <p:cNvSpPr/>
            <p:nvPr/>
          </p:nvSpPr>
          <p:spPr>
            <a:xfrm>
              <a:off x="2338" y="544"/>
              <a:ext cx="34" cy="16"/>
            </a:xfrm>
            <a:custGeom>
              <a:cxnLst>
                <a:cxn ang="0">
                  <a:pos x="128" y="0"/>
                </a:cxn>
                <a:cxn ang="0">
                  <a:pos x="272" y="128"/>
                </a:cxn>
                <a:cxn ang="0">
                  <a:pos x="0" y="128"/>
                </a:cxn>
                <a:cxn ang="0">
                  <a:pos x="128" y="0"/>
                </a:cxn>
              </a:cxnLst>
              <a:rect l="l" t="t" r="r" b="b"/>
              <a:pathLst>
                <a:path w="17" h="8">
                  <a:moveTo>
                    <a:pt x="8" y="0"/>
                  </a:moveTo>
                  <a:cubicBezTo>
                    <a:pt x="13" y="0"/>
                    <a:pt x="17" y="3"/>
                    <a:pt x="17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</a:path>
              </a:pathLst>
            </a:custGeom>
            <a:solidFill>
              <a:srgbClr val="FCECE5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1688" name="Freeform 184" title=""/>
            <p:cNvSpPr/>
            <p:nvPr/>
          </p:nvSpPr>
          <p:spPr>
            <a:xfrm>
              <a:off x="2396" y="583"/>
              <a:ext cx="34" cy="18"/>
            </a:xfrm>
            <a:custGeom>
              <a:cxnLst>
                <a:cxn ang="0">
                  <a:pos x="128" y="0"/>
                </a:cxn>
                <a:cxn ang="0">
                  <a:pos x="272" y="144"/>
                </a:cxn>
                <a:cxn ang="0">
                  <a:pos x="0" y="144"/>
                </a:cxn>
                <a:cxn ang="0">
                  <a:pos x="128" y="0"/>
                </a:cxn>
              </a:cxnLst>
              <a:rect l="l" t="t" r="r" b="b"/>
              <a:pathLst>
                <a:path w="17" h="9">
                  <a:moveTo>
                    <a:pt x="8" y="0"/>
                  </a:moveTo>
                  <a:cubicBezTo>
                    <a:pt x="13" y="0"/>
                    <a:pt x="17" y="4"/>
                    <a:pt x="17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</a:path>
              </a:pathLst>
            </a:custGeom>
            <a:solidFill>
              <a:srgbClr val="FCECE5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sp>
        <p:nvSpPr>
          <p:cNvPr id="21689" name="Text Box 185"/>
          <p:cNvSpPr txBox="1">
            <a:spLocks noChangeArrowheads="1"/>
          </p:cNvSpPr>
          <p:nvPr/>
        </p:nvSpPr>
        <p:spPr bwMode="auto">
          <a:xfrm>
            <a:off x="3270250" y="2501900"/>
            <a:ext cx="23383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lvl="0" indent="0" algn="ctr" eaLnBrk="1" hangingPunct="0"/>
            <a:r>
              <a:rPr lang="en-US" altLang="zh-CN" sz="4000" b="1" spc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  <a:r>
              <a:rPr lang="en-US" altLang="zh-CN" sz="4000" spc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</a:rPr>
              <a:t>/</a:t>
            </a:r>
            <a:r>
              <a:rPr lang="en-US" altLang="zh-CN" sz="4000" b="1" spc="0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en-US" altLang="zh-CN" sz="4000">
              <a:solidFill>
                <a:srgbClr val="2A323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690" name="Rectangle 186" title=""/>
          <p:cNvSpPr/>
          <p:nvPr/>
        </p:nvSpPr>
        <p:spPr>
          <a:xfrm>
            <a:off x="0" y="1588"/>
            <a:ext cx="9140825" cy="1646237"/>
          </a:xfrm>
          <a:prstGeom prst="rect">
            <a:avLst/>
          </a:prstGeom>
          <a:solidFill>
            <a:srgbClr val="EDE8C7"/>
          </a:solidFill>
          <a:ln>
            <a:noFill/>
            <a:miter lim="800000"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FF9900"/>
              </a:buClr>
              <a:buFont typeface="Wingdings" pitchFamily="2" charset="2"/>
              <a:buChar char="n"/>
            </a:pPr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1691" name="Rectangle 187" title=""/>
          <p:cNvSpPr/>
          <p:nvPr/>
        </p:nvSpPr>
        <p:spPr>
          <a:xfrm>
            <a:off x="0" y="3494088"/>
            <a:ext cx="9140825" cy="1646237"/>
          </a:xfrm>
          <a:prstGeom prst="rect">
            <a:avLst/>
          </a:prstGeom>
          <a:solidFill>
            <a:srgbClr val="EDE8C7"/>
          </a:solidFill>
          <a:ln>
            <a:noFill/>
            <a:miter lim="800000"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FF9900"/>
              </a:buClr>
              <a:buFont typeface="Wingdings" pitchFamily="2" charset="2"/>
              <a:buChar char="n"/>
            </a:pPr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1692" name="Text Box 188"/>
          <p:cNvSpPr txBox="1">
            <a:spLocks noChangeArrowheads="1"/>
          </p:cNvSpPr>
          <p:nvPr/>
        </p:nvSpPr>
        <p:spPr bwMode="auto">
          <a:xfrm>
            <a:off x="5510213" y="2733675"/>
            <a:ext cx="2011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lvl="0" indent="0" algn="ctr" eaLnBrk="1" hangingPunct="0"/>
            <a:r>
              <a:rPr lang="zh-CN" altLang="en-US" sz="1800" spc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单击添加标题文本</a:t>
            </a:r>
            <a:endParaRPr lang="zh-CN" altLang="en-US" sz="1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1693" name="Line 189" title=""/>
          <p:cNvCxnSpPr/>
          <p:nvPr/>
        </p:nvCxnSpPr>
        <p:spPr>
          <a:xfrm>
            <a:off x="0" y="3422650"/>
            <a:ext cx="14792325" cy="0"/>
          </a:xfrm>
          <a:prstGeom prst="line">
            <a:avLst/>
          </a:prstGeom>
          <a:noFill/>
          <a:ln w="25400">
            <a:solidFill>
              <a:srgbClr val="EDE8C7"/>
            </a:solidFill>
            <a:prstDash val="dash"/>
            <a:round/>
          </a:ln>
        </p:spPr>
      </p:cxnSp>
    </p:spTree>
  </p:cSld>
  <p:clrMapOvr>
    <a:masterClrMapping/>
  </p:clrMapOvr>
  <mc:AlternateContent>
    <mc:Choice xmlns:p14="http://schemas.microsoft.com/office/powerpoint/2010/main" Requires="p14">
      <p:transition p14:dur="7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6" presetClass="emph" presetSubtype="0" autoRev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30" dur="150" fill="hold"/>
                                        <p:tgtEl>
                                          <p:spTgt spid="2152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1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21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21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6" presetClass="emph" presetSubtype="0" autoRev="1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39" dur="150" fill="hold"/>
                                        <p:tgtEl>
                                          <p:spTgt spid="2166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" presetClass="entr" presetSubtype="1" decel="5000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1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0124 L 0.49861 -0.00093" ptsTypes="">
                                      <p:cBhvr>
                                        <p:cTn id="59" dur="3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00247 L -0.50208 -0.00216" ptsTypes="">
                                      <p:cBhvr>
                                        <p:cTn id="61" dur="3000" fill="hold"/>
                                        <p:tgtEl>
                                          <p:spTgt spid="21693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89" grpId="0"/>
      <p:bldP spid="2169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 title=""/>
        <p:cNvGrpSpPr/>
        <p:nvPr/>
      </p:nvGrpSpPr>
      <p:grpSpPr/>
      <p:grpSp>
        <p:nvGrpSpPr>
          <p:cNvPr id="22530" name="Group 2" title=""/>
          <p:cNvGrpSpPr/>
          <p:nvPr/>
        </p:nvGrpSpPr>
        <p:grpSpPr>
          <a:xfrm>
            <a:off x="166688" y="412750"/>
            <a:ext cx="3108325" cy="469900"/>
            <a:chOff x="105" y="304"/>
            <a:chExt cx="1511" cy="262"/>
          </a:xfrm>
        </p:grpSpPr>
        <p:sp>
          <p:nvSpPr>
            <p:cNvPr id="22531" name="Freeform 3" title=""/>
            <p:cNvSpPr/>
            <p:nvPr/>
          </p:nvSpPr>
          <p:spPr>
            <a:xfrm>
              <a:off x="105" y="304"/>
              <a:ext cx="1511" cy="262"/>
            </a:xfrm>
            <a:custGeom>
              <a:cxnLst>
                <a:cxn ang="0">
                  <a:pos x="517" y="87"/>
                </a:cxn>
                <a:cxn ang="0">
                  <a:pos x="0" y="87"/>
                </a:cxn>
                <a:cxn ang="0">
                  <a:pos x="0" y="0"/>
                </a:cxn>
                <a:cxn ang="0">
                  <a:pos x="517" y="0"/>
                </a:cxn>
                <a:cxn ang="0">
                  <a:pos x="482" y="44"/>
                </a:cxn>
                <a:cxn ang="0">
                  <a:pos x="517" y="87"/>
                </a:cxn>
              </a:cxnLst>
              <a:rect l="l" t="t" r="r" b="b"/>
              <a:pathLst>
                <a:path w="2161" h="378">
                  <a:moveTo>
                    <a:pt x="2161" y="378"/>
                  </a:moveTo>
                  <a:lnTo>
                    <a:pt x="0" y="378"/>
                  </a:lnTo>
                  <a:lnTo>
                    <a:pt x="0" y="0"/>
                  </a:lnTo>
                  <a:lnTo>
                    <a:pt x="2161" y="0"/>
                  </a:lnTo>
                  <a:lnTo>
                    <a:pt x="2017" y="189"/>
                  </a:lnTo>
                  <a:lnTo>
                    <a:pt x="2161" y="378"/>
                  </a:lnTo>
                  <a:close/>
                </a:path>
              </a:pathLst>
            </a:custGeom>
            <a:solidFill>
              <a:srgbClr val="26C6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2532" name="Freeform 4" title=""/>
            <p:cNvSpPr/>
            <p:nvPr/>
          </p:nvSpPr>
          <p:spPr>
            <a:xfrm>
              <a:off x="107" y="332"/>
              <a:ext cx="1444" cy="206"/>
            </a:xfrm>
            <a:custGeom>
              <a:cxnLst>
                <a:cxn ang="0">
                  <a:pos x="0" y="0"/>
                </a:cxn>
                <a:cxn ang="0">
                  <a:pos x="482" y="0"/>
                </a:cxn>
                <a:cxn ang="0">
                  <a:pos x="456" y="34"/>
                </a:cxn>
                <a:cxn ang="0">
                  <a:pos x="482" y="68"/>
                </a:cxn>
                <a:cxn ang="0">
                  <a:pos x="0" y="68"/>
                </a:cxn>
              </a:cxnLst>
              <a:rect l="l" t="t" r="r" b="b"/>
              <a:pathLst>
                <a:path w="2081" h="298">
                  <a:moveTo>
                    <a:pt x="0" y="0"/>
                  </a:moveTo>
                  <a:lnTo>
                    <a:pt x="2081" y="0"/>
                  </a:lnTo>
                  <a:lnTo>
                    <a:pt x="1967" y="149"/>
                  </a:lnTo>
                  <a:lnTo>
                    <a:pt x="2081" y="298"/>
                  </a:lnTo>
                  <a:lnTo>
                    <a:pt x="0" y="298"/>
                  </a:lnTo>
                </a:path>
              </a:pathLst>
            </a:custGeom>
            <a:noFill/>
            <a:ln w="12700">
              <a:solidFill>
                <a:srgbClr val="EDE8C8"/>
              </a:solidFill>
              <a:prstDash val="dash"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sp>
        <p:nvSpPr>
          <p:cNvPr id="22533" name="Text Box 5" title=""/>
          <p:cNvSpPr txBox="1"/>
          <p:nvPr/>
        </p:nvSpPr>
        <p:spPr>
          <a:xfrm>
            <a:off x="179388" y="482600"/>
            <a:ext cx="2770187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en-US" altLang="zh-CN" sz="1600" b="1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PART/03</a:t>
            </a:r>
            <a:r>
              <a:rPr lang="en-US" altLang="zh-CN" sz="1600" b="1">
                <a:solidFill>
                  <a:srgbClr val="FFFF00"/>
                </a:solidFill>
                <a:latin typeface="微软雅黑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>
                <a:solidFill>
                  <a:schemeClr val="bg1"/>
                </a:solidFill>
                <a:latin typeface="Arial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22534" name="Group 37" title=""/>
          <p:cNvGrpSpPr/>
          <p:nvPr/>
        </p:nvGrpSpPr>
        <p:grpSpPr>
          <a:xfrm>
            <a:off x="1331913" y="1562100"/>
            <a:ext cx="1685925" cy="1690688"/>
            <a:chOff x="839" y="984"/>
            <a:chExt cx="1063" cy="1065"/>
          </a:xfrm>
        </p:grpSpPr>
        <p:sp>
          <p:nvSpPr>
            <p:cNvPr id="22535" name="Freeform 19" title=""/>
            <p:cNvSpPr/>
            <p:nvPr/>
          </p:nvSpPr>
          <p:spPr>
            <a:xfrm>
              <a:off x="840" y="984"/>
              <a:ext cx="1062" cy="1065"/>
            </a:xfrm>
            <a:custGeom>
              <a:cxnLst>
                <a:cxn ang="0">
                  <a:pos x="720" y="0"/>
                </a:cxn>
                <a:cxn ang="0">
                  <a:pos x="720" y="125"/>
                </a:cxn>
                <a:cxn ang="0">
                  <a:pos x="1317" y="728"/>
                </a:cxn>
                <a:cxn ang="0">
                  <a:pos x="720" y="1328"/>
                </a:cxn>
                <a:cxn ang="0">
                  <a:pos x="126" y="773"/>
                </a:cxn>
                <a:cxn ang="0">
                  <a:pos x="0" y="784"/>
                </a:cxn>
                <a:cxn ang="0">
                  <a:pos x="720" y="1453"/>
                </a:cxn>
                <a:cxn ang="0">
                  <a:pos x="1442" y="728"/>
                </a:cxn>
                <a:cxn ang="0">
                  <a:pos x="720" y="0"/>
                </a:cxn>
              </a:cxnLst>
              <a:rect l="l" t="t" r="r" b="b"/>
              <a:pathLst>
                <a:path w="959" h="960">
                  <a:moveTo>
                    <a:pt x="479" y="0"/>
                  </a:moveTo>
                  <a:cubicBezTo>
                    <a:pt x="479" y="83"/>
                    <a:pt x="479" y="83"/>
                    <a:pt x="479" y="83"/>
                  </a:cubicBezTo>
                  <a:cubicBezTo>
                    <a:pt x="698" y="83"/>
                    <a:pt x="876" y="261"/>
                    <a:pt x="876" y="480"/>
                  </a:cubicBezTo>
                  <a:cubicBezTo>
                    <a:pt x="876" y="699"/>
                    <a:pt x="698" y="877"/>
                    <a:pt x="479" y="877"/>
                  </a:cubicBezTo>
                  <a:cubicBezTo>
                    <a:pt x="270" y="877"/>
                    <a:pt x="99" y="715"/>
                    <a:pt x="84" y="510"/>
                  </a:cubicBezTo>
                  <a:cubicBezTo>
                    <a:pt x="0" y="517"/>
                    <a:pt x="0" y="517"/>
                    <a:pt x="0" y="517"/>
                  </a:cubicBezTo>
                  <a:cubicBezTo>
                    <a:pt x="19" y="765"/>
                    <a:pt x="226" y="960"/>
                    <a:pt x="479" y="960"/>
                  </a:cubicBezTo>
                  <a:cubicBezTo>
                    <a:pt x="744" y="960"/>
                    <a:pt x="959" y="745"/>
                    <a:pt x="959" y="480"/>
                  </a:cubicBezTo>
                  <a:cubicBezTo>
                    <a:pt x="959" y="215"/>
                    <a:pt x="744" y="0"/>
                    <a:pt x="479" y="0"/>
                  </a:cubicBezTo>
                  <a:close/>
                </a:path>
              </a:pathLst>
            </a:custGeom>
            <a:solidFill>
              <a:srgbClr val="64C0B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2536" name="Freeform 20" title=""/>
            <p:cNvSpPr/>
            <p:nvPr/>
          </p:nvSpPr>
          <p:spPr>
            <a:xfrm>
              <a:off x="839" y="984"/>
              <a:ext cx="531" cy="574"/>
            </a:xfrm>
            <a:custGeom>
              <a:cxnLst>
                <a:cxn ang="0">
                  <a:pos x="125" y="729"/>
                </a:cxn>
                <a:cxn ang="0">
                  <a:pos x="718" y="125"/>
                </a:cxn>
                <a:cxn ang="0">
                  <a:pos x="718" y="0"/>
                </a:cxn>
                <a:cxn ang="0">
                  <a:pos x="718" y="0"/>
                </a:cxn>
                <a:cxn ang="0">
                  <a:pos x="0" y="729"/>
                </a:cxn>
                <a:cxn ang="0">
                  <a:pos x="1" y="785"/>
                </a:cxn>
                <a:cxn ang="0">
                  <a:pos x="127" y="774"/>
                </a:cxn>
                <a:cxn ang="0">
                  <a:pos x="125" y="729"/>
                </a:cxn>
              </a:cxnLst>
              <a:rect l="l" t="t" r="r" b="b"/>
              <a:pathLst>
                <a:path w="480" h="517">
                  <a:moveTo>
                    <a:pt x="83" y="480"/>
                  </a:moveTo>
                  <a:cubicBezTo>
                    <a:pt x="83" y="261"/>
                    <a:pt x="261" y="83"/>
                    <a:pt x="480" y="83"/>
                  </a:cubicBezTo>
                  <a:cubicBezTo>
                    <a:pt x="480" y="0"/>
                    <a:pt x="480" y="0"/>
                    <a:pt x="480" y="0"/>
                  </a:cubicBezTo>
                  <a:cubicBezTo>
                    <a:pt x="480" y="0"/>
                    <a:pt x="480" y="0"/>
                    <a:pt x="480" y="0"/>
                  </a:cubicBezTo>
                  <a:cubicBezTo>
                    <a:pt x="215" y="0"/>
                    <a:pt x="0" y="215"/>
                    <a:pt x="0" y="480"/>
                  </a:cubicBezTo>
                  <a:cubicBezTo>
                    <a:pt x="0" y="492"/>
                    <a:pt x="0" y="505"/>
                    <a:pt x="1" y="517"/>
                  </a:cubicBezTo>
                  <a:cubicBezTo>
                    <a:pt x="85" y="510"/>
                    <a:pt x="85" y="510"/>
                    <a:pt x="85" y="510"/>
                  </a:cubicBezTo>
                  <a:cubicBezTo>
                    <a:pt x="84" y="500"/>
                    <a:pt x="83" y="490"/>
                    <a:pt x="83" y="480"/>
                  </a:cubicBezTo>
                  <a:close/>
                </a:path>
              </a:pathLst>
            </a:custGeom>
            <a:solidFill>
              <a:srgbClr val="D4D4D2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sp>
        <p:nvSpPr>
          <p:cNvPr id="22537" name="Oval 25" title=""/>
          <p:cNvSpPr/>
          <p:nvPr/>
        </p:nvSpPr>
        <p:spPr>
          <a:xfrm>
            <a:off x="1427163" y="1657350"/>
            <a:ext cx="1495425" cy="1500188"/>
          </a:xfrm>
          <a:prstGeom prst="ellipse">
            <a:avLst/>
          </a:prstGeom>
          <a:solidFill>
            <a:srgbClr val="64C0BA"/>
          </a:solidFill>
          <a:ln w="34925">
            <a:solidFill>
              <a:srgbClr val="F9F9F6"/>
            </a:solidFill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FF9900"/>
              </a:buClr>
              <a:buFont typeface="Wingdings" pitchFamily="2" charset="2"/>
              <a:buChar char="n"/>
            </a:pPr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grpSp>
        <p:nvGrpSpPr>
          <p:cNvPr id="22538" name="Group 38" title=""/>
          <p:cNvGrpSpPr/>
          <p:nvPr/>
        </p:nvGrpSpPr>
        <p:grpSpPr>
          <a:xfrm>
            <a:off x="3725863" y="1562100"/>
            <a:ext cx="1687512" cy="1690688"/>
            <a:chOff x="2348" y="984"/>
            <a:chExt cx="1063" cy="1065"/>
          </a:xfrm>
        </p:grpSpPr>
        <p:sp>
          <p:nvSpPr>
            <p:cNvPr id="22539" name="Freeform 21" title=""/>
            <p:cNvSpPr/>
            <p:nvPr/>
          </p:nvSpPr>
          <p:spPr>
            <a:xfrm>
              <a:off x="2585" y="984"/>
              <a:ext cx="826" cy="1065"/>
            </a:xfrm>
            <a:custGeom>
              <a:cxnLst>
                <a:cxn ang="0">
                  <a:pos x="401" y="0"/>
                </a:cxn>
                <a:cxn ang="0">
                  <a:pos x="401" y="125"/>
                </a:cxn>
                <a:cxn ang="0">
                  <a:pos x="997" y="728"/>
                </a:cxn>
                <a:cxn ang="0">
                  <a:pos x="401" y="1328"/>
                </a:cxn>
                <a:cxn ang="0">
                  <a:pos x="69" y="1227"/>
                </a:cxn>
                <a:cxn ang="0">
                  <a:pos x="0" y="1331"/>
                </a:cxn>
                <a:cxn ang="0">
                  <a:pos x="401" y="1453"/>
                </a:cxn>
                <a:cxn ang="0">
                  <a:pos x="1122" y="728"/>
                </a:cxn>
                <a:cxn ang="0">
                  <a:pos x="401" y="0"/>
                </a:cxn>
              </a:cxnLst>
              <a:rect l="l" t="t" r="r" b="b"/>
              <a:pathLst>
                <a:path w="746" h="960">
                  <a:moveTo>
                    <a:pt x="266" y="0"/>
                  </a:moveTo>
                  <a:cubicBezTo>
                    <a:pt x="266" y="83"/>
                    <a:pt x="266" y="83"/>
                    <a:pt x="266" y="83"/>
                  </a:cubicBezTo>
                  <a:cubicBezTo>
                    <a:pt x="485" y="83"/>
                    <a:pt x="663" y="261"/>
                    <a:pt x="663" y="480"/>
                  </a:cubicBezTo>
                  <a:cubicBezTo>
                    <a:pt x="663" y="699"/>
                    <a:pt x="485" y="877"/>
                    <a:pt x="266" y="877"/>
                  </a:cubicBezTo>
                  <a:cubicBezTo>
                    <a:pt x="185" y="877"/>
                    <a:pt x="109" y="852"/>
                    <a:pt x="46" y="810"/>
                  </a:cubicBezTo>
                  <a:cubicBezTo>
                    <a:pt x="0" y="879"/>
                    <a:pt x="0" y="879"/>
                    <a:pt x="0" y="879"/>
                  </a:cubicBezTo>
                  <a:cubicBezTo>
                    <a:pt x="76" y="930"/>
                    <a:pt x="167" y="960"/>
                    <a:pt x="266" y="960"/>
                  </a:cubicBezTo>
                  <a:cubicBezTo>
                    <a:pt x="531" y="960"/>
                    <a:pt x="746" y="745"/>
                    <a:pt x="746" y="480"/>
                  </a:cubicBezTo>
                  <a:cubicBezTo>
                    <a:pt x="746" y="215"/>
                    <a:pt x="531" y="0"/>
                    <a:pt x="266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2540" name="Freeform 22" title=""/>
            <p:cNvSpPr/>
            <p:nvPr/>
          </p:nvSpPr>
          <p:spPr>
            <a:xfrm>
              <a:off x="2348" y="984"/>
              <a:ext cx="532" cy="975"/>
            </a:xfrm>
            <a:custGeom>
              <a:cxnLst>
                <a:cxn ang="0">
                  <a:pos x="125" y="725"/>
                </a:cxn>
                <a:cxn ang="0">
                  <a:pos x="725" y="125"/>
                </a:cxn>
                <a:cxn ang="0">
                  <a:pos x="725" y="0"/>
                </a:cxn>
                <a:cxn ang="0">
                  <a:pos x="725" y="0"/>
                </a:cxn>
                <a:cxn ang="0">
                  <a:pos x="0" y="725"/>
                </a:cxn>
                <a:cxn ang="0">
                  <a:pos x="323" y="1330"/>
                </a:cxn>
                <a:cxn ang="0">
                  <a:pos x="392" y="1226"/>
                </a:cxn>
                <a:cxn ang="0">
                  <a:pos x="125" y="725"/>
                </a:cxn>
              </a:cxnLst>
              <a:rect l="l" t="t" r="r" b="b"/>
              <a:pathLst>
                <a:path w="480" h="879">
                  <a:moveTo>
                    <a:pt x="83" y="480"/>
                  </a:moveTo>
                  <a:cubicBezTo>
                    <a:pt x="83" y="261"/>
                    <a:pt x="261" y="83"/>
                    <a:pt x="480" y="83"/>
                  </a:cubicBezTo>
                  <a:cubicBezTo>
                    <a:pt x="480" y="0"/>
                    <a:pt x="480" y="0"/>
                    <a:pt x="480" y="0"/>
                  </a:cubicBezTo>
                  <a:cubicBezTo>
                    <a:pt x="480" y="0"/>
                    <a:pt x="480" y="0"/>
                    <a:pt x="480" y="0"/>
                  </a:cubicBezTo>
                  <a:cubicBezTo>
                    <a:pt x="215" y="0"/>
                    <a:pt x="0" y="215"/>
                    <a:pt x="0" y="480"/>
                  </a:cubicBezTo>
                  <a:cubicBezTo>
                    <a:pt x="0" y="647"/>
                    <a:pt x="85" y="793"/>
                    <a:pt x="214" y="879"/>
                  </a:cubicBezTo>
                  <a:cubicBezTo>
                    <a:pt x="260" y="810"/>
                    <a:pt x="260" y="810"/>
                    <a:pt x="260" y="810"/>
                  </a:cubicBezTo>
                  <a:cubicBezTo>
                    <a:pt x="154" y="739"/>
                    <a:pt x="83" y="618"/>
                    <a:pt x="83" y="480"/>
                  </a:cubicBezTo>
                  <a:close/>
                </a:path>
              </a:pathLst>
            </a:custGeom>
            <a:solidFill>
              <a:srgbClr val="D4D4D2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sp>
        <p:nvSpPr>
          <p:cNvPr id="22541" name="Oval 26" title=""/>
          <p:cNvSpPr/>
          <p:nvPr/>
        </p:nvSpPr>
        <p:spPr>
          <a:xfrm>
            <a:off x="3821113" y="1657350"/>
            <a:ext cx="1498600" cy="1500188"/>
          </a:xfrm>
          <a:prstGeom prst="ellipse">
            <a:avLst/>
          </a:prstGeom>
          <a:solidFill>
            <a:srgbClr val="FF9900"/>
          </a:solidFill>
          <a:ln w="34925">
            <a:solidFill>
              <a:srgbClr val="F9F9F6"/>
            </a:solidFill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FF9900"/>
              </a:buClr>
              <a:buFont typeface="Wingdings" pitchFamily="2" charset="2"/>
              <a:buChar char="n"/>
            </a:pPr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grpSp>
        <p:nvGrpSpPr>
          <p:cNvPr id="22542" name="Group 39" title=""/>
          <p:cNvGrpSpPr/>
          <p:nvPr/>
        </p:nvGrpSpPr>
        <p:grpSpPr>
          <a:xfrm>
            <a:off x="6154738" y="1562100"/>
            <a:ext cx="1685925" cy="1690688"/>
            <a:chOff x="3878" y="984"/>
            <a:chExt cx="1063" cy="1065"/>
          </a:xfrm>
        </p:grpSpPr>
        <p:sp>
          <p:nvSpPr>
            <p:cNvPr id="22543" name="Freeform 23" title=""/>
            <p:cNvSpPr/>
            <p:nvPr/>
          </p:nvSpPr>
          <p:spPr>
            <a:xfrm>
              <a:off x="3878" y="984"/>
              <a:ext cx="1063" cy="1065"/>
            </a:xfrm>
            <a:custGeom>
              <a:cxnLst>
                <a:cxn ang="0">
                  <a:pos x="1278" y="513"/>
                </a:cxn>
                <a:cxn ang="0">
                  <a:pos x="1318" y="728"/>
                </a:cxn>
                <a:cxn ang="0">
                  <a:pos x="722" y="1328"/>
                </a:cxn>
                <a:cxn ang="0">
                  <a:pos x="125" y="728"/>
                </a:cxn>
                <a:cxn ang="0">
                  <a:pos x="722" y="125"/>
                </a:cxn>
                <a:cxn ang="0">
                  <a:pos x="722" y="0"/>
                </a:cxn>
                <a:cxn ang="0">
                  <a:pos x="0" y="728"/>
                </a:cxn>
                <a:cxn ang="0">
                  <a:pos x="722" y="1453"/>
                </a:cxn>
                <a:cxn ang="0">
                  <a:pos x="1443" y="728"/>
                </a:cxn>
                <a:cxn ang="0">
                  <a:pos x="1395" y="466"/>
                </a:cxn>
                <a:cxn ang="0">
                  <a:pos x="1278" y="513"/>
                </a:cxn>
              </a:cxnLst>
              <a:rect l="l" t="t" r="r" b="b"/>
              <a:pathLst>
                <a:path w="960" h="960">
                  <a:moveTo>
                    <a:pt x="850" y="338"/>
                  </a:moveTo>
                  <a:cubicBezTo>
                    <a:pt x="867" y="382"/>
                    <a:pt x="877" y="430"/>
                    <a:pt x="877" y="480"/>
                  </a:cubicBezTo>
                  <a:cubicBezTo>
                    <a:pt x="877" y="699"/>
                    <a:pt x="699" y="877"/>
                    <a:pt x="480" y="877"/>
                  </a:cubicBezTo>
                  <a:cubicBezTo>
                    <a:pt x="261" y="877"/>
                    <a:pt x="83" y="699"/>
                    <a:pt x="83" y="480"/>
                  </a:cubicBezTo>
                  <a:cubicBezTo>
                    <a:pt x="83" y="261"/>
                    <a:pt x="261" y="83"/>
                    <a:pt x="480" y="83"/>
                  </a:cubicBezTo>
                  <a:cubicBezTo>
                    <a:pt x="480" y="0"/>
                    <a:pt x="480" y="0"/>
                    <a:pt x="480" y="0"/>
                  </a:cubicBezTo>
                  <a:cubicBezTo>
                    <a:pt x="215" y="0"/>
                    <a:pt x="0" y="215"/>
                    <a:pt x="0" y="480"/>
                  </a:cubicBezTo>
                  <a:cubicBezTo>
                    <a:pt x="0" y="745"/>
                    <a:pt x="215" y="960"/>
                    <a:pt x="480" y="960"/>
                  </a:cubicBezTo>
                  <a:cubicBezTo>
                    <a:pt x="745" y="960"/>
                    <a:pt x="960" y="745"/>
                    <a:pt x="960" y="480"/>
                  </a:cubicBezTo>
                  <a:cubicBezTo>
                    <a:pt x="960" y="419"/>
                    <a:pt x="949" y="361"/>
                    <a:pt x="928" y="308"/>
                  </a:cubicBezTo>
                  <a:lnTo>
                    <a:pt x="850" y="338"/>
                  </a:lnTo>
                  <a:close/>
                </a:path>
              </a:pathLst>
            </a:custGeom>
            <a:solidFill>
              <a:srgbClr val="D4D4D2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2544" name="Freeform 24" title=""/>
            <p:cNvSpPr/>
            <p:nvPr/>
          </p:nvSpPr>
          <p:spPr>
            <a:xfrm>
              <a:off x="4409" y="984"/>
              <a:ext cx="496" cy="375"/>
            </a:xfrm>
            <a:custGeom>
              <a:cxnLst>
                <a:cxn ang="0">
                  <a:pos x="557" y="513"/>
                </a:cxn>
                <a:cxn ang="0">
                  <a:pos x="673" y="466"/>
                </a:cxn>
                <a:cxn ang="0">
                  <a:pos x="0" y="0"/>
                </a:cxn>
                <a:cxn ang="0">
                  <a:pos x="0" y="125"/>
                </a:cxn>
                <a:cxn ang="0">
                  <a:pos x="557" y="513"/>
                </a:cxn>
              </a:cxnLst>
              <a:rect l="l" t="t" r="r" b="b"/>
              <a:pathLst>
                <a:path w="448" h="338">
                  <a:moveTo>
                    <a:pt x="370" y="338"/>
                  </a:moveTo>
                  <a:cubicBezTo>
                    <a:pt x="448" y="308"/>
                    <a:pt x="448" y="308"/>
                    <a:pt x="448" y="308"/>
                  </a:cubicBezTo>
                  <a:cubicBezTo>
                    <a:pt x="379" y="128"/>
                    <a:pt x="204" y="0"/>
                    <a:pt x="0" y="0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169" y="83"/>
                    <a:pt x="313" y="189"/>
                    <a:pt x="370" y="338"/>
                  </a:cubicBezTo>
                  <a:close/>
                </a:path>
              </a:pathLst>
            </a:custGeom>
            <a:solidFill>
              <a:srgbClr val="33CC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sp>
        <p:nvSpPr>
          <p:cNvPr id="22545" name="Oval 27" title=""/>
          <p:cNvSpPr/>
          <p:nvPr/>
        </p:nvSpPr>
        <p:spPr>
          <a:xfrm>
            <a:off x="6249988" y="1657350"/>
            <a:ext cx="1495425" cy="1500188"/>
          </a:xfrm>
          <a:prstGeom prst="ellipse">
            <a:avLst/>
          </a:prstGeom>
          <a:solidFill>
            <a:srgbClr val="33CCFF"/>
          </a:solidFill>
          <a:ln w="34925">
            <a:solidFill>
              <a:srgbClr val="F9F9F6"/>
            </a:solidFill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FF9900"/>
              </a:buClr>
              <a:buFont typeface="Wingdings" pitchFamily="2" charset="2"/>
              <a:buChar char="n"/>
            </a:pPr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2546" name="Text Box 31"/>
          <p:cNvSpPr txBox="1">
            <a:spLocks noChangeArrowheads="1"/>
          </p:cNvSpPr>
          <p:nvPr/>
        </p:nvSpPr>
        <p:spPr bwMode="auto">
          <a:xfrm>
            <a:off x="1690688" y="2144713"/>
            <a:ext cx="952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itchFamily="34" charset="-122"/>
                <a:ea typeface="微软雅黑" panose="020b0503020204020204" pitchFamily="34" charset="-122"/>
                <a:cs typeface="+mn-cs"/>
              </a:rPr>
              <a:t>74%</a:t>
            </a:r>
            <a:endParaRPr kumimoji="0" lang="en-US" altLang="zh-CN" sz="28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2547" name="Text Box 32"/>
          <p:cNvSpPr txBox="1">
            <a:spLocks noChangeArrowheads="1"/>
          </p:cNvSpPr>
          <p:nvPr/>
        </p:nvSpPr>
        <p:spPr bwMode="auto">
          <a:xfrm>
            <a:off x="4110038" y="2144713"/>
            <a:ext cx="9540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itchFamily="34" charset="-122"/>
                <a:ea typeface="微软雅黑" panose="020b0503020204020204" pitchFamily="34" charset="-122"/>
                <a:cs typeface="+mn-cs"/>
              </a:rPr>
              <a:t>58%</a:t>
            </a:r>
            <a:endParaRPr kumimoji="0" lang="en-US" altLang="zh-CN" sz="28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2548" name="Text Box 33"/>
          <p:cNvSpPr txBox="1">
            <a:spLocks noChangeArrowheads="1"/>
          </p:cNvSpPr>
          <p:nvPr/>
        </p:nvSpPr>
        <p:spPr bwMode="auto">
          <a:xfrm>
            <a:off x="6551613" y="2144713"/>
            <a:ext cx="952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itchFamily="34" charset="-122"/>
                <a:ea typeface="微软雅黑" panose="020b0503020204020204" pitchFamily="34" charset="-122"/>
                <a:cs typeface="+mn-cs"/>
              </a:rPr>
              <a:t>17%</a:t>
            </a:r>
            <a:endParaRPr kumimoji="0" lang="en-US" altLang="zh-CN" sz="28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2549" name="Rectangle 34" title=""/>
          <p:cNvSpPr/>
          <p:nvPr/>
        </p:nvSpPr>
        <p:spPr>
          <a:xfrm>
            <a:off x="1106488" y="3579813"/>
            <a:ext cx="2073275" cy="10144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>
              <a:lnSpc>
                <a:spcPct val="120000"/>
              </a:lnSpc>
            </a:pPr>
            <a:r>
              <a:rPr lang="zh-CN" altLang="en-US" sz="1400" b="1">
                <a:solidFill>
                  <a:schemeClr val="hlink"/>
                </a:solidFill>
                <a:latin typeface="Arial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400" b="1">
              <a:solidFill>
                <a:schemeClr val="hlink"/>
              </a:solidFill>
              <a:latin typeface="Arial" pitchFamily="34" charset="0"/>
              <a:ea typeface="微软雅黑" panose="020b0503020204020204" pitchFamily="34" charset="-122"/>
            </a:endParaRPr>
          </a:p>
          <a:p>
            <a:pPr lvl="0" algn="ctr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algn="ctr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algn="ctr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2550" name="Rectangle 35" title=""/>
          <p:cNvSpPr/>
          <p:nvPr/>
        </p:nvSpPr>
        <p:spPr>
          <a:xfrm>
            <a:off x="3517900" y="3579813"/>
            <a:ext cx="2074863" cy="10144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>
              <a:lnSpc>
                <a:spcPct val="120000"/>
              </a:lnSpc>
            </a:pPr>
            <a:r>
              <a:rPr lang="zh-CN" altLang="en-US" sz="1400" b="1">
                <a:solidFill>
                  <a:srgbClr val="FF9900"/>
                </a:solidFill>
                <a:latin typeface="Arial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400" b="1">
              <a:solidFill>
                <a:srgbClr val="FF9900"/>
              </a:solidFill>
              <a:latin typeface="Arial" pitchFamily="34" charset="0"/>
              <a:ea typeface="微软雅黑" panose="020b0503020204020204" pitchFamily="34" charset="-122"/>
            </a:endParaRPr>
          </a:p>
          <a:p>
            <a:pPr lvl="0" algn="ctr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algn="ctr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algn="ctr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2551" name="Rectangle 36" title=""/>
          <p:cNvSpPr/>
          <p:nvPr/>
        </p:nvSpPr>
        <p:spPr>
          <a:xfrm>
            <a:off x="5970588" y="3579813"/>
            <a:ext cx="2073275" cy="10144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>
              <a:lnSpc>
                <a:spcPct val="120000"/>
              </a:lnSpc>
            </a:pPr>
            <a:r>
              <a:rPr lang="zh-CN" altLang="en-US" sz="1400" b="1">
                <a:solidFill>
                  <a:srgbClr val="33CCFF"/>
                </a:solidFill>
                <a:latin typeface="Arial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400" b="1">
              <a:solidFill>
                <a:srgbClr val="33CCFF"/>
              </a:solidFill>
              <a:latin typeface="Arial" pitchFamily="34" charset="0"/>
              <a:ea typeface="微软雅黑" panose="020b0503020204020204" pitchFamily="34" charset="-122"/>
            </a:endParaRPr>
          </a:p>
          <a:p>
            <a:pPr lvl="0" algn="ctr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algn="ctr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algn="ctr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7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6" presetClass="emph" presetSubtype="0" autoRev="1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5" dur="150" fill="hold"/>
                                        <p:tgtEl>
                                          <p:spTgt spid="2253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6" presetClass="emph" presetSubtype="0" autoRev="1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animScale>
                                      <p:cBhvr>
                                        <p:cTn id="24" dur="150" fill="hold"/>
                                        <p:tgtEl>
                                          <p:spTgt spid="2254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6" presetClass="emph" presetSubtype="0" autoRev="1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Scale>
                                      <p:cBhvr>
                                        <p:cTn id="35" dur="150" fill="hold"/>
                                        <p:tgtEl>
                                          <p:spTgt spid="22541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6" presetClass="emph" presetSubtype="0" autoRev="1" fill="hold" grpId="1" nodeType="withEffect">
                                  <p:stCondLst>
                                    <p:cond delay="1800"/>
                                  </p:stCondLst>
                                  <p:childTnLst>
                                    <p:animScale>
                                      <p:cBhvr>
                                        <p:cTn id="44" dur="150" fill="hold"/>
                                        <p:tgtEl>
                                          <p:spTgt spid="2254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3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6" presetClass="emph" presetSubtype="0" autoRev="1" fill="hold" grpId="1" nodeType="withEffect">
                                  <p:stCondLst>
                                    <p:cond delay="2100"/>
                                  </p:stCondLst>
                                  <p:childTnLst>
                                    <p:animScale>
                                      <p:cBhvr>
                                        <p:cTn id="55" dur="150" fill="hold"/>
                                        <p:tgtEl>
                                          <p:spTgt spid="2254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6" presetClass="emph" presetSubtype="0" autoRev="1" fill="hold" grpId="1" nodeType="withEffect">
                                  <p:stCondLst>
                                    <p:cond delay="2700"/>
                                  </p:stCondLst>
                                  <p:childTnLst>
                                    <p:animScale>
                                      <p:cBhvr>
                                        <p:cTn id="64" dur="150" fill="hold"/>
                                        <p:tgtEl>
                                          <p:spTgt spid="2254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22537" grpId="0" animBg="1"/>
      <p:bldP spid="22537" grpId="1" animBg="1"/>
      <p:bldP spid="22541" grpId="0" animBg="1"/>
      <p:bldP spid="22541" grpId="1" animBg="1"/>
      <p:bldP spid="22545" grpId="0" animBg="1"/>
      <p:bldP spid="22545" grpId="1" animBg="1"/>
      <p:bldP spid="22546" grpId="0"/>
      <p:bldP spid="22546" grpId="1"/>
      <p:bldP spid="22547" grpId="0"/>
      <p:bldP spid="22547" grpId="1"/>
      <p:bldP spid="22548" grpId="0"/>
      <p:bldP spid="22548" grpId="1"/>
      <p:bldP spid="22549" grpId="0"/>
      <p:bldP spid="22550" grpId="0"/>
      <p:bldP spid="2255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 title=""/>
        <p:cNvGrpSpPr/>
        <p:nvPr/>
      </p:nvGrpSpPr>
      <p:grpSpPr/>
      <p:grpSp>
        <p:nvGrpSpPr>
          <p:cNvPr id="23554" name="Group 2" title=""/>
          <p:cNvGrpSpPr/>
          <p:nvPr/>
        </p:nvGrpSpPr>
        <p:grpSpPr>
          <a:xfrm>
            <a:off x="166688" y="412750"/>
            <a:ext cx="3108325" cy="469900"/>
            <a:chOff x="105" y="304"/>
            <a:chExt cx="1511" cy="262"/>
          </a:xfrm>
        </p:grpSpPr>
        <p:sp>
          <p:nvSpPr>
            <p:cNvPr id="23555" name="Freeform 3" title=""/>
            <p:cNvSpPr/>
            <p:nvPr/>
          </p:nvSpPr>
          <p:spPr>
            <a:xfrm>
              <a:off x="105" y="304"/>
              <a:ext cx="1511" cy="262"/>
            </a:xfrm>
            <a:custGeom>
              <a:cxnLst>
                <a:cxn ang="0">
                  <a:pos x="517" y="87"/>
                </a:cxn>
                <a:cxn ang="0">
                  <a:pos x="0" y="87"/>
                </a:cxn>
                <a:cxn ang="0">
                  <a:pos x="0" y="0"/>
                </a:cxn>
                <a:cxn ang="0">
                  <a:pos x="517" y="0"/>
                </a:cxn>
                <a:cxn ang="0">
                  <a:pos x="482" y="44"/>
                </a:cxn>
                <a:cxn ang="0">
                  <a:pos x="517" y="87"/>
                </a:cxn>
              </a:cxnLst>
              <a:rect l="l" t="t" r="r" b="b"/>
              <a:pathLst>
                <a:path w="2161" h="378">
                  <a:moveTo>
                    <a:pt x="2161" y="378"/>
                  </a:moveTo>
                  <a:lnTo>
                    <a:pt x="0" y="378"/>
                  </a:lnTo>
                  <a:lnTo>
                    <a:pt x="0" y="0"/>
                  </a:lnTo>
                  <a:lnTo>
                    <a:pt x="2161" y="0"/>
                  </a:lnTo>
                  <a:lnTo>
                    <a:pt x="2017" y="189"/>
                  </a:lnTo>
                  <a:lnTo>
                    <a:pt x="2161" y="378"/>
                  </a:lnTo>
                  <a:close/>
                </a:path>
              </a:pathLst>
            </a:custGeom>
            <a:solidFill>
              <a:srgbClr val="26C6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3556" name="Freeform 4" title=""/>
            <p:cNvSpPr/>
            <p:nvPr/>
          </p:nvSpPr>
          <p:spPr>
            <a:xfrm>
              <a:off x="107" y="332"/>
              <a:ext cx="1444" cy="206"/>
            </a:xfrm>
            <a:custGeom>
              <a:cxnLst>
                <a:cxn ang="0">
                  <a:pos x="0" y="0"/>
                </a:cxn>
                <a:cxn ang="0">
                  <a:pos x="482" y="0"/>
                </a:cxn>
                <a:cxn ang="0">
                  <a:pos x="456" y="34"/>
                </a:cxn>
                <a:cxn ang="0">
                  <a:pos x="482" y="68"/>
                </a:cxn>
                <a:cxn ang="0">
                  <a:pos x="0" y="68"/>
                </a:cxn>
              </a:cxnLst>
              <a:rect l="l" t="t" r="r" b="b"/>
              <a:pathLst>
                <a:path w="2081" h="298">
                  <a:moveTo>
                    <a:pt x="0" y="0"/>
                  </a:moveTo>
                  <a:lnTo>
                    <a:pt x="2081" y="0"/>
                  </a:lnTo>
                  <a:lnTo>
                    <a:pt x="1967" y="149"/>
                  </a:lnTo>
                  <a:lnTo>
                    <a:pt x="2081" y="298"/>
                  </a:lnTo>
                  <a:lnTo>
                    <a:pt x="0" y="298"/>
                  </a:lnTo>
                </a:path>
              </a:pathLst>
            </a:custGeom>
            <a:noFill/>
            <a:ln w="12700">
              <a:solidFill>
                <a:srgbClr val="EDE8C8"/>
              </a:solidFill>
              <a:prstDash val="dash"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23557" name="Group 42" title=""/>
          <p:cNvGrpSpPr/>
          <p:nvPr/>
        </p:nvGrpSpPr>
        <p:grpSpPr>
          <a:xfrm>
            <a:off x="5865813" y="2940050"/>
            <a:ext cx="1287462" cy="1287463"/>
            <a:chOff x="3692" y="941"/>
            <a:chExt cx="812" cy="811"/>
          </a:xfrm>
        </p:grpSpPr>
        <p:sp>
          <p:nvSpPr>
            <p:cNvPr id="23558" name="Rectangle 30" title=""/>
            <p:cNvSpPr/>
            <p:nvPr/>
          </p:nvSpPr>
          <p:spPr>
            <a:xfrm>
              <a:off x="3692" y="941"/>
              <a:ext cx="812" cy="811"/>
            </a:xfrm>
            <a:prstGeom prst="rect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3559" name="Freeform 31" title=""/>
            <p:cNvSpPr/>
            <p:nvPr/>
          </p:nvSpPr>
          <p:spPr>
            <a:xfrm>
              <a:off x="3869" y="1179"/>
              <a:ext cx="565" cy="467"/>
            </a:xfrm>
            <a:custGeom>
              <a:cxnLst>
                <a:cxn ang="0">
                  <a:pos x="2625" y="0"/>
                </a:cxn>
                <a:cxn ang="0">
                  <a:pos x="480" y="0"/>
                </a:cxn>
                <a:cxn ang="0">
                  <a:pos x="0" y="472"/>
                </a:cxn>
                <a:cxn ang="0">
                  <a:pos x="0" y="1417"/>
                </a:cxn>
                <a:cxn ang="0">
                  <a:pos x="480" y="1901"/>
                </a:cxn>
                <a:cxn ang="0">
                  <a:pos x="574" y="1901"/>
                </a:cxn>
                <a:cxn ang="0">
                  <a:pos x="431" y="2555"/>
                </a:cxn>
                <a:cxn ang="0">
                  <a:pos x="1165" y="1901"/>
                </a:cxn>
                <a:cxn ang="0">
                  <a:pos x="2625" y="1901"/>
                </a:cxn>
                <a:cxn ang="0">
                  <a:pos x="3111" y="1417"/>
                </a:cxn>
                <a:cxn ang="0">
                  <a:pos x="3111" y="472"/>
                </a:cxn>
                <a:cxn ang="0">
                  <a:pos x="2625" y="0"/>
                </a:cxn>
              </a:cxnLst>
              <a:rect l="l" t="t" r="r" b="b"/>
              <a:pathLst>
                <a:path w="320" h="265">
                  <a:moveTo>
                    <a:pt x="270" y="0"/>
                  </a:moveTo>
                  <a:cubicBezTo>
                    <a:pt x="49" y="0"/>
                    <a:pt x="49" y="0"/>
                    <a:pt x="49" y="0"/>
                  </a:cubicBezTo>
                  <a:cubicBezTo>
                    <a:pt x="22" y="0"/>
                    <a:pt x="0" y="22"/>
                    <a:pt x="0" y="49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174"/>
                    <a:pt x="22" y="197"/>
                    <a:pt x="49" y="197"/>
                  </a:cubicBezTo>
                  <a:cubicBezTo>
                    <a:pt x="59" y="197"/>
                    <a:pt x="59" y="197"/>
                    <a:pt x="59" y="197"/>
                  </a:cubicBezTo>
                  <a:cubicBezTo>
                    <a:pt x="44" y="265"/>
                    <a:pt x="44" y="265"/>
                    <a:pt x="44" y="265"/>
                  </a:cubicBezTo>
                  <a:cubicBezTo>
                    <a:pt x="120" y="197"/>
                    <a:pt x="120" y="197"/>
                    <a:pt x="120" y="197"/>
                  </a:cubicBezTo>
                  <a:cubicBezTo>
                    <a:pt x="270" y="197"/>
                    <a:pt x="270" y="197"/>
                    <a:pt x="270" y="197"/>
                  </a:cubicBezTo>
                  <a:cubicBezTo>
                    <a:pt x="298" y="197"/>
                    <a:pt x="320" y="174"/>
                    <a:pt x="320" y="147"/>
                  </a:cubicBezTo>
                  <a:cubicBezTo>
                    <a:pt x="320" y="49"/>
                    <a:pt x="320" y="49"/>
                    <a:pt x="320" y="49"/>
                  </a:cubicBezTo>
                  <a:cubicBezTo>
                    <a:pt x="320" y="22"/>
                    <a:pt x="298" y="0"/>
                    <a:pt x="2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3560" name="Freeform 32" title=""/>
            <p:cNvSpPr/>
            <p:nvPr/>
          </p:nvSpPr>
          <p:spPr>
            <a:xfrm>
              <a:off x="3789" y="1105"/>
              <a:ext cx="583" cy="356"/>
            </a:xfrm>
            <a:custGeom>
              <a:cxnLst>
                <a:cxn ang="0">
                  <a:pos x="265" y="832"/>
                </a:cxn>
                <a:cxn ang="0">
                  <a:pos x="855" y="252"/>
                </a:cxn>
                <a:cxn ang="0">
                  <a:pos x="3127" y="252"/>
                </a:cxn>
                <a:cxn ang="0">
                  <a:pos x="3215" y="252"/>
                </a:cxn>
                <a:cxn ang="0">
                  <a:pos x="2777" y="0"/>
                </a:cxn>
                <a:cxn ang="0">
                  <a:pos x="509" y="0"/>
                </a:cxn>
                <a:cxn ang="0">
                  <a:pos x="0" y="504"/>
                </a:cxn>
                <a:cxn ang="0">
                  <a:pos x="0" y="1507"/>
                </a:cxn>
                <a:cxn ang="0">
                  <a:pos x="272" y="1947"/>
                </a:cxn>
                <a:cxn ang="0">
                  <a:pos x="265" y="1833"/>
                </a:cxn>
                <a:cxn ang="0">
                  <a:pos x="265" y="832"/>
                </a:cxn>
              </a:cxnLst>
              <a:rect l="l" t="t" r="r" b="b"/>
              <a:pathLst>
                <a:path w="330" h="202">
                  <a:moveTo>
                    <a:pt x="27" y="86"/>
                  </a:moveTo>
                  <a:cubicBezTo>
                    <a:pt x="27" y="53"/>
                    <a:pt x="55" y="26"/>
                    <a:pt x="88" y="26"/>
                  </a:cubicBezTo>
                  <a:cubicBezTo>
                    <a:pt x="321" y="26"/>
                    <a:pt x="321" y="26"/>
                    <a:pt x="321" y="26"/>
                  </a:cubicBezTo>
                  <a:cubicBezTo>
                    <a:pt x="324" y="26"/>
                    <a:pt x="327" y="26"/>
                    <a:pt x="330" y="26"/>
                  </a:cubicBezTo>
                  <a:cubicBezTo>
                    <a:pt x="321" y="11"/>
                    <a:pt x="304" y="0"/>
                    <a:pt x="285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23" y="0"/>
                    <a:pt x="0" y="23"/>
                    <a:pt x="0" y="52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0" y="176"/>
                    <a:pt x="12" y="193"/>
                    <a:pt x="28" y="202"/>
                  </a:cubicBezTo>
                  <a:cubicBezTo>
                    <a:pt x="28" y="198"/>
                    <a:pt x="27" y="194"/>
                    <a:pt x="27" y="190"/>
                  </a:cubicBezTo>
                  <a:lnTo>
                    <a:pt x="27" y="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3561" name="Freeform 33" title=""/>
            <p:cNvSpPr/>
            <p:nvPr/>
          </p:nvSpPr>
          <p:spPr>
            <a:xfrm>
              <a:off x="3872" y="1530"/>
              <a:ext cx="58" cy="69"/>
            </a:xfrm>
            <a:custGeom>
              <a:cxnLst>
                <a:cxn ang="0">
                  <a:pos x="0" y="382"/>
                </a:cxn>
                <a:cxn ang="0">
                  <a:pos x="315" y="88"/>
                </a:cxn>
                <a:cxn ang="0">
                  <a:pos x="77" y="0"/>
                </a:cxn>
                <a:cxn ang="0">
                  <a:pos x="0" y="382"/>
                </a:cxn>
              </a:cxnLst>
              <a:rect l="l" t="t" r="r" b="b"/>
              <a:pathLst>
                <a:path w="33" h="39">
                  <a:moveTo>
                    <a:pt x="0" y="39"/>
                  </a:moveTo>
                  <a:cubicBezTo>
                    <a:pt x="33" y="9"/>
                    <a:pt x="33" y="9"/>
                    <a:pt x="33" y="9"/>
                  </a:cubicBezTo>
                  <a:cubicBezTo>
                    <a:pt x="24" y="8"/>
                    <a:pt x="15" y="5"/>
                    <a:pt x="8" y="0"/>
                  </a:cubicBezTo>
                  <a:lnTo>
                    <a:pt x="0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23562" name="Group 40" title=""/>
          <p:cNvGrpSpPr/>
          <p:nvPr/>
        </p:nvGrpSpPr>
        <p:grpSpPr>
          <a:xfrm>
            <a:off x="3273425" y="2940050"/>
            <a:ext cx="1289050" cy="1287463"/>
            <a:chOff x="2068" y="941"/>
            <a:chExt cx="812" cy="811"/>
          </a:xfrm>
        </p:grpSpPr>
        <p:sp>
          <p:nvSpPr>
            <p:cNvPr id="23563" name="Rectangle 28" title=""/>
            <p:cNvSpPr/>
            <p:nvPr/>
          </p:nvSpPr>
          <p:spPr>
            <a:xfrm>
              <a:off x="2068" y="941"/>
              <a:ext cx="812" cy="811"/>
            </a:xfrm>
            <a:prstGeom prst="rect">
              <a:avLst/>
            </a:prstGeom>
            <a:solidFill>
              <a:srgbClr val="FF9900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3564" name="Freeform 34" title=""/>
            <p:cNvSpPr/>
            <p:nvPr/>
          </p:nvSpPr>
          <p:spPr>
            <a:xfrm>
              <a:off x="2138" y="1038"/>
              <a:ext cx="645" cy="644"/>
            </a:xfrm>
            <a:custGeom>
              <a:cxnLst>
                <a:cxn ang="0">
                  <a:pos x="2476" y="473"/>
                </a:cxn>
                <a:cxn ang="0">
                  <a:pos x="2389" y="610"/>
                </a:cxn>
                <a:cxn ang="0">
                  <a:pos x="1776" y="0"/>
                </a:cxn>
                <a:cxn ang="0">
                  <a:pos x="1120" y="660"/>
                </a:cxn>
                <a:cxn ang="0">
                  <a:pos x="1347" y="775"/>
                </a:cxn>
                <a:cxn ang="0">
                  <a:pos x="1347" y="1380"/>
                </a:cxn>
                <a:cxn ang="0">
                  <a:pos x="740" y="1380"/>
                </a:cxn>
                <a:cxn ang="0">
                  <a:pos x="624" y="1143"/>
                </a:cxn>
                <a:cxn ang="0">
                  <a:pos x="0" y="1775"/>
                </a:cxn>
                <a:cxn ang="0">
                  <a:pos x="606" y="2371"/>
                </a:cxn>
                <a:cxn ang="0">
                  <a:pos x="481" y="2472"/>
                </a:cxn>
                <a:cxn ang="0">
                  <a:pos x="481" y="3070"/>
                </a:cxn>
                <a:cxn ang="0">
                  <a:pos x="1080" y="3070"/>
                </a:cxn>
                <a:cxn ang="0">
                  <a:pos x="1172" y="2939"/>
                </a:cxn>
                <a:cxn ang="0">
                  <a:pos x="1776" y="3536"/>
                </a:cxn>
                <a:cxn ang="0">
                  <a:pos x="2389" y="2939"/>
                </a:cxn>
                <a:cxn ang="0">
                  <a:pos x="2202" y="2830"/>
                </a:cxn>
                <a:cxn ang="0">
                  <a:pos x="2202" y="2228"/>
                </a:cxn>
                <a:cxn ang="0">
                  <a:pos x="2808" y="2228"/>
                </a:cxn>
                <a:cxn ang="0">
                  <a:pos x="2914" y="2407"/>
                </a:cxn>
                <a:cxn ang="0">
                  <a:pos x="3561" y="1775"/>
                </a:cxn>
                <a:cxn ang="0">
                  <a:pos x="2951" y="1164"/>
                </a:cxn>
                <a:cxn ang="0">
                  <a:pos x="3078" y="1076"/>
                </a:cxn>
                <a:cxn ang="0">
                  <a:pos x="3078" y="473"/>
                </a:cxn>
                <a:cxn ang="0">
                  <a:pos x="2476" y="473"/>
                </a:cxn>
              </a:cxnLst>
              <a:rect l="l" t="t" r="r" b="b"/>
              <a:pathLst>
                <a:path w="365" h="365">
                  <a:moveTo>
                    <a:pt x="254" y="49"/>
                  </a:moveTo>
                  <a:cubicBezTo>
                    <a:pt x="250" y="53"/>
                    <a:pt x="247" y="58"/>
                    <a:pt x="245" y="63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15" y="68"/>
                    <a:pt x="115" y="68"/>
                    <a:pt x="115" y="68"/>
                  </a:cubicBezTo>
                  <a:cubicBezTo>
                    <a:pt x="123" y="69"/>
                    <a:pt x="132" y="73"/>
                    <a:pt x="138" y="80"/>
                  </a:cubicBezTo>
                  <a:cubicBezTo>
                    <a:pt x="155" y="97"/>
                    <a:pt x="155" y="125"/>
                    <a:pt x="138" y="142"/>
                  </a:cubicBezTo>
                  <a:cubicBezTo>
                    <a:pt x="121" y="159"/>
                    <a:pt x="93" y="159"/>
                    <a:pt x="76" y="142"/>
                  </a:cubicBezTo>
                  <a:cubicBezTo>
                    <a:pt x="70" y="135"/>
                    <a:pt x="66" y="127"/>
                    <a:pt x="64" y="118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62" y="245"/>
                    <a:pt x="62" y="245"/>
                    <a:pt x="62" y="245"/>
                  </a:cubicBezTo>
                  <a:cubicBezTo>
                    <a:pt x="57" y="247"/>
                    <a:pt x="53" y="251"/>
                    <a:pt x="49" y="255"/>
                  </a:cubicBezTo>
                  <a:cubicBezTo>
                    <a:pt x="31" y="272"/>
                    <a:pt x="31" y="299"/>
                    <a:pt x="49" y="317"/>
                  </a:cubicBezTo>
                  <a:cubicBezTo>
                    <a:pt x="66" y="334"/>
                    <a:pt x="93" y="334"/>
                    <a:pt x="111" y="317"/>
                  </a:cubicBezTo>
                  <a:cubicBezTo>
                    <a:pt x="115" y="312"/>
                    <a:pt x="118" y="308"/>
                    <a:pt x="120" y="303"/>
                  </a:cubicBezTo>
                  <a:cubicBezTo>
                    <a:pt x="182" y="365"/>
                    <a:pt x="182" y="365"/>
                    <a:pt x="182" y="365"/>
                  </a:cubicBezTo>
                  <a:cubicBezTo>
                    <a:pt x="245" y="303"/>
                    <a:pt x="245" y="303"/>
                    <a:pt x="245" y="303"/>
                  </a:cubicBezTo>
                  <a:cubicBezTo>
                    <a:pt x="238" y="301"/>
                    <a:pt x="232" y="297"/>
                    <a:pt x="226" y="292"/>
                  </a:cubicBezTo>
                  <a:cubicBezTo>
                    <a:pt x="209" y="275"/>
                    <a:pt x="209" y="247"/>
                    <a:pt x="226" y="230"/>
                  </a:cubicBezTo>
                  <a:cubicBezTo>
                    <a:pt x="244" y="213"/>
                    <a:pt x="271" y="213"/>
                    <a:pt x="288" y="230"/>
                  </a:cubicBezTo>
                  <a:cubicBezTo>
                    <a:pt x="294" y="235"/>
                    <a:pt x="297" y="242"/>
                    <a:pt x="299" y="248"/>
                  </a:cubicBezTo>
                  <a:cubicBezTo>
                    <a:pt x="365" y="183"/>
                    <a:pt x="365" y="183"/>
                    <a:pt x="365" y="183"/>
                  </a:cubicBezTo>
                  <a:cubicBezTo>
                    <a:pt x="303" y="120"/>
                    <a:pt x="303" y="120"/>
                    <a:pt x="303" y="120"/>
                  </a:cubicBezTo>
                  <a:cubicBezTo>
                    <a:pt x="307" y="118"/>
                    <a:pt x="312" y="115"/>
                    <a:pt x="316" y="111"/>
                  </a:cubicBezTo>
                  <a:cubicBezTo>
                    <a:pt x="333" y="94"/>
                    <a:pt x="333" y="66"/>
                    <a:pt x="316" y="49"/>
                  </a:cubicBezTo>
                  <a:cubicBezTo>
                    <a:pt x="299" y="32"/>
                    <a:pt x="271" y="32"/>
                    <a:pt x="254" y="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23565" name="Group 39" title=""/>
          <p:cNvGrpSpPr/>
          <p:nvPr/>
        </p:nvGrpSpPr>
        <p:grpSpPr>
          <a:xfrm>
            <a:off x="1987550" y="1644650"/>
            <a:ext cx="1287463" cy="1287463"/>
            <a:chOff x="1256" y="941"/>
            <a:chExt cx="812" cy="811"/>
          </a:xfrm>
        </p:grpSpPr>
        <p:sp>
          <p:nvSpPr>
            <p:cNvPr id="23566" name="Rectangle 27" title=""/>
            <p:cNvSpPr/>
            <p:nvPr/>
          </p:nvSpPr>
          <p:spPr>
            <a:xfrm>
              <a:off x="1256" y="941"/>
              <a:ext cx="812" cy="811"/>
            </a:xfrm>
            <a:prstGeom prst="rect">
              <a:avLst/>
            </a:prstGeom>
            <a:solidFill>
              <a:srgbClr val="33CC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3567" name="Freeform 35" title=""/>
            <p:cNvSpPr/>
            <p:nvPr/>
          </p:nvSpPr>
          <p:spPr>
            <a:xfrm>
              <a:off x="1683" y="1045"/>
              <a:ext cx="237" cy="226"/>
            </a:xfrm>
            <a:custGeom>
              <a:cxnLst>
                <a:cxn ang="0">
                  <a:pos x="656" y="0"/>
                </a:cxn>
                <a:cxn ang="0">
                  <a:pos x="0" y="533"/>
                </a:cxn>
                <a:cxn ang="0">
                  <a:pos x="187" y="904"/>
                </a:cxn>
                <a:cxn ang="0">
                  <a:pos x="106" y="1243"/>
                </a:cxn>
                <a:cxn ang="0">
                  <a:pos x="447" y="1051"/>
                </a:cxn>
                <a:cxn ang="0">
                  <a:pos x="656" y="1070"/>
                </a:cxn>
                <a:cxn ang="0">
                  <a:pos x="1311" y="533"/>
                </a:cxn>
                <a:cxn ang="0">
                  <a:pos x="656" y="0"/>
                </a:cxn>
              </a:cxnLst>
              <a:rect l="l" t="t" r="r" b="b"/>
              <a:pathLst>
                <a:path w="134" h="128">
                  <a:moveTo>
                    <a:pt x="67" y="0"/>
                  </a:moveTo>
                  <a:cubicBezTo>
                    <a:pt x="30" y="0"/>
                    <a:pt x="0" y="25"/>
                    <a:pt x="0" y="55"/>
                  </a:cubicBezTo>
                  <a:cubicBezTo>
                    <a:pt x="0" y="70"/>
                    <a:pt x="7" y="83"/>
                    <a:pt x="19" y="93"/>
                  </a:cubicBezTo>
                  <a:cubicBezTo>
                    <a:pt x="11" y="128"/>
                    <a:pt x="11" y="128"/>
                    <a:pt x="11" y="128"/>
                  </a:cubicBezTo>
                  <a:cubicBezTo>
                    <a:pt x="46" y="108"/>
                    <a:pt x="46" y="108"/>
                    <a:pt x="46" y="108"/>
                  </a:cubicBezTo>
                  <a:cubicBezTo>
                    <a:pt x="53" y="109"/>
                    <a:pt x="60" y="110"/>
                    <a:pt x="67" y="110"/>
                  </a:cubicBezTo>
                  <a:cubicBezTo>
                    <a:pt x="104" y="110"/>
                    <a:pt x="134" y="86"/>
                    <a:pt x="134" y="55"/>
                  </a:cubicBezTo>
                  <a:cubicBezTo>
                    <a:pt x="134" y="25"/>
                    <a:pt x="104" y="0"/>
                    <a:pt x="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3568" name="Oval 36" title=""/>
            <p:cNvSpPr/>
            <p:nvPr/>
          </p:nvSpPr>
          <p:spPr>
            <a:xfrm>
              <a:off x="1489" y="1241"/>
              <a:ext cx="199" cy="199"/>
            </a:xfrm>
            <a:prstGeom prst="ellipse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3569" name="Freeform 37" title=""/>
            <p:cNvSpPr/>
            <p:nvPr/>
          </p:nvSpPr>
          <p:spPr>
            <a:xfrm>
              <a:off x="1365" y="1451"/>
              <a:ext cx="450" cy="241"/>
            </a:xfrm>
            <a:custGeom>
              <a:cxnLst>
                <a:cxn ang="0">
                  <a:pos x="1601" y="12"/>
                </a:cxn>
                <a:cxn ang="0">
                  <a:pos x="1511" y="0"/>
                </a:cxn>
                <a:cxn ang="0">
                  <a:pos x="1230" y="65"/>
                </a:cxn>
                <a:cxn ang="0">
                  <a:pos x="949" y="0"/>
                </a:cxn>
                <a:cxn ang="0">
                  <a:pos x="863" y="12"/>
                </a:cxn>
                <a:cxn ang="0">
                  <a:pos x="187" y="1098"/>
                </a:cxn>
                <a:cxn ang="0">
                  <a:pos x="2280" y="1098"/>
                </a:cxn>
                <a:cxn ang="0">
                  <a:pos x="1601" y="12"/>
                </a:cxn>
              </a:cxnLst>
              <a:rect l="l" t="t" r="r" b="b"/>
              <a:pathLst>
                <a:path w="255" h="137">
                  <a:moveTo>
                    <a:pt x="165" y="1"/>
                  </a:moveTo>
                  <a:cubicBezTo>
                    <a:pt x="162" y="1"/>
                    <a:pt x="159" y="0"/>
                    <a:pt x="156" y="0"/>
                  </a:cubicBezTo>
                  <a:cubicBezTo>
                    <a:pt x="147" y="4"/>
                    <a:pt x="137" y="7"/>
                    <a:pt x="127" y="7"/>
                  </a:cubicBezTo>
                  <a:cubicBezTo>
                    <a:pt x="116" y="7"/>
                    <a:pt x="106" y="4"/>
                    <a:pt x="98" y="0"/>
                  </a:cubicBezTo>
                  <a:cubicBezTo>
                    <a:pt x="95" y="1"/>
                    <a:pt x="92" y="1"/>
                    <a:pt x="89" y="1"/>
                  </a:cubicBezTo>
                  <a:cubicBezTo>
                    <a:pt x="0" y="15"/>
                    <a:pt x="19" y="115"/>
                    <a:pt x="19" y="115"/>
                  </a:cubicBezTo>
                  <a:cubicBezTo>
                    <a:pt x="42" y="137"/>
                    <a:pt x="213" y="137"/>
                    <a:pt x="235" y="115"/>
                  </a:cubicBezTo>
                  <a:cubicBezTo>
                    <a:pt x="235" y="115"/>
                    <a:pt x="255" y="15"/>
                    <a:pt x="1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23570" name="Group 41" title=""/>
          <p:cNvGrpSpPr/>
          <p:nvPr/>
        </p:nvGrpSpPr>
        <p:grpSpPr>
          <a:xfrm>
            <a:off x="4570413" y="1644650"/>
            <a:ext cx="1289050" cy="1287463"/>
            <a:chOff x="2880" y="941"/>
            <a:chExt cx="812" cy="811"/>
          </a:xfrm>
        </p:grpSpPr>
        <p:sp>
          <p:nvSpPr>
            <p:cNvPr id="23571" name="Rectangle 29" title=""/>
            <p:cNvSpPr/>
            <p:nvPr/>
          </p:nvSpPr>
          <p:spPr>
            <a:xfrm>
              <a:off x="2880" y="941"/>
              <a:ext cx="812" cy="811"/>
            </a:xfrm>
            <a:prstGeom prst="rect">
              <a:avLst/>
            </a:prstGeom>
            <a:solidFill>
              <a:srgbClr val="B3B8C2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3572" name="Freeform 38" title=""/>
            <p:cNvSpPr/>
            <p:nvPr/>
          </p:nvSpPr>
          <p:spPr>
            <a:xfrm>
              <a:off x="3058" y="1045"/>
              <a:ext cx="417" cy="638"/>
            </a:xfrm>
            <a:custGeom>
              <a:cxnLst>
                <a:cxn ang="0">
                  <a:pos x="518" y="3491"/>
                </a:cxn>
                <a:cxn ang="0">
                  <a:pos x="459" y="3483"/>
                </a:cxn>
                <a:cxn ang="0">
                  <a:pos x="343" y="3377"/>
                </a:cxn>
                <a:cxn ang="0">
                  <a:pos x="37" y="2721"/>
                </a:cxn>
                <a:cxn ang="0">
                  <a:pos x="37" y="2441"/>
                </a:cxn>
                <a:cxn ang="0">
                  <a:pos x="827" y="382"/>
                </a:cxn>
                <a:cxn ang="0">
                  <a:pos x="977" y="444"/>
                </a:cxn>
                <a:cxn ang="0">
                  <a:pos x="187" y="2497"/>
                </a:cxn>
                <a:cxn ang="0">
                  <a:pos x="194" y="2656"/>
                </a:cxn>
                <a:cxn ang="0">
                  <a:pos x="484" y="3312"/>
                </a:cxn>
                <a:cxn ang="0">
                  <a:pos x="509" y="3329"/>
                </a:cxn>
                <a:cxn ang="0">
                  <a:pos x="525" y="3329"/>
                </a:cxn>
                <a:cxn ang="0">
                  <a:pos x="1092" y="3010"/>
                </a:cxn>
                <a:cxn ang="0">
                  <a:pos x="1209" y="2885"/>
                </a:cxn>
                <a:cxn ang="0">
                  <a:pos x="2136" y="465"/>
                </a:cxn>
                <a:cxn ang="0">
                  <a:pos x="2113" y="416"/>
                </a:cxn>
                <a:cxn ang="0">
                  <a:pos x="1445" y="164"/>
                </a:cxn>
                <a:cxn ang="0">
                  <a:pos x="1412" y="164"/>
                </a:cxn>
                <a:cxn ang="0">
                  <a:pos x="1396" y="180"/>
                </a:cxn>
                <a:cxn ang="0">
                  <a:pos x="546" y="2392"/>
                </a:cxn>
                <a:cxn ang="0">
                  <a:pos x="562" y="2441"/>
                </a:cxn>
                <a:cxn ang="0">
                  <a:pos x="956" y="2584"/>
                </a:cxn>
                <a:cxn ang="0">
                  <a:pos x="984" y="2584"/>
                </a:cxn>
                <a:cxn ang="0">
                  <a:pos x="1005" y="2570"/>
                </a:cxn>
                <a:cxn ang="0">
                  <a:pos x="1567" y="1079"/>
                </a:cxn>
                <a:cxn ang="0">
                  <a:pos x="1726" y="1140"/>
                </a:cxn>
                <a:cxn ang="0">
                  <a:pos x="1152" y="2621"/>
                </a:cxn>
                <a:cxn ang="0">
                  <a:pos x="899" y="2742"/>
                </a:cxn>
                <a:cxn ang="0">
                  <a:pos x="509" y="2594"/>
                </a:cxn>
                <a:cxn ang="0">
                  <a:pos x="396" y="2490"/>
                </a:cxn>
                <a:cxn ang="0">
                  <a:pos x="396" y="2342"/>
                </a:cxn>
                <a:cxn ang="0">
                  <a:pos x="1246" y="137"/>
                </a:cxn>
                <a:cxn ang="0">
                  <a:pos x="1346" y="21"/>
                </a:cxn>
                <a:cxn ang="0">
                  <a:pos x="1502" y="21"/>
                </a:cxn>
                <a:cxn ang="0">
                  <a:pos x="2173" y="268"/>
                </a:cxn>
                <a:cxn ang="0">
                  <a:pos x="2279" y="367"/>
                </a:cxn>
                <a:cxn ang="0">
                  <a:pos x="2279" y="518"/>
                </a:cxn>
                <a:cxn ang="0">
                  <a:pos x="1359" y="2934"/>
                </a:cxn>
                <a:cxn ang="0">
                  <a:pos x="1180" y="3146"/>
                </a:cxn>
                <a:cxn ang="0">
                  <a:pos x="606" y="3467"/>
                </a:cxn>
                <a:cxn ang="0">
                  <a:pos x="518" y="3491"/>
                </a:cxn>
              </a:cxnLst>
              <a:rect l="l" t="t" r="r" b="b"/>
              <a:pathLst>
                <a:path w="236" h="362">
                  <a:moveTo>
                    <a:pt x="53" y="362"/>
                  </a:moveTo>
                  <a:cubicBezTo>
                    <a:pt x="51" y="362"/>
                    <a:pt x="49" y="361"/>
                    <a:pt x="47" y="361"/>
                  </a:cubicBezTo>
                  <a:cubicBezTo>
                    <a:pt x="42" y="359"/>
                    <a:pt x="37" y="355"/>
                    <a:pt x="35" y="350"/>
                  </a:cubicBezTo>
                  <a:cubicBezTo>
                    <a:pt x="4" y="282"/>
                    <a:pt x="4" y="282"/>
                    <a:pt x="4" y="282"/>
                  </a:cubicBezTo>
                  <a:cubicBezTo>
                    <a:pt x="1" y="274"/>
                    <a:pt x="0" y="261"/>
                    <a:pt x="4" y="253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100" y="46"/>
                    <a:pt x="100" y="46"/>
                    <a:pt x="100" y="46"/>
                  </a:cubicBezTo>
                  <a:cubicBezTo>
                    <a:pt x="19" y="259"/>
                    <a:pt x="19" y="259"/>
                    <a:pt x="19" y="259"/>
                  </a:cubicBezTo>
                  <a:cubicBezTo>
                    <a:pt x="18" y="263"/>
                    <a:pt x="18" y="271"/>
                    <a:pt x="20" y="275"/>
                  </a:cubicBezTo>
                  <a:cubicBezTo>
                    <a:pt x="50" y="343"/>
                    <a:pt x="50" y="343"/>
                    <a:pt x="50" y="343"/>
                  </a:cubicBezTo>
                  <a:cubicBezTo>
                    <a:pt x="51" y="344"/>
                    <a:pt x="51" y="345"/>
                    <a:pt x="52" y="345"/>
                  </a:cubicBezTo>
                  <a:cubicBezTo>
                    <a:pt x="52" y="345"/>
                    <a:pt x="53" y="345"/>
                    <a:pt x="54" y="345"/>
                  </a:cubicBezTo>
                  <a:cubicBezTo>
                    <a:pt x="112" y="312"/>
                    <a:pt x="112" y="312"/>
                    <a:pt x="112" y="312"/>
                  </a:cubicBezTo>
                  <a:cubicBezTo>
                    <a:pt x="117" y="309"/>
                    <a:pt x="122" y="303"/>
                    <a:pt x="124" y="299"/>
                  </a:cubicBezTo>
                  <a:cubicBezTo>
                    <a:pt x="219" y="48"/>
                    <a:pt x="219" y="48"/>
                    <a:pt x="219" y="48"/>
                  </a:cubicBezTo>
                  <a:cubicBezTo>
                    <a:pt x="220" y="46"/>
                    <a:pt x="219" y="44"/>
                    <a:pt x="217" y="43"/>
                  </a:cubicBezTo>
                  <a:cubicBezTo>
                    <a:pt x="148" y="17"/>
                    <a:pt x="148" y="17"/>
                    <a:pt x="148" y="17"/>
                  </a:cubicBezTo>
                  <a:cubicBezTo>
                    <a:pt x="147" y="17"/>
                    <a:pt x="146" y="17"/>
                    <a:pt x="145" y="17"/>
                  </a:cubicBezTo>
                  <a:cubicBezTo>
                    <a:pt x="145" y="18"/>
                    <a:pt x="144" y="18"/>
                    <a:pt x="143" y="19"/>
                  </a:cubicBezTo>
                  <a:cubicBezTo>
                    <a:pt x="56" y="248"/>
                    <a:pt x="56" y="248"/>
                    <a:pt x="56" y="248"/>
                  </a:cubicBezTo>
                  <a:cubicBezTo>
                    <a:pt x="55" y="250"/>
                    <a:pt x="56" y="253"/>
                    <a:pt x="58" y="253"/>
                  </a:cubicBezTo>
                  <a:cubicBezTo>
                    <a:pt x="98" y="268"/>
                    <a:pt x="98" y="268"/>
                    <a:pt x="98" y="268"/>
                  </a:cubicBezTo>
                  <a:cubicBezTo>
                    <a:pt x="99" y="269"/>
                    <a:pt x="100" y="269"/>
                    <a:pt x="101" y="268"/>
                  </a:cubicBezTo>
                  <a:cubicBezTo>
                    <a:pt x="101" y="268"/>
                    <a:pt x="102" y="267"/>
                    <a:pt x="103" y="266"/>
                  </a:cubicBezTo>
                  <a:cubicBezTo>
                    <a:pt x="161" y="112"/>
                    <a:pt x="161" y="112"/>
                    <a:pt x="161" y="112"/>
                  </a:cubicBezTo>
                  <a:cubicBezTo>
                    <a:pt x="177" y="118"/>
                    <a:pt x="177" y="118"/>
                    <a:pt x="177" y="118"/>
                  </a:cubicBezTo>
                  <a:cubicBezTo>
                    <a:pt x="118" y="272"/>
                    <a:pt x="118" y="272"/>
                    <a:pt x="118" y="272"/>
                  </a:cubicBezTo>
                  <a:cubicBezTo>
                    <a:pt x="114" y="283"/>
                    <a:pt x="102" y="288"/>
                    <a:pt x="92" y="284"/>
                  </a:cubicBezTo>
                  <a:cubicBezTo>
                    <a:pt x="52" y="269"/>
                    <a:pt x="52" y="269"/>
                    <a:pt x="52" y="269"/>
                  </a:cubicBezTo>
                  <a:cubicBezTo>
                    <a:pt x="47" y="267"/>
                    <a:pt x="43" y="263"/>
                    <a:pt x="41" y="258"/>
                  </a:cubicBezTo>
                  <a:cubicBezTo>
                    <a:pt x="39" y="253"/>
                    <a:pt x="39" y="248"/>
                    <a:pt x="41" y="243"/>
                  </a:cubicBezTo>
                  <a:cubicBezTo>
                    <a:pt x="128" y="14"/>
                    <a:pt x="128" y="14"/>
                    <a:pt x="128" y="14"/>
                  </a:cubicBezTo>
                  <a:cubicBezTo>
                    <a:pt x="130" y="8"/>
                    <a:pt x="133" y="4"/>
                    <a:pt x="138" y="2"/>
                  </a:cubicBezTo>
                  <a:cubicBezTo>
                    <a:pt x="143" y="0"/>
                    <a:pt x="149" y="0"/>
                    <a:pt x="154" y="2"/>
                  </a:cubicBezTo>
                  <a:cubicBezTo>
                    <a:pt x="223" y="28"/>
                    <a:pt x="223" y="28"/>
                    <a:pt x="223" y="28"/>
                  </a:cubicBezTo>
                  <a:cubicBezTo>
                    <a:pt x="228" y="30"/>
                    <a:pt x="232" y="33"/>
                    <a:pt x="234" y="38"/>
                  </a:cubicBezTo>
                  <a:cubicBezTo>
                    <a:pt x="236" y="43"/>
                    <a:pt x="236" y="49"/>
                    <a:pt x="234" y="54"/>
                  </a:cubicBezTo>
                  <a:cubicBezTo>
                    <a:pt x="139" y="304"/>
                    <a:pt x="139" y="304"/>
                    <a:pt x="139" y="304"/>
                  </a:cubicBezTo>
                  <a:cubicBezTo>
                    <a:pt x="136" y="312"/>
                    <a:pt x="128" y="322"/>
                    <a:pt x="121" y="326"/>
                  </a:cubicBezTo>
                  <a:cubicBezTo>
                    <a:pt x="62" y="359"/>
                    <a:pt x="62" y="359"/>
                    <a:pt x="62" y="359"/>
                  </a:cubicBezTo>
                  <a:cubicBezTo>
                    <a:pt x="59" y="361"/>
                    <a:pt x="56" y="362"/>
                    <a:pt x="53" y="3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sp>
        <p:nvSpPr>
          <p:cNvPr id="23573" name="Rectangle 43" title=""/>
          <p:cNvSpPr/>
          <p:nvPr/>
        </p:nvSpPr>
        <p:spPr>
          <a:xfrm>
            <a:off x="3363913" y="1704975"/>
            <a:ext cx="1108075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>
              <a:lnSpc>
                <a:spcPct val="12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>
              <a:latin typeface="微软雅黑" pitchFamily="34" charset="-122"/>
              <a:ea typeface="微软雅黑" panose="020b0503020204020204" pitchFamily="34" charset="-122"/>
            </a:endParaRPr>
          </a:p>
          <a:p>
            <a:pPr lvl="0" algn="ctr" eaLnBrk="1" hangingPunct="1">
              <a:lnSpc>
                <a:spcPct val="12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>
              <a:latin typeface="微软雅黑" pitchFamily="34" charset="-122"/>
              <a:ea typeface="微软雅黑" panose="020b0503020204020204" pitchFamily="34" charset="-122"/>
            </a:endParaRPr>
          </a:p>
          <a:p>
            <a:pPr lvl="0" algn="ctr" eaLnBrk="1" hangingPunct="1">
              <a:lnSpc>
                <a:spcPct val="12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>
              <a:latin typeface="微软雅黑" pitchFamily="34" charset="-122"/>
              <a:ea typeface="微软雅黑" panose="020b0503020204020204" pitchFamily="34" charset="-122"/>
            </a:endParaRPr>
          </a:p>
          <a:p>
            <a:pPr lvl="0" algn="ctr" eaLnBrk="1" hangingPunct="1">
              <a:lnSpc>
                <a:spcPct val="12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>
              <a:latin typeface="微软雅黑" pitchFamily="34" charset="-122"/>
              <a:ea typeface="微软雅黑" panose="020b0503020204020204" pitchFamily="34" charset="-122"/>
            </a:endParaRPr>
          </a:p>
          <a:p>
            <a:pPr lvl="0" algn="ctr" eaLnBrk="1" hangingPunct="1">
              <a:lnSpc>
                <a:spcPct val="12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574" name="Rectangle 44" title=""/>
          <p:cNvSpPr/>
          <p:nvPr/>
        </p:nvSpPr>
        <p:spPr>
          <a:xfrm>
            <a:off x="5919788" y="1704975"/>
            <a:ext cx="1106487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>
              <a:lnSpc>
                <a:spcPct val="12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>
              <a:latin typeface="微软雅黑" pitchFamily="34" charset="-122"/>
              <a:ea typeface="微软雅黑" panose="020b0503020204020204" pitchFamily="34" charset="-122"/>
            </a:endParaRPr>
          </a:p>
          <a:p>
            <a:pPr lvl="0" algn="ctr" eaLnBrk="1" hangingPunct="1">
              <a:lnSpc>
                <a:spcPct val="12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>
              <a:latin typeface="微软雅黑" pitchFamily="34" charset="-122"/>
              <a:ea typeface="微软雅黑" panose="020b0503020204020204" pitchFamily="34" charset="-122"/>
            </a:endParaRPr>
          </a:p>
          <a:p>
            <a:pPr lvl="0" algn="ctr" eaLnBrk="1" hangingPunct="1">
              <a:lnSpc>
                <a:spcPct val="12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>
              <a:latin typeface="微软雅黑" pitchFamily="34" charset="-122"/>
              <a:ea typeface="微软雅黑" panose="020b0503020204020204" pitchFamily="34" charset="-122"/>
            </a:endParaRPr>
          </a:p>
          <a:p>
            <a:pPr lvl="0" algn="ctr" eaLnBrk="1" hangingPunct="1">
              <a:lnSpc>
                <a:spcPct val="12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>
              <a:latin typeface="微软雅黑" pitchFamily="34" charset="-122"/>
              <a:ea typeface="微软雅黑" panose="020b0503020204020204" pitchFamily="34" charset="-122"/>
            </a:endParaRPr>
          </a:p>
          <a:p>
            <a:pPr lvl="0" algn="ctr" eaLnBrk="1" hangingPunct="1">
              <a:lnSpc>
                <a:spcPct val="12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575" name="Rectangle 45" title=""/>
          <p:cNvSpPr/>
          <p:nvPr/>
        </p:nvSpPr>
        <p:spPr>
          <a:xfrm>
            <a:off x="2074863" y="2994025"/>
            <a:ext cx="1106487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>
              <a:lnSpc>
                <a:spcPct val="12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>
              <a:latin typeface="微软雅黑" pitchFamily="34" charset="-122"/>
              <a:ea typeface="微软雅黑" panose="020b0503020204020204" pitchFamily="34" charset="-122"/>
            </a:endParaRPr>
          </a:p>
          <a:p>
            <a:pPr lvl="0" algn="ctr" eaLnBrk="1" hangingPunct="1">
              <a:lnSpc>
                <a:spcPct val="12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>
              <a:latin typeface="微软雅黑" pitchFamily="34" charset="-122"/>
              <a:ea typeface="微软雅黑" panose="020b0503020204020204" pitchFamily="34" charset="-122"/>
            </a:endParaRPr>
          </a:p>
          <a:p>
            <a:pPr lvl="0" algn="ctr" eaLnBrk="1" hangingPunct="1">
              <a:lnSpc>
                <a:spcPct val="12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>
              <a:latin typeface="微软雅黑" pitchFamily="34" charset="-122"/>
              <a:ea typeface="微软雅黑" panose="020b0503020204020204" pitchFamily="34" charset="-122"/>
            </a:endParaRPr>
          </a:p>
          <a:p>
            <a:pPr lvl="0" algn="ctr" eaLnBrk="1" hangingPunct="1">
              <a:lnSpc>
                <a:spcPct val="12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>
              <a:latin typeface="微软雅黑" pitchFamily="34" charset="-122"/>
              <a:ea typeface="微软雅黑" panose="020b0503020204020204" pitchFamily="34" charset="-122"/>
            </a:endParaRPr>
          </a:p>
          <a:p>
            <a:pPr lvl="0" algn="ctr" eaLnBrk="1" hangingPunct="1">
              <a:lnSpc>
                <a:spcPct val="12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576" name="Rectangle 46" title=""/>
          <p:cNvSpPr/>
          <p:nvPr/>
        </p:nvSpPr>
        <p:spPr>
          <a:xfrm>
            <a:off x="4651375" y="2994025"/>
            <a:ext cx="1108075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>
              <a:lnSpc>
                <a:spcPct val="12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>
              <a:latin typeface="微软雅黑" pitchFamily="34" charset="-122"/>
              <a:ea typeface="微软雅黑" panose="020b0503020204020204" pitchFamily="34" charset="-122"/>
            </a:endParaRPr>
          </a:p>
          <a:p>
            <a:pPr lvl="0" algn="ctr" eaLnBrk="1" hangingPunct="1">
              <a:lnSpc>
                <a:spcPct val="12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>
              <a:latin typeface="微软雅黑" pitchFamily="34" charset="-122"/>
              <a:ea typeface="微软雅黑" panose="020b0503020204020204" pitchFamily="34" charset="-122"/>
            </a:endParaRPr>
          </a:p>
          <a:p>
            <a:pPr lvl="0" algn="ctr" eaLnBrk="1" hangingPunct="1">
              <a:lnSpc>
                <a:spcPct val="12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>
              <a:latin typeface="微软雅黑" pitchFamily="34" charset="-122"/>
              <a:ea typeface="微软雅黑" panose="020b0503020204020204" pitchFamily="34" charset="-122"/>
            </a:endParaRPr>
          </a:p>
          <a:p>
            <a:pPr lvl="0" algn="ctr" eaLnBrk="1" hangingPunct="1">
              <a:lnSpc>
                <a:spcPct val="12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>
              <a:latin typeface="微软雅黑" pitchFamily="34" charset="-122"/>
              <a:ea typeface="微软雅黑" panose="020b0503020204020204" pitchFamily="34" charset="-122"/>
            </a:endParaRPr>
          </a:p>
          <a:p>
            <a:pPr lvl="0" algn="ctr" eaLnBrk="1" hangingPunct="1">
              <a:lnSpc>
                <a:spcPct val="12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577" name="Text Box 47" title=""/>
          <p:cNvSpPr txBox="1"/>
          <p:nvPr/>
        </p:nvSpPr>
        <p:spPr>
          <a:xfrm>
            <a:off x="179388" y="482600"/>
            <a:ext cx="2770187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en-US" altLang="zh-CN" sz="1600" b="1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PART/03</a:t>
            </a:r>
            <a:r>
              <a:rPr lang="en-US" altLang="zh-CN" sz="1600" b="1">
                <a:solidFill>
                  <a:srgbClr val="FFFF00"/>
                </a:solidFill>
                <a:latin typeface="微软雅黑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>
                <a:solidFill>
                  <a:schemeClr val="bg1"/>
                </a:solidFill>
                <a:latin typeface="Arial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7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6" presetClass="emph" presetSubtype="0" autoRev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5" dur="150" fill="hold"/>
                                        <p:tgtEl>
                                          <p:spTgt spid="2355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6" presetClass="emph" presetSubtype="0" autoRev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21" dur="150" fill="hold"/>
                                        <p:tgtEl>
                                          <p:spTgt spid="2356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6" presetClass="emph" presetSubtype="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7" dur="150" fill="hold"/>
                                        <p:tgtEl>
                                          <p:spTgt spid="2356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6" presetClass="emph" presetSubtype="0" autoRev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Scale>
                                      <p:cBhvr>
                                        <p:cTn id="33" dur="150" fill="hold"/>
                                        <p:tgtEl>
                                          <p:spTgt spid="2357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6" presetClass="emph" presetSubtype="0" autoRev="1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Scale>
                                      <p:cBhvr>
                                        <p:cTn id="39" dur="150" fill="hold"/>
                                        <p:tgtEl>
                                          <p:spTgt spid="2357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6" presetClass="emph" presetSubtype="0" autoRev="1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45" dur="150" fill="hold"/>
                                        <p:tgtEl>
                                          <p:spTgt spid="2357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3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6" presetClass="emph" presetSubtype="0" autoRev="1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animScale>
                                      <p:cBhvr>
                                        <p:cTn id="51" dur="150" fill="hold"/>
                                        <p:tgtEl>
                                          <p:spTgt spid="2357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3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6" presetClass="emph" presetSubtype="0" autoRev="1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57" dur="150" fill="hold"/>
                                        <p:tgtEl>
                                          <p:spTgt spid="2357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3" grpId="0"/>
      <p:bldP spid="23573" grpId="1"/>
      <p:bldP spid="23574" grpId="0"/>
      <p:bldP spid="23574" grpId="1"/>
      <p:bldP spid="23575" grpId="0"/>
      <p:bldP spid="23575" grpId="1"/>
      <p:bldP spid="23576" grpId="0"/>
      <p:bldP spid="23576" grpId="1"/>
      <p:bldP spid="2357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 title=""/>
        <p:cNvGrpSpPr/>
        <p:nvPr/>
      </p:nvGrpSpPr>
      <p:grpSpPr/>
      <p:grpSp>
        <p:nvGrpSpPr>
          <p:cNvPr id="24578" name="Group 2" title=""/>
          <p:cNvGrpSpPr/>
          <p:nvPr/>
        </p:nvGrpSpPr>
        <p:grpSpPr>
          <a:xfrm>
            <a:off x="166688" y="412750"/>
            <a:ext cx="3108325" cy="469900"/>
            <a:chOff x="105" y="304"/>
            <a:chExt cx="1511" cy="262"/>
          </a:xfrm>
        </p:grpSpPr>
        <p:sp>
          <p:nvSpPr>
            <p:cNvPr id="24579" name="Freeform 3" title=""/>
            <p:cNvSpPr/>
            <p:nvPr/>
          </p:nvSpPr>
          <p:spPr>
            <a:xfrm>
              <a:off x="105" y="304"/>
              <a:ext cx="1511" cy="262"/>
            </a:xfrm>
            <a:custGeom>
              <a:cxnLst>
                <a:cxn ang="0">
                  <a:pos x="517" y="87"/>
                </a:cxn>
                <a:cxn ang="0">
                  <a:pos x="0" y="87"/>
                </a:cxn>
                <a:cxn ang="0">
                  <a:pos x="0" y="0"/>
                </a:cxn>
                <a:cxn ang="0">
                  <a:pos x="517" y="0"/>
                </a:cxn>
                <a:cxn ang="0">
                  <a:pos x="482" y="44"/>
                </a:cxn>
                <a:cxn ang="0">
                  <a:pos x="517" y="87"/>
                </a:cxn>
              </a:cxnLst>
              <a:rect l="l" t="t" r="r" b="b"/>
              <a:pathLst>
                <a:path w="2161" h="378">
                  <a:moveTo>
                    <a:pt x="2161" y="378"/>
                  </a:moveTo>
                  <a:lnTo>
                    <a:pt x="0" y="378"/>
                  </a:lnTo>
                  <a:lnTo>
                    <a:pt x="0" y="0"/>
                  </a:lnTo>
                  <a:lnTo>
                    <a:pt x="2161" y="0"/>
                  </a:lnTo>
                  <a:lnTo>
                    <a:pt x="2017" y="189"/>
                  </a:lnTo>
                  <a:lnTo>
                    <a:pt x="2161" y="378"/>
                  </a:lnTo>
                  <a:close/>
                </a:path>
              </a:pathLst>
            </a:custGeom>
            <a:solidFill>
              <a:srgbClr val="26C6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4580" name="Freeform 4" title=""/>
            <p:cNvSpPr/>
            <p:nvPr/>
          </p:nvSpPr>
          <p:spPr>
            <a:xfrm>
              <a:off x="107" y="332"/>
              <a:ext cx="1444" cy="206"/>
            </a:xfrm>
            <a:custGeom>
              <a:cxnLst>
                <a:cxn ang="0">
                  <a:pos x="0" y="0"/>
                </a:cxn>
                <a:cxn ang="0">
                  <a:pos x="482" y="0"/>
                </a:cxn>
                <a:cxn ang="0">
                  <a:pos x="456" y="34"/>
                </a:cxn>
                <a:cxn ang="0">
                  <a:pos x="482" y="68"/>
                </a:cxn>
                <a:cxn ang="0">
                  <a:pos x="0" y="68"/>
                </a:cxn>
              </a:cxnLst>
              <a:rect l="l" t="t" r="r" b="b"/>
              <a:pathLst>
                <a:path w="2081" h="298">
                  <a:moveTo>
                    <a:pt x="0" y="0"/>
                  </a:moveTo>
                  <a:lnTo>
                    <a:pt x="2081" y="0"/>
                  </a:lnTo>
                  <a:lnTo>
                    <a:pt x="1967" y="149"/>
                  </a:lnTo>
                  <a:lnTo>
                    <a:pt x="2081" y="298"/>
                  </a:lnTo>
                  <a:lnTo>
                    <a:pt x="0" y="298"/>
                  </a:lnTo>
                </a:path>
              </a:pathLst>
            </a:custGeom>
            <a:noFill/>
            <a:ln w="12700">
              <a:solidFill>
                <a:srgbClr val="EDE8C8"/>
              </a:solidFill>
              <a:prstDash val="dash"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cxnSp>
        <p:nvCxnSpPr>
          <p:cNvPr id="24581" name="Line 2525" title=""/>
          <p:cNvCxnSpPr/>
          <p:nvPr/>
        </p:nvCxnSpPr>
        <p:spPr>
          <a:xfrm flipH="1">
            <a:off x="3744913" y="1638300"/>
            <a:ext cx="0" cy="0"/>
          </a:xfrm>
          <a:prstGeom prst="line">
            <a:avLst/>
          </a:prstGeom>
          <a:noFill/>
          <a:ln w="15875">
            <a:solidFill>
              <a:srgbClr val="FFFFFF"/>
            </a:solidFill>
            <a:miter lim="800000"/>
          </a:ln>
        </p:spPr>
      </p:cxnSp>
      <p:sp>
        <p:nvSpPr>
          <p:cNvPr id="24582" name="Freeform 2526" title=""/>
          <p:cNvSpPr/>
          <p:nvPr/>
        </p:nvSpPr>
        <p:spPr>
          <a:xfrm>
            <a:off x="3744913" y="2312988"/>
            <a:ext cx="5218112" cy="1042987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0" y="0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3288" h="657">
                <a:moveTo>
                  <a:pt x="3085" y="657"/>
                </a:moveTo>
                <a:lnTo>
                  <a:pt x="3288" y="657"/>
                </a:lnTo>
                <a:lnTo>
                  <a:pt x="3288" y="411"/>
                </a:lnTo>
                <a:lnTo>
                  <a:pt x="3094" y="411"/>
                </a:lnTo>
                <a:lnTo>
                  <a:pt x="2499" y="0"/>
                </a:lnTo>
                <a:lnTo>
                  <a:pt x="0" y="0"/>
                </a:lnTo>
                <a:lnTo>
                  <a:pt x="0" y="411"/>
                </a:lnTo>
                <a:lnTo>
                  <a:pt x="2485" y="411"/>
                </a:lnTo>
                <a:lnTo>
                  <a:pt x="3085" y="657"/>
                </a:lnTo>
                <a:close/>
              </a:path>
            </a:pathLst>
          </a:custGeom>
          <a:solidFill>
            <a:srgbClr val="FF9900"/>
          </a:solidFill>
          <a:ln w="15875">
            <a:solidFill>
              <a:srgbClr val="FFFFFF"/>
            </a:solidFill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4583" name="Freeform 2527" title=""/>
          <p:cNvSpPr/>
          <p:nvPr/>
        </p:nvSpPr>
        <p:spPr>
          <a:xfrm>
            <a:off x="3744913" y="1635125"/>
            <a:ext cx="5218112" cy="1327150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0" y="0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3288" h="836">
                <a:moveTo>
                  <a:pt x="3094" y="836"/>
                </a:moveTo>
                <a:lnTo>
                  <a:pt x="3288" y="836"/>
                </a:lnTo>
                <a:lnTo>
                  <a:pt x="3288" y="567"/>
                </a:lnTo>
                <a:lnTo>
                  <a:pt x="3089" y="567"/>
                </a:lnTo>
                <a:lnTo>
                  <a:pt x="2485" y="0"/>
                </a:lnTo>
                <a:lnTo>
                  <a:pt x="0" y="0"/>
                </a:lnTo>
                <a:lnTo>
                  <a:pt x="0" y="425"/>
                </a:lnTo>
                <a:lnTo>
                  <a:pt x="2499" y="425"/>
                </a:lnTo>
                <a:lnTo>
                  <a:pt x="3094" y="836"/>
                </a:lnTo>
                <a:close/>
              </a:path>
            </a:pathLst>
          </a:custGeom>
          <a:solidFill>
            <a:srgbClr val="33CCFF"/>
          </a:solidFill>
          <a:ln w="15875">
            <a:solidFill>
              <a:srgbClr val="FFFFFF"/>
            </a:solidFill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4584" name="Freeform 2528" title=""/>
          <p:cNvSpPr/>
          <p:nvPr/>
        </p:nvSpPr>
        <p:spPr>
          <a:xfrm>
            <a:off x="3744913" y="3671888"/>
            <a:ext cx="5218112" cy="696912"/>
          </a:xfrm>
          <a:custGeom>
            <a:cxnLst>
              <a:cxn ang="0">
                <a:pos x="2147483646" y="0"/>
              </a:cxn>
              <a:cxn ang="0">
                <a:pos x="0" y="0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</a:cxnLst>
            <a:rect l="l" t="t" r="r" b="b"/>
            <a:pathLst>
              <a:path w="3288" h="439">
                <a:moveTo>
                  <a:pt x="2513" y="0"/>
                </a:moveTo>
                <a:lnTo>
                  <a:pt x="0" y="0"/>
                </a:lnTo>
                <a:lnTo>
                  <a:pt x="0" y="439"/>
                </a:lnTo>
                <a:lnTo>
                  <a:pt x="2475" y="439"/>
                </a:lnTo>
                <a:lnTo>
                  <a:pt x="3056" y="349"/>
                </a:lnTo>
                <a:lnTo>
                  <a:pt x="3288" y="349"/>
                </a:lnTo>
                <a:lnTo>
                  <a:pt x="3288" y="85"/>
                </a:lnTo>
                <a:lnTo>
                  <a:pt x="3094" y="85"/>
                </a:lnTo>
                <a:lnTo>
                  <a:pt x="2513" y="0"/>
                </a:lnTo>
                <a:close/>
              </a:path>
            </a:pathLst>
          </a:custGeom>
          <a:solidFill>
            <a:srgbClr val="2D4454"/>
          </a:solidFill>
          <a:ln w="15875">
            <a:solidFill>
              <a:srgbClr val="FFFFFF"/>
            </a:solidFill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4585" name="Freeform 2529" title=""/>
          <p:cNvSpPr/>
          <p:nvPr/>
        </p:nvSpPr>
        <p:spPr>
          <a:xfrm>
            <a:off x="3744913" y="2965450"/>
            <a:ext cx="5218112" cy="841375"/>
          </a:xfrm>
          <a:custGeom>
            <a:cxnLst>
              <a:cxn ang="0">
                <a:pos x="2147483646" y="2147483646"/>
              </a:cxn>
              <a:cxn ang="0">
                <a:pos x="2147483646" y="0"/>
              </a:cxn>
              <a:cxn ang="0">
                <a:pos x="0" y="0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3288" h="530">
                <a:moveTo>
                  <a:pt x="3085" y="246"/>
                </a:moveTo>
                <a:lnTo>
                  <a:pt x="2485" y="0"/>
                </a:lnTo>
                <a:lnTo>
                  <a:pt x="0" y="0"/>
                </a:lnTo>
                <a:lnTo>
                  <a:pt x="0" y="445"/>
                </a:lnTo>
                <a:lnTo>
                  <a:pt x="2513" y="445"/>
                </a:lnTo>
                <a:lnTo>
                  <a:pt x="3094" y="530"/>
                </a:lnTo>
                <a:lnTo>
                  <a:pt x="3288" y="530"/>
                </a:lnTo>
                <a:lnTo>
                  <a:pt x="3288" y="246"/>
                </a:lnTo>
                <a:lnTo>
                  <a:pt x="3085" y="246"/>
                </a:lnTo>
                <a:close/>
              </a:path>
            </a:pathLst>
          </a:custGeom>
          <a:solidFill>
            <a:srgbClr val="C0C0C0"/>
          </a:solidFill>
          <a:ln w="15875">
            <a:solidFill>
              <a:srgbClr val="FFFFFF"/>
            </a:solidFill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4586" name="Rectangle 2530"/>
          <p:cNvSpPr>
            <a:spLocks noChangeArrowheads="1"/>
          </p:cNvSpPr>
          <p:nvPr/>
        </p:nvSpPr>
        <p:spPr bwMode="auto">
          <a:xfrm>
            <a:off x="4578350" y="1882775"/>
            <a:ext cx="92233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lvl="0" indent="0" eaLnBrk="1" hangingPunct="0"/>
            <a:r>
              <a:rPr lang="zh-CN" altLang="en-US" sz="1200" spc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sz="1800">
              <a:solidFill>
                <a:schemeClr val="bg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  <p:sp>
        <p:nvSpPr>
          <p:cNvPr id="24587" name="Rectangle 2531"/>
          <p:cNvSpPr>
            <a:spLocks noChangeArrowheads="1"/>
          </p:cNvSpPr>
          <p:nvPr/>
        </p:nvSpPr>
        <p:spPr bwMode="auto">
          <a:xfrm>
            <a:off x="6269038" y="1760538"/>
            <a:ext cx="665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lvl="0" indent="0" eaLnBrk="1" hangingPunct="0"/>
            <a:r>
              <a:rPr lang="en-US" altLang="zh-CN" sz="2400" b="1" spc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60%</a:t>
            </a:r>
            <a:endParaRPr lang="en-US" altLang="zh-CN" sz="1800">
              <a:solidFill>
                <a:schemeClr val="bg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  <p:sp>
        <p:nvSpPr>
          <p:cNvPr id="24588" name="Rectangle 2532"/>
          <p:cNvSpPr>
            <a:spLocks noChangeArrowheads="1"/>
          </p:cNvSpPr>
          <p:nvPr/>
        </p:nvSpPr>
        <p:spPr bwMode="auto">
          <a:xfrm>
            <a:off x="4578350" y="2555875"/>
            <a:ext cx="92233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lvl="0" indent="0" eaLnBrk="1" hangingPunct="0"/>
            <a:r>
              <a:rPr lang="zh-CN" altLang="en-US" sz="1200" spc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sz="1800">
              <a:solidFill>
                <a:schemeClr val="bg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  <p:sp>
        <p:nvSpPr>
          <p:cNvPr id="24589" name="Rectangle 2533"/>
          <p:cNvSpPr>
            <a:spLocks noChangeArrowheads="1"/>
          </p:cNvSpPr>
          <p:nvPr/>
        </p:nvSpPr>
        <p:spPr bwMode="auto">
          <a:xfrm>
            <a:off x="6269038" y="2435225"/>
            <a:ext cx="665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lvl="0" indent="0" eaLnBrk="1" hangingPunct="0"/>
            <a:r>
              <a:rPr lang="en-US" altLang="zh-CN" sz="2400" b="1" spc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13%</a:t>
            </a:r>
            <a:endParaRPr lang="en-US" altLang="zh-CN" sz="1800">
              <a:solidFill>
                <a:schemeClr val="bg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  <p:sp>
        <p:nvSpPr>
          <p:cNvPr id="24590" name="Rectangle 2534"/>
          <p:cNvSpPr>
            <a:spLocks noChangeArrowheads="1"/>
          </p:cNvSpPr>
          <p:nvPr/>
        </p:nvSpPr>
        <p:spPr bwMode="auto">
          <a:xfrm>
            <a:off x="4578350" y="3230563"/>
            <a:ext cx="92233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lvl="0" indent="0" eaLnBrk="1" hangingPunct="0"/>
            <a:r>
              <a:rPr lang="zh-CN" altLang="en-US" sz="1200" spc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sz="1800">
              <a:solidFill>
                <a:schemeClr val="bg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  <p:sp>
        <p:nvSpPr>
          <p:cNvPr id="24591" name="Rectangle 2535"/>
          <p:cNvSpPr>
            <a:spLocks noChangeArrowheads="1"/>
          </p:cNvSpPr>
          <p:nvPr/>
        </p:nvSpPr>
        <p:spPr bwMode="auto">
          <a:xfrm>
            <a:off x="6269038" y="3109913"/>
            <a:ext cx="6651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lvl="0" indent="0" eaLnBrk="1" hangingPunct="0"/>
            <a:r>
              <a:rPr lang="en-US" altLang="zh-CN" sz="2400" b="1" spc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36%</a:t>
            </a:r>
            <a:endParaRPr lang="en-US" altLang="zh-CN" sz="1800">
              <a:solidFill>
                <a:schemeClr val="bg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  <p:sp>
        <p:nvSpPr>
          <p:cNvPr id="24592" name="Rectangle 2536"/>
          <p:cNvSpPr>
            <a:spLocks noChangeArrowheads="1"/>
          </p:cNvSpPr>
          <p:nvPr/>
        </p:nvSpPr>
        <p:spPr bwMode="auto">
          <a:xfrm>
            <a:off x="4578350" y="3905250"/>
            <a:ext cx="92233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lvl="0" indent="0" eaLnBrk="1" hangingPunct="0"/>
            <a:r>
              <a:rPr lang="zh-CN" altLang="en-US" sz="1200" spc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sz="1800">
              <a:solidFill>
                <a:schemeClr val="bg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  <p:sp>
        <p:nvSpPr>
          <p:cNvPr id="24593" name="Rectangle 2537"/>
          <p:cNvSpPr>
            <a:spLocks noChangeArrowheads="1"/>
          </p:cNvSpPr>
          <p:nvPr/>
        </p:nvSpPr>
        <p:spPr bwMode="auto">
          <a:xfrm>
            <a:off x="6269038" y="3784600"/>
            <a:ext cx="6651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lvl="0" indent="0" eaLnBrk="1" hangingPunct="0"/>
            <a:r>
              <a:rPr lang="en-US" altLang="zh-CN" sz="2400" b="1" spc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18%</a:t>
            </a:r>
            <a:endParaRPr lang="en-US" altLang="zh-CN" sz="1800">
              <a:solidFill>
                <a:schemeClr val="bg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  <p:sp>
        <p:nvSpPr>
          <p:cNvPr id="24594" name="Text Box 38" title=""/>
          <p:cNvSpPr txBox="1"/>
          <p:nvPr/>
        </p:nvSpPr>
        <p:spPr>
          <a:xfrm>
            <a:off x="684213" y="2190750"/>
            <a:ext cx="2562225" cy="160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lnSpc>
                <a:spcPct val="120000"/>
              </a:lnSpc>
            </a:pPr>
            <a:r>
              <a:rPr lang="zh-CN" altLang="en-US" b="1">
                <a:solidFill>
                  <a:srgbClr val="33CCFF"/>
                </a:solidFill>
                <a:latin typeface="Arial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b="1">
              <a:solidFill>
                <a:srgbClr val="33CCFF"/>
              </a:solidFill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1000">
                <a:latin typeface="Arial" pitchFamily="34" charset="0"/>
                <a:ea typeface="微软雅黑" panose="020b0503020204020204" pitchFamily="34" charset="-122"/>
              </a:rPr>
              <a:t>单击添加文本 单击添加文本 单击添加文本</a:t>
            </a:r>
            <a:endParaRPr lang="zh-CN" altLang="en-US" sz="1000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1000">
                <a:latin typeface="Arial" pitchFamily="34" charset="0"/>
                <a:ea typeface="微软雅黑" panose="020b0503020204020204" pitchFamily="34" charset="-122"/>
              </a:rPr>
              <a:t>单击添加文本 单击添加文本 单击添加文本</a:t>
            </a:r>
            <a:endParaRPr lang="zh-CN" altLang="en-US" sz="1000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1000">
                <a:latin typeface="Arial" pitchFamily="34" charset="0"/>
                <a:ea typeface="微软雅黑" panose="020b0503020204020204" pitchFamily="34" charset="-122"/>
              </a:rPr>
              <a:t>单击添加文本 单击添加文本 单击添加文本</a:t>
            </a:r>
            <a:endParaRPr lang="zh-CN" altLang="en-US" sz="1000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1000">
                <a:latin typeface="Arial" pitchFamily="34" charset="0"/>
                <a:ea typeface="微软雅黑" panose="020b0503020204020204" pitchFamily="34" charset="-122"/>
              </a:rPr>
              <a:t>单击添加文本 单击添加文本 单击添加文本</a:t>
            </a:r>
            <a:endParaRPr lang="zh-CN" altLang="en-US" sz="1000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1000">
                <a:latin typeface="Arial" pitchFamily="34" charset="0"/>
                <a:ea typeface="微软雅黑" panose="020b0503020204020204" pitchFamily="34" charset="-122"/>
              </a:rPr>
              <a:t>单击添加文本 单击添加文本 单击添加文本</a:t>
            </a:r>
            <a:endParaRPr lang="zh-CN" altLang="en-US" sz="1000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1000">
                <a:latin typeface="Arial" pitchFamily="34" charset="0"/>
                <a:ea typeface="微软雅黑" panose="020b0503020204020204" pitchFamily="34" charset="-122"/>
              </a:rPr>
              <a:t>单击添加文本 单击添加文本 单击添加文本</a:t>
            </a:r>
            <a:endParaRPr lang="zh-CN" altLang="en-US" sz="1000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1000">
                <a:latin typeface="Arial" pitchFamily="34" charset="0"/>
                <a:ea typeface="微软雅黑" panose="020b0503020204020204" pitchFamily="34" charset="-122"/>
              </a:rPr>
              <a:t>单击添加文本 单击添加文本 单击添加文本</a:t>
            </a:r>
            <a:endParaRPr lang="zh-CN" altLang="en-US" sz="100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4595" name="Text Box 2539" title=""/>
          <p:cNvSpPr txBox="1"/>
          <p:nvPr/>
        </p:nvSpPr>
        <p:spPr>
          <a:xfrm>
            <a:off x="179388" y="482600"/>
            <a:ext cx="2770187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en-US" altLang="zh-CN" sz="1600" b="1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PART/03</a:t>
            </a:r>
            <a:r>
              <a:rPr lang="en-US" altLang="zh-CN" sz="1600" b="1">
                <a:solidFill>
                  <a:srgbClr val="FFFF00"/>
                </a:solidFill>
                <a:latin typeface="微软雅黑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>
                <a:solidFill>
                  <a:schemeClr val="bg1"/>
                </a:solidFill>
                <a:latin typeface="Arial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7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6" grpId="0"/>
      <p:bldP spid="24587" grpId="0"/>
      <p:bldP spid="24588" grpId="0"/>
      <p:bldP spid="24589" grpId="0"/>
      <p:bldP spid="24590" grpId="0"/>
      <p:bldP spid="24591" grpId="0"/>
      <p:bldP spid="24592" grpId="0"/>
      <p:bldP spid="24593" grpId="0"/>
      <p:bldP spid="24594" grpId="0"/>
      <p:bldP spid="2459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 title=""/>
        <p:cNvGrpSpPr/>
        <p:nvPr/>
      </p:nvGrpSpPr>
      <p:grpSpPr/>
      <p:grpSp>
        <p:nvGrpSpPr>
          <p:cNvPr id="25602" name="Group 2" title=""/>
          <p:cNvGrpSpPr/>
          <p:nvPr/>
        </p:nvGrpSpPr>
        <p:grpSpPr>
          <a:xfrm>
            <a:off x="166688" y="412750"/>
            <a:ext cx="3108325" cy="469900"/>
            <a:chOff x="105" y="304"/>
            <a:chExt cx="1511" cy="262"/>
          </a:xfrm>
        </p:grpSpPr>
        <p:sp>
          <p:nvSpPr>
            <p:cNvPr id="25603" name="Freeform 3" title=""/>
            <p:cNvSpPr/>
            <p:nvPr/>
          </p:nvSpPr>
          <p:spPr>
            <a:xfrm>
              <a:off x="105" y="304"/>
              <a:ext cx="1511" cy="262"/>
            </a:xfrm>
            <a:custGeom>
              <a:cxnLst>
                <a:cxn ang="0">
                  <a:pos x="517" y="87"/>
                </a:cxn>
                <a:cxn ang="0">
                  <a:pos x="0" y="87"/>
                </a:cxn>
                <a:cxn ang="0">
                  <a:pos x="0" y="0"/>
                </a:cxn>
                <a:cxn ang="0">
                  <a:pos x="517" y="0"/>
                </a:cxn>
                <a:cxn ang="0">
                  <a:pos x="482" y="44"/>
                </a:cxn>
                <a:cxn ang="0">
                  <a:pos x="517" y="87"/>
                </a:cxn>
              </a:cxnLst>
              <a:rect l="l" t="t" r="r" b="b"/>
              <a:pathLst>
                <a:path w="2161" h="378">
                  <a:moveTo>
                    <a:pt x="2161" y="378"/>
                  </a:moveTo>
                  <a:lnTo>
                    <a:pt x="0" y="378"/>
                  </a:lnTo>
                  <a:lnTo>
                    <a:pt x="0" y="0"/>
                  </a:lnTo>
                  <a:lnTo>
                    <a:pt x="2161" y="0"/>
                  </a:lnTo>
                  <a:lnTo>
                    <a:pt x="2017" y="189"/>
                  </a:lnTo>
                  <a:lnTo>
                    <a:pt x="2161" y="378"/>
                  </a:lnTo>
                  <a:close/>
                </a:path>
              </a:pathLst>
            </a:custGeom>
            <a:solidFill>
              <a:srgbClr val="26C6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5604" name="Freeform 4" title=""/>
            <p:cNvSpPr/>
            <p:nvPr/>
          </p:nvSpPr>
          <p:spPr>
            <a:xfrm>
              <a:off x="107" y="332"/>
              <a:ext cx="1444" cy="206"/>
            </a:xfrm>
            <a:custGeom>
              <a:cxnLst>
                <a:cxn ang="0">
                  <a:pos x="0" y="0"/>
                </a:cxn>
                <a:cxn ang="0">
                  <a:pos x="482" y="0"/>
                </a:cxn>
                <a:cxn ang="0">
                  <a:pos x="456" y="34"/>
                </a:cxn>
                <a:cxn ang="0">
                  <a:pos x="482" y="68"/>
                </a:cxn>
                <a:cxn ang="0">
                  <a:pos x="0" y="68"/>
                </a:cxn>
              </a:cxnLst>
              <a:rect l="l" t="t" r="r" b="b"/>
              <a:pathLst>
                <a:path w="2081" h="298">
                  <a:moveTo>
                    <a:pt x="0" y="0"/>
                  </a:moveTo>
                  <a:lnTo>
                    <a:pt x="2081" y="0"/>
                  </a:lnTo>
                  <a:lnTo>
                    <a:pt x="1967" y="149"/>
                  </a:lnTo>
                  <a:lnTo>
                    <a:pt x="2081" y="298"/>
                  </a:lnTo>
                  <a:lnTo>
                    <a:pt x="0" y="298"/>
                  </a:lnTo>
                </a:path>
              </a:pathLst>
            </a:custGeom>
            <a:noFill/>
            <a:ln w="12700">
              <a:solidFill>
                <a:srgbClr val="EDE8C8"/>
              </a:solidFill>
              <a:prstDash val="dash"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sp>
        <p:nvSpPr>
          <p:cNvPr id="25605" name="Freeform 2506" title=""/>
          <p:cNvSpPr/>
          <p:nvPr/>
        </p:nvSpPr>
        <p:spPr>
          <a:xfrm>
            <a:off x="2324100" y="1917700"/>
            <a:ext cx="434975" cy="241300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0"/>
              </a:cxn>
              <a:cxn ang="0">
                <a:pos x="0" y="2147483646"/>
              </a:cxn>
              <a:cxn ang="0">
                <a:pos x="2147483646" y="2147483646"/>
              </a:cxn>
            </a:cxnLst>
            <a:rect l="l" t="t" r="r" b="b"/>
            <a:pathLst>
              <a:path w="243" h="135">
                <a:moveTo>
                  <a:pt x="209" y="135"/>
                </a:moveTo>
                <a:cubicBezTo>
                  <a:pt x="243" y="101"/>
                  <a:pt x="243" y="101"/>
                  <a:pt x="243" y="101"/>
                </a:cubicBezTo>
                <a:cubicBezTo>
                  <a:pt x="181" y="39"/>
                  <a:pt x="95" y="0"/>
                  <a:pt x="0" y="0"/>
                </a:cubicBezTo>
                <a:cubicBezTo>
                  <a:pt x="0" y="48"/>
                  <a:pt x="0" y="48"/>
                  <a:pt x="0" y="48"/>
                </a:cubicBezTo>
                <a:cubicBezTo>
                  <a:pt x="82" y="48"/>
                  <a:pt x="156" y="81"/>
                  <a:pt x="209" y="135"/>
                </a:cubicBezTo>
                <a:close/>
              </a:path>
            </a:pathLst>
          </a:custGeom>
          <a:solidFill>
            <a:srgbClr val="2D4454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5606" name="Freeform 2507" title=""/>
          <p:cNvSpPr/>
          <p:nvPr/>
        </p:nvSpPr>
        <p:spPr>
          <a:xfrm>
            <a:off x="2324100" y="1774825"/>
            <a:ext cx="752475" cy="1293813"/>
          </a:xfrm>
          <a:custGeom>
            <a:cxnLst>
              <a:cxn ang="0">
                <a:pos x="2147483646" y="2147483646"/>
              </a:cxn>
              <a:cxn ang="0">
                <a:pos x="0" y="0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420" h="724">
                <a:moveTo>
                  <a:pt x="420" y="366"/>
                </a:moveTo>
                <a:cubicBezTo>
                  <a:pt x="392" y="159"/>
                  <a:pt x="214" y="0"/>
                  <a:pt x="0" y="0"/>
                </a:cubicBezTo>
                <a:cubicBezTo>
                  <a:pt x="0" y="48"/>
                  <a:pt x="0" y="48"/>
                  <a:pt x="0" y="48"/>
                </a:cubicBezTo>
                <a:cubicBezTo>
                  <a:pt x="207" y="48"/>
                  <a:pt x="376" y="217"/>
                  <a:pt x="376" y="424"/>
                </a:cubicBezTo>
                <a:cubicBezTo>
                  <a:pt x="376" y="528"/>
                  <a:pt x="334" y="622"/>
                  <a:pt x="266" y="690"/>
                </a:cubicBezTo>
                <a:cubicBezTo>
                  <a:pt x="300" y="724"/>
                  <a:pt x="300" y="724"/>
                  <a:pt x="300" y="724"/>
                </a:cubicBezTo>
                <a:cubicBezTo>
                  <a:pt x="364" y="660"/>
                  <a:pt x="407" y="576"/>
                  <a:pt x="420" y="482"/>
                </a:cubicBezTo>
                <a:lnTo>
                  <a:pt x="420" y="366"/>
                </a:lnTo>
                <a:close/>
              </a:path>
            </a:pathLst>
          </a:custGeom>
          <a:solidFill>
            <a:srgbClr val="B3B8C2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5607" name="Freeform 2508" title=""/>
          <p:cNvSpPr/>
          <p:nvPr/>
        </p:nvSpPr>
        <p:spPr>
          <a:xfrm>
            <a:off x="1689100" y="1631950"/>
            <a:ext cx="1536700" cy="1800225"/>
          </a:xfrm>
          <a:custGeom>
            <a:cxnLst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</a:cxnLst>
            <a:rect l="l" t="t" r="r" b="b"/>
            <a:pathLst>
              <a:path w="860" h="1008">
                <a:moveTo>
                  <a:pt x="356" y="0"/>
                </a:moveTo>
                <a:cubicBezTo>
                  <a:pt x="356" y="48"/>
                  <a:pt x="356" y="48"/>
                  <a:pt x="356" y="48"/>
                </a:cubicBezTo>
                <a:cubicBezTo>
                  <a:pt x="607" y="48"/>
                  <a:pt x="812" y="253"/>
                  <a:pt x="812" y="504"/>
                </a:cubicBezTo>
                <a:cubicBezTo>
                  <a:pt x="812" y="755"/>
                  <a:pt x="607" y="960"/>
                  <a:pt x="356" y="960"/>
                </a:cubicBezTo>
                <a:cubicBezTo>
                  <a:pt x="230" y="960"/>
                  <a:pt x="116" y="909"/>
                  <a:pt x="34" y="826"/>
                </a:cubicBezTo>
                <a:cubicBezTo>
                  <a:pt x="0" y="860"/>
                  <a:pt x="0" y="860"/>
                  <a:pt x="0" y="860"/>
                </a:cubicBezTo>
                <a:cubicBezTo>
                  <a:pt x="91" y="951"/>
                  <a:pt x="217" y="1008"/>
                  <a:pt x="356" y="1008"/>
                </a:cubicBezTo>
                <a:cubicBezTo>
                  <a:pt x="634" y="1008"/>
                  <a:pt x="860" y="782"/>
                  <a:pt x="860" y="504"/>
                </a:cubicBezTo>
                <a:cubicBezTo>
                  <a:pt x="860" y="226"/>
                  <a:pt x="634" y="0"/>
                  <a:pt x="356" y="0"/>
                </a:cubicBezTo>
                <a:close/>
              </a:path>
            </a:pathLst>
          </a:custGeom>
          <a:solidFill>
            <a:srgbClr val="FF9900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5608" name="Freeform 2509" title=""/>
          <p:cNvSpPr/>
          <p:nvPr/>
        </p:nvSpPr>
        <p:spPr>
          <a:xfrm>
            <a:off x="1282700" y="1490663"/>
            <a:ext cx="2085975" cy="2087562"/>
          </a:xfrm>
          <a:custGeom>
            <a:cxnLst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</a:cxnLst>
            <a:rect l="l" t="t" r="r" b="b"/>
            <a:pathLst>
              <a:path w="1168" h="1168">
                <a:moveTo>
                  <a:pt x="584" y="0"/>
                </a:moveTo>
                <a:cubicBezTo>
                  <a:pt x="584" y="48"/>
                  <a:pt x="584" y="48"/>
                  <a:pt x="584" y="48"/>
                </a:cubicBezTo>
                <a:cubicBezTo>
                  <a:pt x="880" y="48"/>
                  <a:pt x="1120" y="288"/>
                  <a:pt x="1120" y="584"/>
                </a:cubicBezTo>
                <a:cubicBezTo>
                  <a:pt x="1120" y="880"/>
                  <a:pt x="880" y="1120"/>
                  <a:pt x="584" y="1120"/>
                </a:cubicBezTo>
                <a:cubicBezTo>
                  <a:pt x="288" y="1120"/>
                  <a:pt x="48" y="880"/>
                  <a:pt x="48" y="584"/>
                </a:cubicBezTo>
                <a:cubicBezTo>
                  <a:pt x="48" y="436"/>
                  <a:pt x="108" y="302"/>
                  <a:pt x="205" y="205"/>
                </a:cubicBezTo>
                <a:cubicBezTo>
                  <a:pt x="171" y="171"/>
                  <a:pt x="171" y="171"/>
                  <a:pt x="171" y="171"/>
                </a:cubicBezTo>
                <a:cubicBezTo>
                  <a:pt x="65" y="277"/>
                  <a:pt x="0" y="423"/>
                  <a:pt x="0" y="584"/>
                </a:cubicBezTo>
                <a:cubicBezTo>
                  <a:pt x="0" y="906"/>
                  <a:pt x="262" y="1168"/>
                  <a:pt x="584" y="1168"/>
                </a:cubicBezTo>
                <a:cubicBezTo>
                  <a:pt x="906" y="1168"/>
                  <a:pt x="1168" y="906"/>
                  <a:pt x="1168" y="584"/>
                </a:cubicBezTo>
                <a:cubicBezTo>
                  <a:pt x="1168" y="262"/>
                  <a:pt x="906" y="0"/>
                  <a:pt x="584" y="0"/>
                </a:cubicBezTo>
                <a:close/>
              </a:path>
            </a:pathLst>
          </a:custGeom>
          <a:solidFill>
            <a:srgbClr val="33CCFF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grpSp>
        <p:nvGrpSpPr>
          <p:cNvPr id="25609" name="Group 2514" title=""/>
          <p:cNvGrpSpPr/>
          <p:nvPr/>
        </p:nvGrpSpPr>
        <p:grpSpPr>
          <a:xfrm>
            <a:off x="5075238" y="1795463"/>
            <a:ext cx="274637" cy="390525"/>
            <a:chOff x="2608" y="1005"/>
            <a:chExt cx="275" cy="391"/>
          </a:xfrm>
        </p:grpSpPr>
        <p:sp>
          <p:nvSpPr>
            <p:cNvPr id="25610" name="Freeform 2510" title=""/>
            <p:cNvSpPr/>
            <p:nvPr/>
          </p:nvSpPr>
          <p:spPr>
            <a:xfrm>
              <a:off x="2608" y="1333"/>
              <a:ext cx="85" cy="63"/>
            </a:xfrm>
            <a:custGeom>
              <a:cxnLst>
                <a:cxn ang="0">
                  <a:pos x="100" y="195"/>
                </a:cxn>
                <a:cxn ang="0">
                  <a:pos x="60" y="176"/>
                </a:cxn>
                <a:cxn ang="0">
                  <a:pos x="1" y="19"/>
                </a:cxn>
                <a:cxn ang="0">
                  <a:pos x="22" y="1"/>
                </a:cxn>
                <a:cxn ang="0">
                  <a:pos x="268" y="126"/>
                </a:cxn>
                <a:cxn ang="0">
                  <a:pos x="268" y="148"/>
                </a:cxn>
                <a:cxn ang="0">
                  <a:pos x="100" y="195"/>
                </a:cxn>
              </a:cxnLst>
              <a:rect l="l" t="t" r="r" b="b"/>
              <a:pathLst>
                <a:path w="57" h="43">
                  <a:moveTo>
                    <a:pt x="20" y="42"/>
                  </a:moveTo>
                  <a:cubicBezTo>
                    <a:pt x="16" y="43"/>
                    <a:pt x="13" y="42"/>
                    <a:pt x="12" y="38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1"/>
                    <a:pt x="2" y="0"/>
                    <a:pt x="5" y="1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7" y="29"/>
                    <a:pt x="57" y="31"/>
                    <a:pt x="54" y="32"/>
                  </a:cubicBezTo>
                  <a:lnTo>
                    <a:pt x="20" y="42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5611" name="Freeform 2512" title=""/>
            <p:cNvSpPr/>
            <p:nvPr/>
          </p:nvSpPr>
          <p:spPr>
            <a:xfrm>
              <a:off x="2608" y="1005"/>
              <a:ext cx="275" cy="342"/>
            </a:xfrm>
            <a:custGeom>
              <a:cxnLst>
                <a:cxn ang="0">
                  <a:pos x="873" y="197"/>
                </a:cxn>
                <a:cxn ang="0">
                  <a:pos x="513" y="9"/>
                </a:cxn>
                <a:cxn ang="0">
                  <a:pos x="453" y="28"/>
                </a:cxn>
                <a:cxn ang="0">
                  <a:pos x="444" y="41"/>
                </a:cxn>
                <a:cxn ang="0">
                  <a:pos x="528" y="90"/>
                </a:cxn>
                <a:cxn ang="0">
                  <a:pos x="553" y="163"/>
                </a:cxn>
                <a:cxn ang="0">
                  <a:pos x="480" y="182"/>
                </a:cxn>
                <a:cxn ang="0">
                  <a:pos x="394" y="141"/>
                </a:cxn>
                <a:cxn ang="0">
                  <a:pos x="9" y="857"/>
                </a:cxn>
                <a:cxn ang="0">
                  <a:pos x="28" y="912"/>
                </a:cxn>
                <a:cxn ang="0">
                  <a:pos x="391" y="1100"/>
                </a:cxn>
                <a:cxn ang="0">
                  <a:pos x="450" y="1081"/>
                </a:cxn>
                <a:cxn ang="0">
                  <a:pos x="893" y="252"/>
                </a:cxn>
                <a:cxn ang="0">
                  <a:pos x="873" y="197"/>
                </a:cxn>
              </a:cxnLst>
              <a:rect l="l" t="t" r="r" b="b"/>
              <a:pathLst>
                <a:path w="185" h="231">
                  <a:moveTo>
                    <a:pt x="179" y="41"/>
                  </a:moveTo>
                  <a:cubicBezTo>
                    <a:pt x="105" y="2"/>
                    <a:pt x="105" y="2"/>
                    <a:pt x="105" y="2"/>
                  </a:cubicBezTo>
                  <a:cubicBezTo>
                    <a:pt x="100" y="0"/>
                    <a:pt x="95" y="1"/>
                    <a:pt x="93" y="6"/>
                  </a:cubicBezTo>
                  <a:cubicBezTo>
                    <a:pt x="91" y="9"/>
                    <a:pt x="91" y="9"/>
                    <a:pt x="91" y="9"/>
                  </a:cubicBezTo>
                  <a:cubicBezTo>
                    <a:pt x="108" y="19"/>
                    <a:pt x="108" y="19"/>
                    <a:pt x="108" y="19"/>
                  </a:cubicBezTo>
                  <a:cubicBezTo>
                    <a:pt x="114" y="21"/>
                    <a:pt x="116" y="28"/>
                    <a:pt x="113" y="34"/>
                  </a:cubicBezTo>
                  <a:cubicBezTo>
                    <a:pt x="110" y="39"/>
                    <a:pt x="103" y="41"/>
                    <a:pt x="98" y="38"/>
                  </a:cubicBezTo>
                  <a:cubicBezTo>
                    <a:pt x="81" y="29"/>
                    <a:pt x="81" y="29"/>
                    <a:pt x="81" y="29"/>
                  </a:cubicBezTo>
                  <a:cubicBezTo>
                    <a:pt x="2" y="178"/>
                    <a:pt x="2" y="178"/>
                    <a:pt x="2" y="178"/>
                  </a:cubicBezTo>
                  <a:cubicBezTo>
                    <a:pt x="0" y="182"/>
                    <a:pt x="2" y="188"/>
                    <a:pt x="6" y="190"/>
                  </a:cubicBezTo>
                  <a:cubicBezTo>
                    <a:pt x="80" y="229"/>
                    <a:pt x="80" y="229"/>
                    <a:pt x="80" y="229"/>
                  </a:cubicBezTo>
                  <a:cubicBezTo>
                    <a:pt x="85" y="231"/>
                    <a:pt x="90" y="230"/>
                    <a:pt x="92" y="225"/>
                  </a:cubicBezTo>
                  <a:cubicBezTo>
                    <a:pt x="183" y="53"/>
                    <a:pt x="183" y="53"/>
                    <a:pt x="183" y="53"/>
                  </a:cubicBezTo>
                  <a:cubicBezTo>
                    <a:pt x="185" y="49"/>
                    <a:pt x="183" y="43"/>
                    <a:pt x="179" y="41"/>
                  </a:cubicBezTo>
                  <a:close/>
                </a:path>
              </a:pathLst>
            </a:custGeom>
            <a:solidFill>
              <a:srgbClr val="686F7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5612" name="Freeform 2513" title=""/>
            <p:cNvSpPr/>
            <p:nvPr/>
          </p:nvSpPr>
          <p:spPr>
            <a:xfrm>
              <a:off x="2637" y="1008"/>
              <a:ext cx="136" cy="138"/>
            </a:xfrm>
            <a:custGeom>
              <a:cxnLst>
                <a:cxn ang="0">
                  <a:pos x="417" y="101"/>
                </a:cxn>
                <a:cxn ang="0">
                  <a:pos x="242" y="1"/>
                </a:cxn>
                <a:cxn ang="0">
                  <a:pos x="220" y="1"/>
                </a:cxn>
                <a:cxn ang="0">
                  <a:pos x="201" y="19"/>
                </a:cxn>
                <a:cxn ang="0">
                  <a:pos x="1" y="399"/>
                </a:cxn>
                <a:cxn ang="0">
                  <a:pos x="0" y="420"/>
                </a:cxn>
                <a:cxn ang="0">
                  <a:pos x="19" y="441"/>
                </a:cxn>
                <a:cxn ang="0">
                  <a:pos x="61" y="427"/>
                </a:cxn>
                <a:cxn ang="0">
                  <a:pos x="216" y="128"/>
                </a:cxn>
                <a:cxn ang="0">
                  <a:pos x="288" y="101"/>
                </a:cxn>
                <a:cxn ang="0">
                  <a:pos x="387" y="154"/>
                </a:cxn>
                <a:cxn ang="0">
                  <a:pos x="430" y="141"/>
                </a:cxn>
                <a:cxn ang="0">
                  <a:pos x="417" y="101"/>
                </a:cxn>
              </a:cxnLst>
              <a:rect l="l" t="t" r="r" b="b"/>
              <a:pathLst>
                <a:path w="92" h="93">
                  <a:moveTo>
                    <a:pt x="87" y="21"/>
                  </a:moveTo>
                  <a:cubicBezTo>
                    <a:pt x="51" y="1"/>
                    <a:pt x="51" y="1"/>
                    <a:pt x="51" y="1"/>
                  </a:cubicBezTo>
                  <a:cubicBezTo>
                    <a:pt x="49" y="1"/>
                    <a:pt x="48" y="0"/>
                    <a:pt x="46" y="1"/>
                  </a:cubicBezTo>
                  <a:cubicBezTo>
                    <a:pt x="44" y="1"/>
                    <a:pt x="43" y="3"/>
                    <a:pt x="42" y="4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0" y="84"/>
                    <a:pt x="0" y="85"/>
                    <a:pt x="0" y="87"/>
                  </a:cubicBezTo>
                  <a:cubicBezTo>
                    <a:pt x="1" y="89"/>
                    <a:pt x="2" y="90"/>
                    <a:pt x="4" y="91"/>
                  </a:cubicBezTo>
                  <a:cubicBezTo>
                    <a:pt x="7" y="93"/>
                    <a:pt x="11" y="91"/>
                    <a:pt x="13" y="88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8" y="21"/>
                    <a:pt x="55" y="19"/>
                    <a:pt x="60" y="21"/>
                  </a:cubicBezTo>
                  <a:cubicBezTo>
                    <a:pt x="81" y="32"/>
                    <a:pt x="81" y="32"/>
                    <a:pt x="81" y="32"/>
                  </a:cubicBezTo>
                  <a:cubicBezTo>
                    <a:pt x="84" y="34"/>
                    <a:pt x="88" y="33"/>
                    <a:pt x="90" y="29"/>
                  </a:cubicBezTo>
                  <a:cubicBezTo>
                    <a:pt x="92" y="26"/>
                    <a:pt x="91" y="22"/>
                    <a:pt x="87" y="21"/>
                  </a:cubicBezTo>
                  <a:close/>
                </a:path>
              </a:pathLst>
            </a:custGeom>
            <a:solidFill>
              <a:srgbClr val="33CC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sp>
        <p:nvSpPr>
          <p:cNvPr id="25613" name="Rectangle 2515" title=""/>
          <p:cNvSpPr/>
          <p:nvPr/>
        </p:nvSpPr>
        <p:spPr>
          <a:xfrm>
            <a:off x="5434013" y="1873250"/>
            <a:ext cx="2073275" cy="22590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zh-CN" altLang="en-US" sz="1400" b="1">
                <a:solidFill>
                  <a:srgbClr val="66CCFF"/>
                </a:solidFill>
                <a:latin typeface="Arial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400" b="1">
              <a:solidFill>
                <a:srgbClr val="66CCFF"/>
              </a:solidFill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/>
            <a:endParaRPr lang="zh-CN" altLang="en-US" sz="1400" b="1">
              <a:solidFill>
                <a:srgbClr val="66CCFF"/>
              </a:solidFill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/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5614" name="Rectangle 2519" title=""/>
          <p:cNvSpPr/>
          <p:nvPr/>
        </p:nvSpPr>
        <p:spPr>
          <a:xfrm>
            <a:off x="1154113" y="3724275"/>
            <a:ext cx="1041400" cy="2444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33CCFF"/>
              </a:buClr>
              <a:buFont typeface="Wingdings" pitchFamily="2" charset="2"/>
              <a:buChar char="l"/>
            </a:pPr>
            <a:r>
              <a:rPr lang="zh-CN" altLang="en-US" sz="1000">
                <a:latin typeface="Arial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5615" name="Rectangle 2520" title=""/>
          <p:cNvSpPr/>
          <p:nvPr/>
        </p:nvSpPr>
        <p:spPr>
          <a:xfrm>
            <a:off x="2449513" y="3724275"/>
            <a:ext cx="1041400" cy="2444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FF9900"/>
              </a:buClr>
              <a:buFont typeface="Wingdings" pitchFamily="2" charset="2"/>
              <a:buChar char="l"/>
            </a:pPr>
            <a:r>
              <a:rPr lang="zh-CN" altLang="en-US" sz="1000">
                <a:latin typeface="Arial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5616" name="Rectangle 2521" title=""/>
          <p:cNvSpPr/>
          <p:nvPr/>
        </p:nvSpPr>
        <p:spPr>
          <a:xfrm>
            <a:off x="1154113" y="4035425"/>
            <a:ext cx="1041400" cy="2444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chemeClr val="bg2"/>
              </a:buClr>
              <a:buFont typeface="Wingdings" pitchFamily="2" charset="2"/>
              <a:buChar char="l"/>
            </a:pPr>
            <a:r>
              <a:rPr lang="zh-CN" altLang="en-US" sz="1000">
                <a:latin typeface="Arial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5617" name="Rectangle 2522" title=""/>
          <p:cNvSpPr/>
          <p:nvPr/>
        </p:nvSpPr>
        <p:spPr>
          <a:xfrm>
            <a:off x="2449513" y="4035425"/>
            <a:ext cx="1041400" cy="2444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2D4454"/>
              </a:buClr>
              <a:buFont typeface="Wingdings" pitchFamily="2" charset="2"/>
              <a:buChar char="l"/>
            </a:pPr>
            <a:r>
              <a:rPr lang="zh-CN" altLang="en-US" sz="1000">
                <a:latin typeface="Arial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5618" name="Rectangle 2524" title=""/>
          <p:cNvSpPr/>
          <p:nvPr/>
        </p:nvSpPr>
        <p:spPr>
          <a:xfrm>
            <a:off x="1692275" y="2427288"/>
            <a:ext cx="1096963" cy="2746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zh-CN" altLang="en-US">
                <a:solidFill>
                  <a:srgbClr val="33CCFF"/>
                </a:solidFill>
                <a:latin typeface="Arial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>
              <a:solidFill>
                <a:srgbClr val="33CC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5619" name="Text Box 2525" title=""/>
          <p:cNvSpPr txBox="1"/>
          <p:nvPr/>
        </p:nvSpPr>
        <p:spPr>
          <a:xfrm>
            <a:off x="179388" y="482600"/>
            <a:ext cx="2770187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en-US" altLang="zh-CN" sz="1600" b="1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PART/03</a:t>
            </a:r>
            <a:r>
              <a:rPr lang="en-US" altLang="zh-CN" sz="1600" b="1">
                <a:solidFill>
                  <a:srgbClr val="FFFF00"/>
                </a:solidFill>
                <a:latin typeface="微软雅黑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>
                <a:solidFill>
                  <a:schemeClr val="bg1"/>
                </a:solidFill>
                <a:latin typeface="Arial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7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1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1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3" grpId="0"/>
      <p:bldP spid="25614" grpId="0"/>
      <p:bldP spid="25615" grpId="0"/>
      <p:bldP spid="25616" grpId="0"/>
      <p:bldP spid="25617" grpId="0"/>
      <p:bldP spid="25618" grpId="0"/>
      <p:bldP spid="256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 title=""/>
        <p:cNvGrpSpPr/>
        <p:nvPr/>
      </p:nvGrpSpPr>
      <p:grpSpPr/>
      <p:grpSp>
        <p:nvGrpSpPr>
          <p:cNvPr id="26626" name="Group 2" title=""/>
          <p:cNvGrpSpPr/>
          <p:nvPr/>
        </p:nvGrpSpPr>
        <p:grpSpPr>
          <a:xfrm>
            <a:off x="166688" y="412750"/>
            <a:ext cx="3108325" cy="469900"/>
            <a:chOff x="105" y="304"/>
            <a:chExt cx="1511" cy="262"/>
          </a:xfrm>
        </p:grpSpPr>
        <p:sp>
          <p:nvSpPr>
            <p:cNvPr id="26627" name="Freeform 3" title=""/>
            <p:cNvSpPr/>
            <p:nvPr/>
          </p:nvSpPr>
          <p:spPr>
            <a:xfrm>
              <a:off x="105" y="304"/>
              <a:ext cx="1511" cy="262"/>
            </a:xfrm>
            <a:custGeom>
              <a:cxnLst>
                <a:cxn ang="0">
                  <a:pos x="517" y="87"/>
                </a:cxn>
                <a:cxn ang="0">
                  <a:pos x="0" y="87"/>
                </a:cxn>
                <a:cxn ang="0">
                  <a:pos x="0" y="0"/>
                </a:cxn>
                <a:cxn ang="0">
                  <a:pos x="517" y="0"/>
                </a:cxn>
                <a:cxn ang="0">
                  <a:pos x="482" y="44"/>
                </a:cxn>
                <a:cxn ang="0">
                  <a:pos x="517" y="87"/>
                </a:cxn>
              </a:cxnLst>
              <a:rect l="l" t="t" r="r" b="b"/>
              <a:pathLst>
                <a:path w="2161" h="378">
                  <a:moveTo>
                    <a:pt x="2161" y="378"/>
                  </a:moveTo>
                  <a:lnTo>
                    <a:pt x="0" y="378"/>
                  </a:lnTo>
                  <a:lnTo>
                    <a:pt x="0" y="0"/>
                  </a:lnTo>
                  <a:lnTo>
                    <a:pt x="2161" y="0"/>
                  </a:lnTo>
                  <a:lnTo>
                    <a:pt x="2017" y="189"/>
                  </a:lnTo>
                  <a:lnTo>
                    <a:pt x="2161" y="378"/>
                  </a:lnTo>
                  <a:close/>
                </a:path>
              </a:pathLst>
            </a:custGeom>
            <a:solidFill>
              <a:srgbClr val="26C6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6628" name="Freeform 4" title=""/>
            <p:cNvSpPr/>
            <p:nvPr/>
          </p:nvSpPr>
          <p:spPr>
            <a:xfrm>
              <a:off x="107" y="332"/>
              <a:ext cx="1444" cy="206"/>
            </a:xfrm>
            <a:custGeom>
              <a:cxnLst>
                <a:cxn ang="0">
                  <a:pos x="0" y="0"/>
                </a:cxn>
                <a:cxn ang="0">
                  <a:pos x="482" y="0"/>
                </a:cxn>
                <a:cxn ang="0">
                  <a:pos x="456" y="34"/>
                </a:cxn>
                <a:cxn ang="0">
                  <a:pos x="482" y="68"/>
                </a:cxn>
                <a:cxn ang="0">
                  <a:pos x="0" y="68"/>
                </a:cxn>
              </a:cxnLst>
              <a:rect l="l" t="t" r="r" b="b"/>
              <a:pathLst>
                <a:path w="2081" h="298">
                  <a:moveTo>
                    <a:pt x="0" y="0"/>
                  </a:moveTo>
                  <a:lnTo>
                    <a:pt x="2081" y="0"/>
                  </a:lnTo>
                  <a:lnTo>
                    <a:pt x="1967" y="149"/>
                  </a:lnTo>
                  <a:lnTo>
                    <a:pt x="2081" y="298"/>
                  </a:lnTo>
                  <a:lnTo>
                    <a:pt x="0" y="298"/>
                  </a:lnTo>
                </a:path>
              </a:pathLst>
            </a:custGeom>
            <a:noFill/>
            <a:ln w="12700">
              <a:solidFill>
                <a:srgbClr val="EDE8C8"/>
              </a:solidFill>
              <a:prstDash val="dash"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cxnSp>
        <p:nvCxnSpPr>
          <p:cNvPr id="26629" name="Line 45" title=""/>
          <p:cNvCxnSpPr/>
          <p:nvPr/>
        </p:nvCxnSpPr>
        <p:spPr>
          <a:xfrm flipH="1">
            <a:off x="3057525" y="1960563"/>
            <a:ext cx="4124325" cy="0"/>
          </a:xfrm>
          <a:prstGeom prst="line">
            <a:avLst/>
          </a:prstGeom>
          <a:noFill/>
          <a:ln w="6350">
            <a:solidFill>
              <a:srgbClr val="5F5F5F"/>
            </a:solidFill>
            <a:prstDash val="dash"/>
            <a:miter lim="800000"/>
          </a:ln>
        </p:spPr>
      </p:cxnSp>
      <p:sp>
        <p:nvSpPr>
          <p:cNvPr id="26630" name="Freeform 46" title=""/>
          <p:cNvSpPr/>
          <p:nvPr/>
        </p:nvSpPr>
        <p:spPr>
          <a:xfrm>
            <a:off x="5884863" y="1739900"/>
            <a:ext cx="177800" cy="177800"/>
          </a:xfrm>
          <a:custGeom>
            <a:cxnLst>
              <a:cxn ang="0">
                <a:pos x="0" y="2147483646"/>
              </a:cxn>
              <a:cxn ang="0">
                <a:pos x="0" y="0"/>
              </a:cxn>
              <a:cxn ang="0">
                <a:pos x="2147483646" y="0"/>
              </a:cxn>
              <a:cxn ang="0">
                <a:pos x="0" y="2147483646"/>
              </a:cxn>
            </a:cxnLst>
            <a:rect l="l" t="t" r="r" b="b"/>
            <a:pathLst>
              <a:path w="112" h="112">
                <a:moveTo>
                  <a:pt x="0" y="112"/>
                </a:moveTo>
                <a:lnTo>
                  <a:pt x="0" y="0"/>
                </a:lnTo>
                <a:lnTo>
                  <a:pt x="112" y="0"/>
                </a:lnTo>
                <a:lnTo>
                  <a:pt x="0" y="112"/>
                </a:lnTo>
                <a:close/>
              </a:path>
            </a:pathLst>
          </a:custGeom>
          <a:solidFill>
            <a:srgbClr val="FF9900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6631" name="Rectangle 47"/>
          <p:cNvSpPr>
            <a:spLocks noChangeArrowheads="1"/>
          </p:cNvSpPr>
          <p:nvPr/>
        </p:nvSpPr>
        <p:spPr bwMode="auto">
          <a:xfrm>
            <a:off x="6129338" y="1736725"/>
            <a:ext cx="76835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lvl="0" indent="0" eaLnBrk="1" hangingPunct="0"/>
            <a:r>
              <a:rPr lang="zh-CN" altLang="en-US" sz="1000" spc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  <p:cxnSp>
        <p:nvCxnSpPr>
          <p:cNvPr id="26632" name="Line 48" title=""/>
          <p:cNvCxnSpPr/>
          <p:nvPr/>
        </p:nvCxnSpPr>
        <p:spPr>
          <a:xfrm flipH="1">
            <a:off x="3562350" y="2538413"/>
            <a:ext cx="3619500" cy="0"/>
          </a:xfrm>
          <a:prstGeom prst="line">
            <a:avLst/>
          </a:prstGeom>
          <a:noFill/>
          <a:ln w="6350">
            <a:solidFill>
              <a:srgbClr val="5F5F5F"/>
            </a:solidFill>
            <a:prstDash val="dash"/>
            <a:miter lim="800000"/>
          </a:ln>
        </p:spPr>
      </p:cxnSp>
      <p:sp>
        <p:nvSpPr>
          <p:cNvPr id="26633" name="Freeform 49" title=""/>
          <p:cNvSpPr/>
          <p:nvPr/>
        </p:nvSpPr>
        <p:spPr>
          <a:xfrm>
            <a:off x="5884863" y="2314575"/>
            <a:ext cx="177800" cy="177800"/>
          </a:xfrm>
          <a:custGeom>
            <a:cxnLst>
              <a:cxn ang="0">
                <a:pos x="0" y="2147483646"/>
              </a:cxn>
              <a:cxn ang="0">
                <a:pos x="0" y="0"/>
              </a:cxn>
              <a:cxn ang="0">
                <a:pos x="2147483646" y="0"/>
              </a:cxn>
              <a:cxn ang="0">
                <a:pos x="0" y="2147483646"/>
              </a:cxn>
            </a:cxnLst>
            <a:rect l="l" t="t" r="r" b="b"/>
            <a:pathLst>
              <a:path w="112" h="112">
                <a:moveTo>
                  <a:pt x="0" y="112"/>
                </a:moveTo>
                <a:lnTo>
                  <a:pt x="0" y="0"/>
                </a:lnTo>
                <a:lnTo>
                  <a:pt x="112" y="0"/>
                </a:lnTo>
                <a:lnTo>
                  <a:pt x="0" y="112"/>
                </a:lnTo>
                <a:close/>
              </a:path>
            </a:pathLst>
          </a:custGeom>
          <a:solidFill>
            <a:srgbClr val="C0C0C0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6634" name="Rectangle 50"/>
          <p:cNvSpPr>
            <a:spLocks noChangeArrowheads="1"/>
          </p:cNvSpPr>
          <p:nvPr/>
        </p:nvSpPr>
        <p:spPr bwMode="auto">
          <a:xfrm>
            <a:off x="6129338" y="2312988"/>
            <a:ext cx="76835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lvl="0" indent="0" eaLnBrk="1" hangingPunct="0"/>
            <a:r>
              <a:rPr lang="zh-CN" altLang="en-US" sz="1000" spc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  <p:cxnSp>
        <p:nvCxnSpPr>
          <p:cNvPr id="26635" name="Line 51" title=""/>
          <p:cNvCxnSpPr/>
          <p:nvPr/>
        </p:nvCxnSpPr>
        <p:spPr>
          <a:xfrm flipH="1">
            <a:off x="2241550" y="3114675"/>
            <a:ext cx="4940300" cy="0"/>
          </a:xfrm>
          <a:prstGeom prst="line">
            <a:avLst/>
          </a:prstGeom>
          <a:noFill/>
          <a:ln w="6350">
            <a:solidFill>
              <a:srgbClr val="5F5F5F"/>
            </a:solidFill>
            <a:prstDash val="dash"/>
            <a:miter lim="800000"/>
          </a:ln>
        </p:spPr>
      </p:cxnSp>
      <p:sp>
        <p:nvSpPr>
          <p:cNvPr id="26636" name="Freeform 52" title=""/>
          <p:cNvSpPr/>
          <p:nvPr/>
        </p:nvSpPr>
        <p:spPr>
          <a:xfrm>
            <a:off x="5884863" y="2894013"/>
            <a:ext cx="177800" cy="177800"/>
          </a:xfrm>
          <a:custGeom>
            <a:cxnLst>
              <a:cxn ang="0">
                <a:pos x="0" y="2147483646"/>
              </a:cxn>
              <a:cxn ang="0">
                <a:pos x="0" y="0"/>
              </a:cxn>
              <a:cxn ang="0">
                <a:pos x="2147483646" y="0"/>
              </a:cxn>
              <a:cxn ang="0">
                <a:pos x="0" y="2147483646"/>
              </a:cxn>
            </a:cxnLst>
            <a:rect l="l" t="t" r="r" b="b"/>
            <a:pathLst>
              <a:path w="112" h="112">
                <a:moveTo>
                  <a:pt x="0" y="112"/>
                </a:moveTo>
                <a:lnTo>
                  <a:pt x="0" y="0"/>
                </a:lnTo>
                <a:lnTo>
                  <a:pt x="112" y="0"/>
                </a:lnTo>
                <a:lnTo>
                  <a:pt x="0" y="112"/>
                </a:lnTo>
                <a:close/>
              </a:path>
            </a:pathLst>
          </a:custGeom>
          <a:solidFill>
            <a:srgbClr val="33CCFF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6637" name="Rectangle 53"/>
          <p:cNvSpPr>
            <a:spLocks noChangeArrowheads="1"/>
          </p:cNvSpPr>
          <p:nvPr/>
        </p:nvSpPr>
        <p:spPr bwMode="auto">
          <a:xfrm>
            <a:off x="6129338" y="2890838"/>
            <a:ext cx="76835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lvl="0" indent="0" eaLnBrk="1" hangingPunct="0"/>
            <a:r>
              <a:rPr lang="zh-CN" altLang="en-US" sz="1000" spc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  <p:cxnSp>
        <p:nvCxnSpPr>
          <p:cNvPr id="26638" name="Line 54" title=""/>
          <p:cNvCxnSpPr/>
          <p:nvPr/>
        </p:nvCxnSpPr>
        <p:spPr>
          <a:xfrm flipH="1">
            <a:off x="3074988" y="3692525"/>
            <a:ext cx="4106862" cy="0"/>
          </a:xfrm>
          <a:prstGeom prst="line">
            <a:avLst/>
          </a:prstGeom>
          <a:noFill/>
          <a:ln w="6350">
            <a:solidFill>
              <a:srgbClr val="5F5F5F"/>
            </a:solidFill>
            <a:prstDash val="dash"/>
            <a:miter lim="800000"/>
          </a:ln>
        </p:spPr>
      </p:cxnSp>
      <p:sp>
        <p:nvSpPr>
          <p:cNvPr id="26639" name="Freeform 55" title=""/>
          <p:cNvSpPr/>
          <p:nvPr/>
        </p:nvSpPr>
        <p:spPr>
          <a:xfrm>
            <a:off x="5884863" y="3468688"/>
            <a:ext cx="177800" cy="177800"/>
          </a:xfrm>
          <a:custGeom>
            <a:cxnLst>
              <a:cxn ang="0">
                <a:pos x="0" y="2147483646"/>
              </a:cxn>
              <a:cxn ang="0">
                <a:pos x="0" y="0"/>
              </a:cxn>
              <a:cxn ang="0">
                <a:pos x="2147483646" y="0"/>
              </a:cxn>
              <a:cxn ang="0">
                <a:pos x="0" y="2147483646"/>
              </a:cxn>
            </a:cxnLst>
            <a:rect l="l" t="t" r="r" b="b"/>
            <a:pathLst>
              <a:path w="112" h="112">
                <a:moveTo>
                  <a:pt x="0" y="112"/>
                </a:moveTo>
                <a:lnTo>
                  <a:pt x="0" y="0"/>
                </a:lnTo>
                <a:lnTo>
                  <a:pt x="112" y="0"/>
                </a:lnTo>
                <a:lnTo>
                  <a:pt x="0" y="112"/>
                </a:lnTo>
                <a:close/>
              </a:path>
            </a:pathLst>
          </a:custGeom>
          <a:solidFill>
            <a:srgbClr val="2D4454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6640" name="Rectangle 56"/>
          <p:cNvSpPr>
            <a:spLocks noChangeArrowheads="1"/>
          </p:cNvSpPr>
          <p:nvPr/>
        </p:nvSpPr>
        <p:spPr bwMode="auto">
          <a:xfrm>
            <a:off x="6129338" y="3467100"/>
            <a:ext cx="76835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lvl="0" indent="0" eaLnBrk="1" hangingPunct="0"/>
            <a:r>
              <a:rPr lang="zh-CN" altLang="en-US" sz="1000" spc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  <p:sp>
        <p:nvSpPr>
          <p:cNvPr id="26641" name="Freeform 57" title=""/>
          <p:cNvSpPr>
            <a:spLocks noEditPoints="1"/>
          </p:cNvSpPr>
          <p:nvPr/>
        </p:nvSpPr>
        <p:spPr>
          <a:xfrm>
            <a:off x="7289800" y="3459163"/>
            <a:ext cx="276225" cy="233362"/>
          </a:xfrm>
          <a:custGeom>
            <a:cxnLst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84" h="71">
                <a:moveTo>
                  <a:pt x="6" y="0"/>
                </a:moveTo>
                <a:cubicBezTo>
                  <a:pt x="37" y="0"/>
                  <a:pt x="37" y="0"/>
                  <a:pt x="37" y="0"/>
                </a:cubicBezTo>
                <a:cubicBezTo>
                  <a:pt x="42" y="0"/>
                  <a:pt x="43" y="3"/>
                  <a:pt x="44" y="7"/>
                </a:cubicBezTo>
                <a:cubicBezTo>
                  <a:pt x="63" y="7"/>
                  <a:pt x="63" y="7"/>
                  <a:pt x="63" y="7"/>
                </a:cubicBezTo>
                <a:cubicBezTo>
                  <a:pt x="66" y="7"/>
                  <a:pt x="68" y="9"/>
                  <a:pt x="69" y="12"/>
                </a:cubicBezTo>
                <a:cubicBezTo>
                  <a:pt x="15" y="12"/>
                  <a:pt x="15" y="12"/>
                  <a:pt x="15" y="12"/>
                </a:cubicBezTo>
                <a:cubicBezTo>
                  <a:pt x="10" y="12"/>
                  <a:pt x="6" y="16"/>
                  <a:pt x="5" y="21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7"/>
                  <a:pt x="0" y="7"/>
                  <a:pt x="0" y="7"/>
                </a:cubicBezTo>
                <a:cubicBezTo>
                  <a:pt x="0" y="3"/>
                  <a:pt x="3" y="0"/>
                  <a:pt x="6" y="0"/>
                </a:cubicBezTo>
                <a:close/>
                <a:moveTo>
                  <a:pt x="21" y="20"/>
                </a:moveTo>
                <a:cubicBezTo>
                  <a:pt x="16" y="20"/>
                  <a:pt x="11" y="24"/>
                  <a:pt x="10" y="28"/>
                </a:cubicBezTo>
                <a:cubicBezTo>
                  <a:pt x="4" y="71"/>
                  <a:pt x="4" y="71"/>
                  <a:pt x="4" y="71"/>
                </a:cubicBezTo>
                <a:cubicBezTo>
                  <a:pt x="77" y="71"/>
                  <a:pt x="77" y="71"/>
                  <a:pt x="77" y="71"/>
                </a:cubicBezTo>
                <a:cubicBezTo>
                  <a:pt x="83" y="28"/>
                  <a:pt x="83" y="28"/>
                  <a:pt x="83" y="28"/>
                </a:cubicBezTo>
                <a:cubicBezTo>
                  <a:pt x="84" y="24"/>
                  <a:pt x="81" y="20"/>
                  <a:pt x="76" y="20"/>
                </a:cubicBezTo>
                <a:lnTo>
                  <a:pt x="21" y="20"/>
                </a:lnTo>
                <a:close/>
              </a:path>
            </a:pathLst>
          </a:custGeom>
          <a:solidFill>
            <a:srgbClr val="5F5F5F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6642" name="Freeform 58" title=""/>
          <p:cNvSpPr>
            <a:spLocks noEditPoints="1"/>
          </p:cNvSpPr>
          <p:nvPr/>
        </p:nvSpPr>
        <p:spPr>
          <a:xfrm>
            <a:off x="7286625" y="2817813"/>
            <a:ext cx="279400" cy="296862"/>
          </a:xfrm>
          <a:custGeom>
            <a:cxnLst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85" h="90">
                <a:moveTo>
                  <a:pt x="0" y="7"/>
                </a:moveTo>
                <a:cubicBezTo>
                  <a:pt x="8" y="7"/>
                  <a:pt x="8" y="7"/>
                  <a:pt x="8" y="7"/>
                </a:cubicBezTo>
                <a:cubicBezTo>
                  <a:pt x="8" y="82"/>
                  <a:pt x="8" y="82"/>
                  <a:pt x="8" y="82"/>
                </a:cubicBezTo>
                <a:cubicBezTo>
                  <a:pt x="85" y="82"/>
                  <a:pt x="85" y="82"/>
                  <a:pt x="85" y="82"/>
                </a:cubicBezTo>
                <a:cubicBezTo>
                  <a:pt x="85" y="90"/>
                  <a:pt x="85" y="90"/>
                  <a:pt x="85" y="90"/>
                </a:cubicBezTo>
                <a:cubicBezTo>
                  <a:pt x="8" y="90"/>
                  <a:pt x="8" y="90"/>
                  <a:pt x="8" y="90"/>
                </a:cubicBezTo>
                <a:cubicBezTo>
                  <a:pt x="0" y="90"/>
                  <a:pt x="0" y="90"/>
                  <a:pt x="0" y="90"/>
                </a:cubicBezTo>
                <a:cubicBezTo>
                  <a:pt x="0" y="82"/>
                  <a:pt x="0" y="82"/>
                  <a:pt x="0" y="82"/>
                </a:cubicBezTo>
                <a:cubicBezTo>
                  <a:pt x="0" y="7"/>
                  <a:pt x="0" y="7"/>
                  <a:pt x="0" y="7"/>
                </a:cubicBezTo>
                <a:close/>
                <a:moveTo>
                  <a:pt x="12" y="40"/>
                </a:moveTo>
                <a:cubicBezTo>
                  <a:pt x="16" y="48"/>
                  <a:pt x="16" y="48"/>
                  <a:pt x="16" y="48"/>
                </a:cubicBezTo>
                <a:cubicBezTo>
                  <a:pt x="16" y="47"/>
                  <a:pt x="16" y="47"/>
                  <a:pt x="17" y="47"/>
                </a:cubicBezTo>
                <a:cubicBezTo>
                  <a:pt x="17" y="47"/>
                  <a:pt x="17" y="47"/>
                  <a:pt x="17" y="47"/>
                </a:cubicBezTo>
                <a:cubicBezTo>
                  <a:pt x="22" y="44"/>
                  <a:pt x="28" y="44"/>
                  <a:pt x="33" y="44"/>
                </a:cubicBezTo>
                <a:cubicBezTo>
                  <a:pt x="46" y="44"/>
                  <a:pt x="57" y="45"/>
                  <a:pt x="65" y="18"/>
                </a:cubicBezTo>
                <a:cubicBezTo>
                  <a:pt x="71" y="19"/>
                  <a:pt x="71" y="19"/>
                  <a:pt x="71" y="19"/>
                </a:cubicBezTo>
                <a:cubicBezTo>
                  <a:pt x="69" y="10"/>
                  <a:pt x="69" y="10"/>
                  <a:pt x="69" y="10"/>
                </a:cubicBezTo>
                <a:cubicBezTo>
                  <a:pt x="66" y="0"/>
                  <a:pt x="66" y="0"/>
                  <a:pt x="66" y="0"/>
                </a:cubicBezTo>
                <a:cubicBezTo>
                  <a:pt x="59" y="7"/>
                  <a:pt x="59" y="7"/>
                  <a:pt x="59" y="7"/>
                </a:cubicBezTo>
                <a:cubicBezTo>
                  <a:pt x="52" y="14"/>
                  <a:pt x="52" y="14"/>
                  <a:pt x="52" y="14"/>
                </a:cubicBezTo>
                <a:cubicBezTo>
                  <a:pt x="57" y="15"/>
                  <a:pt x="57" y="15"/>
                  <a:pt x="57" y="15"/>
                </a:cubicBezTo>
                <a:cubicBezTo>
                  <a:pt x="51" y="36"/>
                  <a:pt x="42" y="36"/>
                  <a:pt x="33" y="36"/>
                </a:cubicBezTo>
                <a:cubicBezTo>
                  <a:pt x="27" y="36"/>
                  <a:pt x="20" y="36"/>
                  <a:pt x="13" y="39"/>
                </a:cubicBezTo>
                <a:cubicBezTo>
                  <a:pt x="13" y="39"/>
                  <a:pt x="13" y="40"/>
                  <a:pt x="12" y="40"/>
                </a:cubicBezTo>
                <a:cubicBezTo>
                  <a:pt x="12" y="40"/>
                  <a:pt x="12" y="40"/>
                  <a:pt x="12" y="40"/>
                </a:cubicBezTo>
                <a:close/>
                <a:moveTo>
                  <a:pt x="61" y="79"/>
                </a:moveTo>
                <a:cubicBezTo>
                  <a:pt x="75" y="79"/>
                  <a:pt x="75" y="79"/>
                  <a:pt x="75" y="79"/>
                </a:cubicBezTo>
                <a:cubicBezTo>
                  <a:pt x="75" y="27"/>
                  <a:pt x="75" y="27"/>
                  <a:pt x="75" y="27"/>
                </a:cubicBezTo>
                <a:cubicBezTo>
                  <a:pt x="61" y="43"/>
                  <a:pt x="61" y="43"/>
                  <a:pt x="61" y="43"/>
                </a:cubicBezTo>
                <a:cubicBezTo>
                  <a:pt x="61" y="79"/>
                  <a:pt x="61" y="79"/>
                  <a:pt x="61" y="79"/>
                </a:cubicBezTo>
                <a:close/>
                <a:moveTo>
                  <a:pt x="39" y="79"/>
                </a:moveTo>
                <a:cubicBezTo>
                  <a:pt x="54" y="79"/>
                  <a:pt x="54" y="79"/>
                  <a:pt x="54" y="79"/>
                </a:cubicBezTo>
                <a:cubicBezTo>
                  <a:pt x="54" y="60"/>
                  <a:pt x="54" y="60"/>
                  <a:pt x="54" y="60"/>
                </a:cubicBezTo>
                <a:cubicBezTo>
                  <a:pt x="39" y="60"/>
                  <a:pt x="39" y="60"/>
                  <a:pt x="39" y="60"/>
                </a:cubicBezTo>
                <a:cubicBezTo>
                  <a:pt x="39" y="79"/>
                  <a:pt x="39" y="79"/>
                  <a:pt x="39" y="79"/>
                </a:cubicBezTo>
                <a:close/>
                <a:moveTo>
                  <a:pt x="19" y="79"/>
                </a:moveTo>
                <a:cubicBezTo>
                  <a:pt x="33" y="79"/>
                  <a:pt x="33" y="79"/>
                  <a:pt x="33" y="79"/>
                </a:cubicBezTo>
                <a:cubicBezTo>
                  <a:pt x="33" y="52"/>
                  <a:pt x="33" y="52"/>
                  <a:pt x="33" y="52"/>
                </a:cubicBezTo>
                <a:cubicBezTo>
                  <a:pt x="19" y="52"/>
                  <a:pt x="19" y="52"/>
                  <a:pt x="19" y="52"/>
                </a:cubicBezTo>
                <a:lnTo>
                  <a:pt x="19" y="79"/>
                </a:lnTo>
                <a:close/>
              </a:path>
            </a:pathLst>
          </a:custGeom>
          <a:solidFill>
            <a:srgbClr val="5F5F5F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6643" name="Freeform 59" title=""/>
          <p:cNvSpPr>
            <a:spLocks noEditPoints="1"/>
          </p:cNvSpPr>
          <p:nvPr/>
        </p:nvSpPr>
        <p:spPr>
          <a:xfrm>
            <a:off x="7264400" y="2259013"/>
            <a:ext cx="328613" cy="279400"/>
          </a:xfrm>
          <a:custGeom>
            <a:cxnLst>
              <a:cxn ang="0">
                <a:pos x="2147483646" y="0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0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100" h="85">
                <a:moveTo>
                  <a:pt x="4" y="0"/>
                </a:moveTo>
                <a:cubicBezTo>
                  <a:pt x="95" y="0"/>
                  <a:pt x="95" y="0"/>
                  <a:pt x="95" y="0"/>
                </a:cubicBezTo>
                <a:cubicBezTo>
                  <a:pt x="100" y="0"/>
                  <a:pt x="100" y="0"/>
                  <a:pt x="100" y="0"/>
                </a:cubicBezTo>
                <a:cubicBezTo>
                  <a:pt x="100" y="5"/>
                  <a:pt x="100" y="5"/>
                  <a:pt x="100" y="5"/>
                </a:cubicBezTo>
                <a:cubicBezTo>
                  <a:pt x="100" y="56"/>
                  <a:pt x="100" y="56"/>
                  <a:pt x="100" y="56"/>
                </a:cubicBezTo>
                <a:cubicBezTo>
                  <a:pt x="100" y="61"/>
                  <a:pt x="100" y="61"/>
                  <a:pt x="100" y="61"/>
                </a:cubicBezTo>
                <a:cubicBezTo>
                  <a:pt x="95" y="61"/>
                  <a:pt x="95" y="61"/>
                  <a:pt x="95" y="61"/>
                </a:cubicBezTo>
                <a:cubicBezTo>
                  <a:pt x="68" y="61"/>
                  <a:pt x="68" y="61"/>
                  <a:pt x="68" y="61"/>
                </a:cubicBezTo>
                <a:cubicBezTo>
                  <a:pt x="68" y="78"/>
                  <a:pt x="68" y="78"/>
                  <a:pt x="68" y="78"/>
                </a:cubicBezTo>
                <a:cubicBezTo>
                  <a:pt x="79" y="78"/>
                  <a:pt x="79" y="78"/>
                  <a:pt x="79" y="78"/>
                </a:cubicBezTo>
                <a:cubicBezTo>
                  <a:pt x="79" y="85"/>
                  <a:pt x="79" y="85"/>
                  <a:pt x="79" y="85"/>
                </a:cubicBezTo>
                <a:cubicBezTo>
                  <a:pt x="25" y="85"/>
                  <a:pt x="25" y="85"/>
                  <a:pt x="25" y="85"/>
                </a:cubicBezTo>
                <a:cubicBezTo>
                  <a:pt x="25" y="78"/>
                  <a:pt x="25" y="78"/>
                  <a:pt x="25" y="78"/>
                </a:cubicBezTo>
                <a:cubicBezTo>
                  <a:pt x="34" y="78"/>
                  <a:pt x="34" y="78"/>
                  <a:pt x="34" y="78"/>
                </a:cubicBezTo>
                <a:cubicBezTo>
                  <a:pt x="34" y="61"/>
                  <a:pt x="34" y="61"/>
                  <a:pt x="34" y="61"/>
                </a:cubicBezTo>
                <a:cubicBezTo>
                  <a:pt x="4" y="61"/>
                  <a:pt x="4" y="61"/>
                  <a:pt x="4" y="61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5"/>
                  <a:pt x="0" y="5"/>
                  <a:pt x="0" y="5"/>
                </a:cubicBezTo>
                <a:cubicBezTo>
                  <a:pt x="0" y="0"/>
                  <a:pt x="0" y="0"/>
                  <a:pt x="0" y="0"/>
                </a:cubicBezTo>
                <a:cubicBezTo>
                  <a:pt x="4" y="0"/>
                  <a:pt x="4" y="0"/>
                  <a:pt x="4" y="0"/>
                </a:cubicBezTo>
                <a:close/>
                <a:moveTo>
                  <a:pt x="30" y="24"/>
                </a:moveTo>
                <a:cubicBezTo>
                  <a:pt x="34" y="28"/>
                  <a:pt x="34" y="28"/>
                  <a:pt x="34" y="28"/>
                </a:cubicBezTo>
                <a:cubicBezTo>
                  <a:pt x="34" y="27"/>
                  <a:pt x="34" y="27"/>
                  <a:pt x="35" y="27"/>
                </a:cubicBezTo>
                <a:cubicBezTo>
                  <a:pt x="39" y="22"/>
                  <a:pt x="45" y="20"/>
                  <a:pt x="51" y="20"/>
                </a:cubicBezTo>
                <a:cubicBezTo>
                  <a:pt x="57" y="20"/>
                  <a:pt x="63" y="22"/>
                  <a:pt x="67" y="27"/>
                </a:cubicBezTo>
                <a:cubicBezTo>
                  <a:pt x="67" y="27"/>
                  <a:pt x="68" y="28"/>
                  <a:pt x="68" y="28"/>
                </a:cubicBezTo>
                <a:cubicBezTo>
                  <a:pt x="71" y="24"/>
                  <a:pt x="71" y="24"/>
                  <a:pt x="71" y="24"/>
                </a:cubicBezTo>
                <a:cubicBezTo>
                  <a:pt x="71" y="24"/>
                  <a:pt x="71" y="23"/>
                  <a:pt x="70" y="23"/>
                </a:cubicBezTo>
                <a:cubicBezTo>
                  <a:pt x="65" y="17"/>
                  <a:pt x="58" y="14"/>
                  <a:pt x="51" y="14"/>
                </a:cubicBezTo>
                <a:cubicBezTo>
                  <a:pt x="44" y="14"/>
                  <a:pt x="37" y="17"/>
                  <a:pt x="31" y="23"/>
                </a:cubicBezTo>
                <a:cubicBezTo>
                  <a:pt x="31" y="23"/>
                  <a:pt x="31" y="24"/>
                  <a:pt x="30" y="24"/>
                </a:cubicBezTo>
                <a:close/>
                <a:moveTo>
                  <a:pt x="37" y="32"/>
                </a:moveTo>
                <a:cubicBezTo>
                  <a:pt x="41" y="36"/>
                  <a:pt x="41" y="36"/>
                  <a:pt x="41" y="36"/>
                </a:cubicBezTo>
                <a:cubicBezTo>
                  <a:pt x="41" y="36"/>
                  <a:pt x="41" y="36"/>
                  <a:pt x="41" y="36"/>
                </a:cubicBezTo>
                <a:cubicBezTo>
                  <a:pt x="44" y="33"/>
                  <a:pt x="47" y="31"/>
                  <a:pt x="51" y="31"/>
                </a:cubicBezTo>
                <a:cubicBezTo>
                  <a:pt x="54" y="31"/>
                  <a:pt x="58" y="33"/>
                  <a:pt x="60" y="36"/>
                </a:cubicBezTo>
                <a:cubicBezTo>
                  <a:pt x="61" y="36"/>
                  <a:pt x="61" y="36"/>
                  <a:pt x="61" y="36"/>
                </a:cubicBezTo>
                <a:cubicBezTo>
                  <a:pt x="64" y="32"/>
                  <a:pt x="64" y="32"/>
                  <a:pt x="64" y="32"/>
                </a:cubicBezTo>
                <a:cubicBezTo>
                  <a:pt x="64" y="32"/>
                  <a:pt x="64" y="32"/>
                  <a:pt x="64" y="32"/>
                </a:cubicBezTo>
                <a:cubicBezTo>
                  <a:pt x="60" y="28"/>
                  <a:pt x="56" y="26"/>
                  <a:pt x="51" y="26"/>
                </a:cubicBezTo>
                <a:cubicBezTo>
                  <a:pt x="46" y="26"/>
                  <a:pt x="41" y="28"/>
                  <a:pt x="38" y="32"/>
                </a:cubicBezTo>
                <a:cubicBezTo>
                  <a:pt x="38" y="32"/>
                  <a:pt x="37" y="32"/>
                  <a:pt x="37" y="32"/>
                </a:cubicBezTo>
                <a:close/>
                <a:moveTo>
                  <a:pt x="51" y="37"/>
                </a:moveTo>
                <a:cubicBezTo>
                  <a:pt x="49" y="37"/>
                  <a:pt x="47" y="39"/>
                  <a:pt x="47" y="41"/>
                </a:cubicBezTo>
                <a:cubicBezTo>
                  <a:pt x="47" y="43"/>
                  <a:pt x="49" y="45"/>
                  <a:pt x="51" y="45"/>
                </a:cubicBezTo>
                <a:cubicBezTo>
                  <a:pt x="54" y="45"/>
                  <a:pt x="55" y="43"/>
                  <a:pt x="55" y="41"/>
                </a:cubicBezTo>
                <a:cubicBezTo>
                  <a:pt x="55" y="39"/>
                  <a:pt x="54" y="37"/>
                  <a:pt x="51" y="37"/>
                </a:cubicBezTo>
                <a:close/>
                <a:moveTo>
                  <a:pt x="91" y="9"/>
                </a:moveTo>
                <a:cubicBezTo>
                  <a:pt x="8" y="9"/>
                  <a:pt x="8" y="9"/>
                  <a:pt x="8" y="9"/>
                </a:cubicBezTo>
                <a:cubicBezTo>
                  <a:pt x="8" y="52"/>
                  <a:pt x="8" y="52"/>
                  <a:pt x="8" y="52"/>
                </a:cubicBezTo>
                <a:cubicBezTo>
                  <a:pt x="91" y="52"/>
                  <a:pt x="91" y="52"/>
                  <a:pt x="91" y="52"/>
                </a:cubicBezTo>
                <a:lnTo>
                  <a:pt x="91" y="9"/>
                </a:lnTo>
                <a:close/>
              </a:path>
            </a:pathLst>
          </a:custGeom>
          <a:solidFill>
            <a:srgbClr val="5F5F5F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6644" name="Freeform 60" title=""/>
          <p:cNvSpPr>
            <a:spLocks noEditPoints="1"/>
          </p:cNvSpPr>
          <p:nvPr/>
        </p:nvSpPr>
        <p:spPr>
          <a:xfrm>
            <a:off x="7286625" y="1614488"/>
            <a:ext cx="287338" cy="336550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87" h="102">
                <a:moveTo>
                  <a:pt x="28" y="16"/>
                </a:moveTo>
                <a:cubicBezTo>
                  <a:pt x="28" y="14"/>
                  <a:pt x="57" y="15"/>
                  <a:pt x="57" y="15"/>
                </a:cubicBezTo>
                <a:cubicBezTo>
                  <a:pt x="60" y="31"/>
                  <a:pt x="60" y="31"/>
                  <a:pt x="60" y="31"/>
                </a:cubicBezTo>
                <a:cubicBezTo>
                  <a:pt x="62" y="31"/>
                  <a:pt x="63" y="31"/>
                  <a:pt x="65" y="31"/>
                </a:cubicBezTo>
                <a:cubicBezTo>
                  <a:pt x="65" y="34"/>
                  <a:pt x="64" y="35"/>
                  <a:pt x="64" y="37"/>
                </a:cubicBezTo>
                <a:cubicBezTo>
                  <a:pt x="63" y="38"/>
                  <a:pt x="63" y="39"/>
                  <a:pt x="62" y="39"/>
                </a:cubicBezTo>
                <a:cubicBezTo>
                  <a:pt x="61" y="39"/>
                  <a:pt x="61" y="39"/>
                  <a:pt x="61" y="39"/>
                </a:cubicBezTo>
                <a:cubicBezTo>
                  <a:pt x="60" y="40"/>
                  <a:pt x="60" y="40"/>
                  <a:pt x="60" y="40"/>
                </a:cubicBezTo>
                <a:cubicBezTo>
                  <a:pt x="59" y="44"/>
                  <a:pt x="58" y="48"/>
                  <a:pt x="57" y="51"/>
                </a:cubicBezTo>
                <a:cubicBezTo>
                  <a:pt x="55" y="53"/>
                  <a:pt x="53" y="55"/>
                  <a:pt x="50" y="56"/>
                </a:cubicBezTo>
                <a:cubicBezTo>
                  <a:pt x="49" y="57"/>
                  <a:pt x="45" y="57"/>
                  <a:pt x="42" y="57"/>
                </a:cubicBezTo>
                <a:cubicBezTo>
                  <a:pt x="38" y="57"/>
                  <a:pt x="35" y="56"/>
                  <a:pt x="34" y="56"/>
                </a:cubicBezTo>
                <a:cubicBezTo>
                  <a:pt x="31" y="55"/>
                  <a:pt x="29" y="53"/>
                  <a:pt x="28" y="50"/>
                </a:cubicBezTo>
                <a:cubicBezTo>
                  <a:pt x="27" y="47"/>
                  <a:pt x="25" y="44"/>
                  <a:pt x="25" y="40"/>
                </a:cubicBezTo>
                <a:cubicBezTo>
                  <a:pt x="24" y="39"/>
                  <a:pt x="24" y="39"/>
                  <a:pt x="24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2" y="39"/>
                  <a:pt x="21" y="38"/>
                  <a:pt x="21" y="37"/>
                </a:cubicBezTo>
                <a:cubicBezTo>
                  <a:pt x="20" y="35"/>
                  <a:pt x="20" y="34"/>
                  <a:pt x="20" y="31"/>
                </a:cubicBezTo>
                <a:cubicBezTo>
                  <a:pt x="22" y="31"/>
                  <a:pt x="23" y="31"/>
                  <a:pt x="25" y="32"/>
                </a:cubicBezTo>
                <a:cubicBezTo>
                  <a:pt x="25" y="27"/>
                  <a:pt x="26" y="19"/>
                  <a:pt x="28" y="16"/>
                </a:cubicBezTo>
                <a:close/>
                <a:moveTo>
                  <a:pt x="12" y="66"/>
                </a:moveTo>
                <a:cubicBezTo>
                  <a:pt x="19" y="66"/>
                  <a:pt x="19" y="66"/>
                  <a:pt x="19" y="66"/>
                </a:cubicBezTo>
                <a:cubicBezTo>
                  <a:pt x="16" y="70"/>
                  <a:pt x="16" y="70"/>
                  <a:pt x="16" y="70"/>
                </a:cubicBezTo>
                <a:cubicBezTo>
                  <a:pt x="15" y="71"/>
                  <a:pt x="15" y="71"/>
                  <a:pt x="15" y="71"/>
                </a:cubicBezTo>
                <a:cubicBezTo>
                  <a:pt x="16" y="71"/>
                  <a:pt x="16" y="71"/>
                  <a:pt x="16" y="71"/>
                </a:cubicBezTo>
                <a:cubicBezTo>
                  <a:pt x="19" y="79"/>
                  <a:pt x="19" y="79"/>
                  <a:pt x="19" y="79"/>
                </a:cubicBezTo>
                <a:cubicBezTo>
                  <a:pt x="19" y="79"/>
                  <a:pt x="19" y="79"/>
                  <a:pt x="19" y="79"/>
                </a:cubicBezTo>
                <a:cubicBezTo>
                  <a:pt x="20" y="79"/>
                  <a:pt x="20" y="79"/>
                  <a:pt x="20" y="79"/>
                </a:cubicBezTo>
                <a:cubicBezTo>
                  <a:pt x="23" y="79"/>
                  <a:pt x="23" y="79"/>
                  <a:pt x="23" y="79"/>
                </a:cubicBezTo>
                <a:cubicBezTo>
                  <a:pt x="21" y="81"/>
                  <a:pt x="21" y="81"/>
                  <a:pt x="21" y="81"/>
                </a:cubicBezTo>
                <a:cubicBezTo>
                  <a:pt x="20" y="82"/>
                  <a:pt x="20" y="82"/>
                  <a:pt x="20" y="82"/>
                </a:cubicBezTo>
                <a:cubicBezTo>
                  <a:pt x="21" y="82"/>
                  <a:pt x="21" y="82"/>
                  <a:pt x="21" y="82"/>
                </a:cubicBezTo>
                <a:cubicBezTo>
                  <a:pt x="38" y="97"/>
                  <a:pt x="38" y="97"/>
                  <a:pt x="38" y="97"/>
                </a:cubicBezTo>
                <a:cubicBezTo>
                  <a:pt x="23" y="82"/>
                  <a:pt x="23" y="82"/>
                  <a:pt x="23" y="82"/>
                </a:cubicBezTo>
                <a:cubicBezTo>
                  <a:pt x="26" y="78"/>
                  <a:pt x="26" y="78"/>
                  <a:pt x="26" y="78"/>
                </a:cubicBezTo>
                <a:cubicBezTo>
                  <a:pt x="27" y="77"/>
                  <a:pt x="27" y="77"/>
                  <a:pt x="27" y="77"/>
                </a:cubicBezTo>
                <a:cubicBezTo>
                  <a:pt x="25" y="77"/>
                  <a:pt x="25" y="77"/>
                  <a:pt x="25" y="77"/>
                </a:cubicBezTo>
                <a:cubicBezTo>
                  <a:pt x="20" y="77"/>
                  <a:pt x="20" y="77"/>
                  <a:pt x="20" y="77"/>
                </a:cubicBezTo>
                <a:cubicBezTo>
                  <a:pt x="17" y="71"/>
                  <a:pt x="17" y="71"/>
                  <a:pt x="17" y="71"/>
                </a:cubicBezTo>
                <a:cubicBezTo>
                  <a:pt x="21" y="66"/>
                  <a:pt x="21" y="66"/>
                  <a:pt x="21" y="66"/>
                </a:cubicBezTo>
                <a:cubicBezTo>
                  <a:pt x="26" y="66"/>
                  <a:pt x="26" y="66"/>
                  <a:pt x="26" y="66"/>
                </a:cubicBezTo>
                <a:cubicBezTo>
                  <a:pt x="44" y="96"/>
                  <a:pt x="44" y="96"/>
                  <a:pt x="44" y="96"/>
                </a:cubicBezTo>
                <a:cubicBezTo>
                  <a:pt x="58" y="66"/>
                  <a:pt x="58" y="66"/>
                  <a:pt x="58" y="66"/>
                </a:cubicBezTo>
                <a:cubicBezTo>
                  <a:pt x="64" y="66"/>
                  <a:pt x="64" y="66"/>
                  <a:pt x="64" y="66"/>
                </a:cubicBezTo>
                <a:cubicBezTo>
                  <a:pt x="67" y="71"/>
                  <a:pt x="67" y="71"/>
                  <a:pt x="67" y="71"/>
                </a:cubicBezTo>
                <a:cubicBezTo>
                  <a:pt x="64" y="77"/>
                  <a:pt x="64" y="77"/>
                  <a:pt x="64" y="77"/>
                </a:cubicBezTo>
                <a:cubicBezTo>
                  <a:pt x="60" y="77"/>
                  <a:pt x="60" y="77"/>
                  <a:pt x="60" y="77"/>
                </a:cubicBezTo>
                <a:cubicBezTo>
                  <a:pt x="58" y="77"/>
                  <a:pt x="58" y="77"/>
                  <a:pt x="58" y="77"/>
                </a:cubicBezTo>
                <a:cubicBezTo>
                  <a:pt x="59" y="78"/>
                  <a:pt x="59" y="78"/>
                  <a:pt x="59" y="78"/>
                </a:cubicBezTo>
                <a:cubicBezTo>
                  <a:pt x="62" y="82"/>
                  <a:pt x="62" y="82"/>
                  <a:pt x="62" y="82"/>
                </a:cubicBezTo>
                <a:cubicBezTo>
                  <a:pt x="50" y="97"/>
                  <a:pt x="50" y="97"/>
                  <a:pt x="50" y="97"/>
                </a:cubicBezTo>
                <a:cubicBezTo>
                  <a:pt x="64" y="82"/>
                  <a:pt x="64" y="82"/>
                  <a:pt x="64" y="82"/>
                </a:cubicBezTo>
                <a:cubicBezTo>
                  <a:pt x="64" y="82"/>
                  <a:pt x="64" y="82"/>
                  <a:pt x="64" y="82"/>
                </a:cubicBezTo>
                <a:cubicBezTo>
                  <a:pt x="64" y="81"/>
                  <a:pt x="64" y="81"/>
                  <a:pt x="64" y="81"/>
                </a:cubicBezTo>
                <a:cubicBezTo>
                  <a:pt x="62" y="79"/>
                  <a:pt x="62" y="79"/>
                  <a:pt x="62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66" y="79"/>
                  <a:pt x="66" y="79"/>
                  <a:pt x="66" y="79"/>
                </a:cubicBezTo>
                <a:cubicBezTo>
                  <a:pt x="69" y="71"/>
                  <a:pt x="69" y="71"/>
                  <a:pt x="69" y="71"/>
                </a:cubicBezTo>
                <a:cubicBezTo>
                  <a:pt x="69" y="71"/>
                  <a:pt x="69" y="71"/>
                  <a:pt x="69" y="71"/>
                </a:cubicBezTo>
                <a:cubicBezTo>
                  <a:pt x="69" y="70"/>
                  <a:pt x="69" y="70"/>
                  <a:pt x="69" y="70"/>
                </a:cubicBezTo>
                <a:cubicBezTo>
                  <a:pt x="66" y="66"/>
                  <a:pt x="66" y="66"/>
                  <a:pt x="66" y="66"/>
                </a:cubicBezTo>
                <a:cubicBezTo>
                  <a:pt x="74" y="65"/>
                  <a:pt x="74" y="65"/>
                  <a:pt x="74" y="65"/>
                </a:cubicBezTo>
                <a:cubicBezTo>
                  <a:pt x="82" y="73"/>
                  <a:pt x="87" y="91"/>
                  <a:pt x="86" y="102"/>
                </a:cubicBezTo>
                <a:cubicBezTo>
                  <a:pt x="57" y="102"/>
                  <a:pt x="28" y="102"/>
                  <a:pt x="0" y="102"/>
                </a:cubicBezTo>
                <a:cubicBezTo>
                  <a:pt x="0" y="92"/>
                  <a:pt x="2" y="75"/>
                  <a:pt x="12" y="66"/>
                </a:cubicBezTo>
                <a:close/>
                <a:moveTo>
                  <a:pt x="68" y="28"/>
                </a:moveTo>
                <a:cubicBezTo>
                  <a:pt x="68" y="28"/>
                  <a:pt x="68" y="28"/>
                  <a:pt x="68" y="28"/>
                </a:cubicBezTo>
                <a:cubicBezTo>
                  <a:pt x="68" y="28"/>
                  <a:pt x="66" y="10"/>
                  <a:pt x="65" y="8"/>
                </a:cubicBezTo>
                <a:cubicBezTo>
                  <a:pt x="64" y="5"/>
                  <a:pt x="55" y="1"/>
                  <a:pt x="48" y="1"/>
                </a:cubicBezTo>
                <a:cubicBezTo>
                  <a:pt x="42" y="0"/>
                  <a:pt x="26" y="1"/>
                  <a:pt x="21" y="5"/>
                </a:cubicBezTo>
                <a:cubicBezTo>
                  <a:pt x="18" y="8"/>
                  <a:pt x="18" y="23"/>
                  <a:pt x="18" y="28"/>
                </a:cubicBezTo>
                <a:cubicBezTo>
                  <a:pt x="17" y="28"/>
                  <a:pt x="17" y="28"/>
                  <a:pt x="17" y="28"/>
                </a:cubicBezTo>
                <a:cubicBezTo>
                  <a:pt x="16" y="29"/>
                  <a:pt x="16" y="29"/>
                  <a:pt x="16" y="29"/>
                </a:cubicBezTo>
                <a:cubicBezTo>
                  <a:pt x="16" y="30"/>
                  <a:pt x="16" y="30"/>
                  <a:pt x="16" y="30"/>
                </a:cubicBezTo>
                <a:cubicBezTo>
                  <a:pt x="16" y="33"/>
                  <a:pt x="16" y="36"/>
                  <a:pt x="17" y="38"/>
                </a:cubicBezTo>
                <a:cubicBezTo>
                  <a:pt x="18" y="40"/>
                  <a:pt x="19" y="42"/>
                  <a:pt x="21" y="43"/>
                </a:cubicBezTo>
                <a:cubicBezTo>
                  <a:pt x="22" y="46"/>
                  <a:pt x="23" y="49"/>
                  <a:pt x="24" y="52"/>
                </a:cubicBezTo>
                <a:cubicBezTo>
                  <a:pt x="26" y="56"/>
                  <a:pt x="29" y="58"/>
                  <a:pt x="32" y="60"/>
                </a:cubicBezTo>
                <a:cubicBezTo>
                  <a:pt x="34" y="61"/>
                  <a:pt x="38" y="61"/>
                  <a:pt x="42" y="61"/>
                </a:cubicBezTo>
                <a:cubicBezTo>
                  <a:pt x="46" y="61"/>
                  <a:pt x="50" y="61"/>
                  <a:pt x="52" y="60"/>
                </a:cubicBezTo>
                <a:cubicBezTo>
                  <a:pt x="56" y="59"/>
                  <a:pt x="58" y="56"/>
                  <a:pt x="60" y="53"/>
                </a:cubicBezTo>
                <a:cubicBezTo>
                  <a:pt x="62" y="50"/>
                  <a:pt x="63" y="46"/>
                  <a:pt x="64" y="43"/>
                </a:cubicBezTo>
                <a:cubicBezTo>
                  <a:pt x="66" y="42"/>
                  <a:pt x="67" y="40"/>
                  <a:pt x="68" y="38"/>
                </a:cubicBezTo>
                <a:cubicBezTo>
                  <a:pt x="69" y="36"/>
                  <a:pt x="69" y="33"/>
                  <a:pt x="69" y="30"/>
                </a:cubicBezTo>
                <a:cubicBezTo>
                  <a:pt x="69" y="29"/>
                  <a:pt x="69" y="29"/>
                  <a:pt x="69" y="29"/>
                </a:cubicBezTo>
                <a:cubicBezTo>
                  <a:pt x="68" y="28"/>
                  <a:pt x="68" y="28"/>
                  <a:pt x="68" y="28"/>
                </a:cubicBezTo>
                <a:cubicBezTo>
                  <a:pt x="68" y="28"/>
                  <a:pt x="68" y="28"/>
                  <a:pt x="68" y="28"/>
                </a:cubicBezTo>
                <a:close/>
              </a:path>
            </a:pathLst>
          </a:custGeom>
          <a:solidFill>
            <a:srgbClr val="5F5F5F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6645" name="Freeform 61" title=""/>
          <p:cNvSpPr/>
          <p:nvPr/>
        </p:nvSpPr>
        <p:spPr>
          <a:xfrm>
            <a:off x="1225550" y="1706563"/>
            <a:ext cx="1809750" cy="1811337"/>
          </a:xfrm>
          <a:custGeom>
            <a:cxnLst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1141" h="1141">
                <a:moveTo>
                  <a:pt x="572" y="1141"/>
                </a:moveTo>
                <a:lnTo>
                  <a:pt x="0" y="570"/>
                </a:lnTo>
                <a:lnTo>
                  <a:pt x="572" y="0"/>
                </a:lnTo>
                <a:lnTo>
                  <a:pt x="1141" y="570"/>
                </a:lnTo>
                <a:lnTo>
                  <a:pt x="572" y="1141"/>
                </a:lnTo>
                <a:close/>
              </a:path>
            </a:pathLst>
          </a:custGeom>
          <a:solidFill>
            <a:srgbClr val="33CCFF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6646" name="Freeform 62" title=""/>
          <p:cNvSpPr/>
          <p:nvPr/>
        </p:nvSpPr>
        <p:spPr>
          <a:xfrm>
            <a:off x="2481263" y="2651125"/>
            <a:ext cx="1179512" cy="1179513"/>
          </a:xfrm>
          <a:custGeom>
            <a:cxnLst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743" h="743">
                <a:moveTo>
                  <a:pt x="373" y="743"/>
                </a:moveTo>
                <a:lnTo>
                  <a:pt x="0" y="372"/>
                </a:lnTo>
                <a:lnTo>
                  <a:pt x="373" y="0"/>
                </a:lnTo>
                <a:lnTo>
                  <a:pt x="743" y="372"/>
                </a:lnTo>
                <a:lnTo>
                  <a:pt x="373" y="743"/>
                </a:lnTo>
                <a:close/>
              </a:path>
            </a:pathLst>
          </a:custGeom>
          <a:solidFill>
            <a:srgbClr val="2D4454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6647" name="Freeform 63" title=""/>
          <p:cNvSpPr/>
          <p:nvPr/>
        </p:nvSpPr>
        <p:spPr>
          <a:xfrm>
            <a:off x="2393950" y="1223963"/>
            <a:ext cx="1350963" cy="1354137"/>
          </a:xfrm>
          <a:custGeom>
            <a:cxnLst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851" h="853">
                <a:moveTo>
                  <a:pt x="427" y="853"/>
                </a:moveTo>
                <a:lnTo>
                  <a:pt x="0" y="426"/>
                </a:lnTo>
                <a:lnTo>
                  <a:pt x="427" y="0"/>
                </a:lnTo>
                <a:lnTo>
                  <a:pt x="851" y="426"/>
                </a:lnTo>
                <a:lnTo>
                  <a:pt x="427" y="853"/>
                </a:lnTo>
                <a:close/>
              </a:path>
            </a:pathLst>
          </a:custGeom>
          <a:solidFill>
            <a:srgbClr val="FF9900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6648" name="Freeform 64" title=""/>
          <p:cNvSpPr/>
          <p:nvPr/>
        </p:nvSpPr>
        <p:spPr>
          <a:xfrm>
            <a:off x="3108325" y="2141538"/>
            <a:ext cx="952500" cy="949325"/>
          </a:xfrm>
          <a:custGeom>
            <a:cxnLst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600" h="598">
                <a:moveTo>
                  <a:pt x="300" y="598"/>
                </a:moveTo>
                <a:lnTo>
                  <a:pt x="0" y="298"/>
                </a:lnTo>
                <a:lnTo>
                  <a:pt x="300" y="0"/>
                </a:lnTo>
                <a:lnTo>
                  <a:pt x="600" y="298"/>
                </a:lnTo>
                <a:lnTo>
                  <a:pt x="300" y="598"/>
                </a:lnTo>
                <a:close/>
              </a:path>
            </a:pathLst>
          </a:custGeom>
          <a:solidFill>
            <a:srgbClr val="C0C0C0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6649" name="Rectangle 65"/>
          <p:cNvSpPr>
            <a:spLocks noChangeArrowheads="1"/>
          </p:cNvSpPr>
          <p:nvPr/>
        </p:nvSpPr>
        <p:spPr bwMode="auto">
          <a:xfrm>
            <a:off x="1824038" y="2409825"/>
            <a:ext cx="6604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lvl="0" indent="0" eaLnBrk="1" hangingPunct="0"/>
            <a:r>
              <a:rPr lang="en-US" altLang="zh-CN" sz="2500" spc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60%</a:t>
            </a:r>
            <a:endParaRPr lang="en-US" altLang="zh-CN" sz="1800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  <p:sp>
        <p:nvSpPr>
          <p:cNvPr id="26650" name="Rectangle 66"/>
          <p:cNvSpPr>
            <a:spLocks noChangeArrowheads="1"/>
          </p:cNvSpPr>
          <p:nvPr/>
        </p:nvSpPr>
        <p:spPr bwMode="auto">
          <a:xfrm>
            <a:off x="2800350" y="1724025"/>
            <a:ext cx="5826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lvl="0" indent="0" eaLnBrk="1" hangingPunct="0"/>
            <a:r>
              <a:rPr lang="en-US" altLang="zh-CN" sz="2200" spc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35%</a:t>
            </a:r>
            <a:endParaRPr lang="en-US" altLang="zh-CN" sz="1800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  <p:sp>
        <p:nvSpPr>
          <p:cNvPr id="26651" name="Rectangle 67"/>
          <p:cNvSpPr>
            <a:spLocks noChangeArrowheads="1"/>
          </p:cNvSpPr>
          <p:nvPr/>
        </p:nvSpPr>
        <p:spPr bwMode="auto">
          <a:xfrm>
            <a:off x="2881313" y="3135313"/>
            <a:ext cx="3968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lvl="0" indent="0" eaLnBrk="1" hangingPunct="0"/>
            <a:r>
              <a:rPr lang="en-US" altLang="zh-CN" sz="1500" spc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28%</a:t>
            </a:r>
            <a:endParaRPr lang="en-US" altLang="zh-CN" sz="1800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  <p:sp>
        <p:nvSpPr>
          <p:cNvPr id="26652" name="Rectangle 68"/>
          <p:cNvSpPr>
            <a:spLocks noChangeArrowheads="1"/>
          </p:cNvSpPr>
          <p:nvPr/>
        </p:nvSpPr>
        <p:spPr bwMode="auto">
          <a:xfrm>
            <a:off x="3409950" y="2519363"/>
            <a:ext cx="3968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lvl="0" indent="0" eaLnBrk="1" hangingPunct="0"/>
            <a:r>
              <a:rPr lang="en-US" altLang="zh-CN" sz="1500" spc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15%</a:t>
            </a:r>
            <a:endParaRPr lang="en-US" altLang="zh-CN" sz="1800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  <p:sp>
        <p:nvSpPr>
          <p:cNvPr id="26653" name="Text Box 69" title=""/>
          <p:cNvSpPr txBox="1"/>
          <p:nvPr/>
        </p:nvSpPr>
        <p:spPr>
          <a:xfrm>
            <a:off x="1258888" y="4086225"/>
            <a:ext cx="6513512" cy="7191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lnSpc>
                <a:spcPct val="120000"/>
              </a:lnSpc>
            </a:pPr>
            <a:r>
              <a:rPr lang="zh-CN" altLang="en-US" sz="1400">
                <a:solidFill>
                  <a:srgbClr val="33CCFF"/>
                </a:solidFill>
                <a:latin typeface="Arial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400">
              <a:solidFill>
                <a:srgbClr val="33CCFF"/>
              </a:solidFill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1000">
                <a:latin typeface="Arial" pitchFamily="34" charset="0"/>
                <a:ea typeface="微软雅黑" panose="020b0503020204020204" pitchFamily="34" charset="-122"/>
              </a:rPr>
              <a:t>单击添加文本     单击添加文本    单击添加文本    单击添加文本     单击添加文本    单击添加文本    单击添加文本</a:t>
            </a:r>
            <a:endParaRPr lang="zh-CN" altLang="en-US" sz="1000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1000">
                <a:latin typeface="Arial" pitchFamily="34" charset="0"/>
                <a:ea typeface="微软雅黑" panose="020b0503020204020204" pitchFamily="34" charset="-122"/>
              </a:rPr>
              <a:t>单击添加文本     单击添加文本    单击添加文本    单击添加文本     单击添加文本    单击添加文本    单击添加文本</a:t>
            </a:r>
            <a:endParaRPr lang="zh-CN" altLang="en-US" sz="100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6654" name="Text Box 70" title=""/>
          <p:cNvSpPr txBox="1"/>
          <p:nvPr/>
        </p:nvSpPr>
        <p:spPr>
          <a:xfrm>
            <a:off x="179388" y="482600"/>
            <a:ext cx="2770187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en-US" altLang="zh-CN" sz="1600" b="1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PART/03</a:t>
            </a:r>
            <a:r>
              <a:rPr lang="en-US" altLang="zh-CN" sz="1600" b="1">
                <a:solidFill>
                  <a:srgbClr val="FFFF00"/>
                </a:solidFill>
                <a:latin typeface="微软雅黑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>
                <a:solidFill>
                  <a:schemeClr val="bg1"/>
                </a:solidFill>
                <a:latin typeface="Arial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7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entr" presetSubtype="0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9" presetClass="entr" presetSubtype="0" de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9" presetClass="entr" presetSubtype="0" decel="10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2" presetClass="entr" presetSubtype="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9" presetClass="entr" presetSubtype="0" decel="10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6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6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6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/>
      <p:bldP spid="26634" grpId="0"/>
      <p:bldP spid="26637" grpId="0"/>
      <p:bldP spid="26640" grpId="0"/>
      <p:bldP spid="26649" grpId="0"/>
      <p:bldP spid="26650" grpId="0"/>
      <p:bldP spid="26651" grpId="0"/>
      <p:bldP spid="26652" grpId="0"/>
      <p:bldP spid="26653" grpId="0"/>
      <p:bldP spid="266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solidFill>
          <a:srgbClr val="26C6DA"/>
        </a:solidFill>
      </p:bgPr>
    </p:bg>
    <p:spTree>
      <p:nvGrpSpPr>
        <p:cNvPr id="1" name="" title=""/>
        <p:cNvGrpSpPr/>
        <p:nvPr/>
      </p:nvGrpSpPr>
      <p:grpSpPr/>
      <p:cxnSp>
        <p:nvCxnSpPr>
          <p:cNvPr id="9218" name="Line 333" title=""/>
          <p:cNvCxnSpPr/>
          <p:nvPr/>
        </p:nvCxnSpPr>
        <p:spPr>
          <a:xfrm flipV="1">
            <a:off x="-5003800" y="1714500"/>
            <a:ext cx="14144625" cy="22225"/>
          </a:xfrm>
          <a:prstGeom prst="line">
            <a:avLst/>
          </a:prstGeom>
          <a:noFill/>
          <a:ln w="25400">
            <a:solidFill>
              <a:srgbClr val="EDE8C7"/>
            </a:solidFill>
            <a:prstDash val="dash"/>
            <a:round/>
          </a:ln>
        </p:spPr>
      </p:cxnSp>
      <p:grpSp>
        <p:nvGrpSpPr>
          <p:cNvPr id="9219" name="Group 216" title=""/>
          <p:cNvGrpSpPr/>
          <p:nvPr/>
        </p:nvGrpSpPr>
        <p:grpSpPr>
          <a:xfrm>
            <a:off x="250825" y="2787650"/>
            <a:ext cx="1201738" cy="71438"/>
            <a:chOff x="4759" y="1740"/>
            <a:chExt cx="757" cy="45"/>
          </a:xfrm>
        </p:grpSpPr>
        <p:sp>
          <p:nvSpPr>
            <p:cNvPr id="9220" name="Rectangle 217" title=""/>
            <p:cNvSpPr/>
            <p:nvPr/>
          </p:nvSpPr>
          <p:spPr>
            <a:xfrm>
              <a:off x="5339" y="1740"/>
              <a:ext cx="177" cy="45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/>
            </a:p>
          </p:txBody>
        </p:sp>
        <p:sp>
          <p:nvSpPr>
            <p:cNvPr id="9221" name="Rectangle 218" title=""/>
            <p:cNvSpPr/>
            <p:nvPr/>
          </p:nvSpPr>
          <p:spPr>
            <a:xfrm>
              <a:off x="4759" y="1740"/>
              <a:ext cx="522" cy="45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/>
            </a:p>
          </p:txBody>
        </p:sp>
      </p:grpSp>
      <p:grpSp>
        <p:nvGrpSpPr>
          <p:cNvPr id="9222" name="Group 203" title=""/>
          <p:cNvGrpSpPr/>
          <p:nvPr/>
        </p:nvGrpSpPr>
        <p:grpSpPr>
          <a:xfrm>
            <a:off x="3968750" y="3146425"/>
            <a:ext cx="1201738" cy="74613"/>
            <a:chOff x="4477" y="2290"/>
            <a:chExt cx="757" cy="47"/>
          </a:xfrm>
        </p:grpSpPr>
        <p:sp>
          <p:nvSpPr>
            <p:cNvPr id="9223" name="Rectangle 204" title=""/>
            <p:cNvSpPr/>
            <p:nvPr/>
          </p:nvSpPr>
          <p:spPr>
            <a:xfrm>
              <a:off x="4477" y="2290"/>
              <a:ext cx="176" cy="47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/>
            </a:p>
          </p:txBody>
        </p:sp>
        <p:sp>
          <p:nvSpPr>
            <p:cNvPr id="9224" name="Rectangle 205" title=""/>
            <p:cNvSpPr/>
            <p:nvPr/>
          </p:nvSpPr>
          <p:spPr>
            <a:xfrm>
              <a:off x="4710" y="2290"/>
              <a:ext cx="524" cy="47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/>
            </a:p>
          </p:txBody>
        </p:sp>
      </p:grpSp>
      <p:grpSp>
        <p:nvGrpSpPr>
          <p:cNvPr id="9225" name="Group 206" title=""/>
          <p:cNvGrpSpPr/>
          <p:nvPr/>
        </p:nvGrpSpPr>
        <p:grpSpPr>
          <a:xfrm>
            <a:off x="2597150" y="2424113"/>
            <a:ext cx="1201738" cy="74612"/>
            <a:chOff x="3596" y="2055"/>
            <a:chExt cx="757" cy="47"/>
          </a:xfrm>
        </p:grpSpPr>
        <p:sp>
          <p:nvSpPr>
            <p:cNvPr id="9226" name="Rectangle 207" title=""/>
            <p:cNvSpPr/>
            <p:nvPr/>
          </p:nvSpPr>
          <p:spPr>
            <a:xfrm>
              <a:off x="4178" y="2055"/>
              <a:ext cx="175" cy="47"/>
            </a:xfrm>
            <a:prstGeom prst="rect">
              <a:avLst/>
            </a:prstGeom>
            <a:solidFill>
              <a:schemeClr val="accent1">
                <a:alpha val="30196"/>
              </a:schemeClr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/>
            </a:p>
          </p:txBody>
        </p:sp>
        <p:sp>
          <p:nvSpPr>
            <p:cNvPr id="9227" name="Rectangle 208" title=""/>
            <p:cNvSpPr/>
            <p:nvPr/>
          </p:nvSpPr>
          <p:spPr>
            <a:xfrm>
              <a:off x="3596" y="2055"/>
              <a:ext cx="524" cy="47"/>
            </a:xfrm>
            <a:prstGeom prst="rect">
              <a:avLst/>
            </a:prstGeom>
            <a:solidFill>
              <a:schemeClr val="accent1">
                <a:alpha val="30196"/>
              </a:schemeClr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/>
            </a:p>
          </p:txBody>
        </p:sp>
      </p:grpSp>
      <p:grpSp>
        <p:nvGrpSpPr>
          <p:cNvPr id="9228" name="Group 209" title=""/>
          <p:cNvGrpSpPr/>
          <p:nvPr/>
        </p:nvGrpSpPr>
        <p:grpSpPr>
          <a:xfrm>
            <a:off x="6515100" y="2316163"/>
            <a:ext cx="1203325" cy="74612"/>
            <a:chOff x="4886" y="1938"/>
            <a:chExt cx="759" cy="47"/>
          </a:xfrm>
        </p:grpSpPr>
        <p:sp>
          <p:nvSpPr>
            <p:cNvPr id="9229" name="Rectangle 210" title=""/>
            <p:cNvSpPr/>
            <p:nvPr/>
          </p:nvSpPr>
          <p:spPr>
            <a:xfrm>
              <a:off x="5468" y="1938"/>
              <a:ext cx="177" cy="47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/>
            </a:p>
          </p:txBody>
        </p:sp>
        <p:sp>
          <p:nvSpPr>
            <p:cNvPr id="9230" name="Rectangle 211" title=""/>
            <p:cNvSpPr/>
            <p:nvPr/>
          </p:nvSpPr>
          <p:spPr>
            <a:xfrm>
              <a:off x="4886" y="1938"/>
              <a:ext cx="524" cy="47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/>
            </a:p>
          </p:txBody>
        </p:sp>
      </p:grpSp>
      <p:grpSp>
        <p:nvGrpSpPr>
          <p:cNvPr id="9231" name="Group 212" title=""/>
          <p:cNvGrpSpPr/>
          <p:nvPr/>
        </p:nvGrpSpPr>
        <p:grpSpPr>
          <a:xfrm>
            <a:off x="4857750" y="1922463"/>
            <a:ext cx="1201738" cy="71437"/>
            <a:chOff x="4759" y="1740"/>
            <a:chExt cx="757" cy="45"/>
          </a:xfrm>
        </p:grpSpPr>
        <p:sp>
          <p:nvSpPr>
            <p:cNvPr id="9232" name="Rectangle 213" title=""/>
            <p:cNvSpPr/>
            <p:nvPr/>
          </p:nvSpPr>
          <p:spPr>
            <a:xfrm>
              <a:off x="5339" y="1740"/>
              <a:ext cx="177" cy="45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/>
            </a:p>
          </p:txBody>
        </p:sp>
        <p:sp>
          <p:nvSpPr>
            <p:cNvPr id="9233" name="Rectangle 214" title=""/>
            <p:cNvSpPr/>
            <p:nvPr/>
          </p:nvSpPr>
          <p:spPr>
            <a:xfrm>
              <a:off x="4759" y="1740"/>
              <a:ext cx="522" cy="45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/>
            </a:p>
          </p:txBody>
        </p:sp>
      </p:grpSp>
      <p:grpSp>
        <p:nvGrpSpPr>
          <p:cNvPr id="9234" name="Group 200" title=""/>
          <p:cNvGrpSpPr/>
          <p:nvPr/>
        </p:nvGrpSpPr>
        <p:grpSpPr>
          <a:xfrm rot="10800000">
            <a:off x="787400" y="2192338"/>
            <a:ext cx="2163763" cy="1082675"/>
            <a:chOff x="1837" y="302"/>
            <a:chExt cx="1364" cy="682"/>
          </a:xfrm>
        </p:grpSpPr>
        <p:sp>
          <p:nvSpPr>
            <p:cNvPr id="9235" name="Freeform 14" title=""/>
            <p:cNvSpPr/>
            <p:nvPr/>
          </p:nvSpPr>
          <p:spPr>
            <a:xfrm>
              <a:off x="1839" y="302"/>
              <a:ext cx="1360" cy="71"/>
            </a:xfrm>
            <a:custGeom>
              <a:cxnLst>
                <a:cxn ang="0">
                  <a:pos x="10597" y="544"/>
                </a:cxn>
                <a:cxn ang="0">
                  <a:pos x="0" y="467"/>
                </a:cxn>
                <a:cxn ang="0">
                  <a:pos x="476" y="0"/>
                </a:cxn>
                <a:cxn ang="0">
                  <a:pos x="10121" y="77"/>
                </a:cxn>
                <a:cxn ang="0">
                  <a:pos x="10597" y="544"/>
                </a:cxn>
              </a:cxnLst>
              <a:rect l="l" t="t" r="r" b="b"/>
              <a:pathLst>
                <a:path w="686" h="36">
                  <a:moveTo>
                    <a:pt x="686" y="36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13"/>
                    <a:pt x="14" y="0"/>
                    <a:pt x="31" y="0"/>
                  </a:cubicBezTo>
                  <a:cubicBezTo>
                    <a:pt x="655" y="5"/>
                    <a:pt x="655" y="5"/>
                    <a:pt x="655" y="5"/>
                  </a:cubicBezTo>
                  <a:cubicBezTo>
                    <a:pt x="672" y="5"/>
                    <a:pt x="686" y="19"/>
                    <a:pt x="686" y="36"/>
                  </a:cubicBezTo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36" name="Freeform 15" title=""/>
            <p:cNvSpPr/>
            <p:nvPr/>
          </p:nvSpPr>
          <p:spPr>
            <a:xfrm>
              <a:off x="1920" y="363"/>
              <a:ext cx="1192" cy="621"/>
            </a:xfrm>
            <a:custGeom>
              <a:cxnLst>
                <a:cxn ang="0">
                  <a:pos x="8957" y="4849"/>
                </a:cxn>
                <a:cxn ang="0">
                  <a:pos x="296" y="4772"/>
                </a:cxn>
                <a:cxn ang="0">
                  <a:pos x="0" y="4476"/>
                </a:cxn>
                <a:cxn ang="0">
                  <a:pos x="32" y="0"/>
                </a:cxn>
                <a:cxn ang="0">
                  <a:pos x="9300" y="79"/>
                </a:cxn>
                <a:cxn ang="0">
                  <a:pos x="9268" y="4555"/>
                </a:cxn>
                <a:cxn ang="0">
                  <a:pos x="8957" y="4849"/>
                </a:cxn>
              </a:cxnLst>
              <a:rect l="l" t="t" r="r" b="b"/>
              <a:pathLst>
                <a:path w="601" h="313">
                  <a:moveTo>
                    <a:pt x="579" y="313"/>
                  </a:moveTo>
                  <a:cubicBezTo>
                    <a:pt x="19" y="308"/>
                    <a:pt x="19" y="308"/>
                    <a:pt x="19" y="308"/>
                  </a:cubicBezTo>
                  <a:cubicBezTo>
                    <a:pt x="8" y="308"/>
                    <a:pt x="0" y="299"/>
                    <a:pt x="0" y="289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601" y="5"/>
                    <a:pt x="601" y="5"/>
                    <a:pt x="601" y="5"/>
                  </a:cubicBezTo>
                  <a:cubicBezTo>
                    <a:pt x="599" y="294"/>
                    <a:pt x="599" y="294"/>
                    <a:pt x="599" y="294"/>
                  </a:cubicBezTo>
                  <a:cubicBezTo>
                    <a:pt x="599" y="304"/>
                    <a:pt x="590" y="313"/>
                    <a:pt x="579" y="313"/>
                  </a:cubicBezTo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37" name="Freeform 16" title=""/>
            <p:cNvSpPr/>
            <p:nvPr/>
          </p:nvSpPr>
          <p:spPr>
            <a:xfrm>
              <a:off x="1900" y="340"/>
              <a:ext cx="1192" cy="620"/>
            </a:xfrm>
            <a:custGeom>
              <a:cxnLst>
                <a:cxn ang="0">
                  <a:pos x="8957" y="4817"/>
                </a:cxn>
                <a:cxn ang="0">
                  <a:pos x="296" y="4740"/>
                </a:cxn>
                <a:cxn ang="0">
                  <a:pos x="0" y="4429"/>
                </a:cxn>
                <a:cxn ang="0">
                  <a:pos x="32" y="0"/>
                </a:cxn>
                <a:cxn ang="0">
                  <a:pos x="9300" y="79"/>
                </a:cxn>
                <a:cxn ang="0">
                  <a:pos x="9268" y="4508"/>
                </a:cxn>
                <a:cxn ang="0">
                  <a:pos x="8957" y="4817"/>
                </a:cxn>
              </a:cxnLst>
              <a:rect l="l" t="t" r="r" b="b"/>
              <a:pathLst>
                <a:path w="601" h="313">
                  <a:moveTo>
                    <a:pt x="579" y="313"/>
                  </a:moveTo>
                  <a:cubicBezTo>
                    <a:pt x="19" y="308"/>
                    <a:pt x="19" y="308"/>
                    <a:pt x="19" y="308"/>
                  </a:cubicBezTo>
                  <a:cubicBezTo>
                    <a:pt x="8" y="308"/>
                    <a:pt x="0" y="299"/>
                    <a:pt x="0" y="28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601" y="5"/>
                    <a:pt x="601" y="5"/>
                    <a:pt x="601" y="5"/>
                  </a:cubicBezTo>
                  <a:cubicBezTo>
                    <a:pt x="599" y="293"/>
                    <a:pt x="599" y="293"/>
                    <a:pt x="599" y="293"/>
                  </a:cubicBezTo>
                  <a:cubicBezTo>
                    <a:pt x="599" y="304"/>
                    <a:pt x="590" y="313"/>
                    <a:pt x="579" y="313"/>
                  </a:cubicBezTo>
                </a:path>
              </a:pathLst>
            </a:custGeom>
            <a:solidFill>
              <a:srgbClr val="F5EBE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38" name="Freeform 17" title=""/>
            <p:cNvSpPr/>
            <p:nvPr/>
          </p:nvSpPr>
          <p:spPr>
            <a:xfrm>
              <a:off x="1924" y="361"/>
              <a:ext cx="1188" cy="14"/>
            </a:xfrm>
            <a:custGeom>
              <a:cxnLst>
                <a:cxn ang="0">
                  <a:pos x="0" y="2"/>
                </a:cxn>
                <a:cxn ang="0">
                  <a:pos x="0" y="4"/>
                </a:cxn>
                <a:cxn ang="0">
                  <a:pos x="1188" y="14"/>
                </a:cxn>
                <a:cxn ang="0">
                  <a:pos x="1188" y="1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1188" y="14"/>
                </a:cxn>
                <a:cxn ang="0">
                  <a:pos x="1188" y="1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"/>
                </a:cxn>
              </a:cxnLst>
              <a:rect l="l" t="t" r="r" b="b"/>
              <a:pathLst>
                <a:path w="1188" h="14">
                  <a:moveTo>
                    <a:pt x="0" y="2"/>
                  </a:moveTo>
                  <a:lnTo>
                    <a:pt x="0" y="4"/>
                  </a:lnTo>
                  <a:lnTo>
                    <a:pt x="1188" y="14"/>
                  </a:lnTo>
                  <a:lnTo>
                    <a:pt x="1188" y="1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4"/>
                  </a:lnTo>
                  <a:lnTo>
                    <a:pt x="1188" y="14"/>
                  </a:lnTo>
                  <a:lnTo>
                    <a:pt x="1188" y="1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A1A1A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39" name="Freeform 18" title=""/>
            <p:cNvSpPr/>
            <p:nvPr/>
          </p:nvSpPr>
          <p:spPr>
            <a:xfrm>
              <a:off x="1924" y="361"/>
              <a:ext cx="1188" cy="14"/>
            </a:xfrm>
            <a:custGeom>
              <a:cxnLst>
                <a:cxn ang="0">
                  <a:pos x="0" y="2"/>
                </a:cxn>
                <a:cxn ang="0">
                  <a:pos x="0" y="4"/>
                </a:cxn>
                <a:cxn ang="0">
                  <a:pos x="1188" y="14"/>
                </a:cxn>
                <a:cxn ang="0">
                  <a:pos x="1188" y="1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1188" y="14"/>
                </a:cxn>
                <a:cxn ang="0">
                  <a:pos x="1188" y="1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"/>
                </a:cxn>
              </a:cxnLst>
              <a:rect l="l" t="t" r="r" b="b"/>
              <a:pathLst>
                <a:path w="1188" h="14">
                  <a:moveTo>
                    <a:pt x="0" y="2"/>
                  </a:moveTo>
                  <a:lnTo>
                    <a:pt x="0" y="4"/>
                  </a:lnTo>
                  <a:lnTo>
                    <a:pt x="1188" y="14"/>
                  </a:lnTo>
                  <a:lnTo>
                    <a:pt x="1188" y="1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4"/>
                  </a:lnTo>
                  <a:lnTo>
                    <a:pt x="1188" y="14"/>
                  </a:lnTo>
                  <a:lnTo>
                    <a:pt x="1188" y="1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2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40" name="Freeform 19" title=""/>
            <p:cNvSpPr>
              <a:spLocks noEditPoints="1"/>
            </p:cNvSpPr>
            <p:nvPr/>
          </p:nvSpPr>
          <p:spPr>
            <a:xfrm>
              <a:off x="1837" y="348"/>
              <a:ext cx="1364" cy="27"/>
            </a:xfrm>
            <a:custGeom>
              <a:cxnLst>
                <a:cxn ang="0">
                  <a:pos x="0" y="108"/>
                </a:cxn>
                <a:cxn ang="0">
                  <a:pos x="0" y="108"/>
                </a:cxn>
                <a:cxn ang="0">
                  <a:pos x="0" y="108"/>
                </a:cxn>
                <a:cxn ang="0">
                  <a:pos x="0" y="108"/>
                </a:cxn>
                <a:cxn ang="0">
                  <a:pos x="10597" y="71"/>
                </a:cxn>
                <a:cxn ang="0">
                  <a:pos x="10613" y="179"/>
                </a:cxn>
                <a:cxn ang="0">
                  <a:pos x="9937" y="179"/>
                </a:cxn>
                <a:cxn ang="0">
                  <a:pos x="9937" y="179"/>
                </a:cxn>
                <a:cxn ang="0">
                  <a:pos x="9937" y="193"/>
                </a:cxn>
                <a:cxn ang="0">
                  <a:pos x="9937" y="193"/>
                </a:cxn>
                <a:cxn ang="0">
                  <a:pos x="10628" y="193"/>
                </a:cxn>
                <a:cxn ang="0">
                  <a:pos x="10628" y="71"/>
                </a:cxn>
                <a:cxn ang="0">
                  <a:pos x="10597" y="71"/>
                </a:cxn>
                <a:cxn ang="0">
                  <a:pos x="0" y="56"/>
                </a:cxn>
                <a:cxn ang="0">
                  <a:pos x="0" y="108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0" y="108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0" y="108"/>
                </a:cxn>
                <a:cxn ang="0">
                  <a:pos x="676" y="123"/>
                </a:cxn>
                <a:cxn ang="0">
                  <a:pos x="676" y="108"/>
                </a:cxn>
                <a:cxn ang="0">
                  <a:pos x="676" y="108"/>
                </a:cxn>
                <a:cxn ang="0">
                  <a:pos x="16" y="108"/>
                </a:cxn>
                <a:cxn ang="0">
                  <a:pos x="32" y="0"/>
                </a:cxn>
                <a:cxn ang="0">
                  <a:pos x="0" y="0"/>
                </a:cxn>
              </a:cxnLst>
              <a:rect l="l" t="t" r="r" b="b"/>
              <a:pathLst>
                <a:path w="688" h="14"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moveTo>
                    <a:pt x="686" y="5"/>
                  </a:moveTo>
                  <a:cubicBezTo>
                    <a:pt x="686" y="8"/>
                    <a:pt x="687" y="10"/>
                    <a:pt x="687" y="13"/>
                  </a:cubicBezTo>
                  <a:cubicBezTo>
                    <a:pt x="643" y="13"/>
                    <a:pt x="643" y="13"/>
                    <a:pt x="643" y="13"/>
                  </a:cubicBezTo>
                  <a:cubicBezTo>
                    <a:pt x="643" y="13"/>
                    <a:pt x="643" y="13"/>
                    <a:pt x="643" y="13"/>
                  </a:cubicBezTo>
                  <a:cubicBezTo>
                    <a:pt x="643" y="14"/>
                    <a:pt x="643" y="14"/>
                    <a:pt x="643" y="14"/>
                  </a:cubicBezTo>
                  <a:cubicBezTo>
                    <a:pt x="643" y="14"/>
                    <a:pt x="643" y="14"/>
                    <a:pt x="643" y="14"/>
                  </a:cubicBezTo>
                  <a:cubicBezTo>
                    <a:pt x="688" y="14"/>
                    <a:pt x="688" y="14"/>
                    <a:pt x="688" y="14"/>
                  </a:cubicBezTo>
                  <a:cubicBezTo>
                    <a:pt x="688" y="5"/>
                    <a:pt x="688" y="5"/>
                    <a:pt x="688" y="5"/>
                  </a:cubicBezTo>
                  <a:cubicBezTo>
                    <a:pt x="686" y="5"/>
                    <a:pt x="686" y="5"/>
                    <a:pt x="686" y="5"/>
                  </a:cubicBezTo>
                  <a:moveTo>
                    <a:pt x="0" y="4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0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4" y="8"/>
                    <a:pt x="44" y="8"/>
                    <a:pt x="44" y="8"/>
                  </a:cubicBezTo>
                  <a:cubicBezTo>
                    <a:pt x="44" y="8"/>
                    <a:pt x="44" y="8"/>
                    <a:pt x="44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5"/>
                    <a:pt x="1" y="2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0D0D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41" name="Freeform 20" title=""/>
            <p:cNvSpPr/>
            <p:nvPr/>
          </p:nvSpPr>
          <p:spPr>
            <a:xfrm>
              <a:off x="1839" y="348"/>
              <a:ext cx="1360" cy="25"/>
            </a:xfrm>
            <a:custGeom>
              <a:cxnLst>
                <a:cxn ang="0">
                  <a:pos x="16" y="0"/>
                </a:cxn>
                <a:cxn ang="0">
                  <a:pos x="0" y="108"/>
                </a:cxn>
                <a:cxn ang="0">
                  <a:pos x="664" y="108"/>
                </a:cxn>
                <a:cxn ang="0">
                  <a:pos x="664" y="92"/>
                </a:cxn>
                <a:cxn ang="0">
                  <a:pos x="9920" y="163"/>
                </a:cxn>
                <a:cxn ang="0">
                  <a:pos x="9920" y="177"/>
                </a:cxn>
                <a:cxn ang="0">
                  <a:pos x="10597" y="177"/>
                </a:cxn>
                <a:cxn ang="0">
                  <a:pos x="10581" y="71"/>
                </a:cxn>
                <a:cxn ang="0">
                  <a:pos x="16" y="0"/>
                </a:cxn>
              </a:cxnLst>
              <a:rect l="l" t="t" r="r" b="b"/>
              <a:pathLst>
                <a:path w="686" h="13">
                  <a:moveTo>
                    <a:pt x="1" y="0"/>
                  </a:moveTo>
                  <a:cubicBezTo>
                    <a:pt x="0" y="2"/>
                    <a:pt x="0" y="5"/>
                    <a:pt x="0" y="8"/>
                  </a:cubicBezTo>
                  <a:cubicBezTo>
                    <a:pt x="43" y="8"/>
                    <a:pt x="43" y="8"/>
                    <a:pt x="43" y="8"/>
                  </a:cubicBezTo>
                  <a:cubicBezTo>
                    <a:pt x="43" y="7"/>
                    <a:pt x="43" y="7"/>
                    <a:pt x="43" y="7"/>
                  </a:cubicBezTo>
                  <a:cubicBezTo>
                    <a:pt x="642" y="12"/>
                    <a:pt x="642" y="12"/>
                    <a:pt x="642" y="12"/>
                  </a:cubicBezTo>
                  <a:cubicBezTo>
                    <a:pt x="642" y="13"/>
                    <a:pt x="642" y="13"/>
                    <a:pt x="642" y="13"/>
                  </a:cubicBezTo>
                  <a:cubicBezTo>
                    <a:pt x="686" y="13"/>
                    <a:pt x="686" y="13"/>
                    <a:pt x="686" y="13"/>
                  </a:cubicBezTo>
                  <a:cubicBezTo>
                    <a:pt x="686" y="10"/>
                    <a:pt x="685" y="8"/>
                    <a:pt x="685" y="5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D0D0D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42" name="Freeform 21" title=""/>
            <p:cNvSpPr>
              <a:spLocks noEditPoints="1"/>
            </p:cNvSpPr>
            <p:nvPr/>
          </p:nvSpPr>
          <p:spPr>
            <a:xfrm>
              <a:off x="3092" y="373"/>
              <a:ext cx="20" cy="2"/>
            </a:xfrm>
            <a:custGeom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0" y="2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</a:cxnLst>
              <a:rect l="l" t="t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2"/>
                  </a:lnTo>
                  <a:lnTo>
                    <a:pt x="0" y="2"/>
                  </a:lnTo>
                  <a:close/>
                  <a:moveTo>
                    <a:pt x="20" y="0"/>
                  </a:moveTo>
                  <a:lnTo>
                    <a:pt x="20" y="0"/>
                  </a:lnTo>
                  <a:close/>
                </a:path>
              </a:pathLst>
            </a:custGeom>
            <a:solidFill>
              <a:srgbClr val="D0D0D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43" name="Freeform 22" title=""/>
            <p:cNvSpPr>
              <a:spLocks noEditPoints="1"/>
            </p:cNvSpPr>
            <p:nvPr/>
          </p:nvSpPr>
          <p:spPr>
            <a:xfrm>
              <a:off x="3092" y="373"/>
              <a:ext cx="20" cy="2"/>
            </a:xfrm>
            <a:custGeom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0" y="2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</a:cxnLst>
              <a:rect l="l" t="t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2"/>
                  </a:lnTo>
                  <a:lnTo>
                    <a:pt x="0" y="2"/>
                  </a:lnTo>
                  <a:moveTo>
                    <a:pt x="20" y="0"/>
                  </a:moveTo>
                  <a:lnTo>
                    <a:pt x="20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44" name="Freeform 23" title=""/>
            <p:cNvSpPr>
              <a:spLocks noEditPoints="1"/>
            </p:cNvSpPr>
            <p:nvPr/>
          </p:nvSpPr>
          <p:spPr>
            <a:xfrm>
              <a:off x="1924" y="363"/>
              <a:ext cx="1168" cy="12"/>
            </a:xfrm>
            <a:custGeom>
              <a:cxnLst>
                <a:cxn ang="0">
                  <a:pos x="527" y="6"/>
                </a:cxn>
                <a:cxn ang="0">
                  <a:pos x="1168" y="12"/>
                </a:cxn>
                <a:cxn ang="0">
                  <a:pos x="1168" y="12"/>
                </a:cxn>
                <a:cxn ang="0">
                  <a:pos x="527" y="6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</a:cxnLst>
              <a:rect l="l" t="t" r="r" b="b"/>
              <a:pathLst>
                <a:path w="1168" h="12">
                  <a:moveTo>
                    <a:pt x="527" y="6"/>
                  </a:moveTo>
                  <a:lnTo>
                    <a:pt x="1168" y="12"/>
                  </a:lnTo>
                  <a:lnTo>
                    <a:pt x="527" y="6"/>
                  </a:lnTo>
                  <a:close/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BC6C6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45" name="Freeform 24" title=""/>
            <p:cNvSpPr>
              <a:spLocks noEditPoints="1"/>
            </p:cNvSpPr>
            <p:nvPr/>
          </p:nvSpPr>
          <p:spPr>
            <a:xfrm>
              <a:off x="1924" y="363"/>
              <a:ext cx="1168" cy="12"/>
            </a:xfrm>
            <a:custGeom>
              <a:cxnLst>
                <a:cxn ang="0">
                  <a:pos x="527" y="6"/>
                </a:cxn>
                <a:cxn ang="0">
                  <a:pos x="1168" y="12"/>
                </a:cxn>
                <a:cxn ang="0">
                  <a:pos x="1168" y="12"/>
                </a:cxn>
                <a:cxn ang="0">
                  <a:pos x="527" y="6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</a:cxnLst>
              <a:rect l="l" t="t" r="r" b="b"/>
              <a:pathLst>
                <a:path w="1168" h="12">
                  <a:moveTo>
                    <a:pt x="527" y="6"/>
                  </a:moveTo>
                  <a:lnTo>
                    <a:pt x="1168" y="12"/>
                  </a:lnTo>
                  <a:lnTo>
                    <a:pt x="527" y="6"/>
                  </a:lnTo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46" name="Freeform 25" title=""/>
            <p:cNvSpPr/>
            <p:nvPr/>
          </p:nvSpPr>
          <p:spPr>
            <a:xfrm>
              <a:off x="1924" y="361"/>
              <a:ext cx="1188" cy="14"/>
            </a:xfrm>
            <a:custGeom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527" y="8"/>
                </a:cxn>
                <a:cxn ang="0">
                  <a:pos x="1168" y="14"/>
                </a:cxn>
                <a:cxn ang="0">
                  <a:pos x="1188" y="14"/>
                </a:cxn>
                <a:cxn ang="0">
                  <a:pos x="1188" y="12"/>
                </a:cxn>
                <a:cxn ang="0">
                  <a:pos x="1188" y="12"/>
                </a:cxn>
                <a:cxn ang="0">
                  <a:pos x="1188" y="10"/>
                </a:cxn>
                <a:cxn ang="0">
                  <a:pos x="0" y="0"/>
                </a:cxn>
              </a:cxnLst>
              <a:rect l="l" t="t" r="r" b="b"/>
              <a:pathLst>
                <a:path w="1188" h="14">
                  <a:moveTo>
                    <a:pt x="0" y="0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527" y="8"/>
                  </a:lnTo>
                  <a:lnTo>
                    <a:pt x="1168" y="14"/>
                  </a:lnTo>
                  <a:lnTo>
                    <a:pt x="1188" y="14"/>
                  </a:lnTo>
                  <a:lnTo>
                    <a:pt x="1188" y="12"/>
                  </a:lnTo>
                  <a:lnTo>
                    <a:pt x="1188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A1A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47" name="Freeform 26" title=""/>
            <p:cNvSpPr/>
            <p:nvPr/>
          </p:nvSpPr>
          <p:spPr>
            <a:xfrm>
              <a:off x="1924" y="361"/>
              <a:ext cx="1188" cy="14"/>
            </a:xfrm>
            <a:custGeom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527" y="8"/>
                </a:cxn>
                <a:cxn ang="0">
                  <a:pos x="1168" y="14"/>
                </a:cxn>
                <a:cxn ang="0">
                  <a:pos x="1188" y="14"/>
                </a:cxn>
                <a:cxn ang="0">
                  <a:pos x="1188" y="12"/>
                </a:cxn>
                <a:cxn ang="0">
                  <a:pos x="1188" y="12"/>
                </a:cxn>
                <a:cxn ang="0">
                  <a:pos x="1188" y="10"/>
                </a:cxn>
                <a:cxn ang="0">
                  <a:pos x="0" y="0"/>
                </a:cxn>
              </a:cxnLst>
              <a:rect l="l" t="t" r="r" b="b"/>
              <a:pathLst>
                <a:path w="1188" h="14">
                  <a:moveTo>
                    <a:pt x="0" y="0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527" y="8"/>
                  </a:lnTo>
                  <a:lnTo>
                    <a:pt x="1168" y="14"/>
                  </a:lnTo>
                  <a:lnTo>
                    <a:pt x="1188" y="14"/>
                  </a:lnTo>
                  <a:lnTo>
                    <a:pt x="1188" y="12"/>
                  </a:lnTo>
                  <a:lnTo>
                    <a:pt x="1188" y="1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48" name="Freeform 27" title=""/>
            <p:cNvSpPr/>
            <p:nvPr/>
          </p:nvSpPr>
          <p:spPr>
            <a:xfrm>
              <a:off x="2265" y="798"/>
              <a:ext cx="250" cy="130"/>
            </a:xfrm>
            <a:custGeom>
              <a:cxnLst>
                <a:cxn ang="0">
                  <a:pos x="248" y="130"/>
                </a:cxn>
                <a:cxn ang="0">
                  <a:pos x="0" y="128"/>
                </a:cxn>
                <a:cxn ang="0">
                  <a:pos x="2" y="0"/>
                </a:cxn>
                <a:cxn ang="0">
                  <a:pos x="250" y="2"/>
                </a:cxn>
                <a:cxn ang="0">
                  <a:pos x="248" y="130"/>
                </a:cxn>
              </a:cxnLst>
              <a:rect l="l" t="t" r="r" b="b"/>
              <a:pathLst>
                <a:path w="250" h="130">
                  <a:moveTo>
                    <a:pt x="248" y="130"/>
                  </a:moveTo>
                  <a:lnTo>
                    <a:pt x="0" y="128"/>
                  </a:lnTo>
                  <a:lnTo>
                    <a:pt x="2" y="0"/>
                  </a:lnTo>
                  <a:lnTo>
                    <a:pt x="250" y="2"/>
                  </a:lnTo>
                  <a:lnTo>
                    <a:pt x="248" y="130"/>
                  </a:lnTo>
                  <a:close/>
                </a:path>
              </a:pathLst>
            </a:custGeom>
            <a:solidFill>
              <a:srgbClr val="E3D8D8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49" name="Freeform 28" title=""/>
            <p:cNvSpPr/>
            <p:nvPr/>
          </p:nvSpPr>
          <p:spPr>
            <a:xfrm>
              <a:off x="2265" y="796"/>
              <a:ext cx="250" cy="134"/>
            </a:xfrm>
            <a:custGeom>
              <a:cxnLst>
                <a:cxn ang="0">
                  <a:pos x="248" y="132"/>
                </a:cxn>
                <a:cxn ang="0">
                  <a:pos x="248" y="132"/>
                </a:cxn>
                <a:cxn ang="0">
                  <a:pos x="2" y="130"/>
                </a:cxn>
                <a:cxn ang="0">
                  <a:pos x="4" y="2"/>
                </a:cxn>
                <a:cxn ang="0">
                  <a:pos x="248" y="4"/>
                </a:cxn>
                <a:cxn ang="0">
                  <a:pos x="246" y="132"/>
                </a:cxn>
                <a:cxn ang="0">
                  <a:pos x="248" y="132"/>
                </a:cxn>
                <a:cxn ang="0">
                  <a:pos x="248" y="132"/>
                </a:cxn>
                <a:cxn ang="0">
                  <a:pos x="248" y="132"/>
                </a:cxn>
                <a:cxn ang="0">
                  <a:pos x="250" y="132"/>
                </a:cxn>
                <a:cxn ang="0">
                  <a:pos x="250" y="2"/>
                </a:cxn>
                <a:cxn ang="0">
                  <a:pos x="0" y="0"/>
                </a:cxn>
                <a:cxn ang="0">
                  <a:pos x="0" y="132"/>
                </a:cxn>
                <a:cxn ang="0">
                  <a:pos x="250" y="134"/>
                </a:cxn>
                <a:cxn ang="0">
                  <a:pos x="250" y="132"/>
                </a:cxn>
                <a:cxn ang="0">
                  <a:pos x="248" y="132"/>
                </a:cxn>
              </a:cxnLst>
              <a:rect l="l" t="t" r="r" b="b"/>
              <a:pathLst>
                <a:path w="250" h="134">
                  <a:moveTo>
                    <a:pt x="248" y="132"/>
                  </a:moveTo>
                  <a:lnTo>
                    <a:pt x="248" y="132"/>
                  </a:lnTo>
                  <a:lnTo>
                    <a:pt x="2" y="130"/>
                  </a:lnTo>
                  <a:lnTo>
                    <a:pt x="4" y="2"/>
                  </a:lnTo>
                  <a:lnTo>
                    <a:pt x="248" y="4"/>
                  </a:lnTo>
                  <a:lnTo>
                    <a:pt x="246" y="132"/>
                  </a:lnTo>
                  <a:lnTo>
                    <a:pt x="248" y="132"/>
                  </a:lnTo>
                  <a:lnTo>
                    <a:pt x="250" y="132"/>
                  </a:lnTo>
                  <a:lnTo>
                    <a:pt x="250" y="2"/>
                  </a:lnTo>
                  <a:lnTo>
                    <a:pt x="0" y="0"/>
                  </a:lnTo>
                  <a:lnTo>
                    <a:pt x="0" y="132"/>
                  </a:lnTo>
                  <a:lnTo>
                    <a:pt x="250" y="134"/>
                  </a:lnTo>
                  <a:lnTo>
                    <a:pt x="250" y="132"/>
                  </a:lnTo>
                  <a:lnTo>
                    <a:pt x="248" y="132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50" name="Freeform 29" title=""/>
            <p:cNvSpPr/>
            <p:nvPr/>
          </p:nvSpPr>
          <p:spPr>
            <a:xfrm>
              <a:off x="2265" y="800"/>
              <a:ext cx="250" cy="130"/>
            </a:xfrm>
            <a:custGeom>
              <a:cxnLst>
                <a:cxn ang="0">
                  <a:pos x="250" y="130"/>
                </a:cxn>
                <a:cxn ang="0">
                  <a:pos x="0" y="128"/>
                </a:cxn>
                <a:cxn ang="0">
                  <a:pos x="0" y="126"/>
                </a:cxn>
                <a:cxn ang="0">
                  <a:pos x="246" y="128"/>
                </a:cxn>
                <a:cxn ang="0">
                  <a:pos x="248" y="0"/>
                </a:cxn>
                <a:cxn ang="0">
                  <a:pos x="250" y="0"/>
                </a:cxn>
                <a:cxn ang="0">
                  <a:pos x="250" y="130"/>
                </a:cxn>
              </a:cxnLst>
              <a:rect l="l" t="t" r="r" b="b"/>
              <a:pathLst>
                <a:path w="250" h="130">
                  <a:moveTo>
                    <a:pt x="250" y="130"/>
                  </a:moveTo>
                  <a:lnTo>
                    <a:pt x="0" y="128"/>
                  </a:lnTo>
                  <a:lnTo>
                    <a:pt x="0" y="126"/>
                  </a:lnTo>
                  <a:lnTo>
                    <a:pt x="246" y="128"/>
                  </a:lnTo>
                  <a:lnTo>
                    <a:pt x="248" y="0"/>
                  </a:lnTo>
                  <a:lnTo>
                    <a:pt x="250" y="0"/>
                  </a:lnTo>
                  <a:lnTo>
                    <a:pt x="250" y="1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51" name="Freeform 30" title=""/>
            <p:cNvSpPr/>
            <p:nvPr/>
          </p:nvSpPr>
          <p:spPr>
            <a:xfrm>
              <a:off x="1974" y="439"/>
              <a:ext cx="1086" cy="339"/>
            </a:xfrm>
            <a:custGeom>
              <a:cxnLst>
                <a:cxn ang="0">
                  <a:pos x="1084" y="339"/>
                </a:cxn>
                <a:cxn ang="0">
                  <a:pos x="0" y="329"/>
                </a:cxn>
                <a:cxn ang="0">
                  <a:pos x="2" y="0"/>
                </a:cxn>
                <a:cxn ang="0">
                  <a:pos x="1086" y="10"/>
                </a:cxn>
                <a:cxn ang="0">
                  <a:pos x="1084" y="339"/>
                </a:cxn>
              </a:cxnLst>
              <a:rect l="l" t="t" r="r" b="b"/>
              <a:pathLst>
                <a:path w="1086" h="339">
                  <a:moveTo>
                    <a:pt x="1084" y="339"/>
                  </a:moveTo>
                  <a:lnTo>
                    <a:pt x="0" y="329"/>
                  </a:lnTo>
                  <a:lnTo>
                    <a:pt x="2" y="0"/>
                  </a:lnTo>
                  <a:lnTo>
                    <a:pt x="1086" y="10"/>
                  </a:lnTo>
                  <a:lnTo>
                    <a:pt x="1084" y="339"/>
                  </a:lnTo>
                  <a:close/>
                </a:path>
              </a:pathLst>
            </a:custGeom>
            <a:solidFill>
              <a:srgbClr val="E3D8D8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52" name="Freeform 31" title=""/>
            <p:cNvSpPr/>
            <p:nvPr/>
          </p:nvSpPr>
          <p:spPr>
            <a:xfrm>
              <a:off x="1974" y="439"/>
              <a:ext cx="1086" cy="339"/>
            </a:xfrm>
            <a:custGeom>
              <a:cxnLst>
                <a:cxn ang="0">
                  <a:pos x="1084" y="339"/>
                </a:cxn>
                <a:cxn ang="0">
                  <a:pos x="0" y="329"/>
                </a:cxn>
                <a:cxn ang="0">
                  <a:pos x="2" y="0"/>
                </a:cxn>
                <a:cxn ang="0">
                  <a:pos x="1086" y="10"/>
                </a:cxn>
                <a:cxn ang="0">
                  <a:pos x="1084" y="339"/>
                </a:cxn>
              </a:cxnLst>
              <a:rect l="l" t="t" r="r" b="b"/>
              <a:pathLst>
                <a:path w="1086" h="339">
                  <a:moveTo>
                    <a:pt x="1084" y="339"/>
                  </a:moveTo>
                  <a:lnTo>
                    <a:pt x="0" y="329"/>
                  </a:lnTo>
                  <a:lnTo>
                    <a:pt x="2" y="0"/>
                  </a:lnTo>
                  <a:lnTo>
                    <a:pt x="1086" y="10"/>
                  </a:lnTo>
                  <a:lnTo>
                    <a:pt x="1084" y="339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53" name="Freeform 32" title=""/>
            <p:cNvSpPr/>
            <p:nvPr/>
          </p:nvSpPr>
          <p:spPr>
            <a:xfrm>
              <a:off x="1968" y="435"/>
              <a:ext cx="1098" cy="347"/>
            </a:xfrm>
            <a:custGeom>
              <a:cxnLst>
                <a:cxn ang="0">
                  <a:pos x="1090" y="343"/>
                </a:cxn>
                <a:cxn ang="0">
                  <a:pos x="1090" y="337"/>
                </a:cxn>
                <a:cxn ang="0">
                  <a:pos x="10" y="329"/>
                </a:cxn>
                <a:cxn ang="0">
                  <a:pos x="14" y="10"/>
                </a:cxn>
                <a:cxn ang="0">
                  <a:pos x="1086" y="18"/>
                </a:cxn>
                <a:cxn ang="0">
                  <a:pos x="1084" y="343"/>
                </a:cxn>
                <a:cxn ang="0">
                  <a:pos x="1090" y="343"/>
                </a:cxn>
                <a:cxn ang="0">
                  <a:pos x="1090" y="337"/>
                </a:cxn>
                <a:cxn ang="0">
                  <a:pos x="1090" y="343"/>
                </a:cxn>
                <a:cxn ang="0">
                  <a:pos x="1094" y="343"/>
                </a:cxn>
                <a:cxn ang="0">
                  <a:pos x="1098" y="8"/>
                </a:cxn>
                <a:cxn ang="0">
                  <a:pos x="2" y="0"/>
                </a:cxn>
                <a:cxn ang="0">
                  <a:pos x="0" y="339"/>
                </a:cxn>
                <a:cxn ang="0">
                  <a:pos x="1094" y="347"/>
                </a:cxn>
                <a:cxn ang="0">
                  <a:pos x="1094" y="343"/>
                </a:cxn>
                <a:cxn ang="0">
                  <a:pos x="1090" y="343"/>
                </a:cxn>
              </a:cxnLst>
              <a:rect l="l" t="t" r="r" b="b"/>
              <a:pathLst>
                <a:path w="1098" h="347">
                  <a:moveTo>
                    <a:pt x="1090" y="343"/>
                  </a:moveTo>
                  <a:lnTo>
                    <a:pt x="1090" y="337"/>
                  </a:lnTo>
                  <a:lnTo>
                    <a:pt x="10" y="329"/>
                  </a:lnTo>
                  <a:lnTo>
                    <a:pt x="14" y="10"/>
                  </a:lnTo>
                  <a:lnTo>
                    <a:pt x="1086" y="18"/>
                  </a:lnTo>
                  <a:lnTo>
                    <a:pt x="1084" y="343"/>
                  </a:lnTo>
                  <a:lnTo>
                    <a:pt x="1090" y="343"/>
                  </a:lnTo>
                  <a:lnTo>
                    <a:pt x="1090" y="337"/>
                  </a:lnTo>
                  <a:lnTo>
                    <a:pt x="1090" y="343"/>
                  </a:lnTo>
                  <a:lnTo>
                    <a:pt x="1094" y="343"/>
                  </a:lnTo>
                  <a:lnTo>
                    <a:pt x="1098" y="8"/>
                  </a:lnTo>
                  <a:lnTo>
                    <a:pt x="2" y="0"/>
                  </a:lnTo>
                  <a:lnTo>
                    <a:pt x="0" y="339"/>
                  </a:lnTo>
                  <a:lnTo>
                    <a:pt x="1094" y="347"/>
                  </a:lnTo>
                  <a:lnTo>
                    <a:pt x="1094" y="343"/>
                  </a:lnTo>
                  <a:lnTo>
                    <a:pt x="1090" y="343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54" name="Freeform 33" title=""/>
            <p:cNvSpPr/>
            <p:nvPr/>
          </p:nvSpPr>
          <p:spPr>
            <a:xfrm>
              <a:off x="1968" y="435"/>
              <a:ext cx="1098" cy="347"/>
            </a:xfrm>
            <a:custGeom>
              <a:cxnLst>
                <a:cxn ang="0">
                  <a:pos x="1090" y="343"/>
                </a:cxn>
                <a:cxn ang="0">
                  <a:pos x="1090" y="337"/>
                </a:cxn>
                <a:cxn ang="0">
                  <a:pos x="10" y="329"/>
                </a:cxn>
                <a:cxn ang="0">
                  <a:pos x="14" y="10"/>
                </a:cxn>
                <a:cxn ang="0">
                  <a:pos x="1086" y="18"/>
                </a:cxn>
                <a:cxn ang="0">
                  <a:pos x="1084" y="343"/>
                </a:cxn>
                <a:cxn ang="0">
                  <a:pos x="1090" y="343"/>
                </a:cxn>
                <a:cxn ang="0">
                  <a:pos x="1090" y="337"/>
                </a:cxn>
                <a:cxn ang="0">
                  <a:pos x="1090" y="343"/>
                </a:cxn>
                <a:cxn ang="0">
                  <a:pos x="1094" y="343"/>
                </a:cxn>
                <a:cxn ang="0">
                  <a:pos x="1098" y="8"/>
                </a:cxn>
                <a:cxn ang="0">
                  <a:pos x="2" y="0"/>
                </a:cxn>
                <a:cxn ang="0">
                  <a:pos x="0" y="339"/>
                </a:cxn>
                <a:cxn ang="0">
                  <a:pos x="1094" y="347"/>
                </a:cxn>
                <a:cxn ang="0">
                  <a:pos x="1094" y="343"/>
                </a:cxn>
                <a:cxn ang="0">
                  <a:pos x="1090" y="343"/>
                </a:cxn>
              </a:cxnLst>
              <a:rect l="l" t="t" r="r" b="b"/>
              <a:pathLst>
                <a:path w="1098" h="347">
                  <a:moveTo>
                    <a:pt x="1090" y="343"/>
                  </a:moveTo>
                  <a:lnTo>
                    <a:pt x="1090" y="337"/>
                  </a:lnTo>
                  <a:lnTo>
                    <a:pt x="10" y="329"/>
                  </a:lnTo>
                  <a:lnTo>
                    <a:pt x="14" y="10"/>
                  </a:lnTo>
                  <a:lnTo>
                    <a:pt x="1086" y="18"/>
                  </a:lnTo>
                  <a:lnTo>
                    <a:pt x="1084" y="343"/>
                  </a:lnTo>
                  <a:lnTo>
                    <a:pt x="1090" y="343"/>
                  </a:lnTo>
                  <a:lnTo>
                    <a:pt x="1090" y="337"/>
                  </a:lnTo>
                  <a:lnTo>
                    <a:pt x="1090" y="343"/>
                  </a:lnTo>
                  <a:lnTo>
                    <a:pt x="1094" y="343"/>
                  </a:lnTo>
                  <a:lnTo>
                    <a:pt x="1098" y="8"/>
                  </a:lnTo>
                  <a:lnTo>
                    <a:pt x="2" y="0"/>
                  </a:lnTo>
                  <a:lnTo>
                    <a:pt x="0" y="339"/>
                  </a:lnTo>
                  <a:lnTo>
                    <a:pt x="1094" y="347"/>
                  </a:lnTo>
                  <a:lnTo>
                    <a:pt x="1094" y="343"/>
                  </a:lnTo>
                  <a:lnTo>
                    <a:pt x="1090" y="343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55" name="Freeform 34" title=""/>
            <p:cNvSpPr/>
            <p:nvPr/>
          </p:nvSpPr>
          <p:spPr>
            <a:xfrm>
              <a:off x="1974" y="449"/>
              <a:ext cx="1092" cy="333"/>
            </a:xfrm>
            <a:custGeom>
              <a:cxnLst>
                <a:cxn ang="0">
                  <a:pos x="1088" y="333"/>
                </a:cxn>
                <a:cxn ang="0">
                  <a:pos x="0" y="325"/>
                </a:cxn>
                <a:cxn ang="0">
                  <a:pos x="0" y="315"/>
                </a:cxn>
                <a:cxn ang="0">
                  <a:pos x="1078" y="323"/>
                </a:cxn>
                <a:cxn ang="0">
                  <a:pos x="1080" y="0"/>
                </a:cxn>
                <a:cxn ang="0">
                  <a:pos x="1092" y="0"/>
                </a:cxn>
                <a:cxn ang="0">
                  <a:pos x="1088" y="333"/>
                </a:cxn>
              </a:cxnLst>
              <a:rect l="l" t="t" r="r" b="b"/>
              <a:pathLst>
                <a:path w="1092" h="333">
                  <a:moveTo>
                    <a:pt x="1088" y="333"/>
                  </a:moveTo>
                  <a:lnTo>
                    <a:pt x="0" y="325"/>
                  </a:lnTo>
                  <a:lnTo>
                    <a:pt x="0" y="315"/>
                  </a:lnTo>
                  <a:lnTo>
                    <a:pt x="1078" y="323"/>
                  </a:lnTo>
                  <a:lnTo>
                    <a:pt x="1080" y="0"/>
                  </a:lnTo>
                  <a:lnTo>
                    <a:pt x="1092" y="0"/>
                  </a:lnTo>
                  <a:lnTo>
                    <a:pt x="1088" y="3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56" name="Freeform 35" title=""/>
            <p:cNvSpPr/>
            <p:nvPr/>
          </p:nvSpPr>
          <p:spPr>
            <a:xfrm>
              <a:off x="2001" y="530"/>
              <a:ext cx="64" cy="50"/>
            </a:xfrm>
            <a:custGeom>
              <a:cxnLst>
                <a:cxn ang="0">
                  <a:pos x="512" y="400"/>
                </a:cxn>
                <a:cxn ang="0">
                  <a:pos x="0" y="384"/>
                </a:cxn>
                <a:cxn ang="0">
                  <a:pos x="0" y="80"/>
                </a:cxn>
                <a:cxn ang="0">
                  <a:pos x="96" y="0"/>
                </a:cxn>
                <a:cxn ang="0">
                  <a:pos x="512" y="0"/>
                </a:cxn>
                <a:cxn ang="0">
                  <a:pos x="512" y="400"/>
                </a:cxn>
              </a:cxnLst>
              <a:rect l="l" t="t" r="r" b="b"/>
              <a:pathLst>
                <a:path w="32" h="25">
                  <a:moveTo>
                    <a:pt x="32" y="25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57" name="Freeform 36" title=""/>
            <p:cNvSpPr>
              <a:spLocks noEditPoints="1"/>
            </p:cNvSpPr>
            <p:nvPr/>
          </p:nvSpPr>
          <p:spPr>
            <a:xfrm>
              <a:off x="1999" y="528"/>
              <a:ext cx="70" cy="52"/>
            </a:xfrm>
            <a:custGeom>
              <a:cxnLst>
                <a:cxn ang="0">
                  <a:pos x="496" y="0"/>
                </a:cxn>
                <a:cxn ang="0">
                  <a:pos x="64" y="0"/>
                </a:cxn>
                <a:cxn ang="0">
                  <a:pos x="0" y="64"/>
                </a:cxn>
                <a:cxn ang="0">
                  <a:pos x="0" y="336"/>
                </a:cxn>
                <a:cxn ang="0">
                  <a:pos x="64" y="416"/>
                </a:cxn>
                <a:cxn ang="0">
                  <a:pos x="496" y="416"/>
                </a:cxn>
                <a:cxn ang="0">
                  <a:pos x="560" y="352"/>
                </a:cxn>
                <a:cxn ang="0">
                  <a:pos x="560" y="64"/>
                </a:cxn>
                <a:cxn ang="0">
                  <a:pos x="496" y="0"/>
                </a:cxn>
                <a:cxn ang="0">
                  <a:pos x="96" y="32"/>
                </a:cxn>
                <a:cxn ang="0">
                  <a:pos x="448" y="32"/>
                </a:cxn>
                <a:cxn ang="0">
                  <a:pos x="512" y="112"/>
                </a:cxn>
                <a:cxn ang="0">
                  <a:pos x="512" y="320"/>
                </a:cxn>
                <a:cxn ang="0">
                  <a:pos x="448" y="400"/>
                </a:cxn>
                <a:cxn ang="0">
                  <a:pos x="96" y="400"/>
                </a:cxn>
                <a:cxn ang="0">
                  <a:pos x="32" y="320"/>
                </a:cxn>
                <a:cxn ang="0">
                  <a:pos x="32" y="96"/>
                </a:cxn>
                <a:cxn ang="0">
                  <a:pos x="96" y="32"/>
                </a:cxn>
              </a:cxnLst>
              <a:rect l="l" t="t" r="r" b="b"/>
              <a:pathLst>
                <a:path w="35" h="26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4" y="24"/>
                    <a:pt x="35" y="22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0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58" name="Freeform 37" title=""/>
            <p:cNvSpPr/>
            <p:nvPr/>
          </p:nvSpPr>
          <p:spPr>
            <a:xfrm>
              <a:off x="2085" y="530"/>
              <a:ext cx="63" cy="50"/>
            </a:xfrm>
            <a:custGeom>
              <a:cxnLst>
                <a:cxn ang="0">
                  <a:pos x="480" y="400"/>
                </a:cxn>
                <a:cxn ang="0">
                  <a:pos x="0" y="400"/>
                </a:cxn>
                <a:cxn ang="0">
                  <a:pos x="0" y="96"/>
                </a:cxn>
                <a:cxn ang="0">
                  <a:pos x="93" y="0"/>
                </a:cxn>
                <a:cxn ang="0">
                  <a:pos x="480" y="0"/>
                </a:cxn>
                <a:cxn ang="0">
                  <a:pos x="480" y="400"/>
                </a:cxn>
              </a:cxnLst>
              <a:rect l="l" t="t" r="r" b="b"/>
              <a:pathLst>
                <a:path w="32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59" name="Freeform 38" title=""/>
            <p:cNvSpPr>
              <a:spLocks noEditPoints="1"/>
            </p:cNvSpPr>
            <p:nvPr/>
          </p:nvSpPr>
          <p:spPr>
            <a:xfrm>
              <a:off x="2083" y="528"/>
              <a:ext cx="67" cy="54"/>
            </a:xfrm>
            <a:custGeom>
              <a:cxnLst>
                <a:cxn ang="0">
                  <a:pos x="465" y="0"/>
                </a:cxn>
                <a:cxn ang="0">
                  <a:pos x="63" y="0"/>
                </a:cxn>
                <a:cxn ang="0">
                  <a:pos x="0" y="64"/>
                </a:cxn>
                <a:cxn ang="0">
                  <a:pos x="0" y="352"/>
                </a:cxn>
                <a:cxn ang="0">
                  <a:pos x="47" y="416"/>
                </a:cxn>
                <a:cxn ang="0">
                  <a:pos x="451" y="432"/>
                </a:cxn>
                <a:cxn ang="0">
                  <a:pos x="512" y="352"/>
                </a:cxn>
                <a:cxn ang="0">
                  <a:pos x="512" y="80"/>
                </a:cxn>
                <a:cxn ang="0">
                  <a:pos x="465" y="0"/>
                </a:cxn>
                <a:cxn ang="0">
                  <a:pos x="93" y="32"/>
                </a:cxn>
                <a:cxn ang="0">
                  <a:pos x="420" y="32"/>
                </a:cxn>
                <a:cxn ang="0">
                  <a:pos x="465" y="112"/>
                </a:cxn>
                <a:cxn ang="0">
                  <a:pos x="465" y="336"/>
                </a:cxn>
                <a:cxn ang="0">
                  <a:pos x="420" y="400"/>
                </a:cxn>
                <a:cxn ang="0">
                  <a:pos x="77" y="400"/>
                </a:cxn>
                <a:cxn ang="0">
                  <a:pos x="32" y="320"/>
                </a:cxn>
                <a:cxn ang="0">
                  <a:pos x="32" y="112"/>
                </a:cxn>
                <a:cxn ang="0">
                  <a:pos x="93" y="32"/>
                </a:cxn>
              </a:cxnLst>
              <a:rect l="l" t="t" r="r" b="b"/>
              <a:pathLst>
                <a:path w="34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1" y="26"/>
                    <a:pt x="3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1" y="4"/>
                    <a:pt x="31" y="7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3"/>
                    <a:pt x="30" y="25"/>
                    <a:pt x="28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3" y="25"/>
                    <a:pt x="2" y="23"/>
                    <a:pt x="2" y="20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3" y="2"/>
                    <a:pt x="6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60" name="Freeform 39" title=""/>
            <p:cNvSpPr/>
            <p:nvPr/>
          </p:nvSpPr>
          <p:spPr>
            <a:xfrm>
              <a:off x="2166" y="530"/>
              <a:ext cx="65" cy="50"/>
            </a:xfrm>
            <a:custGeom>
              <a:cxnLst>
                <a:cxn ang="0">
                  <a:pos x="481" y="400"/>
                </a:cxn>
                <a:cxn ang="0">
                  <a:pos x="0" y="400"/>
                </a:cxn>
                <a:cxn ang="0">
                  <a:pos x="0" y="96"/>
                </a:cxn>
                <a:cxn ang="0">
                  <a:pos x="93" y="0"/>
                </a:cxn>
                <a:cxn ang="0">
                  <a:pos x="496" y="16"/>
                </a:cxn>
                <a:cxn ang="0">
                  <a:pos x="481" y="400"/>
                </a:cxn>
              </a:cxnLst>
              <a:rect l="l" t="t" r="r" b="b"/>
              <a:pathLst>
                <a:path w="33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33" y="1"/>
                    <a:pt x="33" y="1"/>
                    <a:pt x="33" y="1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61" name="Freeform 40" title=""/>
            <p:cNvSpPr>
              <a:spLocks noEditPoints="1"/>
            </p:cNvSpPr>
            <p:nvPr/>
          </p:nvSpPr>
          <p:spPr>
            <a:xfrm>
              <a:off x="2164" y="528"/>
              <a:ext cx="69" cy="54"/>
            </a:xfrm>
            <a:custGeom>
              <a:cxnLst>
                <a:cxn ang="0">
                  <a:pos x="467" y="0"/>
                </a:cxn>
                <a:cxn ang="0">
                  <a:pos x="63" y="0"/>
                </a:cxn>
                <a:cxn ang="0">
                  <a:pos x="16" y="80"/>
                </a:cxn>
                <a:cxn ang="0">
                  <a:pos x="0" y="352"/>
                </a:cxn>
                <a:cxn ang="0">
                  <a:pos x="63" y="432"/>
                </a:cxn>
                <a:cxn ang="0">
                  <a:pos x="467" y="432"/>
                </a:cxn>
                <a:cxn ang="0">
                  <a:pos x="528" y="352"/>
                </a:cxn>
                <a:cxn ang="0">
                  <a:pos x="528" y="80"/>
                </a:cxn>
                <a:cxn ang="0">
                  <a:pos x="467" y="0"/>
                </a:cxn>
                <a:cxn ang="0">
                  <a:pos x="93" y="32"/>
                </a:cxn>
                <a:cxn ang="0">
                  <a:pos x="420" y="48"/>
                </a:cxn>
                <a:cxn ang="0">
                  <a:pos x="481" y="112"/>
                </a:cxn>
                <a:cxn ang="0">
                  <a:pos x="481" y="336"/>
                </a:cxn>
                <a:cxn ang="0">
                  <a:pos x="420" y="400"/>
                </a:cxn>
                <a:cxn ang="0">
                  <a:pos x="93" y="400"/>
                </a:cxn>
                <a:cxn ang="0">
                  <a:pos x="32" y="336"/>
                </a:cxn>
                <a:cxn ang="0">
                  <a:pos x="32" y="112"/>
                </a:cxn>
                <a:cxn ang="0">
                  <a:pos x="93" y="32"/>
                </a:cxn>
              </a:cxnLst>
              <a:rect l="l" t="t" r="r" b="b"/>
              <a:pathLst>
                <a:path w="35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5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3"/>
                    <a:pt x="28" y="3"/>
                    <a:pt x="28" y="3"/>
                  </a:cubicBezTo>
                  <a:cubicBezTo>
                    <a:pt x="31" y="3"/>
                    <a:pt x="32" y="5"/>
                    <a:pt x="32" y="7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62" name="Freeform 41" title=""/>
            <p:cNvSpPr/>
            <p:nvPr/>
          </p:nvSpPr>
          <p:spPr>
            <a:xfrm>
              <a:off x="2249" y="532"/>
              <a:ext cx="64" cy="50"/>
            </a:xfrm>
            <a:custGeom>
              <a:cxnLst>
                <a:cxn ang="0">
                  <a:pos x="512" y="400"/>
                </a:cxn>
                <a:cxn ang="0">
                  <a:pos x="0" y="384"/>
                </a:cxn>
                <a:cxn ang="0">
                  <a:pos x="0" y="80"/>
                </a:cxn>
                <a:cxn ang="0">
                  <a:pos x="96" y="0"/>
                </a:cxn>
                <a:cxn ang="0">
                  <a:pos x="512" y="0"/>
                </a:cxn>
                <a:cxn ang="0">
                  <a:pos x="512" y="400"/>
                </a:cxn>
              </a:cxnLst>
              <a:rect l="l" t="t" r="r" b="b"/>
              <a:pathLst>
                <a:path w="32" h="25">
                  <a:moveTo>
                    <a:pt x="32" y="25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25"/>
                    <a:pt x="32" y="25"/>
                    <a:pt x="32" y="25"/>
                  </a:cubicBezTo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63" name="Freeform 42" title=""/>
            <p:cNvSpPr>
              <a:spLocks noEditPoints="1"/>
            </p:cNvSpPr>
            <p:nvPr/>
          </p:nvSpPr>
          <p:spPr>
            <a:xfrm>
              <a:off x="2247" y="530"/>
              <a:ext cx="70" cy="52"/>
            </a:xfrm>
            <a:custGeom>
              <a:cxnLst>
                <a:cxn ang="0">
                  <a:pos x="496" y="0"/>
                </a:cxn>
                <a:cxn ang="0">
                  <a:pos x="64" y="0"/>
                </a:cxn>
                <a:cxn ang="0">
                  <a:pos x="0" y="64"/>
                </a:cxn>
                <a:cxn ang="0">
                  <a:pos x="0" y="352"/>
                </a:cxn>
                <a:cxn ang="0">
                  <a:pos x="64" y="416"/>
                </a:cxn>
                <a:cxn ang="0">
                  <a:pos x="496" y="416"/>
                </a:cxn>
                <a:cxn ang="0">
                  <a:pos x="560" y="352"/>
                </a:cxn>
                <a:cxn ang="0">
                  <a:pos x="560" y="64"/>
                </a:cxn>
                <a:cxn ang="0">
                  <a:pos x="496" y="0"/>
                </a:cxn>
                <a:cxn ang="0">
                  <a:pos x="96" y="32"/>
                </a:cxn>
                <a:cxn ang="0">
                  <a:pos x="448" y="32"/>
                </a:cxn>
                <a:cxn ang="0">
                  <a:pos x="512" y="112"/>
                </a:cxn>
                <a:cxn ang="0">
                  <a:pos x="512" y="320"/>
                </a:cxn>
                <a:cxn ang="0">
                  <a:pos x="448" y="400"/>
                </a:cxn>
                <a:cxn ang="0">
                  <a:pos x="96" y="400"/>
                </a:cxn>
                <a:cxn ang="0">
                  <a:pos x="32" y="320"/>
                </a:cxn>
                <a:cxn ang="0">
                  <a:pos x="32" y="96"/>
                </a:cxn>
                <a:cxn ang="0">
                  <a:pos x="96" y="32"/>
                </a:cxn>
              </a:cxnLst>
              <a:rect l="l" t="t" r="r" b="b"/>
              <a:pathLst>
                <a:path w="35" h="26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5" y="24"/>
                    <a:pt x="35" y="22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1" y="0"/>
                  </a:cubicBezTo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0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4"/>
                    <a:pt x="4" y="2"/>
                    <a:pt x="6" y="2"/>
                  </a:cubicBezTo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64" name="Freeform 43" title=""/>
            <p:cNvSpPr/>
            <p:nvPr/>
          </p:nvSpPr>
          <p:spPr>
            <a:xfrm>
              <a:off x="2333" y="532"/>
              <a:ext cx="63" cy="50"/>
            </a:xfrm>
            <a:custGeom>
              <a:cxnLst>
                <a:cxn ang="0">
                  <a:pos x="480" y="400"/>
                </a:cxn>
                <a:cxn ang="0">
                  <a:pos x="0" y="400"/>
                </a:cxn>
                <a:cxn ang="0">
                  <a:pos x="0" y="96"/>
                </a:cxn>
                <a:cxn ang="0">
                  <a:pos x="93" y="0"/>
                </a:cxn>
                <a:cxn ang="0">
                  <a:pos x="480" y="0"/>
                </a:cxn>
                <a:cxn ang="0">
                  <a:pos x="480" y="400"/>
                </a:cxn>
              </a:cxnLst>
              <a:rect l="l" t="t" r="r" b="b"/>
              <a:pathLst>
                <a:path w="32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25"/>
                    <a:pt x="32" y="25"/>
                    <a:pt x="32" y="25"/>
                  </a:cubicBezTo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65" name="Freeform 44" title=""/>
            <p:cNvSpPr>
              <a:spLocks noEditPoints="1"/>
            </p:cNvSpPr>
            <p:nvPr/>
          </p:nvSpPr>
          <p:spPr>
            <a:xfrm>
              <a:off x="2331" y="530"/>
              <a:ext cx="67" cy="53"/>
            </a:xfrm>
            <a:custGeom>
              <a:cxnLst>
                <a:cxn ang="0">
                  <a:pos x="465" y="0"/>
                </a:cxn>
                <a:cxn ang="0">
                  <a:pos x="63" y="0"/>
                </a:cxn>
                <a:cxn ang="0">
                  <a:pos x="0" y="61"/>
                </a:cxn>
                <a:cxn ang="0">
                  <a:pos x="0" y="324"/>
                </a:cxn>
                <a:cxn ang="0">
                  <a:pos x="63" y="385"/>
                </a:cxn>
                <a:cxn ang="0">
                  <a:pos x="451" y="400"/>
                </a:cxn>
                <a:cxn ang="0">
                  <a:pos x="512" y="324"/>
                </a:cxn>
                <a:cxn ang="0">
                  <a:pos x="512" y="77"/>
                </a:cxn>
                <a:cxn ang="0">
                  <a:pos x="465" y="0"/>
                </a:cxn>
                <a:cxn ang="0">
                  <a:pos x="93" y="31"/>
                </a:cxn>
                <a:cxn ang="0">
                  <a:pos x="420" y="31"/>
                </a:cxn>
                <a:cxn ang="0">
                  <a:pos x="481" y="104"/>
                </a:cxn>
                <a:cxn ang="0">
                  <a:pos x="465" y="308"/>
                </a:cxn>
                <a:cxn ang="0">
                  <a:pos x="420" y="369"/>
                </a:cxn>
                <a:cxn ang="0">
                  <a:pos x="77" y="369"/>
                </a:cxn>
                <a:cxn ang="0">
                  <a:pos x="32" y="296"/>
                </a:cxn>
                <a:cxn ang="0">
                  <a:pos x="32" y="104"/>
                </a:cxn>
                <a:cxn ang="0">
                  <a:pos x="93" y="31"/>
                </a:cxn>
              </a:cxnLst>
              <a:rect l="l" t="t" r="r" b="b"/>
              <a:pathLst>
                <a:path w="34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1" y="26"/>
                    <a:pt x="4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3"/>
                    <a:pt x="30" y="25"/>
                    <a:pt x="28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3" y="25"/>
                    <a:pt x="2" y="23"/>
                    <a:pt x="2" y="20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4" y="2"/>
                    <a:pt x="6" y="2"/>
                  </a:cubicBezTo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66" name="Freeform 45" title=""/>
            <p:cNvSpPr/>
            <p:nvPr/>
          </p:nvSpPr>
          <p:spPr>
            <a:xfrm>
              <a:off x="2414" y="532"/>
              <a:ext cx="65" cy="50"/>
            </a:xfrm>
            <a:custGeom>
              <a:cxnLst>
                <a:cxn ang="0">
                  <a:pos x="481" y="400"/>
                </a:cxn>
                <a:cxn ang="0">
                  <a:pos x="0" y="400"/>
                </a:cxn>
                <a:cxn ang="0">
                  <a:pos x="16" y="96"/>
                </a:cxn>
                <a:cxn ang="0">
                  <a:pos x="93" y="0"/>
                </a:cxn>
                <a:cxn ang="0">
                  <a:pos x="496" y="16"/>
                </a:cxn>
                <a:cxn ang="0">
                  <a:pos x="481" y="400"/>
                </a:cxn>
              </a:cxnLst>
              <a:rect l="l" t="t" r="r" b="b"/>
              <a:pathLst>
                <a:path w="33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33" y="1"/>
                    <a:pt x="33" y="1"/>
                    <a:pt x="33" y="1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67" name="Freeform 46" title=""/>
            <p:cNvSpPr>
              <a:spLocks noEditPoints="1"/>
            </p:cNvSpPr>
            <p:nvPr/>
          </p:nvSpPr>
          <p:spPr>
            <a:xfrm>
              <a:off x="2412" y="530"/>
              <a:ext cx="69" cy="53"/>
            </a:xfrm>
            <a:custGeom>
              <a:cxnLst>
                <a:cxn ang="0">
                  <a:pos x="467" y="0"/>
                </a:cxn>
                <a:cxn ang="0">
                  <a:pos x="63" y="0"/>
                </a:cxn>
                <a:cxn ang="0">
                  <a:pos x="16" y="77"/>
                </a:cxn>
                <a:cxn ang="0">
                  <a:pos x="0" y="324"/>
                </a:cxn>
                <a:cxn ang="0">
                  <a:pos x="63" y="400"/>
                </a:cxn>
                <a:cxn ang="0">
                  <a:pos x="467" y="400"/>
                </a:cxn>
                <a:cxn ang="0">
                  <a:pos x="528" y="324"/>
                </a:cxn>
                <a:cxn ang="0">
                  <a:pos x="528" y="77"/>
                </a:cxn>
                <a:cxn ang="0">
                  <a:pos x="467" y="0"/>
                </a:cxn>
                <a:cxn ang="0">
                  <a:pos x="93" y="31"/>
                </a:cxn>
                <a:cxn ang="0">
                  <a:pos x="420" y="47"/>
                </a:cxn>
                <a:cxn ang="0">
                  <a:pos x="481" y="104"/>
                </a:cxn>
                <a:cxn ang="0">
                  <a:pos x="481" y="308"/>
                </a:cxn>
                <a:cxn ang="0">
                  <a:pos x="420" y="369"/>
                </a:cxn>
                <a:cxn ang="0">
                  <a:pos x="93" y="369"/>
                </a:cxn>
                <a:cxn ang="0">
                  <a:pos x="32" y="308"/>
                </a:cxn>
                <a:cxn ang="0">
                  <a:pos x="32" y="104"/>
                </a:cxn>
                <a:cxn ang="0">
                  <a:pos x="93" y="31"/>
                </a:cxn>
              </a:cxnLst>
              <a:rect l="l" t="t" r="r" b="b"/>
              <a:pathLst>
                <a:path w="35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5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3"/>
                    <a:pt x="28" y="3"/>
                    <a:pt x="28" y="3"/>
                  </a:cubicBezTo>
                  <a:cubicBezTo>
                    <a:pt x="31" y="3"/>
                    <a:pt x="32" y="5"/>
                    <a:pt x="32" y="7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68" name="Freeform 47" title=""/>
            <p:cNvSpPr/>
            <p:nvPr/>
          </p:nvSpPr>
          <p:spPr>
            <a:xfrm>
              <a:off x="2497" y="534"/>
              <a:ext cx="64" cy="49"/>
            </a:xfrm>
            <a:custGeom>
              <a:cxnLst>
                <a:cxn ang="0">
                  <a:pos x="512" y="368"/>
                </a:cxn>
                <a:cxn ang="0">
                  <a:pos x="0" y="353"/>
                </a:cxn>
                <a:cxn ang="0">
                  <a:pos x="0" y="76"/>
                </a:cxn>
                <a:cxn ang="0">
                  <a:pos x="96" y="0"/>
                </a:cxn>
                <a:cxn ang="0">
                  <a:pos x="512" y="0"/>
                </a:cxn>
                <a:cxn ang="0">
                  <a:pos x="512" y="368"/>
                </a:cxn>
              </a:cxnLst>
              <a:rect l="l" t="t" r="r" b="b"/>
              <a:pathLst>
                <a:path w="32" h="25">
                  <a:moveTo>
                    <a:pt x="32" y="25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69" name="Freeform 48" title=""/>
            <p:cNvSpPr>
              <a:spLocks noEditPoints="1"/>
            </p:cNvSpPr>
            <p:nvPr/>
          </p:nvSpPr>
          <p:spPr>
            <a:xfrm>
              <a:off x="2495" y="532"/>
              <a:ext cx="69" cy="51"/>
            </a:xfrm>
            <a:custGeom>
              <a:cxnLst>
                <a:cxn ang="0">
                  <a:pos x="467" y="0"/>
                </a:cxn>
                <a:cxn ang="0">
                  <a:pos x="63" y="0"/>
                </a:cxn>
                <a:cxn ang="0">
                  <a:pos x="0" y="61"/>
                </a:cxn>
                <a:cxn ang="0">
                  <a:pos x="0" y="324"/>
                </a:cxn>
                <a:cxn ang="0">
                  <a:pos x="63" y="384"/>
                </a:cxn>
                <a:cxn ang="0">
                  <a:pos x="467" y="384"/>
                </a:cxn>
                <a:cxn ang="0">
                  <a:pos x="528" y="324"/>
                </a:cxn>
                <a:cxn ang="0">
                  <a:pos x="528" y="61"/>
                </a:cxn>
                <a:cxn ang="0">
                  <a:pos x="467" y="0"/>
                </a:cxn>
                <a:cxn ang="0">
                  <a:pos x="93" y="31"/>
                </a:cxn>
                <a:cxn ang="0">
                  <a:pos x="420" y="31"/>
                </a:cxn>
                <a:cxn ang="0">
                  <a:pos x="481" y="104"/>
                </a:cxn>
                <a:cxn ang="0">
                  <a:pos x="481" y="296"/>
                </a:cxn>
                <a:cxn ang="0">
                  <a:pos x="420" y="369"/>
                </a:cxn>
                <a:cxn ang="0">
                  <a:pos x="93" y="369"/>
                </a:cxn>
                <a:cxn ang="0">
                  <a:pos x="32" y="296"/>
                </a:cxn>
                <a:cxn ang="0">
                  <a:pos x="32" y="92"/>
                </a:cxn>
                <a:cxn ang="0">
                  <a:pos x="93" y="31"/>
                </a:cxn>
              </a:cxnLst>
              <a:rect l="l" t="t" r="r" b="b"/>
              <a:pathLst>
                <a:path w="35" h="26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5" y="24"/>
                    <a:pt x="35" y="22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0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70" name="Freeform 49" title=""/>
            <p:cNvSpPr/>
            <p:nvPr/>
          </p:nvSpPr>
          <p:spPr>
            <a:xfrm>
              <a:off x="2580" y="534"/>
              <a:ext cx="64" cy="49"/>
            </a:xfrm>
            <a:custGeom>
              <a:cxnLst>
                <a:cxn ang="0">
                  <a:pos x="512" y="368"/>
                </a:cxn>
                <a:cxn ang="0">
                  <a:pos x="0" y="368"/>
                </a:cxn>
                <a:cxn ang="0">
                  <a:pos x="0" y="92"/>
                </a:cxn>
                <a:cxn ang="0">
                  <a:pos x="96" y="0"/>
                </a:cxn>
                <a:cxn ang="0">
                  <a:pos x="512" y="0"/>
                </a:cxn>
                <a:cxn ang="0">
                  <a:pos x="512" y="368"/>
                </a:cxn>
              </a:cxnLst>
              <a:rect l="l" t="t" r="r" b="b"/>
              <a:pathLst>
                <a:path w="32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71" name="Freeform 50" title=""/>
            <p:cNvSpPr>
              <a:spLocks noEditPoints="1"/>
            </p:cNvSpPr>
            <p:nvPr/>
          </p:nvSpPr>
          <p:spPr>
            <a:xfrm>
              <a:off x="2578" y="532"/>
              <a:ext cx="68" cy="53"/>
            </a:xfrm>
            <a:custGeom>
              <a:cxnLst>
                <a:cxn ang="0">
                  <a:pos x="496" y="0"/>
                </a:cxn>
                <a:cxn ang="0">
                  <a:pos x="64" y="0"/>
                </a:cxn>
                <a:cxn ang="0">
                  <a:pos x="0" y="61"/>
                </a:cxn>
                <a:cxn ang="0">
                  <a:pos x="0" y="324"/>
                </a:cxn>
                <a:cxn ang="0">
                  <a:pos x="64" y="385"/>
                </a:cxn>
                <a:cxn ang="0">
                  <a:pos x="480" y="400"/>
                </a:cxn>
                <a:cxn ang="0">
                  <a:pos x="544" y="324"/>
                </a:cxn>
                <a:cxn ang="0">
                  <a:pos x="544" y="77"/>
                </a:cxn>
                <a:cxn ang="0">
                  <a:pos x="496" y="0"/>
                </a:cxn>
                <a:cxn ang="0">
                  <a:pos x="96" y="31"/>
                </a:cxn>
                <a:cxn ang="0">
                  <a:pos x="448" y="31"/>
                </a:cxn>
                <a:cxn ang="0">
                  <a:pos x="512" y="104"/>
                </a:cxn>
                <a:cxn ang="0">
                  <a:pos x="496" y="308"/>
                </a:cxn>
                <a:cxn ang="0">
                  <a:pos x="448" y="369"/>
                </a:cxn>
                <a:cxn ang="0">
                  <a:pos x="80" y="369"/>
                </a:cxn>
                <a:cxn ang="0">
                  <a:pos x="32" y="296"/>
                </a:cxn>
                <a:cxn ang="0">
                  <a:pos x="32" y="104"/>
                </a:cxn>
                <a:cxn ang="0">
                  <a:pos x="96" y="31"/>
                </a:cxn>
              </a:cxnLst>
              <a:rect l="l" t="t" r="r" b="b"/>
              <a:pathLst>
                <a:path w="34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1" y="26"/>
                    <a:pt x="4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3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3"/>
                    <a:pt x="30" y="25"/>
                    <a:pt x="28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3" y="25"/>
                    <a:pt x="2" y="23"/>
                    <a:pt x="2" y="20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72" name="Freeform 51" title=""/>
            <p:cNvSpPr/>
            <p:nvPr/>
          </p:nvSpPr>
          <p:spPr>
            <a:xfrm>
              <a:off x="2659" y="531"/>
              <a:ext cx="65" cy="49"/>
            </a:xfrm>
            <a:custGeom>
              <a:cxnLst>
                <a:cxn ang="0">
                  <a:pos x="496" y="368"/>
                </a:cxn>
                <a:cxn ang="0">
                  <a:pos x="0" y="368"/>
                </a:cxn>
                <a:cxn ang="0">
                  <a:pos x="16" y="92"/>
                </a:cxn>
                <a:cxn ang="0">
                  <a:pos x="93" y="0"/>
                </a:cxn>
                <a:cxn ang="0">
                  <a:pos x="496" y="16"/>
                </a:cxn>
                <a:cxn ang="0">
                  <a:pos x="496" y="368"/>
                </a:cxn>
              </a:cxnLst>
              <a:rect l="l" t="t" r="r" b="b"/>
              <a:pathLst>
                <a:path w="33" h="25">
                  <a:moveTo>
                    <a:pt x="33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3" y="25"/>
                    <a:pt x="33" y="25"/>
                    <a:pt x="33" y="25"/>
                  </a:cubicBezTo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73" name="Freeform 52" title=""/>
            <p:cNvSpPr>
              <a:spLocks noEditPoints="1"/>
            </p:cNvSpPr>
            <p:nvPr/>
          </p:nvSpPr>
          <p:spPr>
            <a:xfrm>
              <a:off x="2660" y="532"/>
              <a:ext cx="69" cy="53"/>
            </a:xfrm>
            <a:custGeom>
              <a:cxnLst>
                <a:cxn ang="0">
                  <a:pos x="467" y="0"/>
                </a:cxn>
                <a:cxn ang="0">
                  <a:pos x="63" y="0"/>
                </a:cxn>
                <a:cxn ang="0">
                  <a:pos x="16" y="77"/>
                </a:cxn>
                <a:cxn ang="0">
                  <a:pos x="16" y="324"/>
                </a:cxn>
                <a:cxn ang="0">
                  <a:pos x="63" y="400"/>
                </a:cxn>
                <a:cxn ang="0">
                  <a:pos x="467" y="400"/>
                </a:cxn>
                <a:cxn ang="0">
                  <a:pos x="528" y="324"/>
                </a:cxn>
                <a:cxn ang="0">
                  <a:pos x="528" y="77"/>
                </a:cxn>
                <a:cxn ang="0">
                  <a:pos x="467" y="0"/>
                </a:cxn>
                <a:cxn ang="0">
                  <a:pos x="93" y="31"/>
                </a:cxn>
                <a:cxn ang="0">
                  <a:pos x="420" y="47"/>
                </a:cxn>
                <a:cxn ang="0">
                  <a:pos x="481" y="104"/>
                </a:cxn>
                <a:cxn ang="0">
                  <a:pos x="481" y="308"/>
                </a:cxn>
                <a:cxn ang="0">
                  <a:pos x="420" y="369"/>
                </a:cxn>
                <a:cxn ang="0">
                  <a:pos x="93" y="369"/>
                </a:cxn>
                <a:cxn ang="0">
                  <a:pos x="32" y="308"/>
                </a:cxn>
                <a:cxn ang="0">
                  <a:pos x="47" y="104"/>
                </a:cxn>
                <a:cxn ang="0">
                  <a:pos x="93" y="31"/>
                </a:cxn>
              </a:cxnLst>
              <a:rect l="l" t="t" r="r" b="b"/>
              <a:pathLst>
                <a:path w="35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5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0"/>
                    <a:pt x="31" y="0"/>
                  </a:cubicBezTo>
                  <a:moveTo>
                    <a:pt x="6" y="2"/>
                  </a:moveTo>
                  <a:cubicBezTo>
                    <a:pt x="28" y="3"/>
                    <a:pt x="28" y="3"/>
                    <a:pt x="28" y="3"/>
                  </a:cubicBezTo>
                  <a:cubicBezTo>
                    <a:pt x="31" y="3"/>
                    <a:pt x="32" y="5"/>
                    <a:pt x="32" y="7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6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6" y="2"/>
                  </a:cubicBezTo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74" name="Freeform 53" title=""/>
            <p:cNvSpPr/>
            <p:nvPr/>
          </p:nvSpPr>
          <p:spPr>
            <a:xfrm>
              <a:off x="2745" y="536"/>
              <a:ext cx="63" cy="49"/>
            </a:xfrm>
            <a:custGeom>
              <a:cxnLst>
                <a:cxn ang="0">
                  <a:pos x="480" y="368"/>
                </a:cxn>
                <a:cxn ang="0">
                  <a:pos x="0" y="353"/>
                </a:cxn>
                <a:cxn ang="0">
                  <a:pos x="0" y="76"/>
                </a:cxn>
                <a:cxn ang="0">
                  <a:pos x="93" y="0"/>
                </a:cxn>
                <a:cxn ang="0">
                  <a:pos x="480" y="0"/>
                </a:cxn>
                <a:cxn ang="0">
                  <a:pos x="480" y="368"/>
                </a:cxn>
              </a:cxnLst>
              <a:rect l="l" t="t" r="r" b="b"/>
              <a:pathLst>
                <a:path w="32" h="25">
                  <a:moveTo>
                    <a:pt x="32" y="25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25"/>
                    <a:pt x="32" y="25"/>
                    <a:pt x="32" y="25"/>
                  </a:cubicBezTo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75" name="Freeform 54" title=""/>
            <p:cNvSpPr>
              <a:spLocks noEditPoints="1"/>
            </p:cNvSpPr>
            <p:nvPr/>
          </p:nvSpPr>
          <p:spPr>
            <a:xfrm>
              <a:off x="2743" y="534"/>
              <a:ext cx="69" cy="51"/>
            </a:xfrm>
            <a:custGeom>
              <a:cxnLst>
                <a:cxn ang="0">
                  <a:pos x="467" y="0"/>
                </a:cxn>
                <a:cxn ang="0">
                  <a:pos x="63" y="0"/>
                </a:cxn>
                <a:cxn ang="0">
                  <a:pos x="0" y="61"/>
                </a:cxn>
                <a:cxn ang="0">
                  <a:pos x="0" y="324"/>
                </a:cxn>
                <a:cxn ang="0">
                  <a:pos x="63" y="384"/>
                </a:cxn>
                <a:cxn ang="0">
                  <a:pos x="467" y="384"/>
                </a:cxn>
                <a:cxn ang="0">
                  <a:pos x="528" y="324"/>
                </a:cxn>
                <a:cxn ang="0">
                  <a:pos x="528" y="61"/>
                </a:cxn>
                <a:cxn ang="0">
                  <a:pos x="467" y="0"/>
                </a:cxn>
                <a:cxn ang="0">
                  <a:pos x="93" y="31"/>
                </a:cxn>
                <a:cxn ang="0">
                  <a:pos x="420" y="31"/>
                </a:cxn>
                <a:cxn ang="0">
                  <a:pos x="481" y="104"/>
                </a:cxn>
                <a:cxn ang="0">
                  <a:pos x="481" y="296"/>
                </a:cxn>
                <a:cxn ang="0">
                  <a:pos x="420" y="369"/>
                </a:cxn>
                <a:cxn ang="0">
                  <a:pos x="93" y="369"/>
                </a:cxn>
                <a:cxn ang="0">
                  <a:pos x="32" y="296"/>
                </a:cxn>
                <a:cxn ang="0">
                  <a:pos x="32" y="92"/>
                </a:cxn>
                <a:cxn ang="0">
                  <a:pos x="93" y="31"/>
                </a:cxn>
              </a:cxnLst>
              <a:rect l="l" t="t" r="r" b="b"/>
              <a:pathLst>
                <a:path w="35" h="26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5" y="24"/>
                    <a:pt x="35" y="22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1" y="0"/>
                  </a:cubicBezTo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0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4"/>
                    <a:pt x="4" y="2"/>
                    <a:pt x="6" y="2"/>
                  </a:cubicBezTo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76" name="Freeform 55" title=""/>
            <p:cNvSpPr/>
            <p:nvPr/>
          </p:nvSpPr>
          <p:spPr>
            <a:xfrm>
              <a:off x="2828" y="536"/>
              <a:ext cx="64" cy="49"/>
            </a:xfrm>
            <a:custGeom>
              <a:cxnLst>
                <a:cxn ang="0">
                  <a:pos x="512" y="368"/>
                </a:cxn>
                <a:cxn ang="0">
                  <a:pos x="0" y="368"/>
                </a:cxn>
                <a:cxn ang="0">
                  <a:pos x="0" y="92"/>
                </a:cxn>
                <a:cxn ang="0">
                  <a:pos x="96" y="0"/>
                </a:cxn>
                <a:cxn ang="0">
                  <a:pos x="512" y="0"/>
                </a:cxn>
                <a:cxn ang="0">
                  <a:pos x="512" y="368"/>
                </a:cxn>
              </a:cxnLst>
              <a:rect l="l" t="t" r="r" b="b"/>
              <a:pathLst>
                <a:path w="32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77" name="Freeform 56" title=""/>
            <p:cNvSpPr>
              <a:spLocks noEditPoints="1"/>
            </p:cNvSpPr>
            <p:nvPr/>
          </p:nvSpPr>
          <p:spPr>
            <a:xfrm>
              <a:off x="2826" y="534"/>
              <a:ext cx="68" cy="53"/>
            </a:xfrm>
            <a:custGeom>
              <a:cxnLst>
                <a:cxn ang="0">
                  <a:pos x="496" y="0"/>
                </a:cxn>
                <a:cxn ang="0">
                  <a:pos x="64" y="0"/>
                </a:cxn>
                <a:cxn ang="0">
                  <a:pos x="0" y="61"/>
                </a:cxn>
                <a:cxn ang="0">
                  <a:pos x="0" y="324"/>
                </a:cxn>
                <a:cxn ang="0">
                  <a:pos x="64" y="385"/>
                </a:cxn>
                <a:cxn ang="0">
                  <a:pos x="480" y="400"/>
                </a:cxn>
                <a:cxn ang="0">
                  <a:pos x="544" y="324"/>
                </a:cxn>
                <a:cxn ang="0">
                  <a:pos x="544" y="77"/>
                </a:cxn>
                <a:cxn ang="0">
                  <a:pos x="496" y="0"/>
                </a:cxn>
                <a:cxn ang="0">
                  <a:pos x="96" y="31"/>
                </a:cxn>
                <a:cxn ang="0">
                  <a:pos x="448" y="31"/>
                </a:cxn>
                <a:cxn ang="0">
                  <a:pos x="512" y="104"/>
                </a:cxn>
                <a:cxn ang="0">
                  <a:pos x="496" y="308"/>
                </a:cxn>
                <a:cxn ang="0">
                  <a:pos x="448" y="369"/>
                </a:cxn>
                <a:cxn ang="0">
                  <a:pos x="80" y="369"/>
                </a:cxn>
                <a:cxn ang="0">
                  <a:pos x="32" y="296"/>
                </a:cxn>
                <a:cxn ang="0">
                  <a:pos x="32" y="104"/>
                </a:cxn>
                <a:cxn ang="0">
                  <a:pos x="96" y="31"/>
                </a:cxn>
              </a:cxnLst>
              <a:rect l="l" t="t" r="r" b="b"/>
              <a:pathLst>
                <a:path w="34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3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3"/>
                    <a:pt x="30" y="25"/>
                    <a:pt x="28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3" y="25"/>
                    <a:pt x="2" y="23"/>
                    <a:pt x="2" y="20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78" name="Freeform 57" title=""/>
            <p:cNvSpPr/>
            <p:nvPr/>
          </p:nvSpPr>
          <p:spPr>
            <a:xfrm>
              <a:off x="2909" y="536"/>
              <a:ext cx="123" cy="49"/>
            </a:xfrm>
            <a:custGeom>
              <a:cxnLst>
                <a:cxn ang="0">
                  <a:pos x="960" y="368"/>
                </a:cxn>
                <a:cxn ang="0">
                  <a:pos x="0" y="368"/>
                </a:cxn>
                <a:cxn ang="0">
                  <a:pos x="16" y="92"/>
                </a:cxn>
                <a:cxn ang="0">
                  <a:pos x="95" y="0"/>
                </a:cxn>
                <a:cxn ang="0">
                  <a:pos x="960" y="16"/>
                </a:cxn>
                <a:cxn ang="0">
                  <a:pos x="960" y="368"/>
                </a:cxn>
              </a:cxnLst>
              <a:rect l="l" t="t" r="r" b="b"/>
              <a:pathLst>
                <a:path w="62" h="25">
                  <a:moveTo>
                    <a:pt x="6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62" y="1"/>
                    <a:pt x="62" y="1"/>
                    <a:pt x="62" y="1"/>
                  </a:cubicBezTo>
                  <a:lnTo>
                    <a:pt x="62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79" name="Freeform 58" title=""/>
            <p:cNvSpPr>
              <a:spLocks noEditPoints="1"/>
            </p:cNvSpPr>
            <p:nvPr/>
          </p:nvSpPr>
          <p:spPr>
            <a:xfrm>
              <a:off x="2909" y="534"/>
              <a:ext cx="127" cy="53"/>
            </a:xfrm>
            <a:custGeom>
              <a:cxnLst>
                <a:cxn ang="0">
                  <a:pos x="929" y="16"/>
                </a:cxn>
                <a:cxn ang="0">
                  <a:pos x="64" y="0"/>
                </a:cxn>
                <a:cxn ang="0">
                  <a:pos x="0" y="77"/>
                </a:cxn>
                <a:cxn ang="0">
                  <a:pos x="0" y="324"/>
                </a:cxn>
                <a:cxn ang="0">
                  <a:pos x="48" y="400"/>
                </a:cxn>
                <a:cxn ang="0">
                  <a:pos x="929" y="400"/>
                </a:cxn>
                <a:cxn ang="0">
                  <a:pos x="976" y="340"/>
                </a:cxn>
                <a:cxn ang="0">
                  <a:pos x="992" y="77"/>
                </a:cxn>
                <a:cxn ang="0">
                  <a:pos x="929" y="16"/>
                </a:cxn>
                <a:cxn ang="0">
                  <a:pos x="79" y="31"/>
                </a:cxn>
                <a:cxn ang="0">
                  <a:pos x="883" y="47"/>
                </a:cxn>
                <a:cxn ang="0">
                  <a:pos x="945" y="104"/>
                </a:cxn>
                <a:cxn ang="0">
                  <a:pos x="945" y="308"/>
                </a:cxn>
                <a:cxn ang="0">
                  <a:pos x="883" y="385"/>
                </a:cxn>
                <a:cxn ang="0">
                  <a:pos x="79" y="369"/>
                </a:cxn>
                <a:cxn ang="0">
                  <a:pos x="16" y="308"/>
                </a:cxn>
                <a:cxn ang="0">
                  <a:pos x="32" y="104"/>
                </a:cxn>
                <a:cxn ang="0">
                  <a:pos x="79" y="31"/>
                </a:cxn>
              </a:cxnLst>
              <a:rect l="l" t="t" r="r" b="b"/>
              <a:pathLst>
                <a:path w="64" h="27">
                  <a:moveTo>
                    <a:pt x="60" y="1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5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60" y="27"/>
                    <a:pt x="60" y="27"/>
                    <a:pt x="60" y="27"/>
                  </a:cubicBezTo>
                  <a:cubicBezTo>
                    <a:pt x="62" y="27"/>
                    <a:pt x="63" y="25"/>
                    <a:pt x="63" y="23"/>
                  </a:cubicBezTo>
                  <a:cubicBezTo>
                    <a:pt x="64" y="5"/>
                    <a:pt x="64" y="5"/>
                    <a:pt x="64" y="5"/>
                  </a:cubicBezTo>
                  <a:cubicBezTo>
                    <a:pt x="64" y="3"/>
                    <a:pt x="62" y="1"/>
                    <a:pt x="60" y="1"/>
                  </a:cubicBezTo>
                  <a:close/>
                  <a:moveTo>
                    <a:pt x="5" y="2"/>
                  </a:moveTo>
                  <a:cubicBezTo>
                    <a:pt x="57" y="3"/>
                    <a:pt x="57" y="3"/>
                    <a:pt x="57" y="3"/>
                  </a:cubicBezTo>
                  <a:cubicBezTo>
                    <a:pt x="59" y="3"/>
                    <a:pt x="61" y="5"/>
                    <a:pt x="61" y="7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1" y="24"/>
                    <a:pt x="59" y="26"/>
                    <a:pt x="57" y="26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3" y="25"/>
                    <a:pt x="1" y="23"/>
                    <a:pt x="1" y="2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3" y="2"/>
                    <a:pt x="5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80" name="Freeform 59" title=""/>
            <p:cNvSpPr/>
            <p:nvPr/>
          </p:nvSpPr>
          <p:spPr>
            <a:xfrm>
              <a:off x="2969" y="605"/>
              <a:ext cx="63" cy="50"/>
            </a:xfrm>
            <a:custGeom>
              <a:cxnLst>
                <a:cxn ang="0">
                  <a:pos x="0" y="400"/>
                </a:cxn>
                <a:cxn ang="0">
                  <a:pos x="480" y="400"/>
                </a:cxn>
                <a:cxn ang="0">
                  <a:pos x="480" y="96"/>
                </a:cxn>
                <a:cxn ang="0">
                  <a:pos x="404" y="0"/>
                </a:cxn>
                <a:cxn ang="0">
                  <a:pos x="0" y="0"/>
                </a:cxn>
                <a:cxn ang="0">
                  <a:pos x="0" y="400"/>
                </a:cxn>
              </a:cxnLst>
              <a:rect l="l" t="t" r="r" b="b"/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30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81" name="Freeform 60" title=""/>
            <p:cNvSpPr>
              <a:spLocks noEditPoints="1"/>
            </p:cNvSpPr>
            <p:nvPr/>
          </p:nvSpPr>
          <p:spPr>
            <a:xfrm>
              <a:off x="2967" y="603"/>
              <a:ext cx="67" cy="54"/>
            </a:xfrm>
            <a:custGeom>
              <a:cxnLst>
                <a:cxn ang="0">
                  <a:pos x="0" y="80"/>
                </a:cxn>
                <a:cxn ang="0">
                  <a:pos x="0" y="352"/>
                </a:cxn>
                <a:cxn ang="0">
                  <a:pos x="47" y="432"/>
                </a:cxn>
                <a:cxn ang="0">
                  <a:pos x="451" y="432"/>
                </a:cxn>
                <a:cxn ang="0">
                  <a:pos x="512" y="352"/>
                </a:cxn>
                <a:cxn ang="0">
                  <a:pos x="512" y="80"/>
                </a:cxn>
                <a:cxn ang="0">
                  <a:pos x="465" y="0"/>
                </a:cxn>
                <a:cxn ang="0">
                  <a:pos x="63" y="0"/>
                </a:cxn>
                <a:cxn ang="0">
                  <a:pos x="0" y="80"/>
                </a:cxn>
                <a:cxn ang="0">
                  <a:pos x="481" y="112"/>
                </a:cxn>
                <a:cxn ang="0">
                  <a:pos x="481" y="336"/>
                </a:cxn>
                <a:cxn ang="0">
                  <a:pos x="420" y="400"/>
                </a:cxn>
                <a:cxn ang="0">
                  <a:pos x="93" y="400"/>
                </a:cxn>
                <a:cxn ang="0">
                  <a:pos x="47" y="336"/>
                </a:cxn>
                <a:cxn ang="0">
                  <a:pos x="47" y="112"/>
                </a:cxn>
                <a:cxn ang="0">
                  <a:pos x="93" y="32"/>
                </a:cxn>
                <a:cxn ang="0">
                  <a:pos x="436" y="32"/>
                </a:cxn>
                <a:cxn ang="0">
                  <a:pos x="481" y="112"/>
                </a:cxn>
              </a:cxnLst>
              <a:rect l="l" t="t" r="r" b="b"/>
              <a:pathLst>
                <a:path w="3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2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1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6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3"/>
                    <a:pt x="32" y="5"/>
                    <a:pt x="32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82" name="Freeform 61" title=""/>
            <p:cNvSpPr/>
            <p:nvPr/>
          </p:nvSpPr>
          <p:spPr>
            <a:xfrm>
              <a:off x="2886" y="605"/>
              <a:ext cx="65" cy="50"/>
            </a:xfrm>
            <a:custGeom>
              <a:cxnLst>
                <a:cxn ang="0">
                  <a:pos x="0" y="400"/>
                </a:cxn>
                <a:cxn ang="0">
                  <a:pos x="481" y="400"/>
                </a:cxn>
                <a:cxn ang="0">
                  <a:pos x="496" y="96"/>
                </a:cxn>
                <a:cxn ang="0">
                  <a:pos x="404" y="0"/>
                </a:cxn>
                <a:cxn ang="0">
                  <a:pos x="16" y="0"/>
                </a:cxn>
                <a:cxn ang="0">
                  <a:pos x="0" y="400"/>
                </a:cxn>
              </a:cxnLst>
              <a:rect l="l" t="t" r="r" b="b"/>
              <a:pathLst>
                <a:path w="33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0"/>
                    <a:pt x="27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83" name="Freeform 62" title=""/>
            <p:cNvSpPr>
              <a:spLocks noEditPoints="1"/>
            </p:cNvSpPr>
            <p:nvPr/>
          </p:nvSpPr>
          <p:spPr>
            <a:xfrm>
              <a:off x="2884" y="603"/>
              <a:ext cx="69" cy="54"/>
            </a:xfrm>
            <a:custGeom>
              <a:cxnLst>
                <a:cxn ang="0">
                  <a:pos x="0" y="64"/>
                </a:cxn>
                <a:cxn ang="0">
                  <a:pos x="0" y="352"/>
                </a:cxn>
                <a:cxn ang="0">
                  <a:pos x="63" y="416"/>
                </a:cxn>
                <a:cxn ang="0">
                  <a:pos x="467" y="416"/>
                </a:cxn>
                <a:cxn ang="0">
                  <a:pos x="513" y="352"/>
                </a:cxn>
                <a:cxn ang="0">
                  <a:pos x="528" y="80"/>
                </a:cxn>
                <a:cxn ang="0">
                  <a:pos x="467" y="0"/>
                </a:cxn>
                <a:cxn ang="0">
                  <a:pos x="63" y="0"/>
                </a:cxn>
                <a:cxn ang="0">
                  <a:pos x="0" y="64"/>
                </a:cxn>
                <a:cxn ang="0">
                  <a:pos x="497" y="112"/>
                </a:cxn>
                <a:cxn ang="0">
                  <a:pos x="497" y="336"/>
                </a:cxn>
                <a:cxn ang="0">
                  <a:pos x="436" y="400"/>
                </a:cxn>
                <a:cxn ang="0">
                  <a:pos x="108" y="400"/>
                </a:cxn>
                <a:cxn ang="0">
                  <a:pos x="47" y="320"/>
                </a:cxn>
                <a:cxn ang="0">
                  <a:pos x="47" y="96"/>
                </a:cxn>
                <a:cxn ang="0">
                  <a:pos x="108" y="32"/>
                </a:cxn>
                <a:cxn ang="0">
                  <a:pos x="436" y="32"/>
                </a:cxn>
                <a:cxn ang="0">
                  <a:pos x="497" y="112"/>
                </a:cxn>
              </a:cxnLst>
              <a:rect l="l" t="t" r="r" b="b"/>
              <a:pathLst>
                <a:path w="35" h="27">
                  <a:moveTo>
                    <a:pt x="0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7"/>
                    <a:pt x="34" y="24"/>
                    <a:pt x="34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lose/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84" name="Freeform 63" title=""/>
            <p:cNvSpPr/>
            <p:nvPr/>
          </p:nvSpPr>
          <p:spPr>
            <a:xfrm>
              <a:off x="2804" y="605"/>
              <a:ext cx="64" cy="48"/>
            </a:xfrm>
            <a:custGeom>
              <a:cxnLst>
                <a:cxn ang="0">
                  <a:pos x="0" y="384"/>
                </a:cxn>
                <a:cxn ang="0">
                  <a:pos x="512" y="384"/>
                </a:cxn>
                <a:cxn ang="0">
                  <a:pos x="512" y="96"/>
                </a:cxn>
                <a:cxn ang="0">
                  <a:pos x="416" y="0"/>
                </a:cxn>
                <a:cxn ang="0">
                  <a:pos x="0" y="0"/>
                </a:cxn>
                <a:cxn ang="0">
                  <a:pos x="0" y="384"/>
                </a:cxn>
              </a:cxnLst>
              <a:rect l="l" t="t" r="r" b="b"/>
              <a:pathLst>
                <a:path w="32" h="24">
                  <a:moveTo>
                    <a:pt x="0" y="24"/>
                  </a:moveTo>
                  <a:cubicBezTo>
                    <a:pt x="32" y="24"/>
                    <a:pt x="32" y="24"/>
                    <a:pt x="32" y="24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2"/>
                    <a:pt x="29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4"/>
                    <a:pt x="0" y="24"/>
                    <a:pt x="0" y="24"/>
                  </a:cubicBezTo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85" name="Freeform 64" title=""/>
            <p:cNvSpPr>
              <a:spLocks noEditPoints="1"/>
            </p:cNvSpPr>
            <p:nvPr/>
          </p:nvSpPr>
          <p:spPr>
            <a:xfrm>
              <a:off x="2800" y="601"/>
              <a:ext cx="70" cy="54"/>
            </a:xfrm>
            <a:custGeom>
              <a:cxnLst>
                <a:cxn ang="0">
                  <a:pos x="0" y="80"/>
                </a:cxn>
                <a:cxn ang="0">
                  <a:pos x="0" y="352"/>
                </a:cxn>
                <a:cxn ang="0">
                  <a:pos x="64" y="432"/>
                </a:cxn>
                <a:cxn ang="0">
                  <a:pos x="496" y="432"/>
                </a:cxn>
                <a:cxn ang="0">
                  <a:pos x="560" y="368"/>
                </a:cxn>
                <a:cxn ang="0">
                  <a:pos x="560" y="80"/>
                </a:cxn>
                <a:cxn ang="0">
                  <a:pos x="496" y="16"/>
                </a:cxn>
                <a:cxn ang="0">
                  <a:pos x="64" y="0"/>
                </a:cxn>
                <a:cxn ang="0">
                  <a:pos x="0" y="80"/>
                </a:cxn>
                <a:cxn ang="0">
                  <a:pos x="528" y="112"/>
                </a:cxn>
                <a:cxn ang="0">
                  <a:pos x="528" y="336"/>
                </a:cxn>
                <a:cxn ang="0">
                  <a:pos x="464" y="416"/>
                </a:cxn>
                <a:cxn ang="0">
                  <a:pos x="112" y="416"/>
                </a:cxn>
                <a:cxn ang="0">
                  <a:pos x="48" y="336"/>
                </a:cxn>
                <a:cxn ang="0">
                  <a:pos x="48" y="112"/>
                </a:cxn>
                <a:cxn ang="0">
                  <a:pos x="112" y="48"/>
                </a:cxn>
                <a:cxn ang="0">
                  <a:pos x="464" y="48"/>
                </a:cxn>
                <a:cxn ang="0">
                  <a:pos x="528" y="112"/>
                </a:cxn>
              </a:cxnLst>
              <a:rect l="l" t="t" r="r" b="b"/>
              <a:pathLst>
                <a:path w="35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3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1"/>
                    <a:pt x="31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0" y="5"/>
                  </a:cubicBezTo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4"/>
                    <a:pt x="31" y="26"/>
                    <a:pt x="29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5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5" y="3"/>
                    <a:pt x="7" y="3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31" y="3"/>
                    <a:pt x="33" y="5"/>
                    <a:pt x="33" y="7"/>
                  </a:cubicBezTo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86" name="Freeform 65" title=""/>
            <p:cNvSpPr/>
            <p:nvPr/>
          </p:nvSpPr>
          <p:spPr>
            <a:xfrm>
              <a:off x="2721" y="603"/>
              <a:ext cx="64" cy="50"/>
            </a:xfrm>
            <a:custGeom>
              <a:cxnLst>
                <a:cxn ang="0">
                  <a:pos x="0" y="400"/>
                </a:cxn>
                <a:cxn ang="0">
                  <a:pos x="512" y="400"/>
                </a:cxn>
                <a:cxn ang="0">
                  <a:pos x="512" y="96"/>
                </a:cxn>
                <a:cxn ang="0">
                  <a:pos x="416" y="0"/>
                </a:cxn>
                <a:cxn ang="0">
                  <a:pos x="0" y="0"/>
                </a:cxn>
                <a:cxn ang="0">
                  <a:pos x="0" y="400"/>
                </a:cxn>
              </a:cxnLst>
              <a:rect l="l" t="t" r="r" b="b"/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30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87" name="Freeform 66" title=""/>
            <p:cNvSpPr>
              <a:spLocks noEditPoints="1"/>
            </p:cNvSpPr>
            <p:nvPr/>
          </p:nvSpPr>
          <p:spPr>
            <a:xfrm>
              <a:off x="2719" y="601"/>
              <a:ext cx="68" cy="54"/>
            </a:xfrm>
            <a:custGeom>
              <a:cxnLst>
                <a:cxn ang="0">
                  <a:pos x="0" y="80"/>
                </a:cxn>
                <a:cxn ang="0">
                  <a:pos x="0" y="352"/>
                </a:cxn>
                <a:cxn ang="0">
                  <a:pos x="48" y="432"/>
                </a:cxn>
                <a:cxn ang="0">
                  <a:pos x="480" y="432"/>
                </a:cxn>
                <a:cxn ang="0">
                  <a:pos x="544" y="352"/>
                </a:cxn>
                <a:cxn ang="0">
                  <a:pos x="544" y="80"/>
                </a:cxn>
                <a:cxn ang="0">
                  <a:pos x="480" y="0"/>
                </a:cxn>
                <a:cxn ang="0">
                  <a:pos x="64" y="0"/>
                </a:cxn>
                <a:cxn ang="0">
                  <a:pos x="0" y="80"/>
                </a:cxn>
                <a:cxn ang="0">
                  <a:pos x="512" y="112"/>
                </a:cxn>
                <a:cxn ang="0">
                  <a:pos x="512" y="336"/>
                </a:cxn>
                <a:cxn ang="0">
                  <a:pos x="448" y="400"/>
                </a:cxn>
                <a:cxn ang="0">
                  <a:pos x="96" y="400"/>
                </a:cxn>
                <a:cxn ang="0">
                  <a:pos x="32" y="336"/>
                </a:cxn>
                <a:cxn ang="0">
                  <a:pos x="48" y="112"/>
                </a:cxn>
                <a:cxn ang="0">
                  <a:pos x="96" y="32"/>
                </a:cxn>
                <a:cxn ang="0">
                  <a:pos x="464" y="32"/>
                </a:cxn>
                <a:cxn ang="0">
                  <a:pos x="512" y="112"/>
                </a:cxn>
              </a:cxnLst>
              <a:rect l="l" t="t" r="r" b="b"/>
              <a:pathLst>
                <a:path w="3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2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6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3"/>
                    <a:pt x="32" y="5"/>
                    <a:pt x="32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88" name="Freeform 67" title=""/>
            <p:cNvSpPr/>
            <p:nvPr/>
          </p:nvSpPr>
          <p:spPr>
            <a:xfrm>
              <a:off x="2638" y="603"/>
              <a:ext cx="65" cy="50"/>
            </a:xfrm>
            <a:custGeom>
              <a:cxnLst>
                <a:cxn ang="0">
                  <a:pos x="0" y="400"/>
                </a:cxn>
                <a:cxn ang="0">
                  <a:pos x="481" y="400"/>
                </a:cxn>
                <a:cxn ang="0">
                  <a:pos x="496" y="96"/>
                </a:cxn>
                <a:cxn ang="0">
                  <a:pos x="404" y="0"/>
                </a:cxn>
                <a:cxn ang="0">
                  <a:pos x="16" y="0"/>
                </a:cxn>
                <a:cxn ang="0">
                  <a:pos x="0" y="400"/>
                </a:cxn>
              </a:cxnLst>
              <a:rect l="l" t="t" r="r" b="b"/>
              <a:pathLst>
                <a:path w="33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0"/>
                    <a:pt x="27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5"/>
                    <a:pt x="0" y="25"/>
                    <a:pt x="0" y="25"/>
                  </a:cubicBezTo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89" name="Freeform 68" title=""/>
            <p:cNvSpPr>
              <a:spLocks noEditPoints="1"/>
            </p:cNvSpPr>
            <p:nvPr/>
          </p:nvSpPr>
          <p:spPr>
            <a:xfrm>
              <a:off x="2636" y="601"/>
              <a:ext cx="69" cy="52"/>
            </a:xfrm>
            <a:custGeom>
              <a:cxnLst>
                <a:cxn ang="0">
                  <a:pos x="0" y="64"/>
                </a:cxn>
                <a:cxn ang="0">
                  <a:pos x="0" y="352"/>
                </a:cxn>
                <a:cxn ang="0">
                  <a:pos x="63" y="416"/>
                </a:cxn>
                <a:cxn ang="0">
                  <a:pos x="467" y="416"/>
                </a:cxn>
                <a:cxn ang="0">
                  <a:pos x="513" y="352"/>
                </a:cxn>
                <a:cxn ang="0">
                  <a:pos x="528" y="80"/>
                </a:cxn>
                <a:cxn ang="0">
                  <a:pos x="467" y="0"/>
                </a:cxn>
                <a:cxn ang="0">
                  <a:pos x="63" y="0"/>
                </a:cxn>
                <a:cxn ang="0">
                  <a:pos x="0" y="64"/>
                </a:cxn>
                <a:cxn ang="0">
                  <a:pos x="497" y="112"/>
                </a:cxn>
                <a:cxn ang="0">
                  <a:pos x="497" y="336"/>
                </a:cxn>
                <a:cxn ang="0">
                  <a:pos x="436" y="400"/>
                </a:cxn>
                <a:cxn ang="0">
                  <a:pos x="108" y="400"/>
                </a:cxn>
                <a:cxn ang="0">
                  <a:pos x="47" y="320"/>
                </a:cxn>
                <a:cxn ang="0">
                  <a:pos x="47" y="96"/>
                </a:cxn>
                <a:cxn ang="0">
                  <a:pos x="108" y="32"/>
                </a:cxn>
                <a:cxn ang="0">
                  <a:pos x="436" y="32"/>
                </a:cxn>
                <a:cxn ang="0">
                  <a:pos x="497" y="112"/>
                </a:cxn>
              </a:cxnLst>
              <a:rect l="l" t="t" r="r" b="b"/>
              <a:pathLst>
                <a:path w="35" h="26">
                  <a:moveTo>
                    <a:pt x="0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4" y="24"/>
                    <a:pt x="34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4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90" name="Freeform 69" title=""/>
            <p:cNvSpPr/>
            <p:nvPr/>
          </p:nvSpPr>
          <p:spPr>
            <a:xfrm>
              <a:off x="2557" y="603"/>
              <a:ext cx="63" cy="48"/>
            </a:xfrm>
            <a:custGeom>
              <a:cxnLst>
                <a:cxn ang="0">
                  <a:pos x="0" y="384"/>
                </a:cxn>
                <a:cxn ang="0">
                  <a:pos x="480" y="384"/>
                </a:cxn>
                <a:cxn ang="0">
                  <a:pos x="480" y="96"/>
                </a:cxn>
                <a:cxn ang="0">
                  <a:pos x="388" y="0"/>
                </a:cxn>
                <a:cxn ang="0">
                  <a:pos x="0" y="0"/>
                </a:cxn>
                <a:cxn ang="0">
                  <a:pos x="0" y="384"/>
                </a:cxn>
              </a:cxnLst>
              <a:rect l="l" t="t" r="r" b="b"/>
              <a:pathLst>
                <a:path w="32" h="24">
                  <a:moveTo>
                    <a:pt x="0" y="24"/>
                  </a:moveTo>
                  <a:cubicBezTo>
                    <a:pt x="32" y="24"/>
                    <a:pt x="32" y="24"/>
                    <a:pt x="32" y="24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2"/>
                    <a:pt x="29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91" name="Freeform 70" title=""/>
            <p:cNvSpPr>
              <a:spLocks noEditPoints="1"/>
            </p:cNvSpPr>
            <p:nvPr/>
          </p:nvSpPr>
          <p:spPr>
            <a:xfrm>
              <a:off x="2553" y="599"/>
              <a:ext cx="69" cy="54"/>
            </a:xfrm>
            <a:custGeom>
              <a:cxnLst>
                <a:cxn ang="0">
                  <a:pos x="0" y="80"/>
                </a:cxn>
                <a:cxn ang="0">
                  <a:pos x="0" y="352"/>
                </a:cxn>
                <a:cxn ang="0">
                  <a:pos x="63" y="432"/>
                </a:cxn>
                <a:cxn ang="0">
                  <a:pos x="467" y="432"/>
                </a:cxn>
                <a:cxn ang="0">
                  <a:pos x="528" y="368"/>
                </a:cxn>
                <a:cxn ang="0">
                  <a:pos x="528" y="80"/>
                </a:cxn>
                <a:cxn ang="0">
                  <a:pos x="467" y="16"/>
                </a:cxn>
                <a:cxn ang="0">
                  <a:pos x="63" y="0"/>
                </a:cxn>
                <a:cxn ang="0">
                  <a:pos x="0" y="80"/>
                </a:cxn>
                <a:cxn ang="0">
                  <a:pos x="497" y="112"/>
                </a:cxn>
                <a:cxn ang="0">
                  <a:pos x="497" y="336"/>
                </a:cxn>
                <a:cxn ang="0">
                  <a:pos x="436" y="416"/>
                </a:cxn>
                <a:cxn ang="0">
                  <a:pos x="108" y="416"/>
                </a:cxn>
                <a:cxn ang="0">
                  <a:pos x="47" y="336"/>
                </a:cxn>
                <a:cxn ang="0">
                  <a:pos x="47" y="112"/>
                </a:cxn>
                <a:cxn ang="0">
                  <a:pos x="108" y="48"/>
                </a:cxn>
                <a:cxn ang="0">
                  <a:pos x="436" y="48"/>
                </a:cxn>
                <a:cxn ang="0">
                  <a:pos x="497" y="112"/>
                </a:cxn>
              </a:cxnLst>
              <a:rect l="l" t="t" r="r" b="b"/>
              <a:pathLst>
                <a:path w="35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3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1"/>
                    <a:pt x="31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4"/>
                    <a:pt x="31" y="26"/>
                    <a:pt x="29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5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5" y="3"/>
                    <a:pt x="7" y="3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31" y="3"/>
                    <a:pt x="33" y="5"/>
                    <a:pt x="33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92" name="Freeform 71" title=""/>
            <p:cNvSpPr/>
            <p:nvPr/>
          </p:nvSpPr>
          <p:spPr>
            <a:xfrm>
              <a:off x="2473" y="601"/>
              <a:ext cx="64" cy="50"/>
            </a:xfrm>
            <a:custGeom>
              <a:cxnLst>
                <a:cxn ang="0">
                  <a:pos x="0" y="400"/>
                </a:cxn>
                <a:cxn ang="0">
                  <a:pos x="512" y="400"/>
                </a:cxn>
                <a:cxn ang="0">
                  <a:pos x="512" y="96"/>
                </a:cxn>
                <a:cxn ang="0">
                  <a:pos x="416" y="0"/>
                </a:cxn>
                <a:cxn ang="0">
                  <a:pos x="0" y="0"/>
                </a:cxn>
                <a:cxn ang="0">
                  <a:pos x="0" y="400"/>
                </a:cxn>
              </a:cxnLst>
              <a:rect l="l" t="t" r="r" b="b"/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30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93" name="Freeform 72" title=""/>
            <p:cNvSpPr>
              <a:spLocks noEditPoints="1"/>
            </p:cNvSpPr>
            <p:nvPr/>
          </p:nvSpPr>
          <p:spPr>
            <a:xfrm>
              <a:off x="2471" y="599"/>
              <a:ext cx="68" cy="54"/>
            </a:xfrm>
            <a:custGeom>
              <a:cxnLst>
                <a:cxn ang="0">
                  <a:pos x="0" y="80"/>
                </a:cxn>
                <a:cxn ang="0">
                  <a:pos x="0" y="352"/>
                </a:cxn>
                <a:cxn ang="0">
                  <a:pos x="48" y="432"/>
                </a:cxn>
                <a:cxn ang="0">
                  <a:pos x="480" y="432"/>
                </a:cxn>
                <a:cxn ang="0">
                  <a:pos x="544" y="352"/>
                </a:cxn>
                <a:cxn ang="0">
                  <a:pos x="544" y="80"/>
                </a:cxn>
                <a:cxn ang="0">
                  <a:pos x="480" y="0"/>
                </a:cxn>
                <a:cxn ang="0">
                  <a:pos x="64" y="0"/>
                </a:cxn>
                <a:cxn ang="0">
                  <a:pos x="0" y="80"/>
                </a:cxn>
                <a:cxn ang="0">
                  <a:pos x="512" y="112"/>
                </a:cxn>
                <a:cxn ang="0">
                  <a:pos x="512" y="336"/>
                </a:cxn>
                <a:cxn ang="0">
                  <a:pos x="448" y="400"/>
                </a:cxn>
                <a:cxn ang="0">
                  <a:pos x="96" y="400"/>
                </a:cxn>
                <a:cxn ang="0">
                  <a:pos x="32" y="336"/>
                </a:cxn>
                <a:cxn ang="0">
                  <a:pos x="48" y="112"/>
                </a:cxn>
                <a:cxn ang="0">
                  <a:pos x="96" y="32"/>
                </a:cxn>
                <a:cxn ang="0">
                  <a:pos x="464" y="32"/>
                </a:cxn>
                <a:cxn ang="0">
                  <a:pos x="512" y="112"/>
                </a:cxn>
              </a:cxnLst>
              <a:rect l="l" t="t" r="r" b="b"/>
              <a:pathLst>
                <a:path w="3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2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6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2" y="5"/>
                    <a:pt x="32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94" name="Freeform 73" title=""/>
            <p:cNvSpPr/>
            <p:nvPr/>
          </p:nvSpPr>
          <p:spPr>
            <a:xfrm>
              <a:off x="2390" y="601"/>
              <a:ext cx="65" cy="50"/>
            </a:xfrm>
            <a:custGeom>
              <a:cxnLst>
                <a:cxn ang="0">
                  <a:pos x="0" y="400"/>
                </a:cxn>
                <a:cxn ang="0">
                  <a:pos x="481" y="400"/>
                </a:cxn>
                <a:cxn ang="0">
                  <a:pos x="496" y="96"/>
                </a:cxn>
                <a:cxn ang="0">
                  <a:pos x="404" y="0"/>
                </a:cxn>
                <a:cxn ang="0">
                  <a:pos x="16" y="0"/>
                </a:cxn>
                <a:cxn ang="0">
                  <a:pos x="0" y="400"/>
                </a:cxn>
              </a:cxnLst>
              <a:rect l="l" t="t" r="r" b="b"/>
              <a:pathLst>
                <a:path w="33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0"/>
                    <a:pt x="27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5"/>
                    <a:pt x="0" y="25"/>
                    <a:pt x="0" y="25"/>
                  </a:cubicBezTo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95" name="Freeform 74" title=""/>
            <p:cNvSpPr>
              <a:spLocks noEditPoints="1"/>
            </p:cNvSpPr>
            <p:nvPr/>
          </p:nvSpPr>
          <p:spPr>
            <a:xfrm>
              <a:off x="2388" y="599"/>
              <a:ext cx="69" cy="52"/>
            </a:xfrm>
            <a:custGeom>
              <a:cxnLst>
                <a:cxn ang="0">
                  <a:pos x="0" y="64"/>
                </a:cxn>
                <a:cxn ang="0">
                  <a:pos x="0" y="352"/>
                </a:cxn>
                <a:cxn ang="0">
                  <a:pos x="63" y="416"/>
                </a:cxn>
                <a:cxn ang="0">
                  <a:pos x="467" y="416"/>
                </a:cxn>
                <a:cxn ang="0">
                  <a:pos x="513" y="352"/>
                </a:cxn>
                <a:cxn ang="0">
                  <a:pos x="513" y="80"/>
                </a:cxn>
                <a:cxn ang="0">
                  <a:pos x="467" y="0"/>
                </a:cxn>
                <a:cxn ang="0">
                  <a:pos x="63" y="0"/>
                </a:cxn>
                <a:cxn ang="0">
                  <a:pos x="0" y="64"/>
                </a:cxn>
                <a:cxn ang="0">
                  <a:pos x="497" y="112"/>
                </a:cxn>
                <a:cxn ang="0">
                  <a:pos x="481" y="336"/>
                </a:cxn>
                <a:cxn ang="0">
                  <a:pos x="436" y="400"/>
                </a:cxn>
                <a:cxn ang="0">
                  <a:pos x="108" y="400"/>
                </a:cxn>
                <a:cxn ang="0">
                  <a:pos x="47" y="320"/>
                </a:cxn>
                <a:cxn ang="0">
                  <a:pos x="47" y="96"/>
                </a:cxn>
                <a:cxn ang="0">
                  <a:pos x="108" y="32"/>
                </a:cxn>
                <a:cxn ang="0">
                  <a:pos x="436" y="32"/>
                </a:cxn>
                <a:cxn ang="0">
                  <a:pos x="497" y="112"/>
                </a:cxn>
              </a:cxnLst>
              <a:rect l="l" t="t" r="r" b="b"/>
              <a:pathLst>
                <a:path w="35" h="26">
                  <a:moveTo>
                    <a:pt x="0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4" y="24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moveTo>
                    <a:pt x="33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4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96" name="Freeform 75" title=""/>
            <p:cNvSpPr/>
            <p:nvPr/>
          </p:nvSpPr>
          <p:spPr>
            <a:xfrm>
              <a:off x="2309" y="599"/>
              <a:ext cx="63" cy="50"/>
            </a:xfrm>
            <a:custGeom>
              <a:cxnLst>
                <a:cxn ang="0">
                  <a:pos x="0" y="400"/>
                </a:cxn>
                <a:cxn ang="0">
                  <a:pos x="480" y="400"/>
                </a:cxn>
                <a:cxn ang="0">
                  <a:pos x="480" y="112"/>
                </a:cxn>
                <a:cxn ang="0">
                  <a:pos x="388" y="16"/>
                </a:cxn>
                <a:cxn ang="0">
                  <a:pos x="0" y="0"/>
                </a:cxn>
                <a:cxn ang="0">
                  <a:pos x="0" y="400"/>
                </a:cxn>
              </a:cxnLst>
              <a:rect l="l" t="t" r="r" b="b"/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2" y="3"/>
                    <a:pt x="29" y="1"/>
                    <a:pt x="26" y="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97" name="Freeform 76" title=""/>
            <p:cNvSpPr>
              <a:spLocks noEditPoints="1"/>
            </p:cNvSpPr>
            <p:nvPr/>
          </p:nvSpPr>
          <p:spPr>
            <a:xfrm>
              <a:off x="2305" y="597"/>
              <a:ext cx="69" cy="54"/>
            </a:xfrm>
            <a:custGeom>
              <a:cxnLst>
                <a:cxn ang="0">
                  <a:pos x="0" y="80"/>
                </a:cxn>
                <a:cxn ang="0">
                  <a:pos x="0" y="352"/>
                </a:cxn>
                <a:cxn ang="0">
                  <a:pos x="63" y="432"/>
                </a:cxn>
                <a:cxn ang="0">
                  <a:pos x="467" y="432"/>
                </a:cxn>
                <a:cxn ang="0">
                  <a:pos x="528" y="368"/>
                </a:cxn>
                <a:cxn ang="0">
                  <a:pos x="528" y="80"/>
                </a:cxn>
                <a:cxn ang="0">
                  <a:pos x="467" y="16"/>
                </a:cxn>
                <a:cxn ang="0">
                  <a:pos x="63" y="0"/>
                </a:cxn>
                <a:cxn ang="0">
                  <a:pos x="0" y="80"/>
                </a:cxn>
                <a:cxn ang="0">
                  <a:pos x="497" y="112"/>
                </a:cxn>
                <a:cxn ang="0">
                  <a:pos x="497" y="336"/>
                </a:cxn>
                <a:cxn ang="0">
                  <a:pos x="436" y="416"/>
                </a:cxn>
                <a:cxn ang="0">
                  <a:pos x="108" y="416"/>
                </a:cxn>
                <a:cxn ang="0">
                  <a:pos x="47" y="336"/>
                </a:cxn>
                <a:cxn ang="0">
                  <a:pos x="47" y="112"/>
                </a:cxn>
                <a:cxn ang="0">
                  <a:pos x="108" y="48"/>
                </a:cxn>
                <a:cxn ang="0">
                  <a:pos x="436" y="48"/>
                </a:cxn>
                <a:cxn ang="0">
                  <a:pos x="497" y="112"/>
                </a:cxn>
              </a:cxnLst>
              <a:rect l="l" t="t" r="r" b="b"/>
              <a:pathLst>
                <a:path w="35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3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1"/>
                    <a:pt x="31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4"/>
                    <a:pt x="31" y="26"/>
                    <a:pt x="29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5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5" y="3"/>
                    <a:pt x="7" y="3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31" y="3"/>
                    <a:pt x="33" y="5"/>
                    <a:pt x="33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98" name="Freeform 77" title=""/>
            <p:cNvSpPr/>
            <p:nvPr/>
          </p:nvSpPr>
          <p:spPr>
            <a:xfrm>
              <a:off x="2225" y="599"/>
              <a:ext cx="64" cy="50"/>
            </a:xfrm>
            <a:custGeom>
              <a:cxnLst>
                <a:cxn ang="0">
                  <a:pos x="0" y="400"/>
                </a:cxn>
                <a:cxn ang="0">
                  <a:pos x="512" y="400"/>
                </a:cxn>
                <a:cxn ang="0">
                  <a:pos x="512" y="96"/>
                </a:cxn>
                <a:cxn ang="0">
                  <a:pos x="416" y="0"/>
                </a:cxn>
                <a:cxn ang="0">
                  <a:pos x="0" y="0"/>
                </a:cxn>
                <a:cxn ang="0">
                  <a:pos x="0" y="400"/>
                </a:cxn>
              </a:cxnLst>
              <a:rect l="l" t="t" r="r" b="b"/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30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"/>
                    <a:pt x="0" y="25"/>
                    <a:pt x="0" y="25"/>
                  </a:cubicBezTo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299" name="Freeform 78" title=""/>
            <p:cNvSpPr>
              <a:spLocks noEditPoints="1"/>
            </p:cNvSpPr>
            <p:nvPr/>
          </p:nvSpPr>
          <p:spPr>
            <a:xfrm>
              <a:off x="2224" y="597"/>
              <a:ext cx="67" cy="54"/>
            </a:xfrm>
            <a:custGeom>
              <a:cxnLst>
                <a:cxn ang="0">
                  <a:pos x="0" y="80"/>
                </a:cxn>
                <a:cxn ang="0">
                  <a:pos x="0" y="352"/>
                </a:cxn>
                <a:cxn ang="0">
                  <a:pos x="47" y="432"/>
                </a:cxn>
                <a:cxn ang="0">
                  <a:pos x="451" y="432"/>
                </a:cxn>
                <a:cxn ang="0">
                  <a:pos x="512" y="352"/>
                </a:cxn>
                <a:cxn ang="0">
                  <a:pos x="512" y="80"/>
                </a:cxn>
                <a:cxn ang="0">
                  <a:pos x="451" y="0"/>
                </a:cxn>
                <a:cxn ang="0">
                  <a:pos x="63" y="0"/>
                </a:cxn>
                <a:cxn ang="0">
                  <a:pos x="0" y="80"/>
                </a:cxn>
                <a:cxn ang="0">
                  <a:pos x="481" y="112"/>
                </a:cxn>
                <a:cxn ang="0">
                  <a:pos x="481" y="336"/>
                </a:cxn>
                <a:cxn ang="0">
                  <a:pos x="420" y="400"/>
                </a:cxn>
                <a:cxn ang="0">
                  <a:pos x="93" y="400"/>
                </a:cxn>
                <a:cxn ang="0">
                  <a:pos x="32" y="336"/>
                </a:cxn>
                <a:cxn ang="0">
                  <a:pos x="47" y="112"/>
                </a:cxn>
                <a:cxn ang="0">
                  <a:pos x="93" y="32"/>
                </a:cxn>
                <a:cxn ang="0">
                  <a:pos x="436" y="32"/>
                </a:cxn>
                <a:cxn ang="0">
                  <a:pos x="481" y="112"/>
                </a:cxn>
              </a:cxnLst>
              <a:rect l="l" t="t" r="r" b="b"/>
              <a:pathLst>
                <a:path w="3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2" y="0"/>
                    <a:pt x="3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5"/>
                  </a:cubicBezTo>
                  <a:moveTo>
                    <a:pt x="32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6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2" y="5"/>
                    <a:pt x="32" y="7"/>
                  </a:cubicBezTo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00" name="Freeform 79" title=""/>
            <p:cNvSpPr/>
            <p:nvPr/>
          </p:nvSpPr>
          <p:spPr>
            <a:xfrm>
              <a:off x="2142" y="599"/>
              <a:ext cx="66" cy="50"/>
            </a:xfrm>
            <a:custGeom>
              <a:cxnLst>
                <a:cxn ang="0">
                  <a:pos x="0" y="400"/>
                </a:cxn>
                <a:cxn ang="0">
                  <a:pos x="512" y="400"/>
                </a:cxn>
                <a:cxn ang="0">
                  <a:pos x="528" y="96"/>
                </a:cxn>
                <a:cxn ang="0">
                  <a:pos x="432" y="0"/>
                </a:cxn>
                <a:cxn ang="0">
                  <a:pos x="0" y="0"/>
                </a:cxn>
                <a:cxn ang="0">
                  <a:pos x="0" y="400"/>
                </a:cxn>
              </a:cxnLst>
              <a:rect l="l" t="t" r="r" b="b"/>
              <a:pathLst>
                <a:path w="33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01" name="Freeform 80" title=""/>
            <p:cNvSpPr>
              <a:spLocks noEditPoints="1"/>
            </p:cNvSpPr>
            <p:nvPr/>
          </p:nvSpPr>
          <p:spPr>
            <a:xfrm>
              <a:off x="2140" y="597"/>
              <a:ext cx="68" cy="52"/>
            </a:xfrm>
            <a:custGeom>
              <a:cxnLst>
                <a:cxn ang="0">
                  <a:pos x="0" y="64"/>
                </a:cxn>
                <a:cxn ang="0">
                  <a:pos x="0" y="352"/>
                </a:cxn>
                <a:cxn ang="0">
                  <a:pos x="64" y="416"/>
                </a:cxn>
                <a:cxn ang="0">
                  <a:pos x="496" y="416"/>
                </a:cxn>
                <a:cxn ang="0">
                  <a:pos x="544" y="352"/>
                </a:cxn>
                <a:cxn ang="0">
                  <a:pos x="544" y="80"/>
                </a:cxn>
                <a:cxn ang="0">
                  <a:pos x="496" y="0"/>
                </a:cxn>
                <a:cxn ang="0">
                  <a:pos x="64" y="0"/>
                </a:cxn>
                <a:cxn ang="0">
                  <a:pos x="0" y="64"/>
                </a:cxn>
                <a:cxn ang="0">
                  <a:pos x="528" y="112"/>
                </a:cxn>
                <a:cxn ang="0">
                  <a:pos x="512" y="336"/>
                </a:cxn>
                <a:cxn ang="0">
                  <a:pos x="464" y="400"/>
                </a:cxn>
                <a:cxn ang="0">
                  <a:pos x="96" y="400"/>
                </a:cxn>
                <a:cxn ang="0">
                  <a:pos x="48" y="320"/>
                </a:cxn>
                <a:cxn ang="0">
                  <a:pos x="48" y="96"/>
                </a:cxn>
                <a:cxn ang="0">
                  <a:pos x="112" y="32"/>
                </a:cxn>
                <a:cxn ang="0">
                  <a:pos x="464" y="32"/>
                </a:cxn>
                <a:cxn ang="0">
                  <a:pos x="528" y="112"/>
                </a:cxn>
              </a:cxnLst>
              <a:rect l="l" t="t" r="r" b="b"/>
              <a:pathLst>
                <a:path w="34" h="26">
                  <a:moveTo>
                    <a:pt x="0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4" y="24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lose/>
                  <a:moveTo>
                    <a:pt x="33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1" y="25"/>
                    <a:pt x="29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02" name="Freeform 81" title=""/>
            <p:cNvSpPr/>
            <p:nvPr/>
          </p:nvSpPr>
          <p:spPr>
            <a:xfrm>
              <a:off x="2001" y="597"/>
              <a:ext cx="123" cy="50"/>
            </a:xfrm>
            <a:custGeom>
              <a:cxnLst>
                <a:cxn ang="0">
                  <a:pos x="0" y="400"/>
                </a:cxn>
                <a:cxn ang="0">
                  <a:pos x="960" y="400"/>
                </a:cxn>
                <a:cxn ang="0">
                  <a:pos x="960" y="112"/>
                </a:cxn>
                <a:cxn ang="0">
                  <a:pos x="865" y="16"/>
                </a:cxn>
                <a:cxn ang="0">
                  <a:pos x="0" y="0"/>
                </a:cxn>
                <a:cxn ang="0">
                  <a:pos x="0" y="400"/>
                </a:cxn>
              </a:cxnLst>
              <a:rect l="l" t="t" r="r" b="b"/>
              <a:pathLst>
                <a:path w="62" h="25">
                  <a:moveTo>
                    <a:pt x="0" y="25"/>
                  </a:moveTo>
                  <a:cubicBezTo>
                    <a:pt x="62" y="25"/>
                    <a:pt x="62" y="25"/>
                    <a:pt x="62" y="25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2" y="3"/>
                    <a:pt x="59" y="1"/>
                    <a:pt x="56" y="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03" name="Freeform 82" title=""/>
            <p:cNvSpPr>
              <a:spLocks noEditPoints="1"/>
            </p:cNvSpPr>
            <p:nvPr/>
          </p:nvSpPr>
          <p:spPr>
            <a:xfrm>
              <a:off x="1999" y="595"/>
              <a:ext cx="127" cy="54"/>
            </a:xfrm>
            <a:custGeom>
              <a:cxnLst>
                <a:cxn ang="0">
                  <a:pos x="0" y="80"/>
                </a:cxn>
                <a:cxn ang="0">
                  <a:pos x="0" y="352"/>
                </a:cxn>
                <a:cxn ang="0">
                  <a:pos x="64" y="432"/>
                </a:cxn>
                <a:cxn ang="0">
                  <a:pos x="929" y="432"/>
                </a:cxn>
                <a:cxn ang="0">
                  <a:pos x="992" y="368"/>
                </a:cxn>
                <a:cxn ang="0">
                  <a:pos x="992" y="80"/>
                </a:cxn>
                <a:cxn ang="0">
                  <a:pos x="929" y="16"/>
                </a:cxn>
                <a:cxn ang="0">
                  <a:pos x="64" y="0"/>
                </a:cxn>
                <a:cxn ang="0">
                  <a:pos x="0" y="80"/>
                </a:cxn>
                <a:cxn ang="0">
                  <a:pos x="960" y="112"/>
                </a:cxn>
                <a:cxn ang="0">
                  <a:pos x="960" y="336"/>
                </a:cxn>
                <a:cxn ang="0">
                  <a:pos x="897" y="416"/>
                </a:cxn>
                <a:cxn ang="0">
                  <a:pos x="95" y="400"/>
                </a:cxn>
                <a:cxn ang="0">
                  <a:pos x="48" y="336"/>
                </a:cxn>
                <a:cxn ang="0">
                  <a:pos x="48" y="112"/>
                </a:cxn>
                <a:cxn ang="0">
                  <a:pos x="111" y="32"/>
                </a:cxn>
                <a:cxn ang="0">
                  <a:pos x="897" y="48"/>
                </a:cxn>
                <a:cxn ang="0">
                  <a:pos x="960" y="112"/>
                </a:cxn>
              </a:cxnLst>
              <a:rect l="l" t="t" r="r" b="b"/>
              <a:pathLst>
                <a:path w="6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4" y="27"/>
                  </a:cubicBezTo>
                  <a:cubicBezTo>
                    <a:pt x="60" y="27"/>
                    <a:pt x="60" y="27"/>
                    <a:pt x="60" y="27"/>
                  </a:cubicBezTo>
                  <a:cubicBezTo>
                    <a:pt x="62" y="27"/>
                    <a:pt x="64" y="25"/>
                    <a:pt x="64" y="23"/>
                  </a:cubicBezTo>
                  <a:cubicBezTo>
                    <a:pt x="64" y="5"/>
                    <a:pt x="64" y="5"/>
                    <a:pt x="64" y="5"/>
                  </a:cubicBezTo>
                  <a:cubicBezTo>
                    <a:pt x="64" y="3"/>
                    <a:pt x="62" y="1"/>
                    <a:pt x="6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62" y="7"/>
                  </a:moveTo>
                  <a:cubicBezTo>
                    <a:pt x="62" y="21"/>
                    <a:pt x="62" y="21"/>
                    <a:pt x="62" y="21"/>
                  </a:cubicBezTo>
                  <a:cubicBezTo>
                    <a:pt x="62" y="24"/>
                    <a:pt x="60" y="26"/>
                    <a:pt x="58" y="26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7" y="2"/>
                  </a:cubicBezTo>
                  <a:cubicBezTo>
                    <a:pt x="58" y="3"/>
                    <a:pt x="58" y="3"/>
                    <a:pt x="58" y="3"/>
                  </a:cubicBezTo>
                  <a:cubicBezTo>
                    <a:pt x="60" y="3"/>
                    <a:pt x="62" y="5"/>
                    <a:pt x="62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04" name="Freeform 83" title=""/>
            <p:cNvSpPr/>
            <p:nvPr/>
          </p:nvSpPr>
          <p:spPr>
            <a:xfrm>
              <a:off x="2969" y="675"/>
              <a:ext cx="63" cy="49"/>
            </a:xfrm>
            <a:custGeom>
              <a:cxnLst>
                <a:cxn ang="0">
                  <a:pos x="0" y="368"/>
                </a:cxn>
                <a:cxn ang="0">
                  <a:pos x="480" y="368"/>
                </a:cxn>
                <a:cxn ang="0">
                  <a:pos x="480" y="92"/>
                </a:cxn>
                <a:cxn ang="0">
                  <a:pos x="388" y="0"/>
                </a:cxn>
                <a:cxn ang="0">
                  <a:pos x="0" y="0"/>
                </a:cxn>
                <a:cxn ang="0">
                  <a:pos x="0" y="368"/>
                </a:cxn>
              </a:cxnLst>
              <a:rect l="l" t="t" r="r" b="b"/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29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05" name="Freeform 84" title=""/>
            <p:cNvSpPr>
              <a:spLocks noEditPoints="1"/>
            </p:cNvSpPr>
            <p:nvPr/>
          </p:nvSpPr>
          <p:spPr>
            <a:xfrm>
              <a:off x="2965" y="673"/>
              <a:ext cx="69" cy="51"/>
            </a:xfrm>
            <a:custGeom>
              <a:cxnLst>
                <a:cxn ang="0">
                  <a:pos x="16" y="61"/>
                </a:cxn>
                <a:cxn ang="0">
                  <a:pos x="0" y="324"/>
                </a:cxn>
                <a:cxn ang="0">
                  <a:pos x="63" y="384"/>
                </a:cxn>
                <a:cxn ang="0">
                  <a:pos x="467" y="384"/>
                </a:cxn>
                <a:cxn ang="0">
                  <a:pos x="528" y="324"/>
                </a:cxn>
                <a:cxn ang="0">
                  <a:pos x="528" y="77"/>
                </a:cxn>
                <a:cxn ang="0">
                  <a:pos x="467" y="0"/>
                </a:cxn>
                <a:cxn ang="0">
                  <a:pos x="63" y="0"/>
                </a:cxn>
                <a:cxn ang="0">
                  <a:pos x="16" y="61"/>
                </a:cxn>
                <a:cxn ang="0">
                  <a:pos x="497" y="104"/>
                </a:cxn>
                <a:cxn ang="0">
                  <a:pos x="497" y="296"/>
                </a:cxn>
                <a:cxn ang="0">
                  <a:pos x="436" y="369"/>
                </a:cxn>
                <a:cxn ang="0">
                  <a:pos x="108" y="369"/>
                </a:cxn>
                <a:cxn ang="0">
                  <a:pos x="47" y="296"/>
                </a:cxn>
                <a:cxn ang="0">
                  <a:pos x="47" y="92"/>
                </a:cxn>
                <a:cxn ang="0">
                  <a:pos x="108" y="31"/>
                </a:cxn>
                <a:cxn ang="0">
                  <a:pos x="436" y="31"/>
                </a:cxn>
                <a:cxn ang="0">
                  <a:pos x="497" y="104"/>
                </a:cxn>
              </a:cxnLst>
              <a:rect l="l" t="t" r="r" b="b"/>
              <a:pathLst>
                <a:path w="35" h="26">
                  <a:moveTo>
                    <a:pt x="1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5" y="24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4"/>
                  </a:cubicBezTo>
                  <a:close/>
                  <a:moveTo>
                    <a:pt x="33" y="7"/>
                  </a:moveTo>
                  <a:cubicBezTo>
                    <a:pt x="33" y="20"/>
                    <a:pt x="33" y="20"/>
                    <a:pt x="33" y="20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06" name="Freeform 85" title=""/>
            <p:cNvSpPr/>
            <p:nvPr/>
          </p:nvSpPr>
          <p:spPr>
            <a:xfrm>
              <a:off x="2886" y="673"/>
              <a:ext cx="63" cy="49"/>
            </a:xfrm>
            <a:custGeom>
              <a:cxnLst>
                <a:cxn ang="0">
                  <a:pos x="0" y="368"/>
                </a:cxn>
                <a:cxn ang="0">
                  <a:pos x="480" y="368"/>
                </a:cxn>
                <a:cxn ang="0">
                  <a:pos x="480" y="104"/>
                </a:cxn>
                <a:cxn ang="0">
                  <a:pos x="404" y="16"/>
                </a:cxn>
                <a:cxn ang="0">
                  <a:pos x="0" y="0"/>
                </a:cxn>
                <a:cxn ang="0">
                  <a:pos x="0" y="368"/>
                </a:cxn>
              </a:cxnLst>
              <a:rect l="l" t="t" r="r" b="b"/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2" y="3"/>
                    <a:pt x="30" y="1"/>
                    <a:pt x="27" y="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07" name="Freeform 86" title=""/>
            <p:cNvSpPr>
              <a:spLocks noEditPoints="1"/>
            </p:cNvSpPr>
            <p:nvPr/>
          </p:nvSpPr>
          <p:spPr>
            <a:xfrm>
              <a:off x="2884" y="671"/>
              <a:ext cx="67" cy="53"/>
            </a:xfrm>
            <a:custGeom>
              <a:cxnLst>
                <a:cxn ang="0">
                  <a:pos x="0" y="77"/>
                </a:cxn>
                <a:cxn ang="0">
                  <a:pos x="0" y="324"/>
                </a:cxn>
                <a:cxn ang="0">
                  <a:pos x="47" y="400"/>
                </a:cxn>
                <a:cxn ang="0">
                  <a:pos x="451" y="400"/>
                </a:cxn>
                <a:cxn ang="0">
                  <a:pos x="512" y="340"/>
                </a:cxn>
                <a:cxn ang="0">
                  <a:pos x="512" y="77"/>
                </a:cxn>
                <a:cxn ang="0">
                  <a:pos x="465" y="16"/>
                </a:cxn>
                <a:cxn ang="0">
                  <a:pos x="63" y="0"/>
                </a:cxn>
                <a:cxn ang="0">
                  <a:pos x="0" y="77"/>
                </a:cxn>
                <a:cxn ang="0">
                  <a:pos x="481" y="104"/>
                </a:cxn>
                <a:cxn ang="0">
                  <a:pos x="481" y="308"/>
                </a:cxn>
                <a:cxn ang="0">
                  <a:pos x="420" y="385"/>
                </a:cxn>
                <a:cxn ang="0">
                  <a:pos x="93" y="369"/>
                </a:cxn>
                <a:cxn ang="0">
                  <a:pos x="47" y="308"/>
                </a:cxn>
                <a:cxn ang="0">
                  <a:pos x="47" y="104"/>
                </a:cxn>
                <a:cxn ang="0">
                  <a:pos x="93" y="47"/>
                </a:cxn>
                <a:cxn ang="0">
                  <a:pos x="436" y="47"/>
                </a:cxn>
                <a:cxn ang="0">
                  <a:pos x="481" y="104"/>
                </a:cxn>
              </a:cxnLst>
              <a:rect l="l" t="t" r="r" b="b"/>
              <a:pathLst>
                <a:path w="3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3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3"/>
                    <a:pt x="33" y="1"/>
                    <a:pt x="31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2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4"/>
                    <a:pt x="31" y="26"/>
                    <a:pt x="28" y="26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4" y="3"/>
                    <a:pt x="6" y="3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31" y="3"/>
                    <a:pt x="32" y="5"/>
                    <a:pt x="32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08" name="Freeform 87" title=""/>
            <p:cNvSpPr/>
            <p:nvPr/>
          </p:nvSpPr>
          <p:spPr>
            <a:xfrm>
              <a:off x="2802" y="673"/>
              <a:ext cx="66" cy="49"/>
            </a:xfrm>
            <a:custGeom>
              <a:cxnLst>
                <a:cxn ang="0">
                  <a:pos x="0" y="368"/>
                </a:cxn>
                <a:cxn ang="0">
                  <a:pos x="528" y="368"/>
                </a:cxn>
                <a:cxn ang="0">
                  <a:pos x="528" y="92"/>
                </a:cxn>
                <a:cxn ang="0">
                  <a:pos x="432" y="0"/>
                </a:cxn>
                <a:cxn ang="0">
                  <a:pos x="16" y="0"/>
                </a:cxn>
                <a:cxn ang="0">
                  <a:pos x="0" y="368"/>
                </a:cxn>
              </a:cxnLst>
              <a:rect l="l" t="t" r="r" b="b"/>
              <a:pathLst>
                <a:path w="33" h="25">
                  <a:moveTo>
                    <a:pt x="0" y="25"/>
                  </a:moveTo>
                  <a:cubicBezTo>
                    <a:pt x="33" y="25"/>
                    <a:pt x="33" y="25"/>
                    <a:pt x="33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0"/>
                    <a:pt x="27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09" name="Freeform 88" title=""/>
            <p:cNvSpPr>
              <a:spLocks noEditPoints="1"/>
            </p:cNvSpPr>
            <p:nvPr/>
          </p:nvSpPr>
          <p:spPr>
            <a:xfrm>
              <a:off x="2800" y="671"/>
              <a:ext cx="70" cy="53"/>
            </a:xfrm>
            <a:custGeom>
              <a:cxnLst>
                <a:cxn ang="0">
                  <a:pos x="0" y="77"/>
                </a:cxn>
                <a:cxn ang="0">
                  <a:pos x="0" y="324"/>
                </a:cxn>
                <a:cxn ang="0">
                  <a:pos x="64" y="400"/>
                </a:cxn>
                <a:cxn ang="0">
                  <a:pos x="496" y="400"/>
                </a:cxn>
                <a:cxn ang="0">
                  <a:pos x="544" y="324"/>
                </a:cxn>
                <a:cxn ang="0">
                  <a:pos x="560" y="77"/>
                </a:cxn>
                <a:cxn ang="0">
                  <a:pos x="496" y="0"/>
                </a:cxn>
                <a:cxn ang="0">
                  <a:pos x="64" y="0"/>
                </a:cxn>
                <a:cxn ang="0">
                  <a:pos x="0" y="77"/>
                </a:cxn>
                <a:cxn ang="0">
                  <a:pos x="528" y="104"/>
                </a:cxn>
                <a:cxn ang="0">
                  <a:pos x="528" y="308"/>
                </a:cxn>
                <a:cxn ang="0">
                  <a:pos x="464" y="369"/>
                </a:cxn>
                <a:cxn ang="0">
                  <a:pos x="112" y="369"/>
                </a:cxn>
                <a:cxn ang="0">
                  <a:pos x="48" y="308"/>
                </a:cxn>
                <a:cxn ang="0">
                  <a:pos x="48" y="104"/>
                </a:cxn>
                <a:cxn ang="0">
                  <a:pos x="112" y="31"/>
                </a:cxn>
                <a:cxn ang="0">
                  <a:pos x="464" y="31"/>
                </a:cxn>
                <a:cxn ang="0">
                  <a:pos x="528" y="104"/>
                </a:cxn>
              </a:cxnLst>
              <a:rect l="l" t="t" r="r" b="b"/>
              <a:pathLst>
                <a:path w="35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4" y="25"/>
                    <a:pt x="34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5"/>
                    <a:pt x="33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10" name="Freeform 89" title=""/>
            <p:cNvSpPr/>
            <p:nvPr/>
          </p:nvSpPr>
          <p:spPr>
            <a:xfrm>
              <a:off x="2721" y="673"/>
              <a:ext cx="64" cy="49"/>
            </a:xfrm>
            <a:custGeom>
              <a:cxnLst>
                <a:cxn ang="0">
                  <a:pos x="0" y="353"/>
                </a:cxn>
                <a:cxn ang="0">
                  <a:pos x="512" y="368"/>
                </a:cxn>
                <a:cxn ang="0">
                  <a:pos x="512" y="92"/>
                </a:cxn>
                <a:cxn ang="0">
                  <a:pos x="416" y="0"/>
                </a:cxn>
                <a:cxn ang="0">
                  <a:pos x="0" y="0"/>
                </a:cxn>
                <a:cxn ang="0">
                  <a:pos x="0" y="353"/>
                </a:cxn>
              </a:cxnLst>
              <a:rect l="l" t="t" r="r" b="b"/>
              <a:pathLst>
                <a:path w="32" h="25">
                  <a:moveTo>
                    <a:pt x="0" y="24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29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11" name="Freeform 90" title=""/>
            <p:cNvSpPr>
              <a:spLocks noEditPoints="1"/>
            </p:cNvSpPr>
            <p:nvPr/>
          </p:nvSpPr>
          <p:spPr>
            <a:xfrm>
              <a:off x="2717" y="671"/>
              <a:ext cx="70" cy="51"/>
            </a:xfrm>
            <a:custGeom>
              <a:cxnLst>
                <a:cxn ang="0">
                  <a:pos x="16" y="61"/>
                </a:cxn>
                <a:cxn ang="0">
                  <a:pos x="0" y="324"/>
                </a:cxn>
                <a:cxn ang="0">
                  <a:pos x="64" y="384"/>
                </a:cxn>
                <a:cxn ang="0">
                  <a:pos x="496" y="384"/>
                </a:cxn>
                <a:cxn ang="0">
                  <a:pos x="560" y="324"/>
                </a:cxn>
                <a:cxn ang="0">
                  <a:pos x="560" y="77"/>
                </a:cxn>
                <a:cxn ang="0">
                  <a:pos x="496" y="0"/>
                </a:cxn>
                <a:cxn ang="0">
                  <a:pos x="64" y="0"/>
                </a:cxn>
                <a:cxn ang="0">
                  <a:pos x="16" y="61"/>
                </a:cxn>
                <a:cxn ang="0">
                  <a:pos x="528" y="104"/>
                </a:cxn>
                <a:cxn ang="0">
                  <a:pos x="528" y="296"/>
                </a:cxn>
                <a:cxn ang="0">
                  <a:pos x="464" y="369"/>
                </a:cxn>
                <a:cxn ang="0">
                  <a:pos x="112" y="369"/>
                </a:cxn>
                <a:cxn ang="0">
                  <a:pos x="48" y="296"/>
                </a:cxn>
                <a:cxn ang="0">
                  <a:pos x="48" y="92"/>
                </a:cxn>
                <a:cxn ang="0">
                  <a:pos x="112" y="31"/>
                </a:cxn>
                <a:cxn ang="0">
                  <a:pos x="464" y="31"/>
                </a:cxn>
                <a:cxn ang="0">
                  <a:pos x="528" y="104"/>
                </a:cxn>
              </a:cxnLst>
              <a:rect l="l" t="t" r="r" b="b"/>
              <a:pathLst>
                <a:path w="35" h="26">
                  <a:moveTo>
                    <a:pt x="1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5" y="24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4"/>
                  </a:cubicBezTo>
                  <a:close/>
                  <a:moveTo>
                    <a:pt x="33" y="7"/>
                  </a:moveTo>
                  <a:cubicBezTo>
                    <a:pt x="33" y="20"/>
                    <a:pt x="33" y="20"/>
                    <a:pt x="33" y="20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12" name="Freeform 91" title=""/>
            <p:cNvSpPr/>
            <p:nvPr/>
          </p:nvSpPr>
          <p:spPr>
            <a:xfrm>
              <a:off x="2263" y="669"/>
              <a:ext cx="442" cy="51"/>
            </a:xfrm>
            <a:custGeom>
              <a:cxnLst>
                <a:cxn ang="0">
                  <a:pos x="0" y="369"/>
                </a:cxn>
                <a:cxn ang="0">
                  <a:pos x="3425" y="384"/>
                </a:cxn>
                <a:cxn ang="0">
                  <a:pos x="3441" y="120"/>
                </a:cxn>
                <a:cxn ang="0">
                  <a:pos x="3348" y="31"/>
                </a:cxn>
                <a:cxn ang="0">
                  <a:pos x="0" y="0"/>
                </a:cxn>
                <a:cxn ang="0">
                  <a:pos x="0" y="369"/>
                </a:cxn>
              </a:cxnLst>
              <a:rect l="l" t="t" r="r" b="b"/>
              <a:pathLst>
                <a:path w="223" h="26">
                  <a:moveTo>
                    <a:pt x="0" y="25"/>
                  </a:moveTo>
                  <a:cubicBezTo>
                    <a:pt x="222" y="26"/>
                    <a:pt x="222" y="26"/>
                    <a:pt x="222" y="26"/>
                  </a:cubicBezTo>
                  <a:cubicBezTo>
                    <a:pt x="223" y="8"/>
                    <a:pt x="223" y="8"/>
                    <a:pt x="223" y="8"/>
                  </a:cubicBezTo>
                  <a:cubicBezTo>
                    <a:pt x="223" y="4"/>
                    <a:pt x="220" y="2"/>
                    <a:pt x="217" y="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13" name="Freeform 92" title=""/>
            <p:cNvSpPr>
              <a:spLocks noEditPoints="1"/>
            </p:cNvSpPr>
            <p:nvPr/>
          </p:nvSpPr>
          <p:spPr>
            <a:xfrm>
              <a:off x="2259" y="667"/>
              <a:ext cx="446" cy="55"/>
            </a:xfrm>
            <a:custGeom>
              <a:cxnLst>
                <a:cxn ang="0">
                  <a:pos x="16" y="61"/>
                </a:cxn>
                <a:cxn ang="0">
                  <a:pos x="0" y="324"/>
                </a:cxn>
                <a:cxn ang="0">
                  <a:pos x="63" y="385"/>
                </a:cxn>
                <a:cxn ang="0">
                  <a:pos x="3425" y="416"/>
                </a:cxn>
                <a:cxn ang="0">
                  <a:pos x="3473" y="356"/>
                </a:cxn>
                <a:cxn ang="0">
                  <a:pos x="3473" y="92"/>
                </a:cxn>
                <a:cxn ang="0">
                  <a:pos x="3425" y="31"/>
                </a:cxn>
                <a:cxn ang="0">
                  <a:pos x="63" y="0"/>
                </a:cxn>
                <a:cxn ang="0">
                  <a:pos x="16" y="61"/>
                </a:cxn>
                <a:cxn ang="0">
                  <a:pos x="3457" y="120"/>
                </a:cxn>
                <a:cxn ang="0">
                  <a:pos x="3441" y="324"/>
                </a:cxn>
                <a:cxn ang="0">
                  <a:pos x="3396" y="401"/>
                </a:cxn>
                <a:cxn ang="0">
                  <a:pos x="111" y="371"/>
                </a:cxn>
                <a:cxn ang="0">
                  <a:pos x="48" y="297"/>
                </a:cxn>
                <a:cxn ang="0">
                  <a:pos x="48" y="108"/>
                </a:cxn>
                <a:cxn ang="0">
                  <a:pos x="111" y="31"/>
                </a:cxn>
                <a:cxn ang="0">
                  <a:pos x="3396" y="61"/>
                </a:cxn>
                <a:cxn ang="0">
                  <a:pos x="3457" y="120"/>
                </a:cxn>
              </a:cxnLst>
              <a:rect l="l" t="t" r="r" b="b"/>
              <a:pathLst>
                <a:path w="225" h="28">
                  <a:moveTo>
                    <a:pt x="1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222" y="28"/>
                    <a:pt x="222" y="28"/>
                    <a:pt x="222" y="28"/>
                  </a:cubicBezTo>
                  <a:cubicBezTo>
                    <a:pt x="224" y="28"/>
                    <a:pt x="225" y="26"/>
                    <a:pt x="225" y="24"/>
                  </a:cubicBezTo>
                  <a:cubicBezTo>
                    <a:pt x="225" y="6"/>
                    <a:pt x="225" y="6"/>
                    <a:pt x="225" y="6"/>
                  </a:cubicBezTo>
                  <a:cubicBezTo>
                    <a:pt x="225" y="4"/>
                    <a:pt x="224" y="2"/>
                    <a:pt x="222" y="2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4"/>
                  </a:cubicBezTo>
                  <a:close/>
                  <a:moveTo>
                    <a:pt x="224" y="8"/>
                  </a:moveTo>
                  <a:cubicBezTo>
                    <a:pt x="223" y="22"/>
                    <a:pt x="223" y="22"/>
                    <a:pt x="223" y="22"/>
                  </a:cubicBezTo>
                  <a:cubicBezTo>
                    <a:pt x="223" y="25"/>
                    <a:pt x="222" y="27"/>
                    <a:pt x="220" y="27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0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20" y="4"/>
                    <a:pt x="220" y="4"/>
                    <a:pt x="220" y="4"/>
                  </a:cubicBezTo>
                  <a:cubicBezTo>
                    <a:pt x="222" y="4"/>
                    <a:pt x="224" y="6"/>
                    <a:pt x="224" y="8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14" name="Freeform 93" title=""/>
            <p:cNvSpPr/>
            <p:nvPr/>
          </p:nvSpPr>
          <p:spPr>
            <a:xfrm>
              <a:off x="2180" y="669"/>
              <a:ext cx="63" cy="49"/>
            </a:xfrm>
            <a:custGeom>
              <a:cxnLst>
                <a:cxn ang="0">
                  <a:pos x="0" y="353"/>
                </a:cxn>
                <a:cxn ang="0">
                  <a:pos x="480" y="368"/>
                </a:cxn>
                <a:cxn ang="0">
                  <a:pos x="480" y="92"/>
                </a:cxn>
                <a:cxn ang="0">
                  <a:pos x="404" y="0"/>
                </a:cxn>
                <a:cxn ang="0">
                  <a:pos x="0" y="0"/>
                </a:cxn>
                <a:cxn ang="0">
                  <a:pos x="0" y="353"/>
                </a:cxn>
              </a:cxnLst>
              <a:rect l="l" t="t" r="r" b="b"/>
              <a:pathLst>
                <a:path w="32" h="25">
                  <a:moveTo>
                    <a:pt x="0" y="24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2"/>
                    <a:pt x="30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15" name="Freeform 94" title=""/>
            <p:cNvSpPr>
              <a:spLocks noEditPoints="1"/>
            </p:cNvSpPr>
            <p:nvPr/>
          </p:nvSpPr>
          <p:spPr>
            <a:xfrm>
              <a:off x="2178" y="667"/>
              <a:ext cx="67" cy="51"/>
            </a:xfrm>
            <a:custGeom>
              <a:cxnLst>
                <a:cxn ang="0">
                  <a:pos x="0" y="61"/>
                </a:cxn>
                <a:cxn ang="0">
                  <a:pos x="0" y="308"/>
                </a:cxn>
                <a:cxn ang="0">
                  <a:pos x="63" y="384"/>
                </a:cxn>
                <a:cxn ang="0">
                  <a:pos x="451" y="384"/>
                </a:cxn>
                <a:cxn ang="0">
                  <a:pos x="512" y="324"/>
                </a:cxn>
                <a:cxn ang="0">
                  <a:pos x="512" y="61"/>
                </a:cxn>
                <a:cxn ang="0">
                  <a:pos x="465" y="0"/>
                </a:cxn>
                <a:cxn ang="0">
                  <a:pos x="63" y="0"/>
                </a:cxn>
                <a:cxn ang="0">
                  <a:pos x="0" y="61"/>
                </a:cxn>
                <a:cxn ang="0">
                  <a:pos x="481" y="92"/>
                </a:cxn>
                <a:cxn ang="0">
                  <a:pos x="481" y="296"/>
                </a:cxn>
                <a:cxn ang="0">
                  <a:pos x="436" y="369"/>
                </a:cxn>
                <a:cxn ang="0">
                  <a:pos x="93" y="369"/>
                </a:cxn>
                <a:cxn ang="0">
                  <a:pos x="47" y="296"/>
                </a:cxn>
                <a:cxn ang="0">
                  <a:pos x="47" y="92"/>
                </a:cxn>
                <a:cxn ang="0">
                  <a:pos x="108" y="31"/>
                </a:cxn>
                <a:cxn ang="0">
                  <a:pos x="436" y="31"/>
                </a:cxn>
                <a:cxn ang="0">
                  <a:pos x="481" y="92"/>
                </a:cxn>
              </a:cxnLst>
              <a:rect l="l" t="t" r="r" b="b"/>
              <a:pathLst>
                <a:path w="34" h="26">
                  <a:moveTo>
                    <a:pt x="0" y="4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4"/>
                    <a:pt x="1" y="26"/>
                    <a:pt x="4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3" y="26"/>
                    <a:pt x="34" y="24"/>
                    <a:pt x="34" y="22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4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lose/>
                  <a:moveTo>
                    <a:pt x="32" y="6"/>
                  </a:moveTo>
                  <a:cubicBezTo>
                    <a:pt x="32" y="20"/>
                    <a:pt x="32" y="20"/>
                    <a:pt x="32" y="20"/>
                  </a:cubicBezTo>
                  <a:cubicBezTo>
                    <a:pt x="32" y="23"/>
                    <a:pt x="31" y="25"/>
                    <a:pt x="29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4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2" y="4"/>
                    <a:pt x="32" y="6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16" name="Freeform 95" title=""/>
            <p:cNvSpPr/>
            <p:nvPr/>
          </p:nvSpPr>
          <p:spPr>
            <a:xfrm>
              <a:off x="2097" y="667"/>
              <a:ext cx="65" cy="49"/>
            </a:xfrm>
            <a:custGeom>
              <a:cxnLst>
                <a:cxn ang="0">
                  <a:pos x="0" y="368"/>
                </a:cxn>
                <a:cxn ang="0">
                  <a:pos x="496" y="368"/>
                </a:cxn>
                <a:cxn ang="0">
                  <a:pos x="496" y="92"/>
                </a:cxn>
                <a:cxn ang="0">
                  <a:pos x="404" y="0"/>
                </a:cxn>
                <a:cxn ang="0">
                  <a:pos x="16" y="0"/>
                </a:cxn>
                <a:cxn ang="0">
                  <a:pos x="0" y="368"/>
                </a:cxn>
              </a:cxnLst>
              <a:rect l="l" t="t" r="r" b="b"/>
              <a:pathLst>
                <a:path w="33" h="25">
                  <a:moveTo>
                    <a:pt x="0" y="25"/>
                  </a:moveTo>
                  <a:cubicBezTo>
                    <a:pt x="33" y="25"/>
                    <a:pt x="33" y="25"/>
                    <a:pt x="33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1"/>
                    <a:pt x="27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17" name="Freeform 96" title=""/>
            <p:cNvSpPr>
              <a:spLocks noEditPoints="1"/>
            </p:cNvSpPr>
            <p:nvPr/>
          </p:nvSpPr>
          <p:spPr>
            <a:xfrm>
              <a:off x="2095" y="665"/>
              <a:ext cx="69" cy="53"/>
            </a:xfrm>
            <a:custGeom>
              <a:cxnLst>
                <a:cxn ang="0">
                  <a:pos x="0" y="77"/>
                </a:cxn>
                <a:cxn ang="0">
                  <a:pos x="0" y="324"/>
                </a:cxn>
                <a:cxn ang="0">
                  <a:pos x="63" y="400"/>
                </a:cxn>
                <a:cxn ang="0">
                  <a:pos x="467" y="400"/>
                </a:cxn>
                <a:cxn ang="0">
                  <a:pos x="528" y="324"/>
                </a:cxn>
                <a:cxn ang="0">
                  <a:pos x="528" y="77"/>
                </a:cxn>
                <a:cxn ang="0">
                  <a:pos x="467" y="0"/>
                </a:cxn>
                <a:cxn ang="0">
                  <a:pos x="63" y="0"/>
                </a:cxn>
                <a:cxn ang="0">
                  <a:pos x="0" y="77"/>
                </a:cxn>
                <a:cxn ang="0">
                  <a:pos x="497" y="104"/>
                </a:cxn>
                <a:cxn ang="0">
                  <a:pos x="497" y="308"/>
                </a:cxn>
                <a:cxn ang="0">
                  <a:pos x="436" y="369"/>
                </a:cxn>
                <a:cxn ang="0">
                  <a:pos x="108" y="369"/>
                </a:cxn>
                <a:cxn ang="0">
                  <a:pos x="47" y="308"/>
                </a:cxn>
                <a:cxn ang="0">
                  <a:pos x="47" y="104"/>
                </a:cxn>
                <a:cxn ang="0">
                  <a:pos x="108" y="31"/>
                </a:cxn>
                <a:cxn ang="0">
                  <a:pos x="436" y="47"/>
                </a:cxn>
                <a:cxn ang="0">
                  <a:pos x="497" y="104"/>
                </a:cxn>
              </a:cxnLst>
              <a:rect l="l" t="t" r="r" b="b"/>
              <a:pathLst>
                <a:path w="35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31" y="3"/>
                    <a:pt x="33" y="5"/>
                    <a:pt x="33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18" name="Freeform 97" title=""/>
            <p:cNvSpPr/>
            <p:nvPr/>
          </p:nvSpPr>
          <p:spPr>
            <a:xfrm>
              <a:off x="2001" y="667"/>
              <a:ext cx="82" cy="49"/>
            </a:xfrm>
            <a:custGeom>
              <a:cxnLst>
                <a:cxn ang="0">
                  <a:pos x="0" y="368"/>
                </a:cxn>
                <a:cxn ang="0">
                  <a:pos x="656" y="368"/>
                </a:cxn>
                <a:cxn ang="0">
                  <a:pos x="656" y="92"/>
                </a:cxn>
                <a:cxn ang="0">
                  <a:pos x="560" y="0"/>
                </a:cxn>
                <a:cxn ang="0">
                  <a:pos x="0" y="0"/>
                </a:cxn>
                <a:cxn ang="0">
                  <a:pos x="0" y="368"/>
                </a:cxn>
              </a:cxnLst>
              <a:rect l="l" t="t" r="r" b="b"/>
              <a:pathLst>
                <a:path w="41" h="25">
                  <a:moveTo>
                    <a:pt x="0" y="25"/>
                  </a:moveTo>
                  <a:cubicBezTo>
                    <a:pt x="41" y="25"/>
                    <a:pt x="41" y="25"/>
                    <a:pt x="41" y="25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41" y="3"/>
                    <a:pt x="38" y="0"/>
                    <a:pt x="35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19" name="Freeform 98" title=""/>
            <p:cNvSpPr>
              <a:spLocks noEditPoints="1"/>
            </p:cNvSpPr>
            <p:nvPr/>
          </p:nvSpPr>
          <p:spPr>
            <a:xfrm>
              <a:off x="1998" y="665"/>
              <a:ext cx="87" cy="53"/>
            </a:xfrm>
            <a:custGeom>
              <a:cxnLst>
                <a:cxn ang="0">
                  <a:pos x="16" y="61"/>
                </a:cxn>
                <a:cxn ang="0">
                  <a:pos x="16" y="324"/>
                </a:cxn>
                <a:cxn ang="0">
                  <a:pos x="63" y="385"/>
                </a:cxn>
                <a:cxn ang="0">
                  <a:pos x="609" y="400"/>
                </a:cxn>
                <a:cxn ang="0">
                  <a:pos x="672" y="324"/>
                </a:cxn>
                <a:cxn ang="0">
                  <a:pos x="672" y="77"/>
                </a:cxn>
                <a:cxn ang="0">
                  <a:pos x="609" y="0"/>
                </a:cxn>
                <a:cxn ang="0">
                  <a:pos x="63" y="0"/>
                </a:cxn>
                <a:cxn ang="0">
                  <a:pos x="16" y="61"/>
                </a:cxn>
                <a:cxn ang="0">
                  <a:pos x="641" y="104"/>
                </a:cxn>
                <a:cxn ang="0">
                  <a:pos x="641" y="308"/>
                </a:cxn>
                <a:cxn ang="0">
                  <a:pos x="579" y="369"/>
                </a:cxn>
                <a:cxn ang="0">
                  <a:pos x="109" y="369"/>
                </a:cxn>
                <a:cxn ang="0">
                  <a:pos x="47" y="296"/>
                </a:cxn>
                <a:cxn ang="0">
                  <a:pos x="47" y="104"/>
                </a:cxn>
                <a:cxn ang="0">
                  <a:pos x="109" y="31"/>
                </a:cxn>
                <a:cxn ang="0">
                  <a:pos x="579" y="31"/>
                </a:cxn>
                <a:cxn ang="0">
                  <a:pos x="641" y="104"/>
                </a:cxn>
              </a:cxnLst>
              <a:rect l="l" t="t" r="r" b="b"/>
              <a:pathLst>
                <a:path w="44" h="27">
                  <a:moveTo>
                    <a:pt x="1" y="4"/>
                  </a:moveTo>
                  <a:cubicBezTo>
                    <a:pt x="1" y="22"/>
                    <a:pt x="1" y="22"/>
                    <a:pt x="1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2" y="27"/>
                    <a:pt x="44" y="25"/>
                    <a:pt x="44" y="22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4" y="2"/>
                    <a:pt x="42" y="0"/>
                    <a:pt x="4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4"/>
                  </a:cubicBezTo>
                  <a:close/>
                  <a:moveTo>
                    <a:pt x="42" y="7"/>
                  </a:moveTo>
                  <a:cubicBezTo>
                    <a:pt x="42" y="21"/>
                    <a:pt x="42" y="21"/>
                    <a:pt x="42" y="21"/>
                  </a:cubicBezTo>
                  <a:cubicBezTo>
                    <a:pt x="42" y="23"/>
                    <a:pt x="40" y="25"/>
                    <a:pt x="38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0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38" y="2"/>
                    <a:pt x="38" y="2"/>
                    <a:pt x="38" y="2"/>
                  </a:cubicBezTo>
                  <a:cubicBezTo>
                    <a:pt x="40" y="2"/>
                    <a:pt x="42" y="4"/>
                    <a:pt x="42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20" name="Freeform 99" title=""/>
            <p:cNvSpPr/>
            <p:nvPr/>
          </p:nvSpPr>
          <p:spPr>
            <a:xfrm>
              <a:off x="2001" y="468"/>
              <a:ext cx="60" cy="38"/>
            </a:xfrm>
            <a:custGeom>
              <a:cxnLst>
                <a:cxn ang="0">
                  <a:pos x="480" y="304"/>
                </a:cxn>
                <a:cxn ang="0">
                  <a:pos x="0" y="304"/>
                </a:cxn>
                <a:cxn ang="0">
                  <a:pos x="0" y="96"/>
                </a:cxn>
                <a:cxn ang="0">
                  <a:pos x="96" y="0"/>
                </a:cxn>
                <a:cxn ang="0">
                  <a:pos x="480" y="0"/>
                </a:cxn>
                <a:cxn ang="0">
                  <a:pos x="480" y="304"/>
                </a:cxn>
              </a:cxnLst>
              <a:rect l="l" t="t" r="r" b="b"/>
              <a:pathLst>
                <a:path w="30" h="19">
                  <a:moveTo>
                    <a:pt x="3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lnTo>
                    <a:pt x="30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21" name="Freeform 100" title=""/>
            <p:cNvSpPr>
              <a:spLocks noEditPoints="1"/>
            </p:cNvSpPr>
            <p:nvPr/>
          </p:nvSpPr>
          <p:spPr>
            <a:xfrm>
              <a:off x="1999" y="467"/>
              <a:ext cx="64" cy="41"/>
            </a:xfrm>
            <a:custGeom>
              <a:cxnLst>
                <a:cxn ang="0">
                  <a:pos x="464" y="0"/>
                </a:cxn>
                <a:cxn ang="0">
                  <a:pos x="64" y="0"/>
                </a:cxn>
                <a:cxn ang="0">
                  <a:pos x="0" y="61"/>
                </a:cxn>
                <a:cxn ang="0">
                  <a:pos x="0" y="244"/>
                </a:cxn>
                <a:cxn ang="0">
                  <a:pos x="64" y="289"/>
                </a:cxn>
                <a:cxn ang="0">
                  <a:pos x="448" y="305"/>
                </a:cxn>
                <a:cxn ang="0">
                  <a:pos x="512" y="244"/>
                </a:cxn>
                <a:cxn ang="0">
                  <a:pos x="512" y="61"/>
                </a:cxn>
                <a:cxn ang="0">
                  <a:pos x="464" y="0"/>
                </a:cxn>
                <a:cxn ang="0">
                  <a:pos x="96" y="31"/>
                </a:cxn>
                <a:cxn ang="0">
                  <a:pos x="416" y="31"/>
                </a:cxn>
                <a:cxn ang="0">
                  <a:pos x="464" y="76"/>
                </a:cxn>
                <a:cxn ang="0">
                  <a:pos x="464" y="232"/>
                </a:cxn>
                <a:cxn ang="0">
                  <a:pos x="416" y="275"/>
                </a:cxn>
                <a:cxn ang="0">
                  <a:pos x="96" y="275"/>
                </a:cxn>
                <a:cxn ang="0">
                  <a:pos x="32" y="232"/>
                </a:cxn>
                <a:cxn ang="0">
                  <a:pos x="32" y="76"/>
                </a:cxn>
                <a:cxn ang="0">
                  <a:pos x="96" y="31"/>
                </a:cxn>
              </a:cxnLst>
              <a:rect l="l" t="t" r="r" b="b"/>
              <a:pathLst>
                <a:path w="32" h="21">
                  <a:moveTo>
                    <a:pt x="29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2" y="20"/>
                    <a:pt x="4" y="20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30" y="21"/>
                    <a:pt x="32" y="19"/>
                    <a:pt x="32" y="17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2"/>
                    <a:pt x="31" y="0"/>
                    <a:pt x="29" y="0"/>
                  </a:cubicBezTo>
                  <a:close/>
                  <a:moveTo>
                    <a:pt x="6" y="2"/>
                  </a:moveTo>
                  <a:cubicBezTo>
                    <a:pt x="26" y="2"/>
                    <a:pt x="26" y="2"/>
                    <a:pt x="26" y="2"/>
                  </a:cubicBezTo>
                  <a:cubicBezTo>
                    <a:pt x="28" y="2"/>
                    <a:pt x="29" y="4"/>
                    <a:pt x="29" y="5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29" y="18"/>
                    <a:pt x="28" y="20"/>
                    <a:pt x="2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4" y="19"/>
                    <a:pt x="2" y="18"/>
                    <a:pt x="2" y="1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22" name="Freeform 101" title=""/>
            <p:cNvSpPr/>
            <p:nvPr/>
          </p:nvSpPr>
          <p:spPr>
            <a:xfrm>
              <a:off x="2085" y="468"/>
              <a:ext cx="49" cy="38"/>
            </a:xfrm>
            <a:custGeom>
              <a:cxnLst>
                <a:cxn ang="0">
                  <a:pos x="353" y="304"/>
                </a:cxn>
                <a:cxn ang="0">
                  <a:pos x="0" y="304"/>
                </a:cxn>
                <a:cxn ang="0">
                  <a:pos x="0" y="96"/>
                </a:cxn>
                <a:cxn ang="0">
                  <a:pos x="92" y="0"/>
                </a:cxn>
                <a:cxn ang="0">
                  <a:pos x="368" y="16"/>
                </a:cxn>
                <a:cxn ang="0">
                  <a:pos x="353" y="304"/>
                </a:cxn>
              </a:cxnLst>
              <a:rect l="l" t="t" r="r" b="b"/>
              <a:pathLst>
                <a:path w="25" h="19">
                  <a:moveTo>
                    <a:pt x="24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5" y="1"/>
                    <a:pt x="25" y="1"/>
                    <a:pt x="25" y="1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23" name="Freeform 102" title=""/>
            <p:cNvSpPr>
              <a:spLocks noEditPoints="1"/>
            </p:cNvSpPr>
            <p:nvPr/>
          </p:nvSpPr>
          <p:spPr>
            <a:xfrm>
              <a:off x="2083" y="467"/>
              <a:ext cx="53" cy="41"/>
            </a:xfrm>
            <a:custGeom>
              <a:cxnLst>
                <a:cxn ang="0">
                  <a:pos x="355" y="16"/>
                </a:cxn>
                <a:cxn ang="0">
                  <a:pos x="47" y="0"/>
                </a:cxn>
                <a:cxn ang="0">
                  <a:pos x="0" y="61"/>
                </a:cxn>
                <a:cxn ang="0">
                  <a:pos x="0" y="244"/>
                </a:cxn>
                <a:cxn ang="0">
                  <a:pos x="47" y="305"/>
                </a:cxn>
                <a:cxn ang="0">
                  <a:pos x="355" y="305"/>
                </a:cxn>
                <a:cxn ang="0">
                  <a:pos x="400" y="244"/>
                </a:cxn>
                <a:cxn ang="0">
                  <a:pos x="400" y="61"/>
                </a:cxn>
                <a:cxn ang="0">
                  <a:pos x="355" y="16"/>
                </a:cxn>
                <a:cxn ang="0">
                  <a:pos x="77" y="31"/>
                </a:cxn>
                <a:cxn ang="0">
                  <a:pos x="324" y="31"/>
                </a:cxn>
                <a:cxn ang="0">
                  <a:pos x="355" y="88"/>
                </a:cxn>
                <a:cxn ang="0">
                  <a:pos x="355" y="232"/>
                </a:cxn>
                <a:cxn ang="0">
                  <a:pos x="308" y="289"/>
                </a:cxn>
                <a:cxn ang="0">
                  <a:pos x="61" y="289"/>
                </a:cxn>
                <a:cxn ang="0">
                  <a:pos x="31" y="232"/>
                </a:cxn>
                <a:cxn ang="0">
                  <a:pos x="31" y="88"/>
                </a:cxn>
                <a:cxn ang="0">
                  <a:pos x="77" y="31"/>
                </a:cxn>
              </a:cxnLst>
              <a:rect l="l" t="t" r="r" b="b"/>
              <a:pathLst>
                <a:path w="27" h="21">
                  <a:moveTo>
                    <a:pt x="24" y="1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1"/>
                    <a:pt x="3" y="21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25" y="21"/>
                    <a:pt x="27" y="19"/>
                    <a:pt x="27" y="1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7" y="2"/>
                    <a:pt x="25" y="1"/>
                    <a:pt x="24" y="1"/>
                  </a:cubicBezTo>
                  <a:close/>
                  <a:moveTo>
                    <a:pt x="5" y="2"/>
                  </a:moveTo>
                  <a:cubicBezTo>
                    <a:pt x="22" y="2"/>
                    <a:pt x="22" y="2"/>
                    <a:pt x="22" y="2"/>
                  </a:cubicBezTo>
                  <a:cubicBezTo>
                    <a:pt x="23" y="2"/>
                    <a:pt x="24" y="4"/>
                    <a:pt x="24" y="6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20"/>
                    <a:pt x="21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3" y="20"/>
                    <a:pt x="2" y="18"/>
                    <a:pt x="2" y="1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4"/>
                    <a:pt x="3" y="2"/>
                    <a:pt x="5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24" name="Freeform 103" title=""/>
            <p:cNvSpPr/>
            <p:nvPr/>
          </p:nvSpPr>
          <p:spPr>
            <a:xfrm>
              <a:off x="2160" y="470"/>
              <a:ext cx="48" cy="38"/>
            </a:xfrm>
            <a:custGeom>
              <a:cxnLst>
                <a:cxn ang="0">
                  <a:pos x="384" y="304"/>
                </a:cxn>
                <a:cxn ang="0">
                  <a:pos x="0" y="288"/>
                </a:cxn>
                <a:cxn ang="0">
                  <a:pos x="0" y="80"/>
                </a:cxn>
                <a:cxn ang="0">
                  <a:pos x="96" y="0"/>
                </a:cxn>
                <a:cxn ang="0">
                  <a:pos x="384" y="0"/>
                </a:cxn>
                <a:cxn ang="0">
                  <a:pos x="384" y="304"/>
                </a:cxn>
              </a:cxnLst>
              <a:rect l="l" t="t" r="r" b="b"/>
              <a:pathLst>
                <a:path w="24" h="19">
                  <a:moveTo>
                    <a:pt x="24" y="19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24" y="0"/>
                    <a:pt x="24" y="0"/>
                    <a:pt x="24" y="0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25" name="Freeform 104" title=""/>
            <p:cNvSpPr>
              <a:spLocks noEditPoints="1"/>
            </p:cNvSpPr>
            <p:nvPr/>
          </p:nvSpPr>
          <p:spPr>
            <a:xfrm>
              <a:off x="2158" y="468"/>
              <a:ext cx="52" cy="40"/>
            </a:xfrm>
            <a:custGeom>
              <a:cxnLst>
                <a:cxn ang="0">
                  <a:pos x="384" y="0"/>
                </a:cxn>
                <a:cxn ang="0">
                  <a:pos x="48" y="0"/>
                </a:cxn>
                <a:cxn ang="0">
                  <a:pos x="0" y="48"/>
                </a:cxn>
                <a:cxn ang="0">
                  <a:pos x="0" y="272"/>
                </a:cxn>
                <a:cxn ang="0">
                  <a:pos x="48" y="320"/>
                </a:cxn>
                <a:cxn ang="0">
                  <a:pos x="368" y="320"/>
                </a:cxn>
                <a:cxn ang="0">
                  <a:pos x="416" y="272"/>
                </a:cxn>
                <a:cxn ang="0">
                  <a:pos x="416" y="48"/>
                </a:cxn>
                <a:cxn ang="0">
                  <a:pos x="384" y="0"/>
                </a:cxn>
                <a:cxn ang="0">
                  <a:pos x="64" y="16"/>
                </a:cxn>
                <a:cxn ang="0">
                  <a:pos x="336" y="32"/>
                </a:cxn>
                <a:cxn ang="0">
                  <a:pos x="384" y="80"/>
                </a:cxn>
                <a:cxn ang="0">
                  <a:pos x="384" y="256"/>
                </a:cxn>
                <a:cxn ang="0">
                  <a:pos x="336" y="304"/>
                </a:cxn>
                <a:cxn ang="0">
                  <a:pos x="64" y="304"/>
                </a:cxn>
                <a:cxn ang="0">
                  <a:pos x="16" y="240"/>
                </a:cxn>
                <a:cxn ang="0">
                  <a:pos x="32" y="80"/>
                </a:cxn>
                <a:cxn ang="0">
                  <a:pos x="64" y="16"/>
                </a:cxn>
              </a:cxnLst>
              <a:rect l="l" t="t" r="r" b="b"/>
              <a:pathLst>
                <a:path w="26" h="20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8"/>
                    <a:pt x="1" y="20"/>
                    <a:pt x="3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5" y="20"/>
                    <a:pt x="26" y="19"/>
                    <a:pt x="26" y="17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2"/>
                    <a:pt x="25" y="0"/>
                    <a:pt x="24" y="0"/>
                  </a:cubicBezTo>
                  <a:close/>
                  <a:moveTo>
                    <a:pt x="4" y="1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3"/>
                    <a:pt x="24" y="5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3" y="19"/>
                    <a:pt x="1" y="17"/>
                    <a:pt x="1" y="1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3" y="1"/>
                    <a:pt x="4" y="1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26" name="Freeform 105" title=""/>
            <p:cNvSpPr/>
            <p:nvPr/>
          </p:nvSpPr>
          <p:spPr>
            <a:xfrm>
              <a:off x="2235" y="470"/>
              <a:ext cx="48" cy="38"/>
            </a:xfrm>
            <a:custGeom>
              <a:cxnLst>
                <a:cxn ang="0">
                  <a:pos x="384" y="304"/>
                </a:cxn>
                <a:cxn ang="0">
                  <a:pos x="0" y="304"/>
                </a:cxn>
                <a:cxn ang="0">
                  <a:pos x="0" y="96"/>
                </a:cxn>
                <a:cxn ang="0">
                  <a:pos x="96" y="0"/>
                </a:cxn>
                <a:cxn ang="0">
                  <a:pos x="384" y="0"/>
                </a:cxn>
                <a:cxn ang="0">
                  <a:pos x="384" y="304"/>
                </a:cxn>
              </a:cxnLst>
              <a:rect l="l" t="t" r="r" b="b"/>
              <a:pathLst>
                <a:path w="24" h="19">
                  <a:moveTo>
                    <a:pt x="24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24" y="0"/>
                    <a:pt x="24" y="0"/>
                    <a:pt x="24" y="0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27" name="Freeform 106" title=""/>
            <p:cNvSpPr>
              <a:spLocks noEditPoints="1"/>
            </p:cNvSpPr>
            <p:nvPr/>
          </p:nvSpPr>
          <p:spPr>
            <a:xfrm>
              <a:off x="2233" y="468"/>
              <a:ext cx="52" cy="42"/>
            </a:xfrm>
            <a:custGeom>
              <a:cxnLst>
                <a:cxn ang="0">
                  <a:pos x="368" y="0"/>
                </a:cxn>
                <a:cxn ang="0">
                  <a:pos x="48" y="0"/>
                </a:cxn>
                <a:cxn ang="0">
                  <a:pos x="0" y="64"/>
                </a:cxn>
                <a:cxn ang="0">
                  <a:pos x="0" y="272"/>
                </a:cxn>
                <a:cxn ang="0">
                  <a:pos x="48" y="320"/>
                </a:cxn>
                <a:cxn ang="0">
                  <a:pos x="368" y="336"/>
                </a:cxn>
                <a:cxn ang="0">
                  <a:pos x="416" y="272"/>
                </a:cxn>
                <a:cxn ang="0">
                  <a:pos x="416" y="64"/>
                </a:cxn>
                <a:cxn ang="0">
                  <a:pos x="368" y="0"/>
                </a:cxn>
                <a:cxn ang="0">
                  <a:pos x="64" y="32"/>
                </a:cxn>
                <a:cxn ang="0">
                  <a:pos x="336" y="32"/>
                </a:cxn>
                <a:cxn ang="0">
                  <a:pos x="384" y="80"/>
                </a:cxn>
                <a:cxn ang="0">
                  <a:pos x="384" y="256"/>
                </a:cxn>
                <a:cxn ang="0">
                  <a:pos x="336" y="304"/>
                </a:cxn>
                <a:cxn ang="0">
                  <a:pos x="64" y="304"/>
                </a:cxn>
                <a:cxn ang="0">
                  <a:pos x="16" y="256"/>
                </a:cxn>
                <a:cxn ang="0">
                  <a:pos x="16" y="80"/>
                </a:cxn>
                <a:cxn ang="0">
                  <a:pos x="64" y="32"/>
                </a:cxn>
              </a:cxnLst>
              <a:rect l="l" t="t" r="r" b="b"/>
              <a:pathLst>
                <a:path w="26" h="21">
                  <a:moveTo>
                    <a:pt x="2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0"/>
                    <a:pt x="3" y="20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5" y="21"/>
                    <a:pt x="26" y="19"/>
                    <a:pt x="26" y="17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2"/>
                    <a:pt x="25" y="0"/>
                    <a:pt x="23" y="0"/>
                  </a:cubicBezTo>
                  <a:close/>
                  <a:moveTo>
                    <a:pt x="4" y="2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3"/>
                    <a:pt x="24" y="5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3" y="19"/>
                    <a:pt x="1" y="18"/>
                    <a:pt x="1" y="1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3" y="2"/>
                    <a:pt x="4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28" name="Freeform 107" title=""/>
            <p:cNvSpPr/>
            <p:nvPr/>
          </p:nvSpPr>
          <p:spPr>
            <a:xfrm>
              <a:off x="2309" y="470"/>
              <a:ext cx="49" cy="38"/>
            </a:xfrm>
            <a:custGeom>
              <a:cxnLst>
                <a:cxn ang="0">
                  <a:pos x="368" y="304"/>
                </a:cxn>
                <a:cxn ang="0">
                  <a:pos x="0" y="304"/>
                </a:cxn>
                <a:cxn ang="0">
                  <a:pos x="16" y="96"/>
                </a:cxn>
                <a:cxn ang="0">
                  <a:pos x="92" y="0"/>
                </a:cxn>
                <a:cxn ang="0">
                  <a:pos x="368" y="0"/>
                </a:cxn>
                <a:cxn ang="0">
                  <a:pos x="368" y="304"/>
                </a:cxn>
              </a:cxnLst>
              <a:rect l="l" t="t" r="r" b="b"/>
              <a:pathLst>
                <a:path w="25" h="19">
                  <a:moveTo>
                    <a:pt x="25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29" name="Freeform 108" title=""/>
            <p:cNvSpPr>
              <a:spLocks noEditPoints="1"/>
            </p:cNvSpPr>
            <p:nvPr/>
          </p:nvSpPr>
          <p:spPr>
            <a:xfrm>
              <a:off x="2309" y="468"/>
              <a:ext cx="51" cy="42"/>
            </a:xfrm>
            <a:custGeom>
              <a:cxnLst>
                <a:cxn ang="0">
                  <a:pos x="339" y="16"/>
                </a:cxn>
                <a:cxn ang="0">
                  <a:pos x="47" y="0"/>
                </a:cxn>
                <a:cxn ang="0">
                  <a:pos x="0" y="64"/>
                </a:cxn>
                <a:cxn ang="0">
                  <a:pos x="0" y="272"/>
                </a:cxn>
                <a:cxn ang="0">
                  <a:pos x="47" y="336"/>
                </a:cxn>
                <a:cxn ang="0">
                  <a:pos x="339" y="336"/>
                </a:cxn>
                <a:cxn ang="0">
                  <a:pos x="384" y="272"/>
                </a:cxn>
                <a:cxn ang="0">
                  <a:pos x="384" y="64"/>
                </a:cxn>
                <a:cxn ang="0">
                  <a:pos x="339" y="16"/>
                </a:cxn>
                <a:cxn ang="0">
                  <a:pos x="61" y="32"/>
                </a:cxn>
                <a:cxn ang="0">
                  <a:pos x="308" y="32"/>
                </a:cxn>
                <a:cxn ang="0">
                  <a:pos x="353" y="96"/>
                </a:cxn>
                <a:cxn ang="0">
                  <a:pos x="353" y="256"/>
                </a:cxn>
                <a:cxn ang="0">
                  <a:pos x="308" y="320"/>
                </a:cxn>
                <a:cxn ang="0">
                  <a:pos x="61" y="320"/>
                </a:cxn>
                <a:cxn ang="0">
                  <a:pos x="16" y="256"/>
                </a:cxn>
                <a:cxn ang="0">
                  <a:pos x="16" y="96"/>
                </a:cxn>
                <a:cxn ang="0">
                  <a:pos x="61" y="32"/>
                </a:cxn>
              </a:cxnLst>
              <a:rect l="l" t="t" r="r" b="b"/>
              <a:pathLst>
                <a:path w="26" h="21">
                  <a:moveTo>
                    <a:pt x="23" y="1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1"/>
                    <a:pt x="3" y="21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5" y="21"/>
                    <a:pt x="26" y="19"/>
                    <a:pt x="26" y="17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2"/>
                    <a:pt x="25" y="1"/>
                    <a:pt x="23" y="1"/>
                  </a:cubicBezTo>
                  <a:close/>
                  <a:moveTo>
                    <a:pt x="4" y="2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4"/>
                    <a:pt x="24" y="6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20"/>
                    <a:pt x="21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2" y="20"/>
                    <a:pt x="1" y="18"/>
                    <a:pt x="1" y="1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4"/>
                    <a:pt x="3" y="2"/>
                    <a:pt x="4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30" name="Freeform 109" title=""/>
            <p:cNvSpPr/>
            <p:nvPr/>
          </p:nvSpPr>
          <p:spPr>
            <a:xfrm>
              <a:off x="2384" y="472"/>
              <a:ext cx="50" cy="38"/>
            </a:xfrm>
            <a:custGeom>
              <a:cxnLst>
                <a:cxn ang="0">
                  <a:pos x="400" y="304"/>
                </a:cxn>
                <a:cxn ang="0">
                  <a:pos x="0" y="288"/>
                </a:cxn>
                <a:cxn ang="0">
                  <a:pos x="0" y="80"/>
                </a:cxn>
                <a:cxn ang="0">
                  <a:pos x="96" y="0"/>
                </a:cxn>
                <a:cxn ang="0">
                  <a:pos x="400" y="0"/>
                </a:cxn>
                <a:cxn ang="0">
                  <a:pos x="400" y="304"/>
                </a:cxn>
              </a:cxnLst>
              <a:rect l="l" t="t" r="r" b="b"/>
              <a:pathLst>
                <a:path w="25" h="19">
                  <a:moveTo>
                    <a:pt x="25" y="19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31" name="Freeform 110" title=""/>
            <p:cNvSpPr>
              <a:spLocks noEditPoints="1"/>
            </p:cNvSpPr>
            <p:nvPr/>
          </p:nvSpPr>
          <p:spPr>
            <a:xfrm>
              <a:off x="2384" y="470"/>
              <a:ext cx="52" cy="40"/>
            </a:xfrm>
            <a:custGeom>
              <a:cxnLst>
                <a:cxn ang="0">
                  <a:pos x="368" y="0"/>
                </a:cxn>
                <a:cxn ang="0">
                  <a:pos x="48" y="0"/>
                </a:cxn>
                <a:cxn ang="0">
                  <a:pos x="0" y="48"/>
                </a:cxn>
                <a:cxn ang="0">
                  <a:pos x="0" y="256"/>
                </a:cxn>
                <a:cxn ang="0">
                  <a:pos x="32" y="320"/>
                </a:cxn>
                <a:cxn ang="0">
                  <a:pos x="368" y="320"/>
                </a:cxn>
                <a:cxn ang="0">
                  <a:pos x="416" y="272"/>
                </a:cxn>
                <a:cxn ang="0">
                  <a:pos x="416" y="48"/>
                </a:cxn>
                <a:cxn ang="0">
                  <a:pos x="368" y="0"/>
                </a:cxn>
                <a:cxn ang="0">
                  <a:pos x="64" y="16"/>
                </a:cxn>
                <a:cxn ang="0">
                  <a:pos x="336" y="32"/>
                </a:cxn>
                <a:cxn ang="0">
                  <a:pos x="384" y="80"/>
                </a:cxn>
                <a:cxn ang="0">
                  <a:pos x="384" y="256"/>
                </a:cxn>
                <a:cxn ang="0">
                  <a:pos x="336" y="304"/>
                </a:cxn>
                <a:cxn ang="0">
                  <a:pos x="64" y="304"/>
                </a:cxn>
                <a:cxn ang="0">
                  <a:pos x="16" y="240"/>
                </a:cxn>
                <a:cxn ang="0">
                  <a:pos x="16" y="80"/>
                </a:cxn>
                <a:cxn ang="0">
                  <a:pos x="64" y="16"/>
                </a:cxn>
              </a:cxnLst>
              <a:rect l="l" t="t" r="r" b="b"/>
              <a:pathLst>
                <a:path w="26" h="20">
                  <a:moveTo>
                    <a:pt x="2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1" y="20"/>
                    <a:pt x="2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5" y="20"/>
                    <a:pt x="26" y="19"/>
                    <a:pt x="26" y="17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1"/>
                    <a:pt x="25" y="0"/>
                    <a:pt x="23" y="0"/>
                  </a:cubicBezTo>
                  <a:close/>
                  <a:moveTo>
                    <a:pt x="4" y="1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3"/>
                    <a:pt x="24" y="5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7"/>
                    <a:pt x="22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2" y="19"/>
                    <a:pt x="1" y="17"/>
                    <a:pt x="1" y="1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2" y="1"/>
                    <a:pt x="4" y="1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32" name="Freeform 111" title=""/>
            <p:cNvSpPr/>
            <p:nvPr/>
          </p:nvSpPr>
          <p:spPr>
            <a:xfrm>
              <a:off x="2459" y="472"/>
              <a:ext cx="50" cy="38"/>
            </a:xfrm>
            <a:custGeom>
              <a:cxnLst>
                <a:cxn ang="0">
                  <a:pos x="400" y="304"/>
                </a:cxn>
                <a:cxn ang="0">
                  <a:pos x="0" y="304"/>
                </a:cxn>
                <a:cxn ang="0">
                  <a:pos x="0" y="96"/>
                </a:cxn>
                <a:cxn ang="0">
                  <a:pos x="96" y="0"/>
                </a:cxn>
                <a:cxn ang="0">
                  <a:pos x="400" y="0"/>
                </a:cxn>
                <a:cxn ang="0">
                  <a:pos x="400" y="304"/>
                </a:cxn>
              </a:cxnLst>
              <a:rect l="l" t="t" r="r" b="b"/>
              <a:pathLst>
                <a:path w="25" h="19">
                  <a:moveTo>
                    <a:pt x="25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33" name="Freeform 112" title=""/>
            <p:cNvSpPr>
              <a:spLocks noEditPoints="1"/>
            </p:cNvSpPr>
            <p:nvPr/>
          </p:nvSpPr>
          <p:spPr>
            <a:xfrm>
              <a:off x="2457" y="470"/>
              <a:ext cx="54" cy="40"/>
            </a:xfrm>
            <a:custGeom>
              <a:cxnLst>
                <a:cxn ang="0">
                  <a:pos x="384" y="0"/>
                </a:cxn>
                <a:cxn ang="0">
                  <a:pos x="48" y="0"/>
                </a:cxn>
                <a:cxn ang="0">
                  <a:pos x="16" y="48"/>
                </a:cxn>
                <a:cxn ang="0">
                  <a:pos x="0" y="272"/>
                </a:cxn>
                <a:cxn ang="0">
                  <a:pos x="48" y="320"/>
                </a:cxn>
                <a:cxn ang="0">
                  <a:pos x="384" y="320"/>
                </a:cxn>
                <a:cxn ang="0">
                  <a:pos x="432" y="272"/>
                </a:cxn>
                <a:cxn ang="0">
                  <a:pos x="432" y="64"/>
                </a:cxn>
                <a:cxn ang="0">
                  <a:pos x="384" y="0"/>
                </a:cxn>
                <a:cxn ang="0">
                  <a:pos x="80" y="32"/>
                </a:cxn>
                <a:cxn ang="0">
                  <a:pos x="352" y="32"/>
                </a:cxn>
                <a:cxn ang="0">
                  <a:pos x="400" y="80"/>
                </a:cxn>
                <a:cxn ang="0">
                  <a:pos x="400" y="256"/>
                </a:cxn>
                <a:cxn ang="0">
                  <a:pos x="352" y="304"/>
                </a:cxn>
                <a:cxn ang="0">
                  <a:pos x="80" y="304"/>
                </a:cxn>
                <a:cxn ang="0">
                  <a:pos x="32" y="256"/>
                </a:cxn>
                <a:cxn ang="0">
                  <a:pos x="32" y="80"/>
                </a:cxn>
                <a:cxn ang="0">
                  <a:pos x="80" y="32"/>
                </a:cxn>
              </a:cxnLst>
              <a:rect l="l" t="t" r="r" b="b"/>
              <a:pathLst>
                <a:path w="27" h="20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1" y="2"/>
                    <a:pt x="1" y="3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2" y="20"/>
                    <a:pt x="3" y="20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5" y="20"/>
                    <a:pt x="27" y="19"/>
                    <a:pt x="27" y="1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7" y="2"/>
                    <a:pt x="26" y="0"/>
                    <a:pt x="24" y="0"/>
                  </a:cubicBezTo>
                  <a:close/>
                  <a:moveTo>
                    <a:pt x="5" y="2"/>
                  </a:moveTo>
                  <a:cubicBezTo>
                    <a:pt x="22" y="2"/>
                    <a:pt x="22" y="2"/>
                    <a:pt x="22" y="2"/>
                  </a:cubicBezTo>
                  <a:cubicBezTo>
                    <a:pt x="23" y="2"/>
                    <a:pt x="25" y="3"/>
                    <a:pt x="25" y="5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5" y="18"/>
                    <a:pt x="23" y="19"/>
                    <a:pt x="22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3" y="19"/>
                    <a:pt x="2" y="18"/>
                    <a:pt x="2" y="1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3" y="2"/>
                    <a:pt x="5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34" name="Freeform 113" title=""/>
            <p:cNvSpPr/>
            <p:nvPr/>
          </p:nvSpPr>
          <p:spPr>
            <a:xfrm>
              <a:off x="2535" y="472"/>
              <a:ext cx="49" cy="38"/>
            </a:xfrm>
            <a:custGeom>
              <a:cxnLst>
                <a:cxn ang="0">
                  <a:pos x="353" y="304"/>
                </a:cxn>
                <a:cxn ang="0">
                  <a:pos x="0" y="304"/>
                </a:cxn>
                <a:cxn ang="0">
                  <a:pos x="0" y="96"/>
                </a:cxn>
                <a:cxn ang="0">
                  <a:pos x="92" y="0"/>
                </a:cxn>
                <a:cxn ang="0">
                  <a:pos x="368" y="0"/>
                </a:cxn>
                <a:cxn ang="0">
                  <a:pos x="353" y="304"/>
                </a:cxn>
              </a:cxnLst>
              <a:rect l="l" t="t" r="r" b="b"/>
              <a:pathLst>
                <a:path w="25" h="19">
                  <a:moveTo>
                    <a:pt x="24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35" name="Freeform 114" title=""/>
            <p:cNvSpPr>
              <a:spLocks noEditPoints="1"/>
            </p:cNvSpPr>
            <p:nvPr/>
          </p:nvSpPr>
          <p:spPr>
            <a:xfrm>
              <a:off x="2533" y="470"/>
              <a:ext cx="53" cy="42"/>
            </a:xfrm>
            <a:custGeom>
              <a:cxnLst>
                <a:cxn ang="0">
                  <a:pos x="355" y="0"/>
                </a:cxn>
                <a:cxn ang="0">
                  <a:pos x="47" y="0"/>
                </a:cxn>
                <a:cxn ang="0">
                  <a:pos x="0" y="64"/>
                </a:cxn>
                <a:cxn ang="0">
                  <a:pos x="0" y="272"/>
                </a:cxn>
                <a:cxn ang="0">
                  <a:pos x="47" y="336"/>
                </a:cxn>
                <a:cxn ang="0">
                  <a:pos x="355" y="336"/>
                </a:cxn>
                <a:cxn ang="0">
                  <a:pos x="400" y="272"/>
                </a:cxn>
                <a:cxn ang="0">
                  <a:pos x="400" y="64"/>
                </a:cxn>
                <a:cxn ang="0">
                  <a:pos x="355" y="0"/>
                </a:cxn>
                <a:cxn ang="0">
                  <a:pos x="77" y="32"/>
                </a:cxn>
                <a:cxn ang="0">
                  <a:pos x="324" y="32"/>
                </a:cxn>
                <a:cxn ang="0">
                  <a:pos x="355" y="96"/>
                </a:cxn>
                <a:cxn ang="0">
                  <a:pos x="355" y="256"/>
                </a:cxn>
                <a:cxn ang="0">
                  <a:pos x="324" y="320"/>
                </a:cxn>
                <a:cxn ang="0">
                  <a:pos x="77" y="304"/>
                </a:cxn>
                <a:cxn ang="0">
                  <a:pos x="31" y="256"/>
                </a:cxn>
                <a:cxn ang="0">
                  <a:pos x="31" y="80"/>
                </a:cxn>
                <a:cxn ang="0">
                  <a:pos x="77" y="32"/>
                </a:cxn>
              </a:cxnLst>
              <a:rect l="l" t="t" r="r" b="b"/>
              <a:pathLst>
                <a:path w="27" h="21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1"/>
                    <a:pt x="3" y="21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25" y="21"/>
                    <a:pt x="27" y="19"/>
                    <a:pt x="27" y="1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7" y="2"/>
                    <a:pt x="25" y="1"/>
                    <a:pt x="24" y="0"/>
                  </a:cubicBezTo>
                  <a:close/>
                  <a:moveTo>
                    <a:pt x="5" y="2"/>
                  </a:moveTo>
                  <a:cubicBezTo>
                    <a:pt x="22" y="2"/>
                    <a:pt x="22" y="2"/>
                    <a:pt x="22" y="2"/>
                  </a:cubicBezTo>
                  <a:cubicBezTo>
                    <a:pt x="23" y="2"/>
                    <a:pt x="25" y="4"/>
                    <a:pt x="24" y="6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20"/>
                    <a:pt x="22" y="20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3" y="19"/>
                    <a:pt x="2" y="18"/>
                    <a:pt x="2" y="1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3" y="2"/>
                    <a:pt x="5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36" name="Freeform 115" title=""/>
            <p:cNvSpPr/>
            <p:nvPr/>
          </p:nvSpPr>
          <p:spPr>
            <a:xfrm>
              <a:off x="2610" y="472"/>
              <a:ext cx="48" cy="40"/>
            </a:xfrm>
            <a:custGeom>
              <a:cxnLst>
                <a:cxn ang="0">
                  <a:pos x="384" y="320"/>
                </a:cxn>
                <a:cxn ang="0">
                  <a:pos x="0" y="304"/>
                </a:cxn>
                <a:cxn ang="0">
                  <a:pos x="0" y="96"/>
                </a:cxn>
                <a:cxn ang="0">
                  <a:pos x="96" y="0"/>
                </a:cxn>
                <a:cxn ang="0">
                  <a:pos x="384" y="16"/>
                </a:cxn>
                <a:cxn ang="0">
                  <a:pos x="384" y="320"/>
                </a:cxn>
              </a:cxnLst>
              <a:rect l="l" t="t" r="r" b="b"/>
              <a:pathLst>
                <a:path w="24" h="20">
                  <a:moveTo>
                    <a:pt x="24" y="20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4" y="1"/>
                    <a:pt x="24" y="1"/>
                    <a:pt x="24" y="1"/>
                  </a:cubicBezTo>
                  <a:lnTo>
                    <a:pt x="24" y="20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37" name="Freeform 116" title=""/>
            <p:cNvSpPr>
              <a:spLocks noEditPoints="1"/>
            </p:cNvSpPr>
            <p:nvPr/>
          </p:nvSpPr>
          <p:spPr>
            <a:xfrm>
              <a:off x="2608" y="472"/>
              <a:ext cx="54" cy="40"/>
            </a:xfrm>
            <a:custGeom>
              <a:cxnLst>
                <a:cxn ang="0">
                  <a:pos x="384" y="0"/>
                </a:cxn>
                <a:cxn ang="0">
                  <a:pos x="48" y="0"/>
                </a:cxn>
                <a:cxn ang="0">
                  <a:pos x="0" y="48"/>
                </a:cxn>
                <a:cxn ang="0">
                  <a:pos x="0" y="256"/>
                </a:cxn>
                <a:cxn ang="0">
                  <a:pos x="48" y="320"/>
                </a:cxn>
                <a:cxn ang="0">
                  <a:pos x="368" y="320"/>
                </a:cxn>
                <a:cxn ang="0">
                  <a:pos x="416" y="272"/>
                </a:cxn>
                <a:cxn ang="0">
                  <a:pos x="416" y="48"/>
                </a:cxn>
                <a:cxn ang="0">
                  <a:pos x="384" y="0"/>
                </a:cxn>
                <a:cxn ang="0">
                  <a:pos x="80" y="16"/>
                </a:cxn>
                <a:cxn ang="0">
                  <a:pos x="336" y="16"/>
                </a:cxn>
                <a:cxn ang="0">
                  <a:pos x="384" y="80"/>
                </a:cxn>
                <a:cxn ang="0">
                  <a:pos x="384" y="240"/>
                </a:cxn>
                <a:cxn ang="0">
                  <a:pos x="336" y="304"/>
                </a:cxn>
                <a:cxn ang="0">
                  <a:pos x="64" y="304"/>
                </a:cxn>
                <a:cxn ang="0">
                  <a:pos x="32" y="240"/>
                </a:cxn>
                <a:cxn ang="0">
                  <a:pos x="32" y="80"/>
                </a:cxn>
                <a:cxn ang="0">
                  <a:pos x="80" y="16"/>
                </a:cxn>
              </a:cxnLst>
              <a:rect l="l" t="t" r="r" b="b"/>
              <a:pathLst>
                <a:path w="27" h="20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1" y="20"/>
                    <a:pt x="3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5" y="20"/>
                    <a:pt x="26" y="19"/>
                    <a:pt x="26" y="17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7" y="1"/>
                    <a:pt x="25" y="0"/>
                    <a:pt x="24" y="0"/>
                  </a:cubicBezTo>
                  <a:close/>
                  <a:moveTo>
                    <a:pt x="5" y="1"/>
                  </a:moveTo>
                  <a:cubicBezTo>
                    <a:pt x="21" y="1"/>
                    <a:pt x="21" y="1"/>
                    <a:pt x="21" y="1"/>
                  </a:cubicBezTo>
                  <a:cubicBezTo>
                    <a:pt x="23" y="1"/>
                    <a:pt x="24" y="3"/>
                    <a:pt x="24" y="5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24" y="17"/>
                    <a:pt x="23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3" y="19"/>
                    <a:pt x="1" y="17"/>
                    <a:pt x="2" y="1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3" y="1"/>
                    <a:pt x="5" y="1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38" name="Freeform 117" title=""/>
            <p:cNvSpPr/>
            <p:nvPr/>
          </p:nvSpPr>
          <p:spPr>
            <a:xfrm>
              <a:off x="2685" y="474"/>
              <a:ext cx="48" cy="38"/>
            </a:xfrm>
            <a:custGeom>
              <a:cxnLst>
                <a:cxn ang="0">
                  <a:pos x="384" y="304"/>
                </a:cxn>
                <a:cxn ang="0">
                  <a:pos x="0" y="304"/>
                </a:cxn>
                <a:cxn ang="0">
                  <a:pos x="0" y="96"/>
                </a:cxn>
                <a:cxn ang="0">
                  <a:pos x="96" y="0"/>
                </a:cxn>
                <a:cxn ang="0">
                  <a:pos x="384" y="0"/>
                </a:cxn>
                <a:cxn ang="0">
                  <a:pos x="384" y="304"/>
                </a:cxn>
              </a:cxnLst>
              <a:rect l="l" t="t" r="r" b="b"/>
              <a:pathLst>
                <a:path w="24" h="19">
                  <a:moveTo>
                    <a:pt x="24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24" y="0"/>
                    <a:pt x="24" y="0"/>
                    <a:pt x="24" y="0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39" name="Freeform 118" title=""/>
            <p:cNvSpPr>
              <a:spLocks noEditPoints="1"/>
            </p:cNvSpPr>
            <p:nvPr/>
          </p:nvSpPr>
          <p:spPr>
            <a:xfrm>
              <a:off x="2683" y="472"/>
              <a:ext cx="52" cy="40"/>
            </a:xfrm>
            <a:custGeom>
              <a:cxnLst>
                <a:cxn ang="0">
                  <a:pos x="368" y="0"/>
                </a:cxn>
                <a:cxn ang="0">
                  <a:pos x="48" y="0"/>
                </a:cxn>
                <a:cxn ang="0">
                  <a:pos x="0" y="48"/>
                </a:cxn>
                <a:cxn ang="0">
                  <a:pos x="0" y="272"/>
                </a:cxn>
                <a:cxn ang="0">
                  <a:pos x="48" y="320"/>
                </a:cxn>
                <a:cxn ang="0">
                  <a:pos x="368" y="320"/>
                </a:cxn>
                <a:cxn ang="0">
                  <a:pos x="416" y="272"/>
                </a:cxn>
                <a:cxn ang="0">
                  <a:pos x="416" y="64"/>
                </a:cxn>
                <a:cxn ang="0">
                  <a:pos x="368" y="0"/>
                </a:cxn>
                <a:cxn ang="0">
                  <a:pos x="64" y="32"/>
                </a:cxn>
                <a:cxn ang="0">
                  <a:pos x="336" y="32"/>
                </a:cxn>
                <a:cxn ang="0">
                  <a:pos x="384" y="80"/>
                </a:cxn>
                <a:cxn ang="0">
                  <a:pos x="384" y="256"/>
                </a:cxn>
                <a:cxn ang="0">
                  <a:pos x="336" y="304"/>
                </a:cxn>
                <a:cxn ang="0">
                  <a:pos x="64" y="304"/>
                </a:cxn>
                <a:cxn ang="0">
                  <a:pos x="16" y="256"/>
                </a:cxn>
                <a:cxn ang="0">
                  <a:pos x="16" y="80"/>
                </a:cxn>
                <a:cxn ang="0">
                  <a:pos x="64" y="32"/>
                </a:cxn>
              </a:cxnLst>
              <a:rect l="l" t="t" r="r" b="b"/>
              <a:pathLst>
                <a:path w="26" h="20">
                  <a:moveTo>
                    <a:pt x="2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0"/>
                    <a:pt x="3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5" y="20"/>
                    <a:pt x="26" y="19"/>
                    <a:pt x="26" y="17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2"/>
                    <a:pt x="25" y="0"/>
                    <a:pt x="23" y="0"/>
                  </a:cubicBezTo>
                  <a:close/>
                  <a:moveTo>
                    <a:pt x="4" y="2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3"/>
                    <a:pt x="24" y="5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3" y="19"/>
                    <a:pt x="1" y="18"/>
                    <a:pt x="1" y="1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3" y="2"/>
                    <a:pt x="4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40" name="Freeform 119" title=""/>
            <p:cNvSpPr/>
            <p:nvPr/>
          </p:nvSpPr>
          <p:spPr>
            <a:xfrm>
              <a:off x="2759" y="474"/>
              <a:ext cx="49" cy="38"/>
            </a:xfrm>
            <a:custGeom>
              <a:cxnLst>
                <a:cxn ang="0">
                  <a:pos x="368" y="304"/>
                </a:cxn>
                <a:cxn ang="0">
                  <a:pos x="0" y="304"/>
                </a:cxn>
                <a:cxn ang="0">
                  <a:pos x="16" y="96"/>
                </a:cxn>
                <a:cxn ang="0">
                  <a:pos x="92" y="0"/>
                </a:cxn>
                <a:cxn ang="0">
                  <a:pos x="368" y="0"/>
                </a:cxn>
                <a:cxn ang="0">
                  <a:pos x="368" y="304"/>
                </a:cxn>
              </a:cxnLst>
              <a:rect l="l" t="t" r="r" b="b"/>
              <a:pathLst>
                <a:path w="25" h="19">
                  <a:moveTo>
                    <a:pt x="25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41" name="Freeform 120" title=""/>
            <p:cNvSpPr>
              <a:spLocks noEditPoints="1"/>
            </p:cNvSpPr>
            <p:nvPr/>
          </p:nvSpPr>
          <p:spPr>
            <a:xfrm>
              <a:off x="2759" y="472"/>
              <a:ext cx="51" cy="42"/>
            </a:xfrm>
            <a:custGeom>
              <a:cxnLst>
                <a:cxn ang="0">
                  <a:pos x="339" y="0"/>
                </a:cxn>
                <a:cxn ang="0">
                  <a:pos x="47" y="0"/>
                </a:cxn>
                <a:cxn ang="0">
                  <a:pos x="0" y="64"/>
                </a:cxn>
                <a:cxn ang="0">
                  <a:pos x="0" y="272"/>
                </a:cxn>
                <a:cxn ang="0">
                  <a:pos x="47" y="320"/>
                </a:cxn>
                <a:cxn ang="0">
                  <a:pos x="339" y="336"/>
                </a:cxn>
                <a:cxn ang="0">
                  <a:pos x="384" y="272"/>
                </a:cxn>
                <a:cxn ang="0">
                  <a:pos x="384" y="64"/>
                </a:cxn>
                <a:cxn ang="0">
                  <a:pos x="339" y="0"/>
                </a:cxn>
                <a:cxn ang="0">
                  <a:pos x="61" y="32"/>
                </a:cxn>
                <a:cxn ang="0">
                  <a:pos x="308" y="32"/>
                </a:cxn>
                <a:cxn ang="0">
                  <a:pos x="353" y="96"/>
                </a:cxn>
                <a:cxn ang="0">
                  <a:pos x="353" y="256"/>
                </a:cxn>
                <a:cxn ang="0">
                  <a:pos x="308" y="320"/>
                </a:cxn>
                <a:cxn ang="0">
                  <a:pos x="61" y="304"/>
                </a:cxn>
                <a:cxn ang="0">
                  <a:pos x="16" y="256"/>
                </a:cxn>
                <a:cxn ang="0">
                  <a:pos x="16" y="80"/>
                </a:cxn>
                <a:cxn ang="0">
                  <a:pos x="61" y="32"/>
                </a:cxn>
              </a:cxnLst>
              <a:rect l="l" t="t" r="r" b="b"/>
              <a:pathLst>
                <a:path w="26" h="21">
                  <a:moveTo>
                    <a:pt x="2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0"/>
                    <a:pt x="3" y="20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5" y="21"/>
                    <a:pt x="26" y="19"/>
                    <a:pt x="26" y="17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2"/>
                    <a:pt x="25" y="0"/>
                    <a:pt x="23" y="0"/>
                  </a:cubicBezTo>
                  <a:close/>
                  <a:moveTo>
                    <a:pt x="4" y="2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4"/>
                    <a:pt x="24" y="6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20"/>
                    <a:pt x="21" y="20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2" y="19"/>
                    <a:pt x="1" y="18"/>
                    <a:pt x="1" y="1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3" y="2"/>
                    <a:pt x="4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42" name="Freeform 121" title=""/>
            <p:cNvSpPr/>
            <p:nvPr/>
          </p:nvSpPr>
          <p:spPr>
            <a:xfrm>
              <a:off x="2834" y="474"/>
              <a:ext cx="50" cy="38"/>
            </a:xfrm>
            <a:custGeom>
              <a:cxnLst>
                <a:cxn ang="0">
                  <a:pos x="400" y="304"/>
                </a:cxn>
                <a:cxn ang="0">
                  <a:pos x="0" y="304"/>
                </a:cxn>
                <a:cxn ang="0">
                  <a:pos x="0" y="96"/>
                </a:cxn>
                <a:cxn ang="0">
                  <a:pos x="96" y="0"/>
                </a:cxn>
                <a:cxn ang="0">
                  <a:pos x="400" y="16"/>
                </a:cxn>
                <a:cxn ang="0">
                  <a:pos x="400" y="304"/>
                </a:cxn>
              </a:cxnLst>
              <a:rect l="l" t="t" r="r" b="b"/>
              <a:pathLst>
                <a:path w="25" h="19">
                  <a:moveTo>
                    <a:pt x="25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5" y="1"/>
                    <a:pt x="25" y="1"/>
                    <a:pt x="25" y="1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43" name="Freeform 122" title=""/>
            <p:cNvSpPr>
              <a:spLocks noEditPoints="1"/>
            </p:cNvSpPr>
            <p:nvPr/>
          </p:nvSpPr>
          <p:spPr>
            <a:xfrm>
              <a:off x="2834" y="474"/>
              <a:ext cx="52" cy="40"/>
            </a:xfrm>
            <a:custGeom>
              <a:cxnLst>
                <a:cxn ang="0">
                  <a:pos x="368" y="0"/>
                </a:cxn>
                <a:cxn ang="0">
                  <a:pos x="48" y="0"/>
                </a:cxn>
                <a:cxn ang="0">
                  <a:pos x="0" y="48"/>
                </a:cxn>
                <a:cxn ang="0">
                  <a:pos x="0" y="256"/>
                </a:cxn>
                <a:cxn ang="0">
                  <a:pos x="32" y="320"/>
                </a:cxn>
                <a:cxn ang="0">
                  <a:pos x="368" y="320"/>
                </a:cxn>
                <a:cxn ang="0">
                  <a:pos x="416" y="272"/>
                </a:cxn>
                <a:cxn ang="0">
                  <a:pos x="416" y="48"/>
                </a:cxn>
                <a:cxn ang="0">
                  <a:pos x="368" y="0"/>
                </a:cxn>
                <a:cxn ang="0">
                  <a:pos x="64" y="16"/>
                </a:cxn>
                <a:cxn ang="0">
                  <a:pos x="336" y="16"/>
                </a:cxn>
                <a:cxn ang="0">
                  <a:pos x="384" y="80"/>
                </a:cxn>
                <a:cxn ang="0">
                  <a:pos x="384" y="240"/>
                </a:cxn>
                <a:cxn ang="0">
                  <a:pos x="336" y="304"/>
                </a:cxn>
                <a:cxn ang="0">
                  <a:pos x="64" y="304"/>
                </a:cxn>
                <a:cxn ang="0">
                  <a:pos x="16" y="240"/>
                </a:cxn>
                <a:cxn ang="0">
                  <a:pos x="16" y="80"/>
                </a:cxn>
                <a:cxn ang="0">
                  <a:pos x="64" y="16"/>
                </a:cxn>
              </a:cxnLst>
              <a:rect l="l" t="t" r="r" b="b"/>
              <a:pathLst>
                <a:path w="26" h="20">
                  <a:moveTo>
                    <a:pt x="2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1" y="20"/>
                    <a:pt x="2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5" y="20"/>
                    <a:pt x="26" y="18"/>
                    <a:pt x="26" y="17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1"/>
                    <a:pt x="25" y="0"/>
                    <a:pt x="23" y="0"/>
                  </a:cubicBezTo>
                  <a:close/>
                  <a:moveTo>
                    <a:pt x="4" y="1"/>
                  </a:moveTo>
                  <a:cubicBezTo>
                    <a:pt x="21" y="1"/>
                    <a:pt x="21" y="1"/>
                    <a:pt x="21" y="1"/>
                  </a:cubicBezTo>
                  <a:cubicBezTo>
                    <a:pt x="23" y="1"/>
                    <a:pt x="24" y="3"/>
                    <a:pt x="24" y="5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24" y="17"/>
                    <a:pt x="22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2" y="19"/>
                    <a:pt x="1" y="17"/>
                    <a:pt x="1" y="1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2" y="1"/>
                    <a:pt x="4" y="1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44" name="Freeform 123" title=""/>
            <p:cNvSpPr/>
            <p:nvPr/>
          </p:nvSpPr>
          <p:spPr>
            <a:xfrm>
              <a:off x="2909" y="476"/>
              <a:ext cx="50" cy="38"/>
            </a:xfrm>
            <a:custGeom>
              <a:cxnLst>
                <a:cxn ang="0">
                  <a:pos x="400" y="304"/>
                </a:cxn>
                <a:cxn ang="0">
                  <a:pos x="0" y="304"/>
                </a:cxn>
                <a:cxn ang="0">
                  <a:pos x="0" y="80"/>
                </a:cxn>
                <a:cxn ang="0">
                  <a:pos x="96" y="0"/>
                </a:cxn>
                <a:cxn ang="0">
                  <a:pos x="400" y="0"/>
                </a:cxn>
                <a:cxn ang="0">
                  <a:pos x="400" y="304"/>
                </a:cxn>
              </a:cxnLst>
              <a:rect l="l" t="t" r="r" b="b"/>
              <a:pathLst>
                <a:path w="25" h="19">
                  <a:moveTo>
                    <a:pt x="25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45" name="Freeform 124" title=""/>
            <p:cNvSpPr>
              <a:spLocks noEditPoints="1"/>
            </p:cNvSpPr>
            <p:nvPr/>
          </p:nvSpPr>
          <p:spPr>
            <a:xfrm>
              <a:off x="2907" y="474"/>
              <a:ext cx="54" cy="40"/>
            </a:xfrm>
            <a:custGeom>
              <a:cxnLst>
                <a:cxn ang="0">
                  <a:pos x="384" y="0"/>
                </a:cxn>
                <a:cxn ang="0">
                  <a:pos x="48" y="0"/>
                </a:cxn>
                <a:cxn ang="0">
                  <a:pos x="16" y="48"/>
                </a:cxn>
                <a:cxn ang="0">
                  <a:pos x="0" y="272"/>
                </a:cxn>
                <a:cxn ang="0">
                  <a:pos x="48" y="320"/>
                </a:cxn>
                <a:cxn ang="0">
                  <a:pos x="384" y="320"/>
                </a:cxn>
                <a:cxn ang="0">
                  <a:pos x="432" y="272"/>
                </a:cxn>
                <a:cxn ang="0">
                  <a:pos x="432" y="48"/>
                </a:cxn>
                <a:cxn ang="0">
                  <a:pos x="384" y="0"/>
                </a:cxn>
                <a:cxn ang="0">
                  <a:pos x="80" y="32"/>
                </a:cxn>
                <a:cxn ang="0">
                  <a:pos x="352" y="32"/>
                </a:cxn>
                <a:cxn ang="0">
                  <a:pos x="400" y="80"/>
                </a:cxn>
                <a:cxn ang="0">
                  <a:pos x="400" y="256"/>
                </a:cxn>
                <a:cxn ang="0">
                  <a:pos x="352" y="304"/>
                </a:cxn>
                <a:cxn ang="0">
                  <a:pos x="80" y="304"/>
                </a:cxn>
                <a:cxn ang="0">
                  <a:pos x="32" y="256"/>
                </a:cxn>
                <a:cxn ang="0">
                  <a:pos x="32" y="80"/>
                </a:cxn>
                <a:cxn ang="0">
                  <a:pos x="80" y="32"/>
                </a:cxn>
              </a:cxnLst>
              <a:rect l="l" t="t" r="r" b="b"/>
              <a:pathLst>
                <a:path w="27" h="20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1" y="1"/>
                    <a:pt x="1" y="3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2" y="20"/>
                    <a:pt x="3" y="20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5" y="20"/>
                    <a:pt x="27" y="19"/>
                    <a:pt x="27" y="17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2"/>
                    <a:pt x="26" y="0"/>
                    <a:pt x="24" y="0"/>
                  </a:cubicBezTo>
                  <a:close/>
                  <a:moveTo>
                    <a:pt x="5" y="2"/>
                  </a:moveTo>
                  <a:cubicBezTo>
                    <a:pt x="22" y="2"/>
                    <a:pt x="22" y="2"/>
                    <a:pt x="22" y="2"/>
                  </a:cubicBezTo>
                  <a:cubicBezTo>
                    <a:pt x="23" y="2"/>
                    <a:pt x="25" y="3"/>
                    <a:pt x="25" y="5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5" y="18"/>
                    <a:pt x="23" y="19"/>
                    <a:pt x="22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3" y="19"/>
                    <a:pt x="2" y="17"/>
                    <a:pt x="2" y="1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3" y="1"/>
                    <a:pt x="5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46" name="Freeform 125" title=""/>
            <p:cNvSpPr/>
            <p:nvPr/>
          </p:nvSpPr>
          <p:spPr>
            <a:xfrm>
              <a:off x="2985" y="476"/>
              <a:ext cx="49" cy="38"/>
            </a:xfrm>
            <a:custGeom>
              <a:cxnLst>
                <a:cxn ang="0">
                  <a:pos x="353" y="304"/>
                </a:cxn>
                <a:cxn ang="0">
                  <a:pos x="0" y="304"/>
                </a:cxn>
                <a:cxn ang="0">
                  <a:pos x="0" y="96"/>
                </a:cxn>
                <a:cxn ang="0">
                  <a:pos x="92" y="0"/>
                </a:cxn>
                <a:cxn ang="0">
                  <a:pos x="368" y="0"/>
                </a:cxn>
                <a:cxn ang="0">
                  <a:pos x="353" y="304"/>
                </a:cxn>
              </a:cxnLst>
              <a:rect l="l" t="t" r="r" b="b"/>
              <a:pathLst>
                <a:path w="25" h="19">
                  <a:moveTo>
                    <a:pt x="24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47" name="Freeform 126" title=""/>
            <p:cNvSpPr>
              <a:spLocks noEditPoints="1"/>
            </p:cNvSpPr>
            <p:nvPr/>
          </p:nvSpPr>
          <p:spPr>
            <a:xfrm>
              <a:off x="2983" y="474"/>
              <a:ext cx="53" cy="42"/>
            </a:xfrm>
            <a:custGeom>
              <a:cxnLst>
                <a:cxn ang="0">
                  <a:pos x="355" y="0"/>
                </a:cxn>
                <a:cxn ang="0">
                  <a:pos x="47" y="0"/>
                </a:cxn>
                <a:cxn ang="0">
                  <a:pos x="0" y="64"/>
                </a:cxn>
                <a:cxn ang="0">
                  <a:pos x="0" y="272"/>
                </a:cxn>
                <a:cxn ang="0">
                  <a:pos x="47" y="320"/>
                </a:cxn>
                <a:cxn ang="0">
                  <a:pos x="355" y="336"/>
                </a:cxn>
                <a:cxn ang="0">
                  <a:pos x="400" y="272"/>
                </a:cxn>
                <a:cxn ang="0">
                  <a:pos x="400" y="64"/>
                </a:cxn>
                <a:cxn ang="0">
                  <a:pos x="355" y="0"/>
                </a:cxn>
                <a:cxn ang="0">
                  <a:pos x="77" y="32"/>
                </a:cxn>
                <a:cxn ang="0">
                  <a:pos x="324" y="32"/>
                </a:cxn>
                <a:cxn ang="0">
                  <a:pos x="369" y="80"/>
                </a:cxn>
                <a:cxn ang="0">
                  <a:pos x="355" y="256"/>
                </a:cxn>
                <a:cxn ang="0">
                  <a:pos x="324" y="304"/>
                </a:cxn>
                <a:cxn ang="0">
                  <a:pos x="77" y="304"/>
                </a:cxn>
                <a:cxn ang="0">
                  <a:pos x="31" y="256"/>
                </a:cxn>
                <a:cxn ang="0">
                  <a:pos x="31" y="80"/>
                </a:cxn>
                <a:cxn ang="0">
                  <a:pos x="77" y="32"/>
                </a:cxn>
              </a:cxnLst>
              <a:rect l="l" t="t" r="r" b="b"/>
              <a:pathLst>
                <a:path w="27" h="21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2" y="20"/>
                    <a:pt x="3" y="20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25" y="21"/>
                    <a:pt x="27" y="19"/>
                    <a:pt x="27" y="1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7" y="2"/>
                    <a:pt x="25" y="0"/>
                    <a:pt x="24" y="0"/>
                  </a:cubicBezTo>
                  <a:close/>
                  <a:moveTo>
                    <a:pt x="5" y="2"/>
                  </a:moveTo>
                  <a:cubicBezTo>
                    <a:pt x="22" y="2"/>
                    <a:pt x="22" y="2"/>
                    <a:pt x="22" y="2"/>
                  </a:cubicBezTo>
                  <a:cubicBezTo>
                    <a:pt x="23" y="2"/>
                    <a:pt x="25" y="4"/>
                    <a:pt x="25" y="5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19"/>
                    <a:pt x="22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3" y="19"/>
                    <a:pt x="2" y="18"/>
                    <a:pt x="2" y="1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3" y="2"/>
                    <a:pt x="5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48" name="Freeform 159" title=""/>
            <p:cNvSpPr>
              <a:spLocks noEditPoints="1"/>
            </p:cNvSpPr>
            <p:nvPr/>
          </p:nvSpPr>
          <p:spPr>
            <a:xfrm>
              <a:off x="2628" y="597"/>
              <a:ext cx="32" cy="4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6"/>
                </a:cxn>
                <a:cxn ang="0">
                  <a:pos x="0" y="0"/>
                </a:cxn>
                <a:cxn ang="0">
                  <a:pos x="256" y="0"/>
                </a:cxn>
                <a:cxn ang="0">
                  <a:pos x="256" y="0"/>
                </a:cxn>
                <a:cxn ang="0">
                  <a:pos x="256" y="16"/>
                </a:cxn>
                <a:cxn ang="0">
                  <a:pos x="0" y="16"/>
                </a:cxn>
                <a:cxn ang="0">
                  <a:pos x="0" y="32"/>
                </a:cxn>
                <a:cxn ang="0">
                  <a:pos x="256" y="32"/>
                </a:cxn>
                <a:cxn ang="0">
                  <a:pos x="256" y="0"/>
                </a:cxn>
              </a:cxnLst>
              <a:rect l="l" t="t" r="r" b="b"/>
              <a:pathLst>
                <a:path w="16" h="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6" y="0"/>
                    <a:pt x="16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0"/>
                    <a:pt x="16" y="0"/>
                    <a:pt x="16" y="0"/>
                  </a:cubicBezTo>
                </a:path>
              </a:pathLst>
            </a:custGeom>
            <a:solidFill>
              <a:srgbClr val="FCBDA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49" name="Freeform 160" title=""/>
            <p:cNvSpPr/>
            <p:nvPr/>
          </p:nvSpPr>
          <p:spPr>
            <a:xfrm>
              <a:off x="2628" y="597"/>
              <a:ext cx="32" cy="2"/>
            </a:xfrm>
            <a:custGeom>
              <a:cxnLst>
                <a:cxn ang="0">
                  <a:pos x="256" y="0"/>
                </a:cxn>
                <a:cxn ang="0">
                  <a:pos x="0" y="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56" y="16"/>
                </a:cxn>
                <a:cxn ang="0">
                  <a:pos x="256" y="0"/>
                </a:cxn>
              </a:cxnLst>
              <a:rect l="l" t="t" r="r" b="b"/>
              <a:pathLst>
                <a:path w="16" h="1">
                  <a:moveTo>
                    <a:pt x="1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</a:path>
              </a:pathLst>
            </a:custGeom>
            <a:solidFill>
              <a:srgbClr val="F9DACE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</p:grpSp>
      <p:grpSp>
        <p:nvGrpSpPr>
          <p:cNvPr id="9350" name="Group 199" title=""/>
          <p:cNvGrpSpPr/>
          <p:nvPr/>
        </p:nvGrpSpPr>
        <p:grpSpPr>
          <a:xfrm rot="10800000">
            <a:off x="2006600" y="1504950"/>
            <a:ext cx="501650" cy="1419225"/>
            <a:chOff x="2200" y="531"/>
            <a:chExt cx="317" cy="894"/>
          </a:xfrm>
        </p:grpSpPr>
        <p:grpSp>
          <p:nvGrpSpPr>
            <p:cNvPr id="9351" name="Group 178" title=""/>
            <p:cNvGrpSpPr/>
            <p:nvPr/>
          </p:nvGrpSpPr>
          <p:grpSpPr>
            <a:xfrm>
              <a:off x="2200" y="531"/>
              <a:ext cx="317" cy="894"/>
              <a:chOff x="2196" y="530"/>
              <a:chExt cx="317" cy="894"/>
            </a:xfrm>
          </p:grpSpPr>
          <p:sp>
            <p:nvSpPr>
              <p:cNvPr id="9352" name="Freeform 10" title=""/>
              <p:cNvSpPr/>
              <p:nvPr/>
            </p:nvSpPr>
            <p:spPr>
              <a:xfrm>
                <a:off x="2210" y="1049"/>
                <a:ext cx="188" cy="375"/>
              </a:xfrm>
              <a:custGeom>
                <a:cxnLst>
                  <a:cxn ang="0">
                    <a:pos x="63" y="0"/>
                  </a:cxn>
                  <a:cxn ang="0">
                    <a:pos x="0" y="2343"/>
                  </a:cxn>
                  <a:cxn ang="0">
                    <a:pos x="1379" y="2929"/>
                  </a:cxn>
                  <a:cxn ang="0">
                    <a:pos x="1457" y="48"/>
                  </a:cxn>
                  <a:cxn ang="0">
                    <a:pos x="63" y="0"/>
                  </a:cxn>
                </a:cxnLst>
                <a:rect l="l" t="t" r="r" b="b"/>
                <a:pathLst>
                  <a:path w="95" h="189">
                    <a:moveTo>
                      <a:pt x="4" y="0"/>
                    </a:moveTo>
                    <a:cubicBezTo>
                      <a:pt x="0" y="151"/>
                      <a:pt x="0" y="151"/>
                      <a:pt x="0" y="151"/>
                    </a:cubicBezTo>
                    <a:cubicBezTo>
                      <a:pt x="28" y="168"/>
                      <a:pt x="58" y="181"/>
                      <a:pt x="90" y="189"/>
                    </a:cubicBezTo>
                    <a:cubicBezTo>
                      <a:pt x="95" y="3"/>
                      <a:pt x="95" y="3"/>
                      <a:pt x="95" y="3"/>
                    </a:cubicBez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2FA2DB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9353" name="Freeform 12" title=""/>
              <p:cNvSpPr/>
              <p:nvPr/>
            </p:nvSpPr>
            <p:spPr>
              <a:xfrm>
                <a:off x="2299" y="1053"/>
                <a:ext cx="99" cy="371"/>
              </a:xfrm>
              <a:custGeom>
                <a:cxnLst>
                  <a:cxn ang="0">
                    <a:pos x="79" y="0"/>
                  </a:cxn>
                  <a:cxn ang="0">
                    <a:pos x="0" y="2664"/>
                  </a:cxn>
                  <a:cxn ang="0">
                    <a:pos x="689" y="2897"/>
                  </a:cxn>
                  <a:cxn ang="0">
                    <a:pos x="768" y="16"/>
                  </a:cxn>
                  <a:cxn ang="0">
                    <a:pos x="79" y="0"/>
                  </a:cxn>
                </a:cxnLst>
                <a:rect l="l" t="t" r="r" b="b"/>
                <a:pathLst>
                  <a:path w="50" h="187">
                    <a:moveTo>
                      <a:pt x="5" y="0"/>
                    </a:moveTo>
                    <a:cubicBezTo>
                      <a:pt x="0" y="172"/>
                      <a:pt x="0" y="172"/>
                      <a:pt x="0" y="172"/>
                    </a:cubicBezTo>
                    <a:cubicBezTo>
                      <a:pt x="14" y="178"/>
                      <a:pt x="29" y="183"/>
                      <a:pt x="45" y="187"/>
                    </a:cubicBezTo>
                    <a:cubicBezTo>
                      <a:pt x="50" y="1"/>
                      <a:pt x="50" y="1"/>
                      <a:pt x="50" y="1"/>
                    </a:cubicBez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298DBF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9354" name="Freeform 127" title=""/>
              <p:cNvSpPr/>
              <p:nvPr/>
            </p:nvSpPr>
            <p:spPr>
              <a:xfrm>
                <a:off x="2352" y="754"/>
                <a:ext cx="161" cy="210"/>
              </a:xfrm>
              <a:custGeom>
                <a:cxnLst>
                  <a:cxn ang="0">
                    <a:pos x="1169" y="125"/>
                  </a:cxn>
                  <a:cxn ang="0">
                    <a:pos x="1153" y="444"/>
                  </a:cxn>
                  <a:cxn ang="0">
                    <a:pos x="580" y="1385"/>
                  </a:cxn>
                  <a:cxn ang="0">
                    <a:pos x="221" y="1555"/>
                  </a:cxn>
                  <a:cxn ang="0">
                    <a:pos x="0" y="1417"/>
                  </a:cxn>
                  <a:cxn ang="0">
                    <a:pos x="779" y="188"/>
                  </a:cxn>
                  <a:cxn ang="0">
                    <a:pos x="1091" y="63"/>
                  </a:cxn>
                  <a:cxn ang="0">
                    <a:pos x="1169" y="125"/>
                  </a:cxn>
                </a:cxnLst>
                <a:rect l="l" t="t" r="r" b="b"/>
                <a:pathLst>
                  <a:path w="81" h="106">
                    <a:moveTo>
                      <a:pt x="75" y="8"/>
                    </a:moveTo>
                    <a:cubicBezTo>
                      <a:pt x="81" y="12"/>
                      <a:pt x="78" y="22"/>
                      <a:pt x="74" y="29"/>
                    </a:cubicBezTo>
                    <a:cubicBezTo>
                      <a:pt x="37" y="90"/>
                      <a:pt x="37" y="90"/>
                      <a:pt x="37" y="90"/>
                    </a:cubicBezTo>
                    <a:cubicBezTo>
                      <a:pt x="31" y="100"/>
                      <a:pt x="22" y="106"/>
                      <a:pt x="14" y="101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50" y="12"/>
                      <a:pt x="50" y="12"/>
                      <a:pt x="50" y="12"/>
                    </a:cubicBezTo>
                    <a:cubicBezTo>
                      <a:pt x="54" y="5"/>
                      <a:pt x="64" y="0"/>
                      <a:pt x="70" y="4"/>
                    </a:cubicBezTo>
                    <a:lnTo>
                      <a:pt x="75" y="8"/>
                    </a:lnTo>
                    <a:close/>
                  </a:path>
                </a:pathLst>
              </a:custGeom>
              <a:solidFill>
                <a:srgbClr val="FFAB91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9355" name="Freeform 128" title=""/>
              <p:cNvSpPr/>
              <p:nvPr/>
            </p:nvSpPr>
            <p:spPr>
              <a:xfrm>
                <a:off x="2233" y="952"/>
                <a:ext cx="149" cy="103"/>
              </a:xfrm>
              <a:custGeom>
                <a:cxnLst>
                  <a:cxn ang="0">
                    <a:pos x="2" y="0"/>
                  </a:cxn>
                  <a:cxn ang="0">
                    <a:pos x="149" y="6"/>
                  </a:cxn>
                  <a:cxn ang="0">
                    <a:pos x="147" y="103"/>
                  </a:cxn>
                  <a:cxn ang="0">
                    <a:pos x="0" y="99"/>
                  </a:cxn>
                  <a:cxn ang="0">
                    <a:pos x="2" y="0"/>
                  </a:cxn>
                </a:cxnLst>
                <a:rect l="l" t="t" r="r" b="b"/>
                <a:pathLst>
                  <a:path w="149" h="103">
                    <a:moveTo>
                      <a:pt x="2" y="0"/>
                    </a:moveTo>
                    <a:lnTo>
                      <a:pt x="149" y="6"/>
                    </a:lnTo>
                    <a:lnTo>
                      <a:pt x="147" y="103"/>
                    </a:lnTo>
                    <a:lnTo>
                      <a:pt x="0" y="99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CCBC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9356" name="Freeform 129" title=""/>
              <p:cNvSpPr/>
              <p:nvPr/>
            </p:nvSpPr>
            <p:spPr>
              <a:xfrm>
                <a:off x="2307" y="954"/>
                <a:ext cx="75" cy="101"/>
              </a:xfrm>
              <a:custGeom>
                <a:cxnLst>
                  <a:cxn ang="0">
                    <a:pos x="4" y="0"/>
                  </a:cxn>
                  <a:cxn ang="0">
                    <a:pos x="75" y="4"/>
                  </a:cxn>
                  <a:cxn ang="0">
                    <a:pos x="73" y="101"/>
                  </a:cxn>
                  <a:cxn ang="0">
                    <a:pos x="0" y="99"/>
                  </a:cxn>
                  <a:cxn ang="0">
                    <a:pos x="4" y="0"/>
                  </a:cxn>
                </a:cxnLst>
                <a:rect l="l" t="t" r="r" b="b"/>
                <a:pathLst>
                  <a:path w="75" h="101">
                    <a:moveTo>
                      <a:pt x="4" y="0"/>
                    </a:moveTo>
                    <a:lnTo>
                      <a:pt x="75" y="4"/>
                    </a:lnTo>
                    <a:lnTo>
                      <a:pt x="73" y="101"/>
                    </a:lnTo>
                    <a:lnTo>
                      <a:pt x="0" y="99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AB91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9357" name="Freeform 130" title=""/>
              <p:cNvSpPr/>
              <p:nvPr/>
            </p:nvSpPr>
            <p:spPr>
              <a:xfrm>
                <a:off x="2196" y="720"/>
                <a:ext cx="238" cy="238"/>
              </a:xfrm>
              <a:custGeom>
                <a:cxnLst>
                  <a:cxn ang="0">
                    <a:pos x="311" y="1809"/>
                  </a:cxn>
                  <a:cxn ang="0">
                    <a:pos x="1484" y="1856"/>
                  </a:cxn>
                  <a:cxn ang="0">
                    <a:pos x="1809" y="1545"/>
                  </a:cxn>
                  <a:cxn ang="0">
                    <a:pos x="1856" y="63"/>
                  </a:cxn>
                  <a:cxn ang="0">
                    <a:pos x="63" y="0"/>
                  </a:cxn>
                  <a:cxn ang="0">
                    <a:pos x="16" y="1484"/>
                  </a:cxn>
                  <a:cxn ang="0">
                    <a:pos x="311" y="1809"/>
                  </a:cxn>
                </a:cxnLst>
                <a:rect l="l" t="t" r="r" b="b"/>
                <a:pathLst>
                  <a:path w="120" h="120">
                    <a:moveTo>
                      <a:pt x="20" y="117"/>
                    </a:moveTo>
                    <a:cubicBezTo>
                      <a:pt x="96" y="120"/>
                      <a:pt x="96" y="120"/>
                      <a:pt x="96" y="120"/>
                    </a:cubicBezTo>
                    <a:cubicBezTo>
                      <a:pt x="107" y="120"/>
                      <a:pt x="117" y="111"/>
                      <a:pt x="117" y="100"/>
                    </a:cubicBezTo>
                    <a:cubicBezTo>
                      <a:pt x="120" y="4"/>
                      <a:pt x="120" y="4"/>
                      <a:pt x="120" y="4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107"/>
                      <a:pt x="9" y="117"/>
                      <a:pt x="20" y="117"/>
                    </a:cubicBezTo>
                    <a:close/>
                  </a:path>
                </a:pathLst>
              </a:custGeom>
              <a:solidFill>
                <a:srgbClr val="FFCCBC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9358" name="Freeform 131" title=""/>
              <p:cNvSpPr/>
              <p:nvPr/>
            </p:nvSpPr>
            <p:spPr>
              <a:xfrm>
                <a:off x="2325" y="530"/>
                <a:ext cx="55" cy="196"/>
              </a:xfrm>
              <a:custGeom>
                <a:cxnLst>
                  <a:cxn ang="0">
                    <a:pos x="196" y="0"/>
                  </a:cxn>
                  <a:cxn ang="0">
                    <a:pos x="267" y="0"/>
                  </a:cxn>
                  <a:cxn ang="0">
                    <a:pos x="416" y="172"/>
                  </a:cxn>
                  <a:cxn ang="0">
                    <a:pos x="371" y="1520"/>
                  </a:cxn>
                  <a:cxn ang="0">
                    <a:pos x="0" y="1505"/>
                  </a:cxn>
                  <a:cxn ang="0">
                    <a:pos x="31" y="156"/>
                  </a:cxn>
                  <a:cxn ang="0">
                    <a:pos x="196" y="0"/>
                  </a:cxn>
                </a:cxnLst>
                <a:rect l="l" t="t" r="r" b="b"/>
                <a:pathLst>
                  <a:path w="28" h="99">
                    <a:moveTo>
                      <a:pt x="13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24" y="0"/>
                      <a:pt x="28" y="5"/>
                      <a:pt x="28" y="11"/>
                    </a:cubicBezTo>
                    <a:cubicBezTo>
                      <a:pt x="25" y="99"/>
                      <a:pt x="25" y="99"/>
                      <a:pt x="25" y="99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3" y="4"/>
                      <a:pt x="7" y="0"/>
                      <a:pt x="13" y="0"/>
                    </a:cubicBezTo>
                  </a:path>
                </a:pathLst>
              </a:custGeom>
              <a:solidFill>
                <a:srgbClr val="FFCCBC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9359" name="Freeform 132" title=""/>
              <p:cNvSpPr/>
              <p:nvPr/>
            </p:nvSpPr>
            <p:spPr>
              <a:xfrm>
                <a:off x="2263" y="548"/>
                <a:ext cx="56" cy="176"/>
              </a:xfrm>
              <a:custGeom>
                <a:cxnLst>
                  <a:cxn ang="0">
                    <a:pos x="208" y="0"/>
                  </a:cxn>
                  <a:cxn ang="0">
                    <a:pos x="288" y="0"/>
                  </a:cxn>
                  <a:cxn ang="0">
                    <a:pos x="448" y="172"/>
                  </a:cxn>
                  <a:cxn ang="0">
                    <a:pos x="416" y="1361"/>
                  </a:cxn>
                  <a:cxn ang="0">
                    <a:pos x="0" y="1345"/>
                  </a:cxn>
                  <a:cxn ang="0">
                    <a:pos x="48" y="156"/>
                  </a:cxn>
                  <a:cxn ang="0">
                    <a:pos x="208" y="0"/>
                  </a:cxn>
                </a:cxnLst>
                <a:rect l="l" t="t" r="r" b="b"/>
                <a:pathLst>
                  <a:path w="28" h="89">
                    <a:moveTo>
                      <a:pt x="13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24" y="0"/>
                      <a:pt x="28" y="5"/>
                      <a:pt x="28" y="11"/>
                    </a:cubicBezTo>
                    <a:cubicBezTo>
                      <a:pt x="26" y="89"/>
                      <a:pt x="26" y="89"/>
                      <a:pt x="26" y="89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4"/>
                      <a:pt x="8" y="0"/>
                      <a:pt x="13" y="0"/>
                    </a:cubicBezTo>
                  </a:path>
                </a:pathLst>
              </a:custGeom>
              <a:solidFill>
                <a:srgbClr val="FFCCBC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9360" name="Freeform 133" title=""/>
              <p:cNvSpPr/>
              <p:nvPr/>
            </p:nvSpPr>
            <p:spPr>
              <a:xfrm>
                <a:off x="2204" y="585"/>
                <a:ext cx="53" cy="137"/>
              </a:xfrm>
              <a:custGeom>
                <a:cxnLst>
                  <a:cxn ang="0">
                    <a:pos x="181" y="0"/>
                  </a:cxn>
                  <a:cxn ang="0">
                    <a:pos x="251" y="0"/>
                  </a:cxn>
                  <a:cxn ang="0">
                    <a:pos x="400" y="173"/>
                  </a:cxn>
                  <a:cxn ang="0">
                    <a:pos x="369" y="1072"/>
                  </a:cxn>
                  <a:cxn ang="0">
                    <a:pos x="0" y="1056"/>
                  </a:cxn>
                  <a:cxn ang="0">
                    <a:pos x="31" y="157"/>
                  </a:cxn>
                  <a:cxn ang="0">
                    <a:pos x="181" y="0"/>
                  </a:cxn>
                </a:cxnLst>
                <a:rect l="l" t="t" r="r" b="b"/>
                <a:pathLst>
                  <a:path w="27" h="69">
                    <a:moveTo>
                      <a:pt x="12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23" y="1"/>
                      <a:pt x="27" y="5"/>
                      <a:pt x="27" y="11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5"/>
                      <a:pt x="7" y="0"/>
                      <a:pt x="12" y="0"/>
                    </a:cubicBezTo>
                  </a:path>
                </a:pathLst>
              </a:custGeom>
              <a:solidFill>
                <a:srgbClr val="FFCCBC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9361" name="Freeform 134" title=""/>
              <p:cNvSpPr/>
              <p:nvPr/>
            </p:nvSpPr>
            <p:spPr>
              <a:xfrm>
                <a:off x="2384" y="572"/>
                <a:ext cx="56" cy="156"/>
              </a:xfrm>
              <a:custGeom>
                <a:cxnLst>
                  <a:cxn ang="0">
                    <a:pos x="208" y="0"/>
                  </a:cxn>
                  <a:cxn ang="0">
                    <a:pos x="288" y="0"/>
                  </a:cxn>
                  <a:cxn ang="0">
                    <a:pos x="432" y="168"/>
                  </a:cxn>
                  <a:cxn ang="0">
                    <a:pos x="400" y="1201"/>
                  </a:cxn>
                  <a:cxn ang="0">
                    <a:pos x="0" y="1185"/>
                  </a:cxn>
                  <a:cxn ang="0">
                    <a:pos x="32" y="152"/>
                  </a:cxn>
                  <a:cxn ang="0">
                    <a:pos x="208" y="0"/>
                  </a:cxn>
                </a:cxnLst>
                <a:rect l="l" t="t" r="r" b="b"/>
                <a:pathLst>
                  <a:path w="28" h="79">
                    <a:moveTo>
                      <a:pt x="13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23" y="0"/>
                      <a:pt x="28" y="5"/>
                      <a:pt x="27" y="11"/>
                    </a:cubicBezTo>
                    <a:cubicBezTo>
                      <a:pt x="25" y="79"/>
                      <a:pt x="25" y="79"/>
                      <a:pt x="25" y="79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4"/>
                      <a:pt x="7" y="0"/>
                      <a:pt x="13" y="0"/>
                    </a:cubicBezTo>
                  </a:path>
                </a:pathLst>
              </a:custGeom>
              <a:solidFill>
                <a:srgbClr val="FFCCBC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9362" name="Freeform 135" title=""/>
              <p:cNvSpPr/>
              <p:nvPr/>
            </p:nvSpPr>
            <p:spPr>
              <a:xfrm>
                <a:off x="2362" y="1111"/>
                <a:ext cx="18" cy="18"/>
              </a:xfrm>
              <a:custGeom>
                <a:cxnLst>
                  <a:cxn ang="0">
                    <a:pos x="0" y="80"/>
                  </a:cxn>
                  <a:cxn ang="0">
                    <a:pos x="64" y="144"/>
                  </a:cxn>
                  <a:cxn ang="0">
                    <a:pos x="144" y="80"/>
                  </a:cxn>
                  <a:cxn ang="0">
                    <a:pos x="80" y="0"/>
                  </a:cxn>
                  <a:cxn ang="0">
                    <a:pos x="0" y="80"/>
                  </a:cxn>
                </a:cxnLst>
                <a:rect l="l" t="t" r="r" b="b"/>
                <a:pathLst>
                  <a:path w="9" h="9">
                    <a:moveTo>
                      <a:pt x="0" y="5"/>
                    </a:moveTo>
                    <a:cubicBezTo>
                      <a:pt x="0" y="7"/>
                      <a:pt x="2" y="9"/>
                      <a:pt x="4" y="9"/>
                    </a:cubicBezTo>
                    <a:cubicBezTo>
                      <a:pt x="7" y="9"/>
                      <a:pt x="9" y="7"/>
                      <a:pt x="9" y="5"/>
                    </a:cubicBezTo>
                    <a:cubicBezTo>
                      <a:pt x="9" y="2"/>
                      <a:pt x="7" y="0"/>
                      <a:pt x="5" y="0"/>
                    </a:cubicBezTo>
                    <a:cubicBezTo>
                      <a:pt x="2" y="0"/>
                      <a:pt x="0" y="2"/>
                      <a:pt x="0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9363" name="Freeform 136" title=""/>
              <p:cNvSpPr/>
              <p:nvPr/>
            </p:nvSpPr>
            <p:spPr>
              <a:xfrm>
                <a:off x="2364" y="1083"/>
                <a:ext cx="20" cy="20"/>
              </a:xfrm>
              <a:custGeom>
                <a:cxnLst>
                  <a:cxn ang="0">
                    <a:pos x="0" y="80"/>
                  </a:cxn>
                  <a:cxn ang="0">
                    <a:pos x="80" y="160"/>
                  </a:cxn>
                  <a:cxn ang="0">
                    <a:pos x="160" y="80"/>
                  </a:cxn>
                  <a:cxn ang="0">
                    <a:pos x="80" y="16"/>
                  </a:cxn>
                  <a:cxn ang="0">
                    <a:pos x="0" y="80"/>
                  </a:cxn>
                </a:cxnLst>
                <a:rect l="l" t="t" r="r" b="b"/>
                <a:pathLst>
                  <a:path w="10" h="10">
                    <a:moveTo>
                      <a:pt x="0" y="5"/>
                    </a:moveTo>
                    <a:cubicBezTo>
                      <a:pt x="0" y="7"/>
                      <a:pt x="2" y="10"/>
                      <a:pt x="5" y="10"/>
                    </a:cubicBezTo>
                    <a:cubicBezTo>
                      <a:pt x="7" y="10"/>
                      <a:pt x="10" y="8"/>
                      <a:pt x="10" y="5"/>
                    </a:cubicBezTo>
                    <a:cubicBezTo>
                      <a:pt x="10" y="3"/>
                      <a:pt x="8" y="1"/>
                      <a:pt x="5" y="1"/>
                    </a:cubicBezTo>
                    <a:cubicBezTo>
                      <a:pt x="3" y="0"/>
                      <a:pt x="1" y="2"/>
                      <a:pt x="0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9364" name="Freeform 137" title=""/>
              <p:cNvSpPr/>
              <p:nvPr/>
            </p:nvSpPr>
            <p:spPr>
              <a:xfrm>
                <a:off x="2360" y="1137"/>
                <a:ext cx="20" cy="19"/>
              </a:xfrm>
              <a:custGeom>
                <a:cxnLst>
                  <a:cxn ang="0">
                    <a:pos x="16" y="68"/>
                  </a:cxn>
                  <a:cxn ang="0">
                    <a:pos x="80" y="116"/>
                  </a:cxn>
                  <a:cxn ang="0">
                    <a:pos x="160" y="68"/>
                  </a:cxn>
                  <a:cxn ang="0">
                    <a:pos x="80" y="0"/>
                  </a:cxn>
                  <a:cxn ang="0">
                    <a:pos x="16" y="68"/>
                  </a:cxn>
                </a:cxnLst>
                <a:rect l="l" t="t" r="r" b="b"/>
                <a:pathLst>
                  <a:path w="10" h="10">
                    <a:moveTo>
                      <a:pt x="1" y="5"/>
                    </a:moveTo>
                    <a:cubicBezTo>
                      <a:pt x="0" y="7"/>
                      <a:pt x="2" y="9"/>
                      <a:pt x="5" y="9"/>
                    </a:cubicBezTo>
                    <a:cubicBezTo>
                      <a:pt x="7" y="10"/>
                      <a:pt x="10" y="8"/>
                      <a:pt x="10" y="5"/>
                    </a:cubicBezTo>
                    <a:cubicBezTo>
                      <a:pt x="10" y="3"/>
                      <a:pt x="8" y="0"/>
                      <a:pt x="5" y="0"/>
                    </a:cubicBezTo>
                    <a:cubicBezTo>
                      <a:pt x="3" y="0"/>
                      <a:pt x="1" y="2"/>
                      <a:pt x="1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9365" name="Freeform 149" title=""/>
              <p:cNvSpPr/>
              <p:nvPr/>
            </p:nvSpPr>
            <p:spPr>
              <a:xfrm>
                <a:off x="2216" y="599"/>
                <a:ext cx="33" cy="18"/>
              </a:xfrm>
              <a:custGeom>
                <a:cxnLst>
                  <a:cxn ang="0">
                    <a:pos x="116" y="0"/>
                  </a:cxn>
                  <a:cxn ang="0">
                    <a:pos x="241" y="144"/>
                  </a:cxn>
                  <a:cxn ang="0">
                    <a:pos x="0" y="144"/>
                  </a:cxn>
                  <a:cxn ang="0">
                    <a:pos x="116" y="0"/>
                  </a:cxn>
                </a:cxnLst>
                <a:rect l="l" t="t" r="r" b="b"/>
                <a:pathLst>
                  <a:path w="17" h="9">
                    <a:moveTo>
                      <a:pt x="8" y="0"/>
                    </a:moveTo>
                    <a:cubicBezTo>
                      <a:pt x="13" y="0"/>
                      <a:pt x="17" y="4"/>
                      <a:pt x="17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8" y="0"/>
                    </a:cubicBezTo>
                  </a:path>
                </a:pathLst>
              </a:custGeom>
              <a:solidFill>
                <a:srgbClr val="FCECE5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9366" name="Freeform 152" title=""/>
              <p:cNvSpPr/>
              <p:nvPr/>
            </p:nvSpPr>
            <p:spPr>
              <a:xfrm>
                <a:off x="2275" y="560"/>
                <a:ext cx="34" cy="16"/>
              </a:xfrm>
              <a:custGeom>
                <a:cxnLst>
                  <a:cxn ang="0">
                    <a:pos x="144" y="0"/>
                  </a:cxn>
                  <a:cxn ang="0">
                    <a:pos x="272" y="128"/>
                  </a:cxn>
                  <a:cxn ang="0">
                    <a:pos x="0" y="128"/>
                  </a:cxn>
                  <a:cxn ang="0">
                    <a:pos x="144" y="0"/>
                  </a:cxn>
                </a:cxnLst>
                <a:rect l="l" t="t" r="r" b="b"/>
                <a:pathLst>
                  <a:path w="17" h="8">
                    <a:moveTo>
                      <a:pt x="9" y="0"/>
                    </a:moveTo>
                    <a:cubicBezTo>
                      <a:pt x="14" y="0"/>
                      <a:pt x="17" y="3"/>
                      <a:pt x="17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4" y="0"/>
                      <a:pt x="9" y="0"/>
                    </a:cubicBezTo>
                  </a:path>
                </a:pathLst>
              </a:custGeom>
              <a:solidFill>
                <a:srgbClr val="FCECE5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9367" name="Freeform 155" title=""/>
              <p:cNvSpPr/>
              <p:nvPr/>
            </p:nvSpPr>
            <p:spPr>
              <a:xfrm>
                <a:off x="2338" y="544"/>
                <a:ext cx="34" cy="16"/>
              </a:xfrm>
              <a:custGeom>
                <a:cxnLst>
                  <a:cxn ang="0">
                    <a:pos x="128" y="0"/>
                  </a:cxn>
                  <a:cxn ang="0">
                    <a:pos x="272" y="128"/>
                  </a:cxn>
                  <a:cxn ang="0">
                    <a:pos x="0" y="128"/>
                  </a:cxn>
                  <a:cxn ang="0">
                    <a:pos x="128" y="0"/>
                  </a:cxn>
                </a:cxnLst>
                <a:rect l="l" t="t" r="r" b="b"/>
                <a:pathLst>
                  <a:path w="17" h="8">
                    <a:moveTo>
                      <a:pt x="8" y="0"/>
                    </a:moveTo>
                    <a:cubicBezTo>
                      <a:pt x="13" y="0"/>
                      <a:pt x="17" y="3"/>
                      <a:pt x="17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4" y="0"/>
                      <a:pt x="8" y="0"/>
                    </a:cubicBezTo>
                  </a:path>
                </a:pathLst>
              </a:custGeom>
              <a:solidFill>
                <a:srgbClr val="FCECE5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9368" name="Freeform 170" title=""/>
              <p:cNvSpPr/>
              <p:nvPr/>
            </p:nvSpPr>
            <p:spPr>
              <a:xfrm>
                <a:off x="2396" y="583"/>
                <a:ext cx="34" cy="18"/>
              </a:xfrm>
              <a:custGeom>
                <a:cxnLst>
                  <a:cxn ang="0">
                    <a:pos x="128" y="0"/>
                  </a:cxn>
                  <a:cxn ang="0">
                    <a:pos x="272" y="144"/>
                  </a:cxn>
                  <a:cxn ang="0">
                    <a:pos x="0" y="144"/>
                  </a:cxn>
                  <a:cxn ang="0">
                    <a:pos x="128" y="0"/>
                  </a:cxn>
                </a:cxnLst>
                <a:rect l="l" t="t" r="r" b="b"/>
                <a:pathLst>
                  <a:path w="17" h="9">
                    <a:moveTo>
                      <a:pt x="8" y="0"/>
                    </a:moveTo>
                    <a:cubicBezTo>
                      <a:pt x="13" y="0"/>
                      <a:pt x="17" y="4"/>
                      <a:pt x="17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8" y="0"/>
                    </a:cubicBezTo>
                  </a:path>
                </a:pathLst>
              </a:custGeom>
              <a:solidFill>
                <a:srgbClr val="FCECE5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</p:grpSp>
        <p:grpSp>
          <p:nvGrpSpPr>
            <p:cNvPr id="9369" name="Group 198" title=""/>
            <p:cNvGrpSpPr/>
            <p:nvPr/>
          </p:nvGrpSpPr>
          <p:grpSpPr>
            <a:xfrm>
              <a:off x="2216" y="558"/>
              <a:ext cx="214" cy="61"/>
              <a:chOff x="2216" y="558"/>
              <a:chExt cx="214" cy="61"/>
            </a:xfrm>
          </p:grpSpPr>
          <p:sp>
            <p:nvSpPr>
              <p:cNvPr id="9370" name="Freeform 150" title=""/>
              <p:cNvSpPr>
                <a:spLocks noEditPoints="1"/>
              </p:cNvSpPr>
              <p:nvPr/>
            </p:nvSpPr>
            <p:spPr>
              <a:xfrm>
                <a:off x="2216" y="613"/>
                <a:ext cx="33" cy="6"/>
              </a:xfrm>
              <a:custGeom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32"/>
                  </a:cxn>
                  <a:cxn ang="0">
                    <a:pos x="0" y="0"/>
                  </a:cxn>
                  <a:cxn ang="0">
                    <a:pos x="241" y="0"/>
                  </a:cxn>
                  <a:cxn ang="0">
                    <a:pos x="241" y="0"/>
                  </a:cxn>
                  <a:cxn ang="0">
                    <a:pos x="241" y="32"/>
                  </a:cxn>
                  <a:cxn ang="0">
                    <a:pos x="0" y="32"/>
                  </a:cxn>
                  <a:cxn ang="0">
                    <a:pos x="0" y="48"/>
                  </a:cxn>
                  <a:cxn ang="0">
                    <a:pos x="241" y="48"/>
                  </a:cxn>
                  <a:cxn ang="0">
                    <a:pos x="241" y="0"/>
                  </a:cxn>
                </a:cxnLst>
                <a:rect l="l" t="t" r="r" b="b"/>
                <a:pathLst>
                  <a:path w="17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moveTo>
                      <a:pt x="17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17" y="1"/>
                      <a:pt x="17" y="1"/>
                      <a:pt x="17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0"/>
                      <a:pt x="17" y="0"/>
                      <a:pt x="17" y="0"/>
                    </a:cubicBezTo>
                  </a:path>
                </a:pathLst>
              </a:custGeom>
              <a:solidFill>
                <a:srgbClr val="FCBDA9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9371" name="Freeform 151" title=""/>
              <p:cNvSpPr/>
              <p:nvPr/>
            </p:nvSpPr>
            <p:spPr>
              <a:xfrm>
                <a:off x="2216" y="613"/>
                <a:ext cx="33" cy="4"/>
              </a:xfrm>
              <a:custGeom>
                <a:cxnLst>
                  <a:cxn ang="0">
                    <a:pos x="241" y="0"/>
                  </a:cxn>
                  <a:cxn ang="0">
                    <a:pos x="0" y="0"/>
                  </a:cxn>
                  <a:cxn ang="0">
                    <a:pos x="0" y="32"/>
                  </a:cxn>
                  <a:cxn ang="0">
                    <a:pos x="0" y="32"/>
                  </a:cxn>
                  <a:cxn ang="0">
                    <a:pos x="241" y="32"/>
                  </a:cxn>
                  <a:cxn ang="0">
                    <a:pos x="241" y="0"/>
                  </a:cxn>
                </a:cxnLst>
                <a:rect l="l" t="t" r="r" b="b"/>
                <a:pathLst>
                  <a:path w="17" h="2">
                    <a:moveTo>
                      <a:pt x="1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1"/>
                      <a:pt x="17" y="1"/>
                      <a:pt x="17" y="0"/>
                    </a:cubicBezTo>
                  </a:path>
                </a:pathLst>
              </a:custGeom>
              <a:solidFill>
                <a:srgbClr val="F9DAC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9372" name="Freeform 153" title=""/>
              <p:cNvSpPr>
                <a:spLocks noEditPoints="1"/>
              </p:cNvSpPr>
              <p:nvPr/>
            </p:nvSpPr>
            <p:spPr>
              <a:xfrm>
                <a:off x="2275" y="574"/>
                <a:ext cx="34" cy="4"/>
              </a:xfrm>
              <a:custGeom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16"/>
                  </a:cxn>
                  <a:cxn ang="0">
                    <a:pos x="16" y="0"/>
                  </a:cxn>
                  <a:cxn ang="0">
                    <a:pos x="272" y="0"/>
                  </a:cxn>
                  <a:cxn ang="0">
                    <a:pos x="272" y="0"/>
                  </a:cxn>
                  <a:cxn ang="0">
                    <a:pos x="272" y="16"/>
                  </a:cxn>
                  <a:cxn ang="0">
                    <a:pos x="0" y="16"/>
                  </a:cxn>
                  <a:cxn ang="0">
                    <a:pos x="0" y="32"/>
                  </a:cxn>
                  <a:cxn ang="0">
                    <a:pos x="272" y="32"/>
                  </a:cxn>
                  <a:cxn ang="0">
                    <a:pos x="272" y="0"/>
                  </a:cxn>
                </a:cxnLst>
                <a:rect l="l" t="t" r="r" b="b"/>
                <a:pathLst>
                  <a:path w="17" h="2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moveTo>
                      <a:pt x="17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1"/>
                      <a:pt x="17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0"/>
                      <a:pt x="17" y="0"/>
                      <a:pt x="17" y="0"/>
                    </a:cubicBezTo>
                  </a:path>
                </a:pathLst>
              </a:custGeom>
              <a:solidFill>
                <a:srgbClr val="FCBDA9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9373" name="Freeform 154" title=""/>
              <p:cNvSpPr/>
              <p:nvPr/>
            </p:nvSpPr>
            <p:spPr>
              <a:xfrm>
                <a:off x="2275" y="574"/>
                <a:ext cx="34" cy="2"/>
              </a:xfrm>
              <a:custGeom>
                <a:cxnLst>
                  <a:cxn ang="0">
                    <a:pos x="272" y="0"/>
                  </a:cxn>
                  <a:cxn ang="0">
                    <a:pos x="16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272" y="16"/>
                  </a:cxn>
                  <a:cxn ang="0">
                    <a:pos x="272" y="0"/>
                  </a:cxn>
                </a:cxnLst>
                <a:rect l="l" t="t" r="r" b="b"/>
                <a:pathLst>
                  <a:path w="17" h="1">
                    <a:moveTo>
                      <a:pt x="17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1"/>
                      <a:pt x="17" y="0"/>
                      <a:pt x="17" y="0"/>
                    </a:cubicBezTo>
                  </a:path>
                </a:pathLst>
              </a:custGeom>
              <a:solidFill>
                <a:srgbClr val="F9DAC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9374" name="Freeform 156" title=""/>
              <p:cNvSpPr>
                <a:spLocks noEditPoints="1"/>
              </p:cNvSpPr>
              <p:nvPr/>
            </p:nvSpPr>
            <p:spPr>
              <a:xfrm>
                <a:off x="2338" y="558"/>
                <a:ext cx="34" cy="4"/>
              </a:xfrm>
              <a:custGeom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6"/>
                  </a:cxn>
                  <a:cxn ang="0">
                    <a:pos x="0" y="0"/>
                  </a:cxn>
                  <a:cxn ang="0">
                    <a:pos x="272" y="0"/>
                  </a:cxn>
                  <a:cxn ang="0">
                    <a:pos x="272" y="0"/>
                  </a:cxn>
                  <a:cxn ang="0">
                    <a:pos x="272" y="16"/>
                  </a:cxn>
                  <a:cxn ang="0">
                    <a:pos x="0" y="16"/>
                  </a:cxn>
                  <a:cxn ang="0">
                    <a:pos x="0" y="32"/>
                  </a:cxn>
                  <a:cxn ang="0">
                    <a:pos x="272" y="32"/>
                  </a:cxn>
                  <a:cxn ang="0">
                    <a:pos x="272" y="0"/>
                  </a:cxn>
                </a:cxnLst>
                <a:rect l="l" t="t" r="r" b="b"/>
                <a:pathLst>
                  <a:path w="17"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moveTo>
                      <a:pt x="17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1"/>
                      <a:pt x="17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0"/>
                      <a:pt x="17" y="0"/>
                      <a:pt x="17" y="0"/>
                    </a:cubicBezTo>
                  </a:path>
                </a:pathLst>
              </a:custGeom>
              <a:solidFill>
                <a:srgbClr val="FCBDA9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9375" name="Freeform 157" title=""/>
              <p:cNvSpPr/>
              <p:nvPr/>
            </p:nvSpPr>
            <p:spPr>
              <a:xfrm>
                <a:off x="2338" y="558"/>
                <a:ext cx="34" cy="2"/>
              </a:xfrm>
              <a:custGeom>
                <a:cxnLst>
                  <a:cxn ang="0">
                    <a:pos x="272" y="0"/>
                  </a:cxn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272" y="16"/>
                  </a:cxn>
                  <a:cxn ang="0">
                    <a:pos x="272" y="0"/>
                  </a:cxn>
                </a:cxnLst>
                <a:rect l="l" t="t" r="r" b="b"/>
                <a:pathLst>
                  <a:path w="17" h="1">
                    <a:moveTo>
                      <a:pt x="1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1"/>
                      <a:pt x="17" y="0"/>
                      <a:pt x="17" y="0"/>
                    </a:cubicBezTo>
                  </a:path>
                </a:pathLst>
              </a:custGeom>
              <a:solidFill>
                <a:srgbClr val="F9DAC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9376" name="Freeform 171" title=""/>
              <p:cNvSpPr>
                <a:spLocks noEditPoints="1"/>
              </p:cNvSpPr>
              <p:nvPr/>
            </p:nvSpPr>
            <p:spPr>
              <a:xfrm>
                <a:off x="2396" y="597"/>
                <a:ext cx="34" cy="6"/>
              </a:xfrm>
              <a:custGeom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32"/>
                  </a:cxn>
                  <a:cxn ang="0">
                    <a:pos x="0" y="0"/>
                  </a:cxn>
                  <a:cxn ang="0">
                    <a:pos x="272" y="0"/>
                  </a:cxn>
                  <a:cxn ang="0">
                    <a:pos x="256" y="0"/>
                  </a:cxn>
                  <a:cxn ang="0">
                    <a:pos x="272" y="32"/>
                  </a:cxn>
                  <a:cxn ang="0">
                    <a:pos x="0" y="32"/>
                  </a:cxn>
                  <a:cxn ang="0">
                    <a:pos x="0" y="48"/>
                  </a:cxn>
                  <a:cxn ang="0">
                    <a:pos x="272" y="48"/>
                  </a:cxn>
                  <a:cxn ang="0">
                    <a:pos x="272" y="0"/>
                  </a:cxn>
                </a:cxnLst>
                <a:rect l="l" t="t" r="r" b="b"/>
                <a:pathLst>
                  <a:path w="17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moveTo>
                      <a:pt x="1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17" y="1"/>
                      <a:pt x="17" y="1"/>
                      <a:pt x="17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0"/>
                      <a:pt x="17" y="0"/>
                      <a:pt x="17" y="0"/>
                    </a:cubicBezTo>
                  </a:path>
                </a:pathLst>
              </a:custGeom>
              <a:solidFill>
                <a:srgbClr val="FCBDA9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  <p:sp>
            <p:nvSpPr>
              <p:cNvPr id="9377" name="Freeform 172" title=""/>
              <p:cNvSpPr/>
              <p:nvPr/>
            </p:nvSpPr>
            <p:spPr>
              <a:xfrm>
                <a:off x="2396" y="597"/>
                <a:ext cx="34" cy="4"/>
              </a:xfrm>
              <a:custGeom>
                <a:cxnLst>
                  <a:cxn ang="0">
                    <a:pos x="256" y="0"/>
                  </a:cxn>
                  <a:cxn ang="0">
                    <a:pos x="0" y="0"/>
                  </a:cxn>
                  <a:cxn ang="0">
                    <a:pos x="0" y="32"/>
                  </a:cxn>
                  <a:cxn ang="0">
                    <a:pos x="0" y="32"/>
                  </a:cxn>
                  <a:cxn ang="0">
                    <a:pos x="272" y="32"/>
                  </a:cxn>
                  <a:cxn ang="0">
                    <a:pos x="256" y="0"/>
                  </a:cxn>
                </a:cxnLst>
                <a:rect l="l" t="t" r="r" b="b"/>
                <a:pathLst>
                  <a:path w="17" h="2">
                    <a:moveTo>
                      <a:pt x="16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1"/>
                      <a:pt x="17" y="1"/>
                      <a:pt x="16" y="0"/>
                    </a:cubicBezTo>
                  </a:path>
                </a:pathLst>
              </a:custGeom>
              <a:solidFill>
                <a:srgbClr val="F9DAC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</p:grpSp>
      </p:grpSp>
      <p:grpSp>
        <p:nvGrpSpPr>
          <p:cNvPr id="9378" name="Group 201" title=""/>
          <p:cNvGrpSpPr/>
          <p:nvPr/>
        </p:nvGrpSpPr>
        <p:grpSpPr>
          <a:xfrm rot="10800000">
            <a:off x="695325" y="1827213"/>
            <a:ext cx="461963" cy="295275"/>
            <a:chOff x="2967" y="1087"/>
            <a:chExt cx="291" cy="186"/>
          </a:xfrm>
        </p:grpSpPr>
        <p:sp>
          <p:nvSpPr>
            <p:cNvPr id="9379" name="Freeform 173" title=""/>
            <p:cNvSpPr/>
            <p:nvPr/>
          </p:nvSpPr>
          <p:spPr>
            <a:xfrm>
              <a:off x="2967" y="1087"/>
              <a:ext cx="270" cy="186"/>
            </a:xfrm>
            <a:custGeom>
              <a:cxnLst>
                <a:cxn ang="0">
                  <a:pos x="0" y="768"/>
                </a:cxn>
                <a:cxn ang="0">
                  <a:pos x="0" y="673"/>
                </a:cxn>
                <a:cxn ang="0">
                  <a:pos x="681" y="0"/>
                </a:cxn>
                <a:cxn ang="0">
                  <a:pos x="1431" y="0"/>
                </a:cxn>
                <a:cxn ang="0">
                  <a:pos x="2112" y="673"/>
                </a:cxn>
                <a:cxn ang="0">
                  <a:pos x="2112" y="768"/>
                </a:cxn>
                <a:cxn ang="0">
                  <a:pos x="1431" y="1441"/>
                </a:cxn>
                <a:cxn ang="0">
                  <a:pos x="681" y="1441"/>
                </a:cxn>
                <a:cxn ang="0">
                  <a:pos x="0" y="768"/>
                </a:cxn>
              </a:cxnLst>
              <a:rect l="l" t="t" r="r" b="b"/>
              <a:pathLst>
                <a:path w="136" h="94">
                  <a:moveTo>
                    <a:pt x="0" y="50"/>
                  </a:moveTo>
                  <a:cubicBezTo>
                    <a:pt x="0" y="44"/>
                    <a:pt x="0" y="44"/>
                    <a:pt x="0" y="44"/>
                  </a:cubicBezTo>
                  <a:cubicBezTo>
                    <a:pt x="0" y="20"/>
                    <a:pt x="20" y="0"/>
                    <a:pt x="44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116" y="0"/>
                    <a:pt x="136" y="20"/>
                    <a:pt x="136" y="44"/>
                  </a:cubicBezTo>
                  <a:cubicBezTo>
                    <a:pt x="136" y="50"/>
                    <a:pt x="136" y="50"/>
                    <a:pt x="136" y="50"/>
                  </a:cubicBezTo>
                  <a:cubicBezTo>
                    <a:pt x="136" y="74"/>
                    <a:pt x="116" y="94"/>
                    <a:pt x="92" y="94"/>
                  </a:cubicBezTo>
                  <a:cubicBezTo>
                    <a:pt x="44" y="94"/>
                    <a:pt x="44" y="94"/>
                    <a:pt x="44" y="94"/>
                  </a:cubicBezTo>
                  <a:cubicBezTo>
                    <a:pt x="20" y="94"/>
                    <a:pt x="0" y="74"/>
                    <a:pt x="0" y="50"/>
                  </a:cubicBezTo>
                  <a:close/>
                </a:path>
              </a:pathLst>
            </a:custGeom>
            <a:solidFill>
              <a:srgbClr val="EBE1E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80" name="Freeform 175" title=""/>
            <p:cNvSpPr/>
            <p:nvPr/>
          </p:nvSpPr>
          <p:spPr>
            <a:xfrm flipH="1">
              <a:off x="3237" y="1176"/>
              <a:ext cx="0" cy="14"/>
            </a:xfrm>
            <a:custGeom>
              <a:cxnLst>
                <a:cxn ang="0">
                  <a:pos x="0" y="14"/>
                </a:cxn>
                <a:cxn ang="0">
                  <a:pos x="0" y="0"/>
                </a:cxn>
                <a:cxn ang="0">
                  <a:pos x="0" y="14"/>
                </a:cxn>
              </a:cxnLst>
              <a:rect l="l" t="t" r="r" b="b"/>
              <a:pathLst>
                <a:path w="1" h="14">
                  <a:moveTo>
                    <a:pt x="0" y="14"/>
                  </a:moveTo>
                  <a:lnTo>
                    <a:pt x="0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81" name="Rectangle 176" title=""/>
            <p:cNvSpPr/>
            <p:nvPr/>
          </p:nvSpPr>
          <p:spPr>
            <a:xfrm>
              <a:off x="3235" y="1162"/>
              <a:ext cx="23" cy="38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/>
            </a:p>
          </p:txBody>
        </p:sp>
      </p:grpSp>
      <p:sp>
        <p:nvSpPr>
          <p:cNvPr id="9382" name="Freeform 177" title=""/>
          <p:cNvSpPr/>
          <p:nvPr/>
        </p:nvSpPr>
        <p:spPr>
          <a:xfrm rot="10800000">
            <a:off x="601663" y="1958975"/>
            <a:ext cx="327025" cy="984250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104" h="313">
                <a:moveTo>
                  <a:pt x="79" y="313"/>
                </a:moveTo>
                <a:cubicBezTo>
                  <a:pt x="68" y="313"/>
                  <a:pt x="68" y="313"/>
                  <a:pt x="68" y="313"/>
                </a:cubicBezTo>
                <a:cubicBezTo>
                  <a:pt x="68" y="304"/>
                  <a:pt x="68" y="304"/>
                  <a:pt x="68" y="304"/>
                </a:cubicBezTo>
                <a:cubicBezTo>
                  <a:pt x="79" y="304"/>
                  <a:pt x="79" y="304"/>
                  <a:pt x="79" y="304"/>
                </a:cubicBezTo>
                <a:cubicBezTo>
                  <a:pt x="88" y="304"/>
                  <a:pt x="94" y="297"/>
                  <a:pt x="94" y="289"/>
                </a:cubicBezTo>
                <a:cubicBezTo>
                  <a:pt x="94" y="243"/>
                  <a:pt x="94" y="243"/>
                  <a:pt x="94" y="243"/>
                </a:cubicBezTo>
                <a:cubicBezTo>
                  <a:pt x="94" y="235"/>
                  <a:pt x="88" y="228"/>
                  <a:pt x="79" y="228"/>
                </a:cubicBezTo>
                <a:cubicBezTo>
                  <a:pt x="64" y="228"/>
                  <a:pt x="64" y="228"/>
                  <a:pt x="64" y="228"/>
                </a:cubicBezTo>
                <a:cubicBezTo>
                  <a:pt x="50" y="228"/>
                  <a:pt x="39" y="217"/>
                  <a:pt x="39" y="203"/>
                </a:cubicBezTo>
                <a:cubicBezTo>
                  <a:pt x="39" y="25"/>
                  <a:pt x="39" y="25"/>
                  <a:pt x="39" y="25"/>
                </a:cubicBezTo>
                <a:cubicBezTo>
                  <a:pt x="39" y="17"/>
                  <a:pt x="32" y="10"/>
                  <a:pt x="24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0"/>
                  <a:pt x="0" y="0"/>
                  <a:pt x="0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38" y="0"/>
                  <a:pt x="49" y="12"/>
                  <a:pt x="49" y="25"/>
                </a:cubicBezTo>
                <a:cubicBezTo>
                  <a:pt x="49" y="203"/>
                  <a:pt x="49" y="203"/>
                  <a:pt x="49" y="203"/>
                </a:cubicBezTo>
                <a:cubicBezTo>
                  <a:pt x="49" y="212"/>
                  <a:pt x="55" y="218"/>
                  <a:pt x="64" y="218"/>
                </a:cubicBezTo>
                <a:cubicBezTo>
                  <a:pt x="79" y="218"/>
                  <a:pt x="79" y="218"/>
                  <a:pt x="79" y="218"/>
                </a:cubicBezTo>
                <a:cubicBezTo>
                  <a:pt x="93" y="218"/>
                  <a:pt x="104" y="229"/>
                  <a:pt x="104" y="243"/>
                </a:cubicBezTo>
                <a:cubicBezTo>
                  <a:pt x="104" y="289"/>
                  <a:pt x="104" y="289"/>
                  <a:pt x="104" y="289"/>
                </a:cubicBezTo>
                <a:cubicBezTo>
                  <a:pt x="104" y="302"/>
                  <a:pt x="93" y="313"/>
                  <a:pt x="79" y="313"/>
                </a:cubicBezTo>
                <a:close/>
              </a:path>
            </a:pathLst>
          </a:custGeom>
          <a:solidFill>
            <a:srgbClr val="FFFFFF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/>
          </a:p>
        </p:txBody>
      </p:sp>
      <p:grpSp>
        <p:nvGrpSpPr>
          <p:cNvPr id="9383" name="Group 179" title=""/>
          <p:cNvGrpSpPr/>
          <p:nvPr/>
        </p:nvGrpSpPr>
        <p:grpSpPr>
          <a:xfrm rot="10800000" flipH="1">
            <a:off x="1327150" y="1506538"/>
            <a:ext cx="536575" cy="1419225"/>
            <a:chOff x="2196" y="530"/>
            <a:chExt cx="317" cy="894"/>
          </a:xfrm>
        </p:grpSpPr>
        <p:sp>
          <p:nvSpPr>
            <p:cNvPr id="9384" name="Freeform 180" title=""/>
            <p:cNvSpPr/>
            <p:nvPr/>
          </p:nvSpPr>
          <p:spPr>
            <a:xfrm>
              <a:off x="2210" y="1049"/>
              <a:ext cx="188" cy="375"/>
            </a:xfrm>
            <a:custGeom>
              <a:cxnLst>
                <a:cxn ang="0">
                  <a:pos x="63" y="0"/>
                </a:cxn>
                <a:cxn ang="0">
                  <a:pos x="0" y="2343"/>
                </a:cxn>
                <a:cxn ang="0">
                  <a:pos x="1379" y="2929"/>
                </a:cxn>
                <a:cxn ang="0">
                  <a:pos x="1457" y="48"/>
                </a:cxn>
                <a:cxn ang="0">
                  <a:pos x="63" y="0"/>
                </a:cxn>
              </a:cxnLst>
              <a:rect l="l" t="t" r="r" b="b"/>
              <a:pathLst>
                <a:path w="95" h="189">
                  <a:moveTo>
                    <a:pt x="4" y="0"/>
                  </a:moveTo>
                  <a:cubicBezTo>
                    <a:pt x="0" y="151"/>
                    <a:pt x="0" y="151"/>
                    <a:pt x="0" y="151"/>
                  </a:cubicBezTo>
                  <a:cubicBezTo>
                    <a:pt x="28" y="168"/>
                    <a:pt x="58" y="181"/>
                    <a:pt x="90" y="189"/>
                  </a:cubicBezTo>
                  <a:cubicBezTo>
                    <a:pt x="95" y="3"/>
                    <a:pt x="95" y="3"/>
                    <a:pt x="95" y="3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85" name="Freeform 181" title=""/>
            <p:cNvSpPr/>
            <p:nvPr/>
          </p:nvSpPr>
          <p:spPr>
            <a:xfrm>
              <a:off x="2299" y="1053"/>
              <a:ext cx="99" cy="371"/>
            </a:xfrm>
            <a:custGeom>
              <a:cxnLst>
                <a:cxn ang="0">
                  <a:pos x="79" y="0"/>
                </a:cxn>
                <a:cxn ang="0">
                  <a:pos x="0" y="2664"/>
                </a:cxn>
                <a:cxn ang="0">
                  <a:pos x="689" y="2897"/>
                </a:cxn>
                <a:cxn ang="0">
                  <a:pos x="768" y="16"/>
                </a:cxn>
                <a:cxn ang="0">
                  <a:pos x="79" y="0"/>
                </a:cxn>
              </a:cxnLst>
              <a:rect l="l" t="t" r="r" b="b"/>
              <a:pathLst>
                <a:path w="50" h="187">
                  <a:moveTo>
                    <a:pt x="5" y="0"/>
                  </a:moveTo>
                  <a:cubicBezTo>
                    <a:pt x="0" y="172"/>
                    <a:pt x="0" y="172"/>
                    <a:pt x="0" y="172"/>
                  </a:cubicBezTo>
                  <a:cubicBezTo>
                    <a:pt x="14" y="178"/>
                    <a:pt x="29" y="183"/>
                    <a:pt x="45" y="187"/>
                  </a:cubicBezTo>
                  <a:cubicBezTo>
                    <a:pt x="50" y="1"/>
                    <a:pt x="50" y="1"/>
                    <a:pt x="50" y="1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298DB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86" name="Freeform 182" title=""/>
            <p:cNvSpPr/>
            <p:nvPr/>
          </p:nvSpPr>
          <p:spPr>
            <a:xfrm>
              <a:off x="2352" y="754"/>
              <a:ext cx="161" cy="210"/>
            </a:xfrm>
            <a:custGeom>
              <a:cxnLst>
                <a:cxn ang="0">
                  <a:pos x="1169" y="125"/>
                </a:cxn>
                <a:cxn ang="0">
                  <a:pos x="1153" y="444"/>
                </a:cxn>
                <a:cxn ang="0">
                  <a:pos x="580" y="1385"/>
                </a:cxn>
                <a:cxn ang="0">
                  <a:pos x="221" y="1555"/>
                </a:cxn>
                <a:cxn ang="0">
                  <a:pos x="0" y="1417"/>
                </a:cxn>
                <a:cxn ang="0">
                  <a:pos x="779" y="188"/>
                </a:cxn>
                <a:cxn ang="0">
                  <a:pos x="1091" y="63"/>
                </a:cxn>
                <a:cxn ang="0">
                  <a:pos x="1169" y="125"/>
                </a:cxn>
              </a:cxnLst>
              <a:rect l="l" t="t" r="r" b="b"/>
              <a:pathLst>
                <a:path w="81" h="106">
                  <a:moveTo>
                    <a:pt x="75" y="8"/>
                  </a:moveTo>
                  <a:cubicBezTo>
                    <a:pt x="81" y="12"/>
                    <a:pt x="78" y="22"/>
                    <a:pt x="74" y="29"/>
                  </a:cubicBezTo>
                  <a:cubicBezTo>
                    <a:pt x="37" y="90"/>
                    <a:pt x="37" y="90"/>
                    <a:pt x="37" y="90"/>
                  </a:cubicBezTo>
                  <a:cubicBezTo>
                    <a:pt x="31" y="100"/>
                    <a:pt x="22" y="106"/>
                    <a:pt x="14" y="101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54" y="5"/>
                    <a:pt x="64" y="0"/>
                    <a:pt x="70" y="4"/>
                  </a:cubicBezTo>
                  <a:lnTo>
                    <a:pt x="75" y="8"/>
                  </a:lnTo>
                  <a:close/>
                </a:path>
              </a:pathLst>
            </a:custGeom>
            <a:solidFill>
              <a:srgbClr val="FFAB9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87" name="Freeform 183" title=""/>
            <p:cNvSpPr/>
            <p:nvPr/>
          </p:nvSpPr>
          <p:spPr>
            <a:xfrm>
              <a:off x="2233" y="952"/>
              <a:ext cx="149" cy="103"/>
            </a:xfrm>
            <a:custGeom>
              <a:cxnLst>
                <a:cxn ang="0">
                  <a:pos x="2" y="0"/>
                </a:cxn>
                <a:cxn ang="0">
                  <a:pos x="149" y="6"/>
                </a:cxn>
                <a:cxn ang="0">
                  <a:pos x="147" y="103"/>
                </a:cxn>
                <a:cxn ang="0">
                  <a:pos x="0" y="99"/>
                </a:cxn>
                <a:cxn ang="0">
                  <a:pos x="2" y="0"/>
                </a:cxn>
              </a:cxnLst>
              <a:rect l="l" t="t" r="r" b="b"/>
              <a:pathLst>
                <a:path w="149" h="103">
                  <a:moveTo>
                    <a:pt x="2" y="0"/>
                  </a:moveTo>
                  <a:lnTo>
                    <a:pt x="149" y="6"/>
                  </a:lnTo>
                  <a:lnTo>
                    <a:pt x="147" y="103"/>
                  </a:lnTo>
                  <a:lnTo>
                    <a:pt x="0" y="9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CCB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88" name="Freeform 184" title=""/>
            <p:cNvSpPr/>
            <p:nvPr/>
          </p:nvSpPr>
          <p:spPr>
            <a:xfrm>
              <a:off x="2307" y="954"/>
              <a:ext cx="75" cy="101"/>
            </a:xfrm>
            <a:custGeom>
              <a:cxnLst>
                <a:cxn ang="0">
                  <a:pos x="4" y="0"/>
                </a:cxn>
                <a:cxn ang="0">
                  <a:pos x="75" y="4"/>
                </a:cxn>
                <a:cxn ang="0">
                  <a:pos x="73" y="101"/>
                </a:cxn>
                <a:cxn ang="0">
                  <a:pos x="0" y="99"/>
                </a:cxn>
                <a:cxn ang="0">
                  <a:pos x="4" y="0"/>
                </a:cxn>
              </a:cxnLst>
              <a:rect l="l" t="t" r="r" b="b"/>
              <a:pathLst>
                <a:path w="75" h="101">
                  <a:moveTo>
                    <a:pt x="4" y="0"/>
                  </a:moveTo>
                  <a:lnTo>
                    <a:pt x="75" y="4"/>
                  </a:lnTo>
                  <a:lnTo>
                    <a:pt x="73" y="101"/>
                  </a:lnTo>
                  <a:lnTo>
                    <a:pt x="0" y="99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AB9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89" name="Freeform 185" title=""/>
            <p:cNvSpPr/>
            <p:nvPr/>
          </p:nvSpPr>
          <p:spPr>
            <a:xfrm>
              <a:off x="2196" y="720"/>
              <a:ext cx="238" cy="238"/>
            </a:xfrm>
            <a:custGeom>
              <a:cxnLst>
                <a:cxn ang="0">
                  <a:pos x="311" y="1809"/>
                </a:cxn>
                <a:cxn ang="0">
                  <a:pos x="1484" y="1856"/>
                </a:cxn>
                <a:cxn ang="0">
                  <a:pos x="1809" y="1545"/>
                </a:cxn>
                <a:cxn ang="0">
                  <a:pos x="1856" y="63"/>
                </a:cxn>
                <a:cxn ang="0">
                  <a:pos x="63" y="0"/>
                </a:cxn>
                <a:cxn ang="0">
                  <a:pos x="16" y="1484"/>
                </a:cxn>
                <a:cxn ang="0">
                  <a:pos x="311" y="1809"/>
                </a:cxn>
              </a:cxnLst>
              <a:rect l="l" t="t" r="r" b="b"/>
              <a:pathLst>
                <a:path w="120" h="120">
                  <a:moveTo>
                    <a:pt x="20" y="117"/>
                  </a:moveTo>
                  <a:cubicBezTo>
                    <a:pt x="96" y="120"/>
                    <a:pt x="96" y="120"/>
                    <a:pt x="96" y="120"/>
                  </a:cubicBezTo>
                  <a:cubicBezTo>
                    <a:pt x="107" y="120"/>
                    <a:pt x="117" y="111"/>
                    <a:pt x="117" y="100"/>
                  </a:cubicBezTo>
                  <a:cubicBezTo>
                    <a:pt x="120" y="4"/>
                    <a:pt x="120" y="4"/>
                    <a:pt x="120" y="4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96"/>
                    <a:pt x="1" y="96"/>
                    <a:pt x="1" y="96"/>
                  </a:cubicBezTo>
                  <a:cubicBezTo>
                    <a:pt x="0" y="107"/>
                    <a:pt x="9" y="117"/>
                    <a:pt x="20" y="117"/>
                  </a:cubicBezTo>
                  <a:close/>
                </a:path>
              </a:pathLst>
            </a:custGeom>
            <a:solidFill>
              <a:srgbClr val="FFCCB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90" name="Freeform 186" title=""/>
            <p:cNvSpPr/>
            <p:nvPr/>
          </p:nvSpPr>
          <p:spPr>
            <a:xfrm>
              <a:off x="2325" y="530"/>
              <a:ext cx="55" cy="196"/>
            </a:xfrm>
            <a:custGeom>
              <a:cxnLst>
                <a:cxn ang="0">
                  <a:pos x="196" y="0"/>
                </a:cxn>
                <a:cxn ang="0">
                  <a:pos x="267" y="0"/>
                </a:cxn>
                <a:cxn ang="0">
                  <a:pos x="416" y="172"/>
                </a:cxn>
                <a:cxn ang="0">
                  <a:pos x="371" y="1520"/>
                </a:cxn>
                <a:cxn ang="0">
                  <a:pos x="0" y="1505"/>
                </a:cxn>
                <a:cxn ang="0">
                  <a:pos x="31" y="156"/>
                </a:cxn>
                <a:cxn ang="0">
                  <a:pos x="196" y="0"/>
                </a:cxn>
              </a:cxnLst>
              <a:rect l="l" t="t" r="r" b="b"/>
              <a:pathLst>
                <a:path w="28" h="99">
                  <a:moveTo>
                    <a:pt x="13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24" y="0"/>
                    <a:pt x="28" y="5"/>
                    <a:pt x="28" y="11"/>
                  </a:cubicBezTo>
                  <a:cubicBezTo>
                    <a:pt x="25" y="99"/>
                    <a:pt x="25" y="99"/>
                    <a:pt x="25" y="99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3" y="4"/>
                    <a:pt x="7" y="0"/>
                    <a:pt x="13" y="0"/>
                  </a:cubicBezTo>
                </a:path>
              </a:pathLst>
            </a:custGeom>
            <a:solidFill>
              <a:srgbClr val="FFCCB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91" name="Freeform 187" title=""/>
            <p:cNvSpPr/>
            <p:nvPr/>
          </p:nvSpPr>
          <p:spPr>
            <a:xfrm>
              <a:off x="2263" y="548"/>
              <a:ext cx="56" cy="176"/>
            </a:xfrm>
            <a:custGeom>
              <a:cxnLst>
                <a:cxn ang="0">
                  <a:pos x="208" y="0"/>
                </a:cxn>
                <a:cxn ang="0">
                  <a:pos x="288" y="0"/>
                </a:cxn>
                <a:cxn ang="0">
                  <a:pos x="448" y="172"/>
                </a:cxn>
                <a:cxn ang="0">
                  <a:pos x="416" y="1361"/>
                </a:cxn>
                <a:cxn ang="0">
                  <a:pos x="0" y="1345"/>
                </a:cxn>
                <a:cxn ang="0">
                  <a:pos x="48" y="156"/>
                </a:cxn>
                <a:cxn ang="0">
                  <a:pos x="208" y="0"/>
                </a:cxn>
              </a:cxnLst>
              <a:rect l="l" t="t" r="r" b="b"/>
              <a:pathLst>
                <a:path w="28" h="89">
                  <a:moveTo>
                    <a:pt x="13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24" y="0"/>
                    <a:pt x="28" y="5"/>
                    <a:pt x="28" y="11"/>
                  </a:cubicBezTo>
                  <a:cubicBezTo>
                    <a:pt x="26" y="89"/>
                    <a:pt x="26" y="89"/>
                    <a:pt x="26" y="89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4"/>
                    <a:pt x="8" y="0"/>
                    <a:pt x="13" y="0"/>
                  </a:cubicBezTo>
                </a:path>
              </a:pathLst>
            </a:custGeom>
            <a:solidFill>
              <a:srgbClr val="FFCCB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92" name="Freeform 188" title=""/>
            <p:cNvSpPr/>
            <p:nvPr/>
          </p:nvSpPr>
          <p:spPr>
            <a:xfrm>
              <a:off x="2204" y="585"/>
              <a:ext cx="53" cy="137"/>
            </a:xfrm>
            <a:custGeom>
              <a:cxnLst>
                <a:cxn ang="0">
                  <a:pos x="181" y="0"/>
                </a:cxn>
                <a:cxn ang="0">
                  <a:pos x="251" y="0"/>
                </a:cxn>
                <a:cxn ang="0">
                  <a:pos x="400" y="173"/>
                </a:cxn>
                <a:cxn ang="0">
                  <a:pos x="369" y="1072"/>
                </a:cxn>
                <a:cxn ang="0">
                  <a:pos x="0" y="1056"/>
                </a:cxn>
                <a:cxn ang="0">
                  <a:pos x="31" y="157"/>
                </a:cxn>
                <a:cxn ang="0">
                  <a:pos x="181" y="0"/>
                </a:cxn>
              </a:cxnLst>
              <a:rect l="l" t="t" r="r" b="b"/>
              <a:pathLst>
                <a:path w="27" h="69">
                  <a:moveTo>
                    <a:pt x="12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23" y="1"/>
                    <a:pt x="27" y="5"/>
                    <a:pt x="27" y="11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5"/>
                    <a:pt x="7" y="0"/>
                    <a:pt x="12" y="0"/>
                  </a:cubicBezTo>
                </a:path>
              </a:pathLst>
            </a:custGeom>
            <a:solidFill>
              <a:srgbClr val="FFCCB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93" name="Freeform 189" title=""/>
            <p:cNvSpPr/>
            <p:nvPr/>
          </p:nvSpPr>
          <p:spPr>
            <a:xfrm>
              <a:off x="2384" y="572"/>
              <a:ext cx="56" cy="156"/>
            </a:xfrm>
            <a:custGeom>
              <a:cxnLst>
                <a:cxn ang="0">
                  <a:pos x="208" y="0"/>
                </a:cxn>
                <a:cxn ang="0">
                  <a:pos x="288" y="0"/>
                </a:cxn>
                <a:cxn ang="0">
                  <a:pos x="432" y="168"/>
                </a:cxn>
                <a:cxn ang="0">
                  <a:pos x="400" y="1201"/>
                </a:cxn>
                <a:cxn ang="0">
                  <a:pos x="0" y="1185"/>
                </a:cxn>
                <a:cxn ang="0">
                  <a:pos x="32" y="152"/>
                </a:cxn>
                <a:cxn ang="0">
                  <a:pos x="208" y="0"/>
                </a:cxn>
              </a:cxnLst>
              <a:rect l="l" t="t" r="r" b="b"/>
              <a:pathLst>
                <a:path w="28" h="79">
                  <a:moveTo>
                    <a:pt x="13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23" y="0"/>
                    <a:pt x="28" y="5"/>
                    <a:pt x="27" y="11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4"/>
                    <a:pt x="7" y="0"/>
                    <a:pt x="13" y="0"/>
                  </a:cubicBezTo>
                </a:path>
              </a:pathLst>
            </a:custGeom>
            <a:solidFill>
              <a:srgbClr val="FFCCB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94" name="Freeform 190" title=""/>
            <p:cNvSpPr/>
            <p:nvPr/>
          </p:nvSpPr>
          <p:spPr>
            <a:xfrm>
              <a:off x="2362" y="1111"/>
              <a:ext cx="18" cy="18"/>
            </a:xfrm>
            <a:custGeom>
              <a:cxnLst>
                <a:cxn ang="0">
                  <a:pos x="0" y="80"/>
                </a:cxn>
                <a:cxn ang="0">
                  <a:pos x="64" y="144"/>
                </a:cxn>
                <a:cxn ang="0">
                  <a:pos x="144" y="80"/>
                </a:cxn>
                <a:cxn ang="0">
                  <a:pos x="80" y="0"/>
                </a:cxn>
                <a:cxn ang="0">
                  <a:pos x="0" y="80"/>
                </a:cxn>
              </a:cxnLst>
              <a:rect l="l" t="t" r="r" b="b"/>
              <a:pathLst>
                <a:path w="9" h="9">
                  <a:moveTo>
                    <a:pt x="0" y="5"/>
                  </a:moveTo>
                  <a:cubicBezTo>
                    <a:pt x="0" y="7"/>
                    <a:pt x="2" y="9"/>
                    <a:pt x="4" y="9"/>
                  </a:cubicBezTo>
                  <a:cubicBezTo>
                    <a:pt x="7" y="9"/>
                    <a:pt x="9" y="7"/>
                    <a:pt x="9" y="5"/>
                  </a:cubicBezTo>
                  <a:cubicBezTo>
                    <a:pt x="9" y="2"/>
                    <a:pt x="7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95" name="Freeform 191" title=""/>
            <p:cNvSpPr/>
            <p:nvPr/>
          </p:nvSpPr>
          <p:spPr>
            <a:xfrm>
              <a:off x="2364" y="1083"/>
              <a:ext cx="20" cy="20"/>
            </a:xfrm>
            <a:custGeom>
              <a:cxnLst>
                <a:cxn ang="0">
                  <a:pos x="0" y="80"/>
                </a:cxn>
                <a:cxn ang="0">
                  <a:pos x="80" y="160"/>
                </a:cxn>
                <a:cxn ang="0">
                  <a:pos x="160" y="80"/>
                </a:cxn>
                <a:cxn ang="0">
                  <a:pos x="80" y="16"/>
                </a:cxn>
                <a:cxn ang="0">
                  <a:pos x="0" y="80"/>
                </a:cxn>
              </a:cxnLst>
              <a:rect l="l" t="t" r="r" b="b"/>
              <a:pathLst>
                <a:path w="10" h="10">
                  <a:moveTo>
                    <a:pt x="0" y="5"/>
                  </a:moveTo>
                  <a:cubicBezTo>
                    <a:pt x="0" y="7"/>
                    <a:pt x="2" y="10"/>
                    <a:pt x="5" y="10"/>
                  </a:cubicBezTo>
                  <a:cubicBezTo>
                    <a:pt x="7" y="10"/>
                    <a:pt x="10" y="8"/>
                    <a:pt x="10" y="5"/>
                  </a:cubicBezTo>
                  <a:cubicBezTo>
                    <a:pt x="10" y="3"/>
                    <a:pt x="8" y="1"/>
                    <a:pt x="5" y="1"/>
                  </a:cubicBezTo>
                  <a:cubicBezTo>
                    <a:pt x="3" y="0"/>
                    <a:pt x="1" y="2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96" name="Freeform 192" title=""/>
            <p:cNvSpPr/>
            <p:nvPr/>
          </p:nvSpPr>
          <p:spPr>
            <a:xfrm>
              <a:off x="2360" y="1137"/>
              <a:ext cx="20" cy="19"/>
            </a:xfrm>
            <a:custGeom>
              <a:cxnLst>
                <a:cxn ang="0">
                  <a:pos x="16" y="68"/>
                </a:cxn>
                <a:cxn ang="0">
                  <a:pos x="80" y="116"/>
                </a:cxn>
                <a:cxn ang="0">
                  <a:pos x="160" y="68"/>
                </a:cxn>
                <a:cxn ang="0">
                  <a:pos x="80" y="0"/>
                </a:cxn>
                <a:cxn ang="0">
                  <a:pos x="16" y="68"/>
                </a:cxn>
              </a:cxnLst>
              <a:rect l="l" t="t" r="r" b="b"/>
              <a:pathLst>
                <a:path w="10" h="10">
                  <a:moveTo>
                    <a:pt x="1" y="5"/>
                  </a:moveTo>
                  <a:cubicBezTo>
                    <a:pt x="0" y="7"/>
                    <a:pt x="2" y="9"/>
                    <a:pt x="5" y="9"/>
                  </a:cubicBezTo>
                  <a:cubicBezTo>
                    <a:pt x="7" y="10"/>
                    <a:pt x="10" y="8"/>
                    <a:pt x="10" y="5"/>
                  </a:cubicBezTo>
                  <a:cubicBezTo>
                    <a:pt x="10" y="3"/>
                    <a:pt x="8" y="0"/>
                    <a:pt x="5" y="0"/>
                  </a:cubicBezTo>
                  <a:cubicBezTo>
                    <a:pt x="3" y="0"/>
                    <a:pt x="1" y="2"/>
                    <a:pt x="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97" name="Freeform 193" title=""/>
            <p:cNvSpPr/>
            <p:nvPr/>
          </p:nvSpPr>
          <p:spPr>
            <a:xfrm>
              <a:off x="2216" y="599"/>
              <a:ext cx="33" cy="18"/>
            </a:xfrm>
            <a:custGeom>
              <a:cxnLst>
                <a:cxn ang="0">
                  <a:pos x="116" y="0"/>
                </a:cxn>
                <a:cxn ang="0">
                  <a:pos x="241" y="144"/>
                </a:cxn>
                <a:cxn ang="0">
                  <a:pos x="0" y="144"/>
                </a:cxn>
                <a:cxn ang="0">
                  <a:pos x="116" y="0"/>
                </a:cxn>
              </a:cxnLst>
              <a:rect l="l" t="t" r="r" b="b"/>
              <a:pathLst>
                <a:path w="17" h="9">
                  <a:moveTo>
                    <a:pt x="8" y="0"/>
                  </a:moveTo>
                  <a:cubicBezTo>
                    <a:pt x="13" y="0"/>
                    <a:pt x="17" y="4"/>
                    <a:pt x="17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</a:path>
              </a:pathLst>
            </a:custGeom>
            <a:solidFill>
              <a:srgbClr val="FCECE5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98" name="Freeform 194" title=""/>
            <p:cNvSpPr/>
            <p:nvPr/>
          </p:nvSpPr>
          <p:spPr>
            <a:xfrm>
              <a:off x="2275" y="560"/>
              <a:ext cx="34" cy="16"/>
            </a:xfrm>
            <a:custGeom>
              <a:cxnLst>
                <a:cxn ang="0">
                  <a:pos x="144" y="0"/>
                </a:cxn>
                <a:cxn ang="0">
                  <a:pos x="272" y="128"/>
                </a:cxn>
                <a:cxn ang="0">
                  <a:pos x="0" y="128"/>
                </a:cxn>
                <a:cxn ang="0">
                  <a:pos x="144" y="0"/>
                </a:cxn>
              </a:cxnLst>
              <a:rect l="l" t="t" r="r" b="b"/>
              <a:pathLst>
                <a:path w="17" h="8">
                  <a:moveTo>
                    <a:pt x="9" y="0"/>
                  </a:moveTo>
                  <a:cubicBezTo>
                    <a:pt x="14" y="0"/>
                    <a:pt x="17" y="3"/>
                    <a:pt x="17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4" y="0"/>
                    <a:pt x="9" y="0"/>
                  </a:cubicBezTo>
                </a:path>
              </a:pathLst>
            </a:custGeom>
            <a:solidFill>
              <a:srgbClr val="FCECE5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399" name="Freeform 195" title=""/>
            <p:cNvSpPr/>
            <p:nvPr/>
          </p:nvSpPr>
          <p:spPr>
            <a:xfrm>
              <a:off x="2338" y="544"/>
              <a:ext cx="34" cy="16"/>
            </a:xfrm>
            <a:custGeom>
              <a:cxnLst>
                <a:cxn ang="0">
                  <a:pos x="128" y="0"/>
                </a:cxn>
                <a:cxn ang="0">
                  <a:pos x="272" y="128"/>
                </a:cxn>
                <a:cxn ang="0">
                  <a:pos x="0" y="128"/>
                </a:cxn>
                <a:cxn ang="0">
                  <a:pos x="128" y="0"/>
                </a:cxn>
              </a:cxnLst>
              <a:rect l="l" t="t" r="r" b="b"/>
              <a:pathLst>
                <a:path w="17" h="8">
                  <a:moveTo>
                    <a:pt x="8" y="0"/>
                  </a:moveTo>
                  <a:cubicBezTo>
                    <a:pt x="13" y="0"/>
                    <a:pt x="17" y="3"/>
                    <a:pt x="17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</a:path>
              </a:pathLst>
            </a:custGeom>
            <a:solidFill>
              <a:srgbClr val="FCECE5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9400" name="Freeform 196" title=""/>
            <p:cNvSpPr/>
            <p:nvPr/>
          </p:nvSpPr>
          <p:spPr>
            <a:xfrm>
              <a:off x="2396" y="583"/>
              <a:ext cx="34" cy="18"/>
            </a:xfrm>
            <a:custGeom>
              <a:cxnLst>
                <a:cxn ang="0">
                  <a:pos x="128" y="0"/>
                </a:cxn>
                <a:cxn ang="0">
                  <a:pos x="272" y="144"/>
                </a:cxn>
                <a:cxn ang="0">
                  <a:pos x="0" y="144"/>
                </a:cxn>
                <a:cxn ang="0">
                  <a:pos x="128" y="0"/>
                </a:cxn>
              </a:cxnLst>
              <a:rect l="l" t="t" r="r" b="b"/>
              <a:pathLst>
                <a:path w="17" h="9">
                  <a:moveTo>
                    <a:pt x="8" y="0"/>
                  </a:moveTo>
                  <a:cubicBezTo>
                    <a:pt x="13" y="0"/>
                    <a:pt x="17" y="4"/>
                    <a:pt x="17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</a:path>
              </a:pathLst>
            </a:custGeom>
            <a:solidFill>
              <a:srgbClr val="FCECE5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</p:grpSp>
      <p:sp>
        <p:nvSpPr>
          <p:cNvPr id="9401" name="Text Box 215"/>
          <p:cNvSpPr txBox="1">
            <a:spLocks noChangeArrowheads="1"/>
          </p:cNvSpPr>
          <p:nvPr/>
        </p:nvSpPr>
        <p:spPr bwMode="auto">
          <a:xfrm>
            <a:off x="3270250" y="2501900"/>
            <a:ext cx="23383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lvl="0" indent="0" algn="ctr" eaLnBrk="1" hangingPunct="0"/>
            <a:r>
              <a:rPr lang="en-US" altLang="zh-CN" sz="4000" b="1" spc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  <a:r>
              <a:rPr lang="en-US" altLang="zh-CN" sz="4000" spc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</a:rPr>
              <a:t>/</a:t>
            </a:r>
            <a:r>
              <a:rPr lang="en-US" altLang="zh-CN" sz="4000" b="1" spc="0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en-US" altLang="zh-CN" sz="4000">
              <a:solidFill>
                <a:srgbClr val="2A323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402" name="Rectangle 329" title=""/>
          <p:cNvSpPr/>
          <p:nvPr/>
        </p:nvSpPr>
        <p:spPr>
          <a:xfrm>
            <a:off x="0" y="1588"/>
            <a:ext cx="9140825" cy="1646237"/>
          </a:xfrm>
          <a:prstGeom prst="rect">
            <a:avLst/>
          </a:prstGeom>
          <a:solidFill>
            <a:srgbClr val="EDE8C7"/>
          </a:solidFill>
          <a:ln>
            <a:noFill/>
            <a:miter lim="800000"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FF9900"/>
              </a:buClr>
              <a:buFont typeface="Wingdings" pitchFamily="2" charset="2"/>
              <a:buChar char="n"/>
            </a:pPr>
            <a:endParaRPr lang="zh-CN" altLang="en-US"/>
          </a:p>
        </p:txBody>
      </p:sp>
      <p:sp>
        <p:nvSpPr>
          <p:cNvPr id="9403" name="Rectangle 331" title=""/>
          <p:cNvSpPr/>
          <p:nvPr/>
        </p:nvSpPr>
        <p:spPr>
          <a:xfrm>
            <a:off x="0" y="3494088"/>
            <a:ext cx="9140825" cy="1646237"/>
          </a:xfrm>
          <a:prstGeom prst="rect">
            <a:avLst/>
          </a:prstGeom>
          <a:solidFill>
            <a:srgbClr val="EDE8C7"/>
          </a:solidFill>
          <a:ln>
            <a:noFill/>
            <a:miter lim="800000"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FF9900"/>
              </a:buClr>
              <a:buFont typeface="Wingdings" pitchFamily="2" charset="2"/>
              <a:buChar char="n"/>
            </a:pPr>
            <a:endParaRPr lang="zh-CN" altLang="en-US"/>
          </a:p>
        </p:txBody>
      </p:sp>
      <p:sp>
        <p:nvSpPr>
          <p:cNvPr id="9404" name="Text Box 332"/>
          <p:cNvSpPr txBox="1">
            <a:spLocks noChangeArrowheads="1"/>
          </p:cNvSpPr>
          <p:nvPr/>
        </p:nvSpPr>
        <p:spPr bwMode="auto">
          <a:xfrm>
            <a:off x="5510213" y="2733675"/>
            <a:ext cx="2011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lvl="0" indent="0" algn="ctr" eaLnBrk="1" hangingPunct="0"/>
            <a:r>
              <a:rPr lang="zh-CN" altLang="en-US" sz="1800" spc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单击添加标题文本</a:t>
            </a:r>
            <a:endParaRPr lang="zh-CN" altLang="en-US" sz="1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9405" name="Line 334" title=""/>
          <p:cNvCxnSpPr/>
          <p:nvPr/>
        </p:nvCxnSpPr>
        <p:spPr>
          <a:xfrm>
            <a:off x="0" y="3422650"/>
            <a:ext cx="14792325" cy="0"/>
          </a:xfrm>
          <a:prstGeom prst="line">
            <a:avLst/>
          </a:prstGeom>
          <a:noFill/>
          <a:ln w="25400">
            <a:solidFill>
              <a:srgbClr val="EDE8C7"/>
            </a:solidFill>
            <a:prstDash val="dash"/>
            <a:round/>
          </a:ln>
        </p:spPr>
      </p:cxnSp>
    </p:spTree>
  </p:cSld>
  <p:clrMapOvr>
    <a:masterClrMapping/>
  </p:clrMapOvr>
  <mc:AlternateContent>
    <mc:Choice xmlns:p14="http://schemas.microsoft.com/office/powerpoint/2010/main" Requires="p14">
      <p:transition p14:dur="7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6" presetClass="emph" presetSubtype="0" autoRev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30" dur="150" fill="hold"/>
                                        <p:tgtEl>
                                          <p:spTgt spid="923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9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9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6" presetClass="emph" presetSubtype="0" autoRev="1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39" dur="150" fill="hold"/>
                                        <p:tgtEl>
                                          <p:spTgt spid="937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" presetClass="entr" presetSubtype="1" decel="5000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1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0124 L 0.49861 -0.00093" ptsTypes="">
                                      <p:cBhvr>
                                        <p:cTn id="59" dur="3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00247 L -0.50208 -0.00216" ptsTypes="">
                                      <p:cBhvr>
                                        <p:cTn id="61" dur="3000" fill="hold"/>
                                        <p:tgtEl>
                                          <p:spTgt spid="9405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01" grpId="0"/>
      <p:bldP spid="940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solidFill>
          <a:srgbClr val="26C6DA"/>
        </a:solidFill>
      </p:bgPr>
    </p:bg>
    <p:spTree>
      <p:nvGrpSpPr>
        <p:cNvPr id="1" name="" title=""/>
        <p:cNvGrpSpPr/>
        <p:nvPr/>
      </p:nvGrpSpPr>
      <p:grpSpPr/>
      <p:cxnSp>
        <p:nvCxnSpPr>
          <p:cNvPr id="27650" name="Line 2" title=""/>
          <p:cNvCxnSpPr/>
          <p:nvPr/>
        </p:nvCxnSpPr>
        <p:spPr>
          <a:xfrm flipV="1">
            <a:off x="-5003800" y="1714500"/>
            <a:ext cx="14144625" cy="22225"/>
          </a:xfrm>
          <a:prstGeom prst="line">
            <a:avLst/>
          </a:prstGeom>
          <a:noFill/>
          <a:ln w="25400">
            <a:solidFill>
              <a:srgbClr val="EDE8C7"/>
            </a:solidFill>
            <a:prstDash val="dash"/>
            <a:round/>
          </a:ln>
        </p:spPr>
      </p:cxnSp>
      <p:grpSp>
        <p:nvGrpSpPr>
          <p:cNvPr id="27651" name="Group 3" title=""/>
          <p:cNvGrpSpPr/>
          <p:nvPr/>
        </p:nvGrpSpPr>
        <p:grpSpPr>
          <a:xfrm>
            <a:off x="250825" y="2787650"/>
            <a:ext cx="1201738" cy="71438"/>
            <a:chOff x="4759" y="1740"/>
            <a:chExt cx="757" cy="45"/>
          </a:xfrm>
        </p:grpSpPr>
        <p:sp>
          <p:nvSpPr>
            <p:cNvPr id="27652" name="Rectangle 4" title=""/>
            <p:cNvSpPr/>
            <p:nvPr/>
          </p:nvSpPr>
          <p:spPr>
            <a:xfrm>
              <a:off x="5339" y="1740"/>
              <a:ext cx="177" cy="45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653" name="Rectangle 5" title=""/>
            <p:cNvSpPr/>
            <p:nvPr/>
          </p:nvSpPr>
          <p:spPr>
            <a:xfrm>
              <a:off x="4759" y="1740"/>
              <a:ext cx="522" cy="45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27654" name="Group 6" title=""/>
          <p:cNvGrpSpPr/>
          <p:nvPr/>
        </p:nvGrpSpPr>
        <p:grpSpPr>
          <a:xfrm>
            <a:off x="3968750" y="3146425"/>
            <a:ext cx="1201738" cy="74613"/>
            <a:chOff x="4477" y="2290"/>
            <a:chExt cx="757" cy="47"/>
          </a:xfrm>
        </p:grpSpPr>
        <p:sp>
          <p:nvSpPr>
            <p:cNvPr id="27655" name="Rectangle 7" title=""/>
            <p:cNvSpPr/>
            <p:nvPr/>
          </p:nvSpPr>
          <p:spPr>
            <a:xfrm>
              <a:off x="4477" y="2290"/>
              <a:ext cx="176" cy="47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656" name="Rectangle 8" title=""/>
            <p:cNvSpPr/>
            <p:nvPr/>
          </p:nvSpPr>
          <p:spPr>
            <a:xfrm>
              <a:off x="4710" y="2290"/>
              <a:ext cx="524" cy="47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27657" name="Group 9" title=""/>
          <p:cNvGrpSpPr/>
          <p:nvPr/>
        </p:nvGrpSpPr>
        <p:grpSpPr>
          <a:xfrm>
            <a:off x="2597150" y="2424113"/>
            <a:ext cx="1201738" cy="74612"/>
            <a:chOff x="3596" y="2055"/>
            <a:chExt cx="757" cy="47"/>
          </a:xfrm>
        </p:grpSpPr>
        <p:sp>
          <p:nvSpPr>
            <p:cNvPr id="27658" name="Rectangle 10" title=""/>
            <p:cNvSpPr/>
            <p:nvPr/>
          </p:nvSpPr>
          <p:spPr>
            <a:xfrm>
              <a:off x="4178" y="2055"/>
              <a:ext cx="175" cy="47"/>
            </a:xfrm>
            <a:prstGeom prst="rect">
              <a:avLst/>
            </a:prstGeom>
            <a:solidFill>
              <a:schemeClr val="accent1">
                <a:alpha val="30196"/>
              </a:schemeClr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659" name="Rectangle 11" title=""/>
            <p:cNvSpPr/>
            <p:nvPr/>
          </p:nvSpPr>
          <p:spPr>
            <a:xfrm>
              <a:off x="3596" y="2055"/>
              <a:ext cx="524" cy="47"/>
            </a:xfrm>
            <a:prstGeom prst="rect">
              <a:avLst/>
            </a:prstGeom>
            <a:solidFill>
              <a:schemeClr val="accent1">
                <a:alpha val="30196"/>
              </a:schemeClr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27660" name="Group 12" title=""/>
          <p:cNvGrpSpPr/>
          <p:nvPr/>
        </p:nvGrpSpPr>
        <p:grpSpPr>
          <a:xfrm>
            <a:off x="6515100" y="2316163"/>
            <a:ext cx="1203325" cy="74612"/>
            <a:chOff x="4886" y="1938"/>
            <a:chExt cx="759" cy="47"/>
          </a:xfrm>
        </p:grpSpPr>
        <p:sp>
          <p:nvSpPr>
            <p:cNvPr id="27661" name="Rectangle 13" title=""/>
            <p:cNvSpPr/>
            <p:nvPr/>
          </p:nvSpPr>
          <p:spPr>
            <a:xfrm>
              <a:off x="5468" y="1938"/>
              <a:ext cx="177" cy="47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662" name="Rectangle 14" title=""/>
            <p:cNvSpPr/>
            <p:nvPr/>
          </p:nvSpPr>
          <p:spPr>
            <a:xfrm>
              <a:off x="4886" y="1938"/>
              <a:ext cx="524" cy="47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27663" name="Group 15" title=""/>
          <p:cNvGrpSpPr/>
          <p:nvPr/>
        </p:nvGrpSpPr>
        <p:grpSpPr>
          <a:xfrm>
            <a:off x="4857750" y="1922463"/>
            <a:ext cx="1201738" cy="71437"/>
            <a:chOff x="4759" y="1740"/>
            <a:chExt cx="757" cy="45"/>
          </a:xfrm>
        </p:grpSpPr>
        <p:sp>
          <p:nvSpPr>
            <p:cNvPr id="27664" name="Rectangle 16" title=""/>
            <p:cNvSpPr/>
            <p:nvPr/>
          </p:nvSpPr>
          <p:spPr>
            <a:xfrm>
              <a:off x="5339" y="1740"/>
              <a:ext cx="177" cy="45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665" name="Rectangle 17" title=""/>
            <p:cNvSpPr/>
            <p:nvPr/>
          </p:nvSpPr>
          <p:spPr>
            <a:xfrm>
              <a:off x="4759" y="1740"/>
              <a:ext cx="522" cy="45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27666" name="Group 18" title=""/>
          <p:cNvGrpSpPr/>
          <p:nvPr/>
        </p:nvGrpSpPr>
        <p:grpSpPr>
          <a:xfrm rot="10800000">
            <a:off x="787400" y="2192338"/>
            <a:ext cx="2163763" cy="1082675"/>
            <a:chOff x="1837" y="302"/>
            <a:chExt cx="1364" cy="682"/>
          </a:xfrm>
        </p:grpSpPr>
        <p:sp>
          <p:nvSpPr>
            <p:cNvPr id="27667" name="Freeform 19" title=""/>
            <p:cNvSpPr/>
            <p:nvPr/>
          </p:nvSpPr>
          <p:spPr>
            <a:xfrm>
              <a:off x="1839" y="302"/>
              <a:ext cx="1360" cy="71"/>
            </a:xfrm>
            <a:custGeom>
              <a:cxnLst>
                <a:cxn ang="0">
                  <a:pos x="10597" y="544"/>
                </a:cxn>
                <a:cxn ang="0">
                  <a:pos x="0" y="467"/>
                </a:cxn>
                <a:cxn ang="0">
                  <a:pos x="476" y="0"/>
                </a:cxn>
                <a:cxn ang="0">
                  <a:pos x="10121" y="77"/>
                </a:cxn>
                <a:cxn ang="0">
                  <a:pos x="10597" y="544"/>
                </a:cxn>
              </a:cxnLst>
              <a:rect l="l" t="t" r="r" b="b"/>
              <a:pathLst>
                <a:path w="686" h="36">
                  <a:moveTo>
                    <a:pt x="686" y="36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13"/>
                    <a:pt x="14" y="0"/>
                    <a:pt x="31" y="0"/>
                  </a:cubicBezTo>
                  <a:cubicBezTo>
                    <a:pt x="655" y="5"/>
                    <a:pt x="655" y="5"/>
                    <a:pt x="655" y="5"/>
                  </a:cubicBezTo>
                  <a:cubicBezTo>
                    <a:pt x="672" y="5"/>
                    <a:pt x="686" y="19"/>
                    <a:pt x="686" y="36"/>
                  </a:cubicBezTo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668" name="Freeform 20" title=""/>
            <p:cNvSpPr/>
            <p:nvPr/>
          </p:nvSpPr>
          <p:spPr>
            <a:xfrm>
              <a:off x="1920" y="363"/>
              <a:ext cx="1192" cy="621"/>
            </a:xfrm>
            <a:custGeom>
              <a:cxnLst>
                <a:cxn ang="0">
                  <a:pos x="8957" y="4849"/>
                </a:cxn>
                <a:cxn ang="0">
                  <a:pos x="296" y="4772"/>
                </a:cxn>
                <a:cxn ang="0">
                  <a:pos x="0" y="4476"/>
                </a:cxn>
                <a:cxn ang="0">
                  <a:pos x="32" y="0"/>
                </a:cxn>
                <a:cxn ang="0">
                  <a:pos x="9300" y="79"/>
                </a:cxn>
                <a:cxn ang="0">
                  <a:pos x="9268" y="4555"/>
                </a:cxn>
                <a:cxn ang="0">
                  <a:pos x="8957" y="4849"/>
                </a:cxn>
              </a:cxnLst>
              <a:rect l="l" t="t" r="r" b="b"/>
              <a:pathLst>
                <a:path w="601" h="313">
                  <a:moveTo>
                    <a:pt x="579" y="313"/>
                  </a:moveTo>
                  <a:cubicBezTo>
                    <a:pt x="19" y="308"/>
                    <a:pt x="19" y="308"/>
                    <a:pt x="19" y="308"/>
                  </a:cubicBezTo>
                  <a:cubicBezTo>
                    <a:pt x="8" y="308"/>
                    <a:pt x="0" y="299"/>
                    <a:pt x="0" y="289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601" y="5"/>
                    <a:pt x="601" y="5"/>
                    <a:pt x="601" y="5"/>
                  </a:cubicBezTo>
                  <a:cubicBezTo>
                    <a:pt x="599" y="294"/>
                    <a:pt x="599" y="294"/>
                    <a:pt x="599" y="294"/>
                  </a:cubicBezTo>
                  <a:cubicBezTo>
                    <a:pt x="599" y="304"/>
                    <a:pt x="590" y="313"/>
                    <a:pt x="579" y="313"/>
                  </a:cubicBezTo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669" name="Freeform 21" title=""/>
            <p:cNvSpPr/>
            <p:nvPr/>
          </p:nvSpPr>
          <p:spPr>
            <a:xfrm>
              <a:off x="1900" y="340"/>
              <a:ext cx="1192" cy="620"/>
            </a:xfrm>
            <a:custGeom>
              <a:cxnLst>
                <a:cxn ang="0">
                  <a:pos x="8957" y="4817"/>
                </a:cxn>
                <a:cxn ang="0">
                  <a:pos x="296" y="4740"/>
                </a:cxn>
                <a:cxn ang="0">
                  <a:pos x="0" y="4429"/>
                </a:cxn>
                <a:cxn ang="0">
                  <a:pos x="32" y="0"/>
                </a:cxn>
                <a:cxn ang="0">
                  <a:pos x="9300" y="79"/>
                </a:cxn>
                <a:cxn ang="0">
                  <a:pos x="9268" y="4508"/>
                </a:cxn>
                <a:cxn ang="0">
                  <a:pos x="8957" y="4817"/>
                </a:cxn>
              </a:cxnLst>
              <a:rect l="l" t="t" r="r" b="b"/>
              <a:pathLst>
                <a:path w="601" h="313">
                  <a:moveTo>
                    <a:pt x="579" y="313"/>
                  </a:moveTo>
                  <a:cubicBezTo>
                    <a:pt x="19" y="308"/>
                    <a:pt x="19" y="308"/>
                    <a:pt x="19" y="308"/>
                  </a:cubicBezTo>
                  <a:cubicBezTo>
                    <a:pt x="8" y="308"/>
                    <a:pt x="0" y="299"/>
                    <a:pt x="0" y="28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601" y="5"/>
                    <a:pt x="601" y="5"/>
                    <a:pt x="601" y="5"/>
                  </a:cubicBezTo>
                  <a:cubicBezTo>
                    <a:pt x="599" y="293"/>
                    <a:pt x="599" y="293"/>
                    <a:pt x="599" y="293"/>
                  </a:cubicBezTo>
                  <a:cubicBezTo>
                    <a:pt x="599" y="304"/>
                    <a:pt x="590" y="313"/>
                    <a:pt x="579" y="313"/>
                  </a:cubicBezTo>
                </a:path>
              </a:pathLst>
            </a:custGeom>
            <a:solidFill>
              <a:srgbClr val="F5EBE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670" name="Freeform 22" title=""/>
            <p:cNvSpPr/>
            <p:nvPr/>
          </p:nvSpPr>
          <p:spPr>
            <a:xfrm>
              <a:off x="1924" y="361"/>
              <a:ext cx="1188" cy="14"/>
            </a:xfrm>
            <a:custGeom>
              <a:cxnLst>
                <a:cxn ang="0">
                  <a:pos x="0" y="2"/>
                </a:cxn>
                <a:cxn ang="0">
                  <a:pos x="0" y="4"/>
                </a:cxn>
                <a:cxn ang="0">
                  <a:pos x="1188" y="14"/>
                </a:cxn>
                <a:cxn ang="0">
                  <a:pos x="1188" y="1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1188" y="14"/>
                </a:cxn>
                <a:cxn ang="0">
                  <a:pos x="1188" y="1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"/>
                </a:cxn>
              </a:cxnLst>
              <a:rect l="l" t="t" r="r" b="b"/>
              <a:pathLst>
                <a:path w="1188" h="14">
                  <a:moveTo>
                    <a:pt x="0" y="2"/>
                  </a:moveTo>
                  <a:lnTo>
                    <a:pt x="0" y="4"/>
                  </a:lnTo>
                  <a:lnTo>
                    <a:pt x="1188" y="14"/>
                  </a:lnTo>
                  <a:lnTo>
                    <a:pt x="1188" y="1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4"/>
                  </a:lnTo>
                  <a:lnTo>
                    <a:pt x="1188" y="14"/>
                  </a:lnTo>
                  <a:lnTo>
                    <a:pt x="1188" y="1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A1A1A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671" name="Freeform 23" title=""/>
            <p:cNvSpPr/>
            <p:nvPr/>
          </p:nvSpPr>
          <p:spPr>
            <a:xfrm>
              <a:off x="1924" y="361"/>
              <a:ext cx="1188" cy="14"/>
            </a:xfrm>
            <a:custGeom>
              <a:cxnLst>
                <a:cxn ang="0">
                  <a:pos x="0" y="2"/>
                </a:cxn>
                <a:cxn ang="0">
                  <a:pos x="0" y="4"/>
                </a:cxn>
                <a:cxn ang="0">
                  <a:pos x="1188" y="14"/>
                </a:cxn>
                <a:cxn ang="0">
                  <a:pos x="1188" y="1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1188" y="14"/>
                </a:cxn>
                <a:cxn ang="0">
                  <a:pos x="1188" y="1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"/>
                </a:cxn>
              </a:cxnLst>
              <a:rect l="l" t="t" r="r" b="b"/>
              <a:pathLst>
                <a:path w="1188" h="14">
                  <a:moveTo>
                    <a:pt x="0" y="2"/>
                  </a:moveTo>
                  <a:lnTo>
                    <a:pt x="0" y="4"/>
                  </a:lnTo>
                  <a:lnTo>
                    <a:pt x="1188" y="14"/>
                  </a:lnTo>
                  <a:lnTo>
                    <a:pt x="1188" y="1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4"/>
                  </a:lnTo>
                  <a:lnTo>
                    <a:pt x="1188" y="14"/>
                  </a:lnTo>
                  <a:lnTo>
                    <a:pt x="1188" y="1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2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672" name="Freeform 24" title=""/>
            <p:cNvSpPr>
              <a:spLocks noEditPoints="1"/>
            </p:cNvSpPr>
            <p:nvPr/>
          </p:nvSpPr>
          <p:spPr>
            <a:xfrm>
              <a:off x="1837" y="348"/>
              <a:ext cx="1364" cy="27"/>
            </a:xfrm>
            <a:custGeom>
              <a:cxnLst>
                <a:cxn ang="0">
                  <a:pos x="0" y="108"/>
                </a:cxn>
                <a:cxn ang="0">
                  <a:pos x="0" y="108"/>
                </a:cxn>
                <a:cxn ang="0">
                  <a:pos x="0" y="108"/>
                </a:cxn>
                <a:cxn ang="0">
                  <a:pos x="0" y="108"/>
                </a:cxn>
                <a:cxn ang="0">
                  <a:pos x="10597" y="71"/>
                </a:cxn>
                <a:cxn ang="0">
                  <a:pos x="10613" y="179"/>
                </a:cxn>
                <a:cxn ang="0">
                  <a:pos x="9937" y="179"/>
                </a:cxn>
                <a:cxn ang="0">
                  <a:pos x="9937" y="179"/>
                </a:cxn>
                <a:cxn ang="0">
                  <a:pos x="9937" y="193"/>
                </a:cxn>
                <a:cxn ang="0">
                  <a:pos x="9937" y="193"/>
                </a:cxn>
                <a:cxn ang="0">
                  <a:pos x="10628" y="193"/>
                </a:cxn>
                <a:cxn ang="0">
                  <a:pos x="10628" y="71"/>
                </a:cxn>
                <a:cxn ang="0">
                  <a:pos x="10597" y="71"/>
                </a:cxn>
                <a:cxn ang="0">
                  <a:pos x="0" y="56"/>
                </a:cxn>
                <a:cxn ang="0">
                  <a:pos x="0" y="108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0" y="108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0" y="108"/>
                </a:cxn>
                <a:cxn ang="0">
                  <a:pos x="676" y="123"/>
                </a:cxn>
                <a:cxn ang="0">
                  <a:pos x="676" y="108"/>
                </a:cxn>
                <a:cxn ang="0">
                  <a:pos x="676" y="108"/>
                </a:cxn>
                <a:cxn ang="0">
                  <a:pos x="16" y="108"/>
                </a:cxn>
                <a:cxn ang="0">
                  <a:pos x="32" y="0"/>
                </a:cxn>
                <a:cxn ang="0">
                  <a:pos x="0" y="0"/>
                </a:cxn>
              </a:cxnLst>
              <a:rect l="l" t="t" r="r" b="b"/>
              <a:pathLst>
                <a:path w="688" h="14"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moveTo>
                    <a:pt x="686" y="5"/>
                  </a:moveTo>
                  <a:cubicBezTo>
                    <a:pt x="686" y="8"/>
                    <a:pt x="687" y="10"/>
                    <a:pt x="687" y="13"/>
                  </a:cubicBezTo>
                  <a:cubicBezTo>
                    <a:pt x="643" y="13"/>
                    <a:pt x="643" y="13"/>
                    <a:pt x="643" y="13"/>
                  </a:cubicBezTo>
                  <a:cubicBezTo>
                    <a:pt x="643" y="13"/>
                    <a:pt x="643" y="13"/>
                    <a:pt x="643" y="13"/>
                  </a:cubicBezTo>
                  <a:cubicBezTo>
                    <a:pt x="643" y="14"/>
                    <a:pt x="643" y="14"/>
                    <a:pt x="643" y="14"/>
                  </a:cubicBezTo>
                  <a:cubicBezTo>
                    <a:pt x="643" y="14"/>
                    <a:pt x="643" y="14"/>
                    <a:pt x="643" y="14"/>
                  </a:cubicBezTo>
                  <a:cubicBezTo>
                    <a:pt x="688" y="14"/>
                    <a:pt x="688" y="14"/>
                    <a:pt x="688" y="14"/>
                  </a:cubicBezTo>
                  <a:cubicBezTo>
                    <a:pt x="688" y="5"/>
                    <a:pt x="688" y="5"/>
                    <a:pt x="688" y="5"/>
                  </a:cubicBezTo>
                  <a:cubicBezTo>
                    <a:pt x="686" y="5"/>
                    <a:pt x="686" y="5"/>
                    <a:pt x="686" y="5"/>
                  </a:cubicBezTo>
                  <a:moveTo>
                    <a:pt x="0" y="4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0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4" y="8"/>
                    <a:pt x="44" y="8"/>
                    <a:pt x="44" y="8"/>
                  </a:cubicBezTo>
                  <a:cubicBezTo>
                    <a:pt x="44" y="8"/>
                    <a:pt x="44" y="8"/>
                    <a:pt x="44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5"/>
                    <a:pt x="1" y="2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0D0D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673" name="Freeform 25" title=""/>
            <p:cNvSpPr/>
            <p:nvPr/>
          </p:nvSpPr>
          <p:spPr>
            <a:xfrm>
              <a:off x="1839" y="348"/>
              <a:ext cx="1360" cy="25"/>
            </a:xfrm>
            <a:custGeom>
              <a:cxnLst>
                <a:cxn ang="0">
                  <a:pos x="16" y="0"/>
                </a:cxn>
                <a:cxn ang="0">
                  <a:pos x="0" y="108"/>
                </a:cxn>
                <a:cxn ang="0">
                  <a:pos x="664" y="108"/>
                </a:cxn>
                <a:cxn ang="0">
                  <a:pos x="664" y="92"/>
                </a:cxn>
                <a:cxn ang="0">
                  <a:pos x="9920" y="163"/>
                </a:cxn>
                <a:cxn ang="0">
                  <a:pos x="9920" y="177"/>
                </a:cxn>
                <a:cxn ang="0">
                  <a:pos x="10597" y="177"/>
                </a:cxn>
                <a:cxn ang="0">
                  <a:pos x="10581" y="71"/>
                </a:cxn>
                <a:cxn ang="0">
                  <a:pos x="16" y="0"/>
                </a:cxn>
              </a:cxnLst>
              <a:rect l="l" t="t" r="r" b="b"/>
              <a:pathLst>
                <a:path w="686" h="13">
                  <a:moveTo>
                    <a:pt x="1" y="0"/>
                  </a:moveTo>
                  <a:cubicBezTo>
                    <a:pt x="0" y="2"/>
                    <a:pt x="0" y="5"/>
                    <a:pt x="0" y="8"/>
                  </a:cubicBezTo>
                  <a:cubicBezTo>
                    <a:pt x="43" y="8"/>
                    <a:pt x="43" y="8"/>
                    <a:pt x="43" y="8"/>
                  </a:cubicBezTo>
                  <a:cubicBezTo>
                    <a:pt x="43" y="7"/>
                    <a:pt x="43" y="7"/>
                    <a:pt x="43" y="7"/>
                  </a:cubicBezTo>
                  <a:cubicBezTo>
                    <a:pt x="642" y="12"/>
                    <a:pt x="642" y="12"/>
                    <a:pt x="642" y="12"/>
                  </a:cubicBezTo>
                  <a:cubicBezTo>
                    <a:pt x="642" y="13"/>
                    <a:pt x="642" y="13"/>
                    <a:pt x="642" y="13"/>
                  </a:cubicBezTo>
                  <a:cubicBezTo>
                    <a:pt x="686" y="13"/>
                    <a:pt x="686" y="13"/>
                    <a:pt x="686" y="13"/>
                  </a:cubicBezTo>
                  <a:cubicBezTo>
                    <a:pt x="686" y="10"/>
                    <a:pt x="685" y="8"/>
                    <a:pt x="685" y="5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D0D0D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674" name="Freeform 26" title=""/>
            <p:cNvSpPr>
              <a:spLocks noEditPoints="1"/>
            </p:cNvSpPr>
            <p:nvPr/>
          </p:nvSpPr>
          <p:spPr>
            <a:xfrm>
              <a:off x="3092" y="373"/>
              <a:ext cx="20" cy="2"/>
            </a:xfrm>
            <a:custGeom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0" y="2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</a:cxnLst>
              <a:rect l="l" t="t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2"/>
                  </a:lnTo>
                  <a:lnTo>
                    <a:pt x="0" y="2"/>
                  </a:lnTo>
                  <a:close/>
                  <a:moveTo>
                    <a:pt x="20" y="0"/>
                  </a:moveTo>
                  <a:lnTo>
                    <a:pt x="20" y="0"/>
                  </a:lnTo>
                  <a:close/>
                </a:path>
              </a:pathLst>
            </a:custGeom>
            <a:solidFill>
              <a:srgbClr val="D0D0D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675" name="Freeform 27" title=""/>
            <p:cNvSpPr>
              <a:spLocks noEditPoints="1"/>
            </p:cNvSpPr>
            <p:nvPr/>
          </p:nvSpPr>
          <p:spPr>
            <a:xfrm>
              <a:off x="3092" y="373"/>
              <a:ext cx="20" cy="2"/>
            </a:xfrm>
            <a:custGeom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0" y="2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</a:cxnLst>
              <a:rect l="l" t="t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2"/>
                  </a:lnTo>
                  <a:lnTo>
                    <a:pt x="0" y="2"/>
                  </a:lnTo>
                  <a:moveTo>
                    <a:pt x="20" y="0"/>
                  </a:moveTo>
                  <a:lnTo>
                    <a:pt x="20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676" name="Freeform 28" title=""/>
            <p:cNvSpPr>
              <a:spLocks noEditPoints="1"/>
            </p:cNvSpPr>
            <p:nvPr/>
          </p:nvSpPr>
          <p:spPr>
            <a:xfrm>
              <a:off x="1924" y="363"/>
              <a:ext cx="1168" cy="12"/>
            </a:xfrm>
            <a:custGeom>
              <a:cxnLst>
                <a:cxn ang="0">
                  <a:pos x="527" y="6"/>
                </a:cxn>
                <a:cxn ang="0">
                  <a:pos x="1168" y="12"/>
                </a:cxn>
                <a:cxn ang="0">
                  <a:pos x="1168" y="12"/>
                </a:cxn>
                <a:cxn ang="0">
                  <a:pos x="527" y="6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</a:cxnLst>
              <a:rect l="l" t="t" r="r" b="b"/>
              <a:pathLst>
                <a:path w="1168" h="12">
                  <a:moveTo>
                    <a:pt x="527" y="6"/>
                  </a:moveTo>
                  <a:lnTo>
                    <a:pt x="1168" y="12"/>
                  </a:lnTo>
                  <a:lnTo>
                    <a:pt x="527" y="6"/>
                  </a:lnTo>
                  <a:close/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BC6C6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677" name="Freeform 29" title=""/>
            <p:cNvSpPr>
              <a:spLocks noEditPoints="1"/>
            </p:cNvSpPr>
            <p:nvPr/>
          </p:nvSpPr>
          <p:spPr>
            <a:xfrm>
              <a:off x="1924" y="363"/>
              <a:ext cx="1168" cy="12"/>
            </a:xfrm>
            <a:custGeom>
              <a:cxnLst>
                <a:cxn ang="0">
                  <a:pos x="527" y="6"/>
                </a:cxn>
                <a:cxn ang="0">
                  <a:pos x="1168" y="12"/>
                </a:cxn>
                <a:cxn ang="0">
                  <a:pos x="1168" y="12"/>
                </a:cxn>
                <a:cxn ang="0">
                  <a:pos x="527" y="6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</a:cxnLst>
              <a:rect l="l" t="t" r="r" b="b"/>
              <a:pathLst>
                <a:path w="1168" h="12">
                  <a:moveTo>
                    <a:pt x="527" y="6"/>
                  </a:moveTo>
                  <a:lnTo>
                    <a:pt x="1168" y="12"/>
                  </a:lnTo>
                  <a:lnTo>
                    <a:pt x="527" y="6"/>
                  </a:lnTo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678" name="Freeform 30" title=""/>
            <p:cNvSpPr/>
            <p:nvPr/>
          </p:nvSpPr>
          <p:spPr>
            <a:xfrm>
              <a:off x="1924" y="361"/>
              <a:ext cx="1188" cy="14"/>
            </a:xfrm>
            <a:custGeom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527" y="8"/>
                </a:cxn>
                <a:cxn ang="0">
                  <a:pos x="1168" y="14"/>
                </a:cxn>
                <a:cxn ang="0">
                  <a:pos x="1188" y="14"/>
                </a:cxn>
                <a:cxn ang="0">
                  <a:pos x="1188" y="12"/>
                </a:cxn>
                <a:cxn ang="0">
                  <a:pos x="1188" y="12"/>
                </a:cxn>
                <a:cxn ang="0">
                  <a:pos x="1188" y="10"/>
                </a:cxn>
                <a:cxn ang="0">
                  <a:pos x="0" y="0"/>
                </a:cxn>
              </a:cxnLst>
              <a:rect l="l" t="t" r="r" b="b"/>
              <a:pathLst>
                <a:path w="1188" h="14">
                  <a:moveTo>
                    <a:pt x="0" y="0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527" y="8"/>
                  </a:lnTo>
                  <a:lnTo>
                    <a:pt x="1168" y="14"/>
                  </a:lnTo>
                  <a:lnTo>
                    <a:pt x="1188" y="14"/>
                  </a:lnTo>
                  <a:lnTo>
                    <a:pt x="1188" y="12"/>
                  </a:lnTo>
                  <a:lnTo>
                    <a:pt x="1188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A1A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679" name="Freeform 31" title=""/>
            <p:cNvSpPr/>
            <p:nvPr/>
          </p:nvSpPr>
          <p:spPr>
            <a:xfrm>
              <a:off x="1924" y="361"/>
              <a:ext cx="1188" cy="14"/>
            </a:xfrm>
            <a:custGeom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527" y="8"/>
                </a:cxn>
                <a:cxn ang="0">
                  <a:pos x="1168" y="14"/>
                </a:cxn>
                <a:cxn ang="0">
                  <a:pos x="1188" y="14"/>
                </a:cxn>
                <a:cxn ang="0">
                  <a:pos x="1188" y="12"/>
                </a:cxn>
                <a:cxn ang="0">
                  <a:pos x="1188" y="12"/>
                </a:cxn>
                <a:cxn ang="0">
                  <a:pos x="1188" y="10"/>
                </a:cxn>
                <a:cxn ang="0">
                  <a:pos x="0" y="0"/>
                </a:cxn>
              </a:cxnLst>
              <a:rect l="l" t="t" r="r" b="b"/>
              <a:pathLst>
                <a:path w="1188" h="14">
                  <a:moveTo>
                    <a:pt x="0" y="0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527" y="8"/>
                  </a:lnTo>
                  <a:lnTo>
                    <a:pt x="1168" y="14"/>
                  </a:lnTo>
                  <a:lnTo>
                    <a:pt x="1188" y="14"/>
                  </a:lnTo>
                  <a:lnTo>
                    <a:pt x="1188" y="12"/>
                  </a:lnTo>
                  <a:lnTo>
                    <a:pt x="1188" y="1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680" name="Freeform 32" title=""/>
            <p:cNvSpPr/>
            <p:nvPr/>
          </p:nvSpPr>
          <p:spPr>
            <a:xfrm>
              <a:off x="2265" y="798"/>
              <a:ext cx="250" cy="130"/>
            </a:xfrm>
            <a:custGeom>
              <a:cxnLst>
                <a:cxn ang="0">
                  <a:pos x="248" y="130"/>
                </a:cxn>
                <a:cxn ang="0">
                  <a:pos x="0" y="128"/>
                </a:cxn>
                <a:cxn ang="0">
                  <a:pos x="2" y="0"/>
                </a:cxn>
                <a:cxn ang="0">
                  <a:pos x="250" y="2"/>
                </a:cxn>
                <a:cxn ang="0">
                  <a:pos x="248" y="130"/>
                </a:cxn>
              </a:cxnLst>
              <a:rect l="l" t="t" r="r" b="b"/>
              <a:pathLst>
                <a:path w="250" h="130">
                  <a:moveTo>
                    <a:pt x="248" y="130"/>
                  </a:moveTo>
                  <a:lnTo>
                    <a:pt x="0" y="128"/>
                  </a:lnTo>
                  <a:lnTo>
                    <a:pt x="2" y="0"/>
                  </a:lnTo>
                  <a:lnTo>
                    <a:pt x="250" y="2"/>
                  </a:lnTo>
                  <a:lnTo>
                    <a:pt x="248" y="130"/>
                  </a:lnTo>
                  <a:close/>
                </a:path>
              </a:pathLst>
            </a:custGeom>
            <a:solidFill>
              <a:srgbClr val="E3D8D8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681" name="Freeform 33" title=""/>
            <p:cNvSpPr/>
            <p:nvPr/>
          </p:nvSpPr>
          <p:spPr>
            <a:xfrm>
              <a:off x="2265" y="796"/>
              <a:ext cx="250" cy="134"/>
            </a:xfrm>
            <a:custGeom>
              <a:cxnLst>
                <a:cxn ang="0">
                  <a:pos x="248" y="132"/>
                </a:cxn>
                <a:cxn ang="0">
                  <a:pos x="248" y="132"/>
                </a:cxn>
                <a:cxn ang="0">
                  <a:pos x="2" y="130"/>
                </a:cxn>
                <a:cxn ang="0">
                  <a:pos x="4" y="2"/>
                </a:cxn>
                <a:cxn ang="0">
                  <a:pos x="248" y="4"/>
                </a:cxn>
                <a:cxn ang="0">
                  <a:pos x="246" y="132"/>
                </a:cxn>
                <a:cxn ang="0">
                  <a:pos x="248" y="132"/>
                </a:cxn>
                <a:cxn ang="0">
                  <a:pos x="248" y="132"/>
                </a:cxn>
                <a:cxn ang="0">
                  <a:pos x="248" y="132"/>
                </a:cxn>
                <a:cxn ang="0">
                  <a:pos x="250" y="132"/>
                </a:cxn>
                <a:cxn ang="0">
                  <a:pos x="250" y="2"/>
                </a:cxn>
                <a:cxn ang="0">
                  <a:pos x="0" y="0"/>
                </a:cxn>
                <a:cxn ang="0">
                  <a:pos x="0" y="132"/>
                </a:cxn>
                <a:cxn ang="0">
                  <a:pos x="250" y="134"/>
                </a:cxn>
                <a:cxn ang="0">
                  <a:pos x="250" y="132"/>
                </a:cxn>
                <a:cxn ang="0">
                  <a:pos x="248" y="132"/>
                </a:cxn>
              </a:cxnLst>
              <a:rect l="l" t="t" r="r" b="b"/>
              <a:pathLst>
                <a:path w="250" h="134">
                  <a:moveTo>
                    <a:pt x="248" y="132"/>
                  </a:moveTo>
                  <a:lnTo>
                    <a:pt x="248" y="132"/>
                  </a:lnTo>
                  <a:lnTo>
                    <a:pt x="2" y="130"/>
                  </a:lnTo>
                  <a:lnTo>
                    <a:pt x="4" y="2"/>
                  </a:lnTo>
                  <a:lnTo>
                    <a:pt x="248" y="4"/>
                  </a:lnTo>
                  <a:lnTo>
                    <a:pt x="246" y="132"/>
                  </a:lnTo>
                  <a:lnTo>
                    <a:pt x="248" y="132"/>
                  </a:lnTo>
                  <a:lnTo>
                    <a:pt x="250" y="132"/>
                  </a:lnTo>
                  <a:lnTo>
                    <a:pt x="250" y="2"/>
                  </a:lnTo>
                  <a:lnTo>
                    <a:pt x="0" y="0"/>
                  </a:lnTo>
                  <a:lnTo>
                    <a:pt x="0" y="132"/>
                  </a:lnTo>
                  <a:lnTo>
                    <a:pt x="250" y="134"/>
                  </a:lnTo>
                  <a:lnTo>
                    <a:pt x="250" y="132"/>
                  </a:lnTo>
                  <a:lnTo>
                    <a:pt x="248" y="132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682" name="Freeform 34" title=""/>
            <p:cNvSpPr/>
            <p:nvPr/>
          </p:nvSpPr>
          <p:spPr>
            <a:xfrm>
              <a:off x="2265" y="800"/>
              <a:ext cx="250" cy="130"/>
            </a:xfrm>
            <a:custGeom>
              <a:cxnLst>
                <a:cxn ang="0">
                  <a:pos x="250" y="130"/>
                </a:cxn>
                <a:cxn ang="0">
                  <a:pos x="0" y="128"/>
                </a:cxn>
                <a:cxn ang="0">
                  <a:pos x="0" y="126"/>
                </a:cxn>
                <a:cxn ang="0">
                  <a:pos x="246" y="128"/>
                </a:cxn>
                <a:cxn ang="0">
                  <a:pos x="248" y="0"/>
                </a:cxn>
                <a:cxn ang="0">
                  <a:pos x="250" y="0"/>
                </a:cxn>
                <a:cxn ang="0">
                  <a:pos x="250" y="130"/>
                </a:cxn>
              </a:cxnLst>
              <a:rect l="l" t="t" r="r" b="b"/>
              <a:pathLst>
                <a:path w="250" h="130">
                  <a:moveTo>
                    <a:pt x="250" y="130"/>
                  </a:moveTo>
                  <a:lnTo>
                    <a:pt x="0" y="128"/>
                  </a:lnTo>
                  <a:lnTo>
                    <a:pt x="0" y="126"/>
                  </a:lnTo>
                  <a:lnTo>
                    <a:pt x="246" y="128"/>
                  </a:lnTo>
                  <a:lnTo>
                    <a:pt x="248" y="0"/>
                  </a:lnTo>
                  <a:lnTo>
                    <a:pt x="250" y="0"/>
                  </a:lnTo>
                  <a:lnTo>
                    <a:pt x="250" y="1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683" name="Freeform 35" title=""/>
            <p:cNvSpPr/>
            <p:nvPr/>
          </p:nvSpPr>
          <p:spPr>
            <a:xfrm>
              <a:off x="1974" y="439"/>
              <a:ext cx="1086" cy="339"/>
            </a:xfrm>
            <a:custGeom>
              <a:cxnLst>
                <a:cxn ang="0">
                  <a:pos x="1084" y="339"/>
                </a:cxn>
                <a:cxn ang="0">
                  <a:pos x="0" y="329"/>
                </a:cxn>
                <a:cxn ang="0">
                  <a:pos x="2" y="0"/>
                </a:cxn>
                <a:cxn ang="0">
                  <a:pos x="1086" y="10"/>
                </a:cxn>
                <a:cxn ang="0">
                  <a:pos x="1084" y="339"/>
                </a:cxn>
              </a:cxnLst>
              <a:rect l="l" t="t" r="r" b="b"/>
              <a:pathLst>
                <a:path w="1086" h="339">
                  <a:moveTo>
                    <a:pt x="1084" y="339"/>
                  </a:moveTo>
                  <a:lnTo>
                    <a:pt x="0" y="329"/>
                  </a:lnTo>
                  <a:lnTo>
                    <a:pt x="2" y="0"/>
                  </a:lnTo>
                  <a:lnTo>
                    <a:pt x="1086" y="10"/>
                  </a:lnTo>
                  <a:lnTo>
                    <a:pt x="1084" y="339"/>
                  </a:lnTo>
                  <a:close/>
                </a:path>
              </a:pathLst>
            </a:custGeom>
            <a:solidFill>
              <a:srgbClr val="E3D8D8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684" name="Freeform 36" title=""/>
            <p:cNvSpPr/>
            <p:nvPr/>
          </p:nvSpPr>
          <p:spPr>
            <a:xfrm>
              <a:off x="1974" y="439"/>
              <a:ext cx="1086" cy="339"/>
            </a:xfrm>
            <a:custGeom>
              <a:cxnLst>
                <a:cxn ang="0">
                  <a:pos x="1084" y="339"/>
                </a:cxn>
                <a:cxn ang="0">
                  <a:pos x="0" y="329"/>
                </a:cxn>
                <a:cxn ang="0">
                  <a:pos x="2" y="0"/>
                </a:cxn>
                <a:cxn ang="0">
                  <a:pos x="1086" y="10"/>
                </a:cxn>
                <a:cxn ang="0">
                  <a:pos x="1084" y="339"/>
                </a:cxn>
              </a:cxnLst>
              <a:rect l="l" t="t" r="r" b="b"/>
              <a:pathLst>
                <a:path w="1086" h="339">
                  <a:moveTo>
                    <a:pt x="1084" y="339"/>
                  </a:moveTo>
                  <a:lnTo>
                    <a:pt x="0" y="329"/>
                  </a:lnTo>
                  <a:lnTo>
                    <a:pt x="2" y="0"/>
                  </a:lnTo>
                  <a:lnTo>
                    <a:pt x="1086" y="10"/>
                  </a:lnTo>
                  <a:lnTo>
                    <a:pt x="1084" y="339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685" name="Freeform 37" title=""/>
            <p:cNvSpPr/>
            <p:nvPr/>
          </p:nvSpPr>
          <p:spPr>
            <a:xfrm>
              <a:off x="1968" y="435"/>
              <a:ext cx="1098" cy="347"/>
            </a:xfrm>
            <a:custGeom>
              <a:cxnLst>
                <a:cxn ang="0">
                  <a:pos x="1090" y="343"/>
                </a:cxn>
                <a:cxn ang="0">
                  <a:pos x="1090" y="337"/>
                </a:cxn>
                <a:cxn ang="0">
                  <a:pos x="10" y="329"/>
                </a:cxn>
                <a:cxn ang="0">
                  <a:pos x="14" y="10"/>
                </a:cxn>
                <a:cxn ang="0">
                  <a:pos x="1086" y="18"/>
                </a:cxn>
                <a:cxn ang="0">
                  <a:pos x="1084" y="343"/>
                </a:cxn>
                <a:cxn ang="0">
                  <a:pos x="1090" y="343"/>
                </a:cxn>
                <a:cxn ang="0">
                  <a:pos x="1090" y="337"/>
                </a:cxn>
                <a:cxn ang="0">
                  <a:pos x="1090" y="343"/>
                </a:cxn>
                <a:cxn ang="0">
                  <a:pos x="1094" y="343"/>
                </a:cxn>
                <a:cxn ang="0">
                  <a:pos x="1098" y="8"/>
                </a:cxn>
                <a:cxn ang="0">
                  <a:pos x="2" y="0"/>
                </a:cxn>
                <a:cxn ang="0">
                  <a:pos x="0" y="339"/>
                </a:cxn>
                <a:cxn ang="0">
                  <a:pos x="1094" y="347"/>
                </a:cxn>
                <a:cxn ang="0">
                  <a:pos x="1094" y="343"/>
                </a:cxn>
                <a:cxn ang="0">
                  <a:pos x="1090" y="343"/>
                </a:cxn>
              </a:cxnLst>
              <a:rect l="l" t="t" r="r" b="b"/>
              <a:pathLst>
                <a:path w="1098" h="347">
                  <a:moveTo>
                    <a:pt x="1090" y="343"/>
                  </a:moveTo>
                  <a:lnTo>
                    <a:pt x="1090" y="337"/>
                  </a:lnTo>
                  <a:lnTo>
                    <a:pt x="10" y="329"/>
                  </a:lnTo>
                  <a:lnTo>
                    <a:pt x="14" y="10"/>
                  </a:lnTo>
                  <a:lnTo>
                    <a:pt x="1086" y="18"/>
                  </a:lnTo>
                  <a:lnTo>
                    <a:pt x="1084" y="343"/>
                  </a:lnTo>
                  <a:lnTo>
                    <a:pt x="1090" y="343"/>
                  </a:lnTo>
                  <a:lnTo>
                    <a:pt x="1090" y="337"/>
                  </a:lnTo>
                  <a:lnTo>
                    <a:pt x="1090" y="343"/>
                  </a:lnTo>
                  <a:lnTo>
                    <a:pt x="1094" y="343"/>
                  </a:lnTo>
                  <a:lnTo>
                    <a:pt x="1098" y="8"/>
                  </a:lnTo>
                  <a:lnTo>
                    <a:pt x="2" y="0"/>
                  </a:lnTo>
                  <a:lnTo>
                    <a:pt x="0" y="339"/>
                  </a:lnTo>
                  <a:lnTo>
                    <a:pt x="1094" y="347"/>
                  </a:lnTo>
                  <a:lnTo>
                    <a:pt x="1094" y="343"/>
                  </a:lnTo>
                  <a:lnTo>
                    <a:pt x="1090" y="343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686" name="Freeform 38" title=""/>
            <p:cNvSpPr/>
            <p:nvPr/>
          </p:nvSpPr>
          <p:spPr>
            <a:xfrm>
              <a:off x="1968" y="435"/>
              <a:ext cx="1098" cy="347"/>
            </a:xfrm>
            <a:custGeom>
              <a:cxnLst>
                <a:cxn ang="0">
                  <a:pos x="1090" y="343"/>
                </a:cxn>
                <a:cxn ang="0">
                  <a:pos x="1090" y="337"/>
                </a:cxn>
                <a:cxn ang="0">
                  <a:pos x="10" y="329"/>
                </a:cxn>
                <a:cxn ang="0">
                  <a:pos x="14" y="10"/>
                </a:cxn>
                <a:cxn ang="0">
                  <a:pos x="1086" y="18"/>
                </a:cxn>
                <a:cxn ang="0">
                  <a:pos x="1084" y="343"/>
                </a:cxn>
                <a:cxn ang="0">
                  <a:pos x="1090" y="343"/>
                </a:cxn>
                <a:cxn ang="0">
                  <a:pos x="1090" y="337"/>
                </a:cxn>
                <a:cxn ang="0">
                  <a:pos x="1090" y="343"/>
                </a:cxn>
                <a:cxn ang="0">
                  <a:pos x="1094" y="343"/>
                </a:cxn>
                <a:cxn ang="0">
                  <a:pos x="1098" y="8"/>
                </a:cxn>
                <a:cxn ang="0">
                  <a:pos x="2" y="0"/>
                </a:cxn>
                <a:cxn ang="0">
                  <a:pos x="0" y="339"/>
                </a:cxn>
                <a:cxn ang="0">
                  <a:pos x="1094" y="347"/>
                </a:cxn>
                <a:cxn ang="0">
                  <a:pos x="1094" y="343"/>
                </a:cxn>
                <a:cxn ang="0">
                  <a:pos x="1090" y="343"/>
                </a:cxn>
              </a:cxnLst>
              <a:rect l="l" t="t" r="r" b="b"/>
              <a:pathLst>
                <a:path w="1098" h="347">
                  <a:moveTo>
                    <a:pt x="1090" y="343"/>
                  </a:moveTo>
                  <a:lnTo>
                    <a:pt x="1090" y="337"/>
                  </a:lnTo>
                  <a:lnTo>
                    <a:pt x="10" y="329"/>
                  </a:lnTo>
                  <a:lnTo>
                    <a:pt x="14" y="10"/>
                  </a:lnTo>
                  <a:lnTo>
                    <a:pt x="1086" y="18"/>
                  </a:lnTo>
                  <a:lnTo>
                    <a:pt x="1084" y="343"/>
                  </a:lnTo>
                  <a:lnTo>
                    <a:pt x="1090" y="343"/>
                  </a:lnTo>
                  <a:lnTo>
                    <a:pt x="1090" y="337"/>
                  </a:lnTo>
                  <a:lnTo>
                    <a:pt x="1090" y="343"/>
                  </a:lnTo>
                  <a:lnTo>
                    <a:pt x="1094" y="343"/>
                  </a:lnTo>
                  <a:lnTo>
                    <a:pt x="1098" y="8"/>
                  </a:lnTo>
                  <a:lnTo>
                    <a:pt x="2" y="0"/>
                  </a:lnTo>
                  <a:lnTo>
                    <a:pt x="0" y="339"/>
                  </a:lnTo>
                  <a:lnTo>
                    <a:pt x="1094" y="347"/>
                  </a:lnTo>
                  <a:lnTo>
                    <a:pt x="1094" y="343"/>
                  </a:lnTo>
                  <a:lnTo>
                    <a:pt x="1090" y="343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687" name="Freeform 39" title=""/>
            <p:cNvSpPr/>
            <p:nvPr/>
          </p:nvSpPr>
          <p:spPr>
            <a:xfrm>
              <a:off x="1974" y="449"/>
              <a:ext cx="1092" cy="333"/>
            </a:xfrm>
            <a:custGeom>
              <a:cxnLst>
                <a:cxn ang="0">
                  <a:pos x="1088" y="333"/>
                </a:cxn>
                <a:cxn ang="0">
                  <a:pos x="0" y="325"/>
                </a:cxn>
                <a:cxn ang="0">
                  <a:pos x="0" y="315"/>
                </a:cxn>
                <a:cxn ang="0">
                  <a:pos x="1078" y="323"/>
                </a:cxn>
                <a:cxn ang="0">
                  <a:pos x="1080" y="0"/>
                </a:cxn>
                <a:cxn ang="0">
                  <a:pos x="1092" y="0"/>
                </a:cxn>
                <a:cxn ang="0">
                  <a:pos x="1088" y="333"/>
                </a:cxn>
              </a:cxnLst>
              <a:rect l="l" t="t" r="r" b="b"/>
              <a:pathLst>
                <a:path w="1092" h="333">
                  <a:moveTo>
                    <a:pt x="1088" y="333"/>
                  </a:moveTo>
                  <a:lnTo>
                    <a:pt x="0" y="325"/>
                  </a:lnTo>
                  <a:lnTo>
                    <a:pt x="0" y="315"/>
                  </a:lnTo>
                  <a:lnTo>
                    <a:pt x="1078" y="323"/>
                  </a:lnTo>
                  <a:lnTo>
                    <a:pt x="1080" y="0"/>
                  </a:lnTo>
                  <a:lnTo>
                    <a:pt x="1092" y="0"/>
                  </a:lnTo>
                  <a:lnTo>
                    <a:pt x="1088" y="3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688" name="Freeform 40" title=""/>
            <p:cNvSpPr/>
            <p:nvPr/>
          </p:nvSpPr>
          <p:spPr>
            <a:xfrm>
              <a:off x="2001" y="530"/>
              <a:ext cx="64" cy="50"/>
            </a:xfrm>
            <a:custGeom>
              <a:cxnLst>
                <a:cxn ang="0">
                  <a:pos x="512" y="400"/>
                </a:cxn>
                <a:cxn ang="0">
                  <a:pos x="0" y="384"/>
                </a:cxn>
                <a:cxn ang="0">
                  <a:pos x="0" y="80"/>
                </a:cxn>
                <a:cxn ang="0">
                  <a:pos x="96" y="0"/>
                </a:cxn>
                <a:cxn ang="0">
                  <a:pos x="512" y="0"/>
                </a:cxn>
                <a:cxn ang="0">
                  <a:pos x="512" y="400"/>
                </a:cxn>
              </a:cxnLst>
              <a:rect l="l" t="t" r="r" b="b"/>
              <a:pathLst>
                <a:path w="32" h="25">
                  <a:moveTo>
                    <a:pt x="32" y="25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689" name="Freeform 41" title=""/>
            <p:cNvSpPr>
              <a:spLocks noEditPoints="1"/>
            </p:cNvSpPr>
            <p:nvPr/>
          </p:nvSpPr>
          <p:spPr>
            <a:xfrm>
              <a:off x="1999" y="528"/>
              <a:ext cx="70" cy="52"/>
            </a:xfrm>
            <a:custGeom>
              <a:cxnLst>
                <a:cxn ang="0">
                  <a:pos x="496" y="0"/>
                </a:cxn>
                <a:cxn ang="0">
                  <a:pos x="64" y="0"/>
                </a:cxn>
                <a:cxn ang="0">
                  <a:pos x="0" y="64"/>
                </a:cxn>
                <a:cxn ang="0">
                  <a:pos x="0" y="336"/>
                </a:cxn>
                <a:cxn ang="0">
                  <a:pos x="64" y="416"/>
                </a:cxn>
                <a:cxn ang="0">
                  <a:pos x="496" y="416"/>
                </a:cxn>
                <a:cxn ang="0">
                  <a:pos x="560" y="352"/>
                </a:cxn>
                <a:cxn ang="0">
                  <a:pos x="560" y="64"/>
                </a:cxn>
                <a:cxn ang="0">
                  <a:pos x="496" y="0"/>
                </a:cxn>
                <a:cxn ang="0">
                  <a:pos x="96" y="32"/>
                </a:cxn>
                <a:cxn ang="0">
                  <a:pos x="448" y="32"/>
                </a:cxn>
                <a:cxn ang="0">
                  <a:pos x="512" y="112"/>
                </a:cxn>
                <a:cxn ang="0">
                  <a:pos x="512" y="320"/>
                </a:cxn>
                <a:cxn ang="0">
                  <a:pos x="448" y="400"/>
                </a:cxn>
                <a:cxn ang="0">
                  <a:pos x="96" y="400"/>
                </a:cxn>
                <a:cxn ang="0">
                  <a:pos x="32" y="320"/>
                </a:cxn>
                <a:cxn ang="0">
                  <a:pos x="32" y="96"/>
                </a:cxn>
                <a:cxn ang="0">
                  <a:pos x="96" y="32"/>
                </a:cxn>
              </a:cxnLst>
              <a:rect l="l" t="t" r="r" b="b"/>
              <a:pathLst>
                <a:path w="35" h="26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4" y="24"/>
                    <a:pt x="35" y="22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0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690" name="Freeform 42" title=""/>
            <p:cNvSpPr/>
            <p:nvPr/>
          </p:nvSpPr>
          <p:spPr>
            <a:xfrm>
              <a:off x="2085" y="530"/>
              <a:ext cx="63" cy="50"/>
            </a:xfrm>
            <a:custGeom>
              <a:cxnLst>
                <a:cxn ang="0">
                  <a:pos x="480" y="400"/>
                </a:cxn>
                <a:cxn ang="0">
                  <a:pos x="0" y="400"/>
                </a:cxn>
                <a:cxn ang="0">
                  <a:pos x="0" y="96"/>
                </a:cxn>
                <a:cxn ang="0">
                  <a:pos x="93" y="0"/>
                </a:cxn>
                <a:cxn ang="0">
                  <a:pos x="480" y="0"/>
                </a:cxn>
                <a:cxn ang="0">
                  <a:pos x="480" y="400"/>
                </a:cxn>
              </a:cxnLst>
              <a:rect l="l" t="t" r="r" b="b"/>
              <a:pathLst>
                <a:path w="32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691" name="Freeform 43" title=""/>
            <p:cNvSpPr>
              <a:spLocks noEditPoints="1"/>
            </p:cNvSpPr>
            <p:nvPr/>
          </p:nvSpPr>
          <p:spPr>
            <a:xfrm>
              <a:off x="2083" y="528"/>
              <a:ext cx="67" cy="54"/>
            </a:xfrm>
            <a:custGeom>
              <a:cxnLst>
                <a:cxn ang="0">
                  <a:pos x="465" y="0"/>
                </a:cxn>
                <a:cxn ang="0">
                  <a:pos x="63" y="0"/>
                </a:cxn>
                <a:cxn ang="0">
                  <a:pos x="0" y="64"/>
                </a:cxn>
                <a:cxn ang="0">
                  <a:pos x="0" y="352"/>
                </a:cxn>
                <a:cxn ang="0">
                  <a:pos x="47" y="416"/>
                </a:cxn>
                <a:cxn ang="0">
                  <a:pos x="451" y="432"/>
                </a:cxn>
                <a:cxn ang="0">
                  <a:pos x="512" y="352"/>
                </a:cxn>
                <a:cxn ang="0">
                  <a:pos x="512" y="80"/>
                </a:cxn>
                <a:cxn ang="0">
                  <a:pos x="465" y="0"/>
                </a:cxn>
                <a:cxn ang="0">
                  <a:pos x="93" y="32"/>
                </a:cxn>
                <a:cxn ang="0">
                  <a:pos x="420" y="32"/>
                </a:cxn>
                <a:cxn ang="0">
                  <a:pos x="465" y="112"/>
                </a:cxn>
                <a:cxn ang="0">
                  <a:pos x="465" y="336"/>
                </a:cxn>
                <a:cxn ang="0">
                  <a:pos x="420" y="400"/>
                </a:cxn>
                <a:cxn ang="0">
                  <a:pos x="77" y="400"/>
                </a:cxn>
                <a:cxn ang="0">
                  <a:pos x="32" y="320"/>
                </a:cxn>
                <a:cxn ang="0">
                  <a:pos x="32" y="112"/>
                </a:cxn>
                <a:cxn ang="0">
                  <a:pos x="93" y="32"/>
                </a:cxn>
              </a:cxnLst>
              <a:rect l="l" t="t" r="r" b="b"/>
              <a:pathLst>
                <a:path w="34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1" y="26"/>
                    <a:pt x="3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1" y="4"/>
                    <a:pt x="31" y="7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3"/>
                    <a:pt x="30" y="25"/>
                    <a:pt x="28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3" y="25"/>
                    <a:pt x="2" y="23"/>
                    <a:pt x="2" y="20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3" y="2"/>
                    <a:pt x="6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692" name="Freeform 44" title=""/>
            <p:cNvSpPr/>
            <p:nvPr/>
          </p:nvSpPr>
          <p:spPr>
            <a:xfrm>
              <a:off x="2166" y="530"/>
              <a:ext cx="65" cy="50"/>
            </a:xfrm>
            <a:custGeom>
              <a:cxnLst>
                <a:cxn ang="0">
                  <a:pos x="481" y="400"/>
                </a:cxn>
                <a:cxn ang="0">
                  <a:pos x="0" y="400"/>
                </a:cxn>
                <a:cxn ang="0">
                  <a:pos x="0" y="96"/>
                </a:cxn>
                <a:cxn ang="0">
                  <a:pos x="93" y="0"/>
                </a:cxn>
                <a:cxn ang="0">
                  <a:pos x="496" y="16"/>
                </a:cxn>
                <a:cxn ang="0">
                  <a:pos x="481" y="400"/>
                </a:cxn>
              </a:cxnLst>
              <a:rect l="l" t="t" r="r" b="b"/>
              <a:pathLst>
                <a:path w="33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33" y="1"/>
                    <a:pt x="33" y="1"/>
                    <a:pt x="33" y="1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693" name="Freeform 45" title=""/>
            <p:cNvSpPr>
              <a:spLocks noEditPoints="1"/>
            </p:cNvSpPr>
            <p:nvPr/>
          </p:nvSpPr>
          <p:spPr>
            <a:xfrm>
              <a:off x="2164" y="528"/>
              <a:ext cx="69" cy="54"/>
            </a:xfrm>
            <a:custGeom>
              <a:cxnLst>
                <a:cxn ang="0">
                  <a:pos x="467" y="0"/>
                </a:cxn>
                <a:cxn ang="0">
                  <a:pos x="63" y="0"/>
                </a:cxn>
                <a:cxn ang="0">
                  <a:pos x="16" y="80"/>
                </a:cxn>
                <a:cxn ang="0">
                  <a:pos x="0" y="352"/>
                </a:cxn>
                <a:cxn ang="0">
                  <a:pos x="63" y="432"/>
                </a:cxn>
                <a:cxn ang="0">
                  <a:pos x="467" y="432"/>
                </a:cxn>
                <a:cxn ang="0">
                  <a:pos x="528" y="352"/>
                </a:cxn>
                <a:cxn ang="0">
                  <a:pos x="528" y="80"/>
                </a:cxn>
                <a:cxn ang="0">
                  <a:pos x="467" y="0"/>
                </a:cxn>
                <a:cxn ang="0">
                  <a:pos x="93" y="32"/>
                </a:cxn>
                <a:cxn ang="0">
                  <a:pos x="420" y="48"/>
                </a:cxn>
                <a:cxn ang="0">
                  <a:pos x="481" y="112"/>
                </a:cxn>
                <a:cxn ang="0">
                  <a:pos x="481" y="336"/>
                </a:cxn>
                <a:cxn ang="0">
                  <a:pos x="420" y="400"/>
                </a:cxn>
                <a:cxn ang="0">
                  <a:pos x="93" y="400"/>
                </a:cxn>
                <a:cxn ang="0">
                  <a:pos x="32" y="336"/>
                </a:cxn>
                <a:cxn ang="0">
                  <a:pos x="32" y="112"/>
                </a:cxn>
                <a:cxn ang="0">
                  <a:pos x="93" y="32"/>
                </a:cxn>
              </a:cxnLst>
              <a:rect l="l" t="t" r="r" b="b"/>
              <a:pathLst>
                <a:path w="35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5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3"/>
                    <a:pt x="28" y="3"/>
                    <a:pt x="28" y="3"/>
                  </a:cubicBezTo>
                  <a:cubicBezTo>
                    <a:pt x="31" y="3"/>
                    <a:pt x="32" y="5"/>
                    <a:pt x="32" y="7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694" name="Freeform 46" title=""/>
            <p:cNvSpPr/>
            <p:nvPr/>
          </p:nvSpPr>
          <p:spPr>
            <a:xfrm>
              <a:off x="2249" y="532"/>
              <a:ext cx="64" cy="50"/>
            </a:xfrm>
            <a:custGeom>
              <a:cxnLst>
                <a:cxn ang="0">
                  <a:pos x="512" y="400"/>
                </a:cxn>
                <a:cxn ang="0">
                  <a:pos x="0" y="384"/>
                </a:cxn>
                <a:cxn ang="0">
                  <a:pos x="0" y="80"/>
                </a:cxn>
                <a:cxn ang="0">
                  <a:pos x="96" y="0"/>
                </a:cxn>
                <a:cxn ang="0">
                  <a:pos x="512" y="0"/>
                </a:cxn>
                <a:cxn ang="0">
                  <a:pos x="512" y="400"/>
                </a:cxn>
              </a:cxnLst>
              <a:rect l="l" t="t" r="r" b="b"/>
              <a:pathLst>
                <a:path w="32" h="25">
                  <a:moveTo>
                    <a:pt x="32" y="25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25"/>
                    <a:pt x="32" y="25"/>
                    <a:pt x="32" y="25"/>
                  </a:cubicBezTo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695" name="Freeform 47" title=""/>
            <p:cNvSpPr>
              <a:spLocks noEditPoints="1"/>
            </p:cNvSpPr>
            <p:nvPr/>
          </p:nvSpPr>
          <p:spPr>
            <a:xfrm>
              <a:off x="2247" y="530"/>
              <a:ext cx="70" cy="52"/>
            </a:xfrm>
            <a:custGeom>
              <a:cxnLst>
                <a:cxn ang="0">
                  <a:pos x="496" y="0"/>
                </a:cxn>
                <a:cxn ang="0">
                  <a:pos x="64" y="0"/>
                </a:cxn>
                <a:cxn ang="0">
                  <a:pos x="0" y="64"/>
                </a:cxn>
                <a:cxn ang="0">
                  <a:pos x="0" y="352"/>
                </a:cxn>
                <a:cxn ang="0">
                  <a:pos x="64" y="416"/>
                </a:cxn>
                <a:cxn ang="0">
                  <a:pos x="496" y="416"/>
                </a:cxn>
                <a:cxn ang="0">
                  <a:pos x="560" y="352"/>
                </a:cxn>
                <a:cxn ang="0">
                  <a:pos x="560" y="64"/>
                </a:cxn>
                <a:cxn ang="0">
                  <a:pos x="496" y="0"/>
                </a:cxn>
                <a:cxn ang="0">
                  <a:pos x="96" y="32"/>
                </a:cxn>
                <a:cxn ang="0">
                  <a:pos x="448" y="32"/>
                </a:cxn>
                <a:cxn ang="0">
                  <a:pos x="512" y="112"/>
                </a:cxn>
                <a:cxn ang="0">
                  <a:pos x="512" y="320"/>
                </a:cxn>
                <a:cxn ang="0">
                  <a:pos x="448" y="400"/>
                </a:cxn>
                <a:cxn ang="0">
                  <a:pos x="96" y="400"/>
                </a:cxn>
                <a:cxn ang="0">
                  <a:pos x="32" y="320"/>
                </a:cxn>
                <a:cxn ang="0">
                  <a:pos x="32" y="96"/>
                </a:cxn>
                <a:cxn ang="0">
                  <a:pos x="96" y="32"/>
                </a:cxn>
              </a:cxnLst>
              <a:rect l="l" t="t" r="r" b="b"/>
              <a:pathLst>
                <a:path w="35" h="26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5" y="24"/>
                    <a:pt x="35" y="22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1" y="0"/>
                  </a:cubicBezTo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0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4"/>
                    <a:pt x="4" y="2"/>
                    <a:pt x="6" y="2"/>
                  </a:cubicBezTo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696" name="Freeform 48" title=""/>
            <p:cNvSpPr/>
            <p:nvPr/>
          </p:nvSpPr>
          <p:spPr>
            <a:xfrm>
              <a:off x="2333" y="532"/>
              <a:ext cx="63" cy="50"/>
            </a:xfrm>
            <a:custGeom>
              <a:cxnLst>
                <a:cxn ang="0">
                  <a:pos x="480" y="400"/>
                </a:cxn>
                <a:cxn ang="0">
                  <a:pos x="0" y="400"/>
                </a:cxn>
                <a:cxn ang="0">
                  <a:pos x="0" y="96"/>
                </a:cxn>
                <a:cxn ang="0">
                  <a:pos x="93" y="0"/>
                </a:cxn>
                <a:cxn ang="0">
                  <a:pos x="480" y="0"/>
                </a:cxn>
                <a:cxn ang="0">
                  <a:pos x="480" y="400"/>
                </a:cxn>
              </a:cxnLst>
              <a:rect l="l" t="t" r="r" b="b"/>
              <a:pathLst>
                <a:path w="32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25"/>
                    <a:pt x="32" y="25"/>
                    <a:pt x="32" y="25"/>
                  </a:cubicBezTo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697" name="Freeform 49" title=""/>
            <p:cNvSpPr>
              <a:spLocks noEditPoints="1"/>
            </p:cNvSpPr>
            <p:nvPr/>
          </p:nvSpPr>
          <p:spPr>
            <a:xfrm>
              <a:off x="2331" y="530"/>
              <a:ext cx="67" cy="53"/>
            </a:xfrm>
            <a:custGeom>
              <a:cxnLst>
                <a:cxn ang="0">
                  <a:pos x="465" y="0"/>
                </a:cxn>
                <a:cxn ang="0">
                  <a:pos x="63" y="0"/>
                </a:cxn>
                <a:cxn ang="0">
                  <a:pos x="0" y="61"/>
                </a:cxn>
                <a:cxn ang="0">
                  <a:pos x="0" y="324"/>
                </a:cxn>
                <a:cxn ang="0">
                  <a:pos x="63" y="385"/>
                </a:cxn>
                <a:cxn ang="0">
                  <a:pos x="451" y="400"/>
                </a:cxn>
                <a:cxn ang="0">
                  <a:pos x="512" y="324"/>
                </a:cxn>
                <a:cxn ang="0">
                  <a:pos x="512" y="77"/>
                </a:cxn>
                <a:cxn ang="0">
                  <a:pos x="465" y="0"/>
                </a:cxn>
                <a:cxn ang="0">
                  <a:pos x="93" y="31"/>
                </a:cxn>
                <a:cxn ang="0">
                  <a:pos x="420" y="31"/>
                </a:cxn>
                <a:cxn ang="0">
                  <a:pos x="481" y="104"/>
                </a:cxn>
                <a:cxn ang="0">
                  <a:pos x="465" y="308"/>
                </a:cxn>
                <a:cxn ang="0">
                  <a:pos x="420" y="369"/>
                </a:cxn>
                <a:cxn ang="0">
                  <a:pos x="77" y="369"/>
                </a:cxn>
                <a:cxn ang="0">
                  <a:pos x="32" y="296"/>
                </a:cxn>
                <a:cxn ang="0">
                  <a:pos x="32" y="104"/>
                </a:cxn>
                <a:cxn ang="0">
                  <a:pos x="93" y="31"/>
                </a:cxn>
              </a:cxnLst>
              <a:rect l="l" t="t" r="r" b="b"/>
              <a:pathLst>
                <a:path w="34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1" y="26"/>
                    <a:pt x="4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3"/>
                    <a:pt x="30" y="25"/>
                    <a:pt x="28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3" y="25"/>
                    <a:pt x="2" y="23"/>
                    <a:pt x="2" y="20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4" y="2"/>
                    <a:pt x="6" y="2"/>
                  </a:cubicBezTo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698" name="Freeform 50" title=""/>
            <p:cNvSpPr/>
            <p:nvPr/>
          </p:nvSpPr>
          <p:spPr>
            <a:xfrm>
              <a:off x="2414" y="532"/>
              <a:ext cx="65" cy="50"/>
            </a:xfrm>
            <a:custGeom>
              <a:cxnLst>
                <a:cxn ang="0">
                  <a:pos x="481" y="400"/>
                </a:cxn>
                <a:cxn ang="0">
                  <a:pos x="0" y="400"/>
                </a:cxn>
                <a:cxn ang="0">
                  <a:pos x="16" y="96"/>
                </a:cxn>
                <a:cxn ang="0">
                  <a:pos x="93" y="0"/>
                </a:cxn>
                <a:cxn ang="0">
                  <a:pos x="496" y="16"/>
                </a:cxn>
                <a:cxn ang="0">
                  <a:pos x="481" y="400"/>
                </a:cxn>
              </a:cxnLst>
              <a:rect l="l" t="t" r="r" b="b"/>
              <a:pathLst>
                <a:path w="33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33" y="1"/>
                    <a:pt x="33" y="1"/>
                    <a:pt x="33" y="1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699" name="Freeform 51" title=""/>
            <p:cNvSpPr>
              <a:spLocks noEditPoints="1"/>
            </p:cNvSpPr>
            <p:nvPr/>
          </p:nvSpPr>
          <p:spPr>
            <a:xfrm>
              <a:off x="2412" y="530"/>
              <a:ext cx="69" cy="53"/>
            </a:xfrm>
            <a:custGeom>
              <a:cxnLst>
                <a:cxn ang="0">
                  <a:pos x="467" y="0"/>
                </a:cxn>
                <a:cxn ang="0">
                  <a:pos x="63" y="0"/>
                </a:cxn>
                <a:cxn ang="0">
                  <a:pos x="16" y="77"/>
                </a:cxn>
                <a:cxn ang="0">
                  <a:pos x="0" y="324"/>
                </a:cxn>
                <a:cxn ang="0">
                  <a:pos x="63" y="400"/>
                </a:cxn>
                <a:cxn ang="0">
                  <a:pos x="467" y="400"/>
                </a:cxn>
                <a:cxn ang="0">
                  <a:pos x="528" y="324"/>
                </a:cxn>
                <a:cxn ang="0">
                  <a:pos x="528" y="77"/>
                </a:cxn>
                <a:cxn ang="0">
                  <a:pos x="467" y="0"/>
                </a:cxn>
                <a:cxn ang="0">
                  <a:pos x="93" y="31"/>
                </a:cxn>
                <a:cxn ang="0">
                  <a:pos x="420" y="47"/>
                </a:cxn>
                <a:cxn ang="0">
                  <a:pos x="481" y="104"/>
                </a:cxn>
                <a:cxn ang="0">
                  <a:pos x="481" y="308"/>
                </a:cxn>
                <a:cxn ang="0">
                  <a:pos x="420" y="369"/>
                </a:cxn>
                <a:cxn ang="0">
                  <a:pos x="93" y="369"/>
                </a:cxn>
                <a:cxn ang="0">
                  <a:pos x="32" y="308"/>
                </a:cxn>
                <a:cxn ang="0">
                  <a:pos x="32" y="104"/>
                </a:cxn>
                <a:cxn ang="0">
                  <a:pos x="93" y="31"/>
                </a:cxn>
              </a:cxnLst>
              <a:rect l="l" t="t" r="r" b="b"/>
              <a:pathLst>
                <a:path w="35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5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3"/>
                    <a:pt x="28" y="3"/>
                    <a:pt x="28" y="3"/>
                  </a:cubicBezTo>
                  <a:cubicBezTo>
                    <a:pt x="31" y="3"/>
                    <a:pt x="32" y="5"/>
                    <a:pt x="32" y="7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00" name="Freeform 52" title=""/>
            <p:cNvSpPr/>
            <p:nvPr/>
          </p:nvSpPr>
          <p:spPr>
            <a:xfrm>
              <a:off x="2497" y="534"/>
              <a:ext cx="64" cy="49"/>
            </a:xfrm>
            <a:custGeom>
              <a:cxnLst>
                <a:cxn ang="0">
                  <a:pos x="512" y="368"/>
                </a:cxn>
                <a:cxn ang="0">
                  <a:pos x="0" y="353"/>
                </a:cxn>
                <a:cxn ang="0">
                  <a:pos x="0" y="76"/>
                </a:cxn>
                <a:cxn ang="0">
                  <a:pos x="96" y="0"/>
                </a:cxn>
                <a:cxn ang="0">
                  <a:pos x="512" y="0"/>
                </a:cxn>
                <a:cxn ang="0">
                  <a:pos x="512" y="368"/>
                </a:cxn>
              </a:cxnLst>
              <a:rect l="l" t="t" r="r" b="b"/>
              <a:pathLst>
                <a:path w="32" h="25">
                  <a:moveTo>
                    <a:pt x="32" y="25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01" name="Freeform 53" title=""/>
            <p:cNvSpPr>
              <a:spLocks noEditPoints="1"/>
            </p:cNvSpPr>
            <p:nvPr/>
          </p:nvSpPr>
          <p:spPr>
            <a:xfrm>
              <a:off x="2495" y="532"/>
              <a:ext cx="69" cy="51"/>
            </a:xfrm>
            <a:custGeom>
              <a:cxnLst>
                <a:cxn ang="0">
                  <a:pos x="467" y="0"/>
                </a:cxn>
                <a:cxn ang="0">
                  <a:pos x="63" y="0"/>
                </a:cxn>
                <a:cxn ang="0">
                  <a:pos x="0" y="61"/>
                </a:cxn>
                <a:cxn ang="0">
                  <a:pos x="0" y="324"/>
                </a:cxn>
                <a:cxn ang="0">
                  <a:pos x="63" y="384"/>
                </a:cxn>
                <a:cxn ang="0">
                  <a:pos x="467" y="384"/>
                </a:cxn>
                <a:cxn ang="0">
                  <a:pos x="528" y="324"/>
                </a:cxn>
                <a:cxn ang="0">
                  <a:pos x="528" y="61"/>
                </a:cxn>
                <a:cxn ang="0">
                  <a:pos x="467" y="0"/>
                </a:cxn>
                <a:cxn ang="0">
                  <a:pos x="93" y="31"/>
                </a:cxn>
                <a:cxn ang="0">
                  <a:pos x="420" y="31"/>
                </a:cxn>
                <a:cxn ang="0">
                  <a:pos x="481" y="104"/>
                </a:cxn>
                <a:cxn ang="0">
                  <a:pos x="481" y="296"/>
                </a:cxn>
                <a:cxn ang="0">
                  <a:pos x="420" y="369"/>
                </a:cxn>
                <a:cxn ang="0">
                  <a:pos x="93" y="369"/>
                </a:cxn>
                <a:cxn ang="0">
                  <a:pos x="32" y="296"/>
                </a:cxn>
                <a:cxn ang="0">
                  <a:pos x="32" y="92"/>
                </a:cxn>
                <a:cxn ang="0">
                  <a:pos x="93" y="31"/>
                </a:cxn>
              </a:cxnLst>
              <a:rect l="l" t="t" r="r" b="b"/>
              <a:pathLst>
                <a:path w="35" h="26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5" y="24"/>
                    <a:pt x="35" y="22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0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02" name="Freeform 54" title=""/>
            <p:cNvSpPr/>
            <p:nvPr/>
          </p:nvSpPr>
          <p:spPr>
            <a:xfrm>
              <a:off x="2580" y="534"/>
              <a:ext cx="64" cy="49"/>
            </a:xfrm>
            <a:custGeom>
              <a:cxnLst>
                <a:cxn ang="0">
                  <a:pos x="512" y="368"/>
                </a:cxn>
                <a:cxn ang="0">
                  <a:pos x="0" y="368"/>
                </a:cxn>
                <a:cxn ang="0">
                  <a:pos x="0" y="92"/>
                </a:cxn>
                <a:cxn ang="0">
                  <a:pos x="96" y="0"/>
                </a:cxn>
                <a:cxn ang="0">
                  <a:pos x="512" y="0"/>
                </a:cxn>
                <a:cxn ang="0">
                  <a:pos x="512" y="368"/>
                </a:cxn>
              </a:cxnLst>
              <a:rect l="l" t="t" r="r" b="b"/>
              <a:pathLst>
                <a:path w="32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03" name="Freeform 55" title=""/>
            <p:cNvSpPr>
              <a:spLocks noEditPoints="1"/>
            </p:cNvSpPr>
            <p:nvPr/>
          </p:nvSpPr>
          <p:spPr>
            <a:xfrm>
              <a:off x="2578" y="532"/>
              <a:ext cx="68" cy="53"/>
            </a:xfrm>
            <a:custGeom>
              <a:cxnLst>
                <a:cxn ang="0">
                  <a:pos x="496" y="0"/>
                </a:cxn>
                <a:cxn ang="0">
                  <a:pos x="64" y="0"/>
                </a:cxn>
                <a:cxn ang="0">
                  <a:pos x="0" y="61"/>
                </a:cxn>
                <a:cxn ang="0">
                  <a:pos x="0" y="324"/>
                </a:cxn>
                <a:cxn ang="0">
                  <a:pos x="64" y="385"/>
                </a:cxn>
                <a:cxn ang="0">
                  <a:pos x="480" y="400"/>
                </a:cxn>
                <a:cxn ang="0">
                  <a:pos x="544" y="324"/>
                </a:cxn>
                <a:cxn ang="0">
                  <a:pos x="544" y="77"/>
                </a:cxn>
                <a:cxn ang="0">
                  <a:pos x="496" y="0"/>
                </a:cxn>
                <a:cxn ang="0">
                  <a:pos x="96" y="31"/>
                </a:cxn>
                <a:cxn ang="0">
                  <a:pos x="448" y="31"/>
                </a:cxn>
                <a:cxn ang="0">
                  <a:pos x="512" y="104"/>
                </a:cxn>
                <a:cxn ang="0">
                  <a:pos x="496" y="308"/>
                </a:cxn>
                <a:cxn ang="0">
                  <a:pos x="448" y="369"/>
                </a:cxn>
                <a:cxn ang="0">
                  <a:pos x="80" y="369"/>
                </a:cxn>
                <a:cxn ang="0">
                  <a:pos x="32" y="296"/>
                </a:cxn>
                <a:cxn ang="0">
                  <a:pos x="32" y="104"/>
                </a:cxn>
                <a:cxn ang="0">
                  <a:pos x="96" y="31"/>
                </a:cxn>
              </a:cxnLst>
              <a:rect l="l" t="t" r="r" b="b"/>
              <a:pathLst>
                <a:path w="34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1" y="26"/>
                    <a:pt x="4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3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3"/>
                    <a:pt x="30" y="25"/>
                    <a:pt x="28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3" y="25"/>
                    <a:pt x="2" y="23"/>
                    <a:pt x="2" y="20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04" name="Freeform 56" title=""/>
            <p:cNvSpPr/>
            <p:nvPr/>
          </p:nvSpPr>
          <p:spPr>
            <a:xfrm>
              <a:off x="2659" y="531"/>
              <a:ext cx="65" cy="49"/>
            </a:xfrm>
            <a:custGeom>
              <a:cxnLst>
                <a:cxn ang="0">
                  <a:pos x="496" y="368"/>
                </a:cxn>
                <a:cxn ang="0">
                  <a:pos x="0" y="368"/>
                </a:cxn>
                <a:cxn ang="0">
                  <a:pos x="16" y="92"/>
                </a:cxn>
                <a:cxn ang="0">
                  <a:pos x="93" y="0"/>
                </a:cxn>
                <a:cxn ang="0">
                  <a:pos x="496" y="16"/>
                </a:cxn>
                <a:cxn ang="0">
                  <a:pos x="496" y="368"/>
                </a:cxn>
              </a:cxnLst>
              <a:rect l="l" t="t" r="r" b="b"/>
              <a:pathLst>
                <a:path w="33" h="25">
                  <a:moveTo>
                    <a:pt x="33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3" y="25"/>
                    <a:pt x="33" y="25"/>
                    <a:pt x="33" y="25"/>
                  </a:cubicBezTo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05" name="Freeform 57" title=""/>
            <p:cNvSpPr>
              <a:spLocks noEditPoints="1"/>
            </p:cNvSpPr>
            <p:nvPr/>
          </p:nvSpPr>
          <p:spPr>
            <a:xfrm>
              <a:off x="2660" y="532"/>
              <a:ext cx="69" cy="53"/>
            </a:xfrm>
            <a:custGeom>
              <a:cxnLst>
                <a:cxn ang="0">
                  <a:pos x="467" y="0"/>
                </a:cxn>
                <a:cxn ang="0">
                  <a:pos x="63" y="0"/>
                </a:cxn>
                <a:cxn ang="0">
                  <a:pos x="16" y="77"/>
                </a:cxn>
                <a:cxn ang="0">
                  <a:pos x="16" y="324"/>
                </a:cxn>
                <a:cxn ang="0">
                  <a:pos x="63" y="400"/>
                </a:cxn>
                <a:cxn ang="0">
                  <a:pos x="467" y="400"/>
                </a:cxn>
                <a:cxn ang="0">
                  <a:pos x="528" y="324"/>
                </a:cxn>
                <a:cxn ang="0">
                  <a:pos x="528" y="77"/>
                </a:cxn>
                <a:cxn ang="0">
                  <a:pos x="467" y="0"/>
                </a:cxn>
                <a:cxn ang="0">
                  <a:pos x="93" y="31"/>
                </a:cxn>
                <a:cxn ang="0">
                  <a:pos x="420" y="47"/>
                </a:cxn>
                <a:cxn ang="0">
                  <a:pos x="481" y="104"/>
                </a:cxn>
                <a:cxn ang="0">
                  <a:pos x="481" y="308"/>
                </a:cxn>
                <a:cxn ang="0">
                  <a:pos x="420" y="369"/>
                </a:cxn>
                <a:cxn ang="0">
                  <a:pos x="93" y="369"/>
                </a:cxn>
                <a:cxn ang="0">
                  <a:pos x="32" y="308"/>
                </a:cxn>
                <a:cxn ang="0">
                  <a:pos x="47" y="104"/>
                </a:cxn>
                <a:cxn ang="0">
                  <a:pos x="93" y="31"/>
                </a:cxn>
              </a:cxnLst>
              <a:rect l="l" t="t" r="r" b="b"/>
              <a:pathLst>
                <a:path w="35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5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0"/>
                    <a:pt x="31" y="0"/>
                  </a:cubicBezTo>
                  <a:moveTo>
                    <a:pt x="6" y="2"/>
                  </a:moveTo>
                  <a:cubicBezTo>
                    <a:pt x="28" y="3"/>
                    <a:pt x="28" y="3"/>
                    <a:pt x="28" y="3"/>
                  </a:cubicBezTo>
                  <a:cubicBezTo>
                    <a:pt x="31" y="3"/>
                    <a:pt x="32" y="5"/>
                    <a:pt x="32" y="7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6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6" y="2"/>
                  </a:cubicBezTo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06" name="Freeform 58" title=""/>
            <p:cNvSpPr/>
            <p:nvPr/>
          </p:nvSpPr>
          <p:spPr>
            <a:xfrm>
              <a:off x="2745" y="536"/>
              <a:ext cx="63" cy="49"/>
            </a:xfrm>
            <a:custGeom>
              <a:cxnLst>
                <a:cxn ang="0">
                  <a:pos x="480" y="368"/>
                </a:cxn>
                <a:cxn ang="0">
                  <a:pos x="0" y="353"/>
                </a:cxn>
                <a:cxn ang="0">
                  <a:pos x="0" y="76"/>
                </a:cxn>
                <a:cxn ang="0">
                  <a:pos x="93" y="0"/>
                </a:cxn>
                <a:cxn ang="0">
                  <a:pos x="480" y="0"/>
                </a:cxn>
                <a:cxn ang="0">
                  <a:pos x="480" y="368"/>
                </a:cxn>
              </a:cxnLst>
              <a:rect l="l" t="t" r="r" b="b"/>
              <a:pathLst>
                <a:path w="32" h="25">
                  <a:moveTo>
                    <a:pt x="32" y="25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25"/>
                    <a:pt x="32" y="25"/>
                    <a:pt x="32" y="25"/>
                  </a:cubicBezTo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07" name="Freeform 59" title=""/>
            <p:cNvSpPr>
              <a:spLocks noEditPoints="1"/>
            </p:cNvSpPr>
            <p:nvPr/>
          </p:nvSpPr>
          <p:spPr>
            <a:xfrm>
              <a:off x="2743" y="534"/>
              <a:ext cx="69" cy="51"/>
            </a:xfrm>
            <a:custGeom>
              <a:cxnLst>
                <a:cxn ang="0">
                  <a:pos x="467" y="0"/>
                </a:cxn>
                <a:cxn ang="0">
                  <a:pos x="63" y="0"/>
                </a:cxn>
                <a:cxn ang="0">
                  <a:pos x="0" y="61"/>
                </a:cxn>
                <a:cxn ang="0">
                  <a:pos x="0" y="324"/>
                </a:cxn>
                <a:cxn ang="0">
                  <a:pos x="63" y="384"/>
                </a:cxn>
                <a:cxn ang="0">
                  <a:pos x="467" y="384"/>
                </a:cxn>
                <a:cxn ang="0">
                  <a:pos x="528" y="324"/>
                </a:cxn>
                <a:cxn ang="0">
                  <a:pos x="528" y="61"/>
                </a:cxn>
                <a:cxn ang="0">
                  <a:pos x="467" y="0"/>
                </a:cxn>
                <a:cxn ang="0">
                  <a:pos x="93" y="31"/>
                </a:cxn>
                <a:cxn ang="0">
                  <a:pos x="420" y="31"/>
                </a:cxn>
                <a:cxn ang="0">
                  <a:pos x="481" y="104"/>
                </a:cxn>
                <a:cxn ang="0">
                  <a:pos x="481" y="296"/>
                </a:cxn>
                <a:cxn ang="0">
                  <a:pos x="420" y="369"/>
                </a:cxn>
                <a:cxn ang="0">
                  <a:pos x="93" y="369"/>
                </a:cxn>
                <a:cxn ang="0">
                  <a:pos x="32" y="296"/>
                </a:cxn>
                <a:cxn ang="0">
                  <a:pos x="32" y="92"/>
                </a:cxn>
                <a:cxn ang="0">
                  <a:pos x="93" y="31"/>
                </a:cxn>
              </a:cxnLst>
              <a:rect l="l" t="t" r="r" b="b"/>
              <a:pathLst>
                <a:path w="35" h="26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5" y="24"/>
                    <a:pt x="35" y="22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1" y="0"/>
                  </a:cubicBezTo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0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4"/>
                    <a:pt x="4" y="2"/>
                    <a:pt x="6" y="2"/>
                  </a:cubicBezTo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08" name="Freeform 60" title=""/>
            <p:cNvSpPr/>
            <p:nvPr/>
          </p:nvSpPr>
          <p:spPr>
            <a:xfrm>
              <a:off x="2828" y="536"/>
              <a:ext cx="64" cy="49"/>
            </a:xfrm>
            <a:custGeom>
              <a:cxnLst>
                <a:cxn ang="0">
                  <a:pos x="512" y="368"/>
                </a:cxn>
                <a:cxn ang="0">
                  <a:pos x="0" y="368"/>
                </a:cxn>
                <a:cxn ang="0">
                  <a:pos x="0" y="92"/>
                </a:cxn>
                <a:cxn ang="0">
                  <a:pos x="96" y="0"/>
                </a:cxn>
                <a:cxn ang="0">
                  <a:pos x="512" y="0"/>
                </a:cxn>
                <a:cxn ang="0">
                  <a:pos x="512" y="368"/>
                </a:cxn>
              </a:cxnLst>
              <a:rect l="l" t="t" r="r" b="b"/>
              <a:pathLst>
                <a:path w="32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09" name="Freeform 61" title=""/>
            <p:cNvSpPr>
              <a:spLocks noEditPoints="1"/>
            </p:cNvSpPr>
            <p:nvPr/>
          </p:nvSpPr>
          <p:spPr>
            <a:xfrm>
              <a:off x="2826" y="534"/>
              <a:ext cx="68" cy="53"/>
            </a:xfrm>
            <a:custGeom>
              <a:cxnLst>
                <a:cxn ang="0">
                  <a:pos x="496" y="0"/>
                </a:cxn>
                <a:cxn ang="0">
                  <a:pos x="64" y="0"/>
                </a:cxn>
                <a:cxn ang="0">
                  <a:pos x="0" y="61"/>
                </a:cxn>
                <a:cxn ang="0">
                  <a:pos x="0" y="324"/>
                </a:cxn>
                <a:cxn ang="0">
                  <a:pos x="64" y="385"/>
                </a:cxn>
                <a:cxn ang="0">
                  <a:pos x="480" y="400"/>
                </a:cxn>
                <a:cxn ang="0">
                  <a:pos x="544" y="324"/>
                </a:cxn>
                <a:cxn ang="0">
                  <a:pos x="544" y="77"/>
                </a:cxn>
                <a:cxn ang="0">
                  <a:pos x="496" y="0"/>
                </a:cxn>
                <a:cxn ang="0">
                  <a:pos x="96" y="31"/>
                </a:cxn>
                <a:cxn ang="0">
                  <a:pos x="448" y="31"/>
                </a:cxn>
                <a:cxn ang="0">
                  <a:pos x="512" y="104"/>
                </a:cxn>
                <a:cxn ang="0">
                  <a:pos x="496" y="308"/>
                </a:cxn>
                <a:cxn ang="0">
                  <a:pos x="448" y="369"/>
                </a:cxn>
                <a:cxn ang="0">
                  <a:pos x="80" y="369"/>
                </a:cxn>
                <a:cxn ang="0">
                  <a:pos x="32" y="296"/>
                </a:cxn>
                <a:cxn ang="0">
                  <a:pos x="32" y="104"/>
                </a:cxn>
                <a:cxn ang="0">
                  <a:pos x="96" y="31"/>
                </a:cxn>
              </a:cxnLst>
              <a:rect l="l" t="t" r="r" b="b"/>
              <a:pathLst>
                <a:path w="34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3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3"/>
                    <a:pt x="30" y="25"/>
                    <a:pt x="28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3" y="25"/>
                    <a:pt x="2" y="23"/>
                    <a:pt x="2" y="20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10" name="Freeform 62" title=""/>
            <p:cNvSpPr/>
            <p:nvPr/>
          </p:nvSpPr>
          <p:spPr>
            <a:xfrm>
              <a:off x="2909" y="536"/>
              <a:ext cx="123" cy="49"/>
            </a:xfrm>
            <a:custGeom>
              <a:cxnLst>
                <a:cxn ang="0">
                  <a:pos x="960" y="368"/>
                </a:cxn>
                <a:cxn ang="0">
                  <a:pos x="0" y="368"/>
                </a:cxn>
                <a:cxn ang="0">
                  <a:pos x="16" y="92"/>
                </a:cxn>
                <a:cxn ang="0">
                  <a:pos x="95" y="0"/>
                </a:cxn>
                <a:cxn ang="0">
                  <a:pos x="960" y="16"/>
                </a:cxn>
                <a:cxn ang="0">
                  <a:pos x="960" y="368"/>
                </a:cxn>
              </a:cxnLst>
              <a:rect l="l" t="t" r="r" b="b"/>
              <a:pathLst>
                <a:path w="62" h="25">
                  <a:moveTo>
                    <a:pt x="6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62" y="1"/>
                    <a:pt x="62" y="1"/>
                    <a:pt x="62" y="1"/>
                  </a:cubicBezTo>
                  <a:lnTo>
                    <a:pt x="62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11" name="Freeform 63" title=""/>
            <p:cNvSpPr>
              <a:spLocks noEditPoints="1"/>
            </p:cNvSpPr>
            <p:nvPr/>
          </p:nvSpPr>
          <p:spPr>
            <a:xfrm>
              <a:off x="2909" y="534"/>
              <a:ext cx="127" cy="53"/>
            </a:xfrm>
            <a:custGeom>
              <a:cxnLst>
                <a:cxn ang="0">
                  <a:pos x="929" y="16"/>
                </a:cxn>
                <a:cxn ang="0">
                  <a:pos x="64" y="0"/>
                </a:cxn>
                <a:cxn ang="0">
                  <a:pos x="0" y="77"/>
                </a:cxn>
                <a:cxn ang="0">
                  <a:pos x="0" y="324"/>
                </a:cxn>
                <a:cxn ang="0">
                  <a:pos x="48" y="400"/>
                </a:cxn>
                <a:cxn ang="0">
                  <a:pos x="929" y="400"/>
                </a:cxn>
                <a:cxn ang="0">
                  <a:pos x="976" y="340"/>
                </a:cxn>
                <a:cxn ang="0">
                  <a:pos x="992" y="77"/>
                </a:cxn>
                <a:cxn ang="0">
                  <a:pos x="929" y="16"/>
                </a:cxn>
                <a:cxn ang="0">
                  <a:pos x="79" y="31"/>
                </a:cxn>
                <a:cxn ang="0">
                  <a:pos x="883" y="47"/>
                </a:cxn>
                <a:cxn ang="0">
                  <a:pos x="945" y="104"/>
                </a:cxn>
                <a:cxn ang="0">
                  <a:pos x="945" y="308"/>
                </a:cxn>
                <a:cxn ang="0">
                  <a:pos x="883" y="385"/>
                </a:cxn>
                <a:cxn ang="0">
                  <a:pos x="79" y="369"/>
                </a:cxn>
                <a:cxn ang="0">
                  <a:pos x="16" y="308"/>
                </a:cxn>
                <a:cxn ang="0">
                  <a:pos x="32" y="104"/>
                </a:cxn>
                <a:cxn ang="0">
                  <a:pos x="79" y="31"/>
                </a:cxn>
              </a:cxnLst>
              <a:rect l="l" t="t" r="r" b="b"/>
              <a:pathLst>
                <a:path w="64" h="27">
                  <a:moveTo>
                    <a:pt x="60" y="1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5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60" y="27"/>
                    <a:pt x="60" y="27"/>
                    <a:pt x="60" y="27"/>
                  </a:cubicBezTo>
                  <a:cubicBezTo>
                    <a:pt x="62" y="27"/>
                    <a:pt x="63" y="25"/>
                    <a:pt x="63" y="23"/>
                  </a:cubicBezTo>
                  <a:cubicBezTo>
                    <a:pt x="64" y="5"/>
                    <a:pt x="64" y="5"/>
                    <a:pt x="64" y="5"/>
                  </a:cubicBezTo>
                  <a:cubicBezTo>
                    <a:pt x="64" y="3"/>
                    <a:pt x="62" y="1"/>
                    <a:pt x="60" y="1"/>
                  </a:cubicBezTo>
                  <a:close/>
                  <a:moveTo>
                    <a:pt x="5" y="2"/>
                  </a:moveTo>
                  <a:cubicBezTo>
                    <a:pt x="57" y="3"/>
                    <a:pt x="57" y="3"/>
                    <a:pt x="57" y="3"/>
                  </a:cubicBezTo>
                  <a:cubicBezTo>
                    <a:pt x="59" y="3"/>
                    <a:pt x="61" y="5"/>
                    <a:pt x="61" y="7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1" y="24"/>
                    <a:pt x="59" y="26"/>
                    <a:pt x="57" y="26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3" y="25"/>
                    <a:pt x="1" y="23"/>
                    <a:pt x="1" y="2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3" y="2"/>
                    <a:pt x="5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12" name="Freeform 64" title=""/>
            <p:cNvSpPr/>
            <p:nvPr/>
          </p:nvSpPr>
          <p:spPr>
            <a:xfrm>
              <a:off x="2969" y="605"/>
              <a:ext cx="63" cy="50"/>
            </a:xfrm>
            <a:custGeom>
              <a:cxnLst>
                <a:cxn ang="0">
                  <a:pos x="0" y="400"/>
                </a:cxn>
                <a:cxn ang="0">
                  <a:pos x="480" y="400"/>
                </a:cxn>
                <a:cxn ang="0">
                  <a:pos x="480" y="96"/>
                </a:cxn>
                <a:cxn ang="0">
                  <a:pos x="404" y="0"/>
                </a:cxn>
                <a:cxn ang="0">
                  <a:pos x="0" y="0"/>
                </a:cxn>
                <a:cxn ang="0">
                  <a:pos x="0" y="400"/>
                </a:cxn>
              </a:cxnLst>
              <a:rect l="l" t="t" r="r" b="b"/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30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13" name="Freeform 65" title=""/>
            <p:cNvSpPr>
              <a:spLocks noEditPoints="1"/>
            </p:cNvSpPr>
            <p:nvPr/>
          </p:nvSpPr>
          <p:spPr>
            <a:xfrm>
              <a:off x="2967" y="603"/>
              <a:ext cx="67" cy="54"/>
            </a:xfrm>
            <a:custGeom>
              <a:cxnLst>
                <a:cxn ang="0">
                  <a:pos x="0" y="80"/>
                </a:cxn>
                <a:cxn ang="0">
                  <a:pos x="0" y="352"/>
                </a:cxn>
                <a:cxn ang="0">
                  <a:pos x="47" y="432"/>
                </a:cxn>
                <a:cxn ang="0">
                  <a:pos x="451" y="432"/>
                </a:cxn>
                <a:cxn ang="0">
                  <a:pos x="512" y="352"/>
                </a:cxn>
                <a:cxn ang="0">
                  <a:pos x="512" y="80"/>
                </a:cxn>
                <a:cxn ang="0">
                  <a:pos x="465" y="0"/>
                </a:cxn>
                <a:cxn ang="0">
                  <a:pos x="63" y="0"/>
                </a:cxn>
                <a:cxn ang="0">
                  <a:pos x="0" y="80"/>
                </a:cxn>
                <a:cxn ang="0">
                  <a:pos x="481" y="112"/>
                </a:cxn>
                <a:cxn ang="0">
                  <a:pos x="481" y="336"/>
                </a:cxn>
                <a:cxn ang="0">
                  <a:pos x="420" y="400"/>
                </a:cxn>
                <a:cxn ang="0">
                  <a:pos x="93" y="400"/>
                </a:cxn>
                <a:cxn ang="0">
                  <a:pos x="47" y="336"/>
                </a:cxn>
                <a:cxn ang="0">
                  <a:pos x="47" y="112"/>
                </a:cxn>
                <a:cxn ang="0">
                  <a:pos x="93" y="32"/>
                </a:cxn>
                <a:cxn ang="0">
                  <a:pos x="436" y="32"/>
                </a:cxn>
                <a:cxn ang="0">
                  <a:pos x="481" y="112"/>
                </a:cxn>
              </a:cxnLst>
              <a:rect l="l" t="t" r="r" b="b"/>
              <a:pathLst>
                <a:path w="3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2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1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6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3"/>
                    <a:pt x="32" y="5"/>
                    <a:pt x="32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14" name="Freeform 66" title=""/>
            <p:cNvSpPr/>
            <p:nvPr/>
          </p:nvSpPr>
          <p:spPr>
            <a:xfrm>
              <a:off x="2886" y="605"/>
              <a:ext cx="65" cy="50"/>
            </a:xfrm>
            <a:custGeom>
              <a:cxnLst>
                <a:cxn ang="0">
                  <a:pos x="0" y="400"/>
                </a:cxn>
                <a:cxn ang="0">
                  <a:pos x="481" y="400"/>
                </a:cxn>
                <a:cxn ang="0">
                  <a:pos x="496" y="96"/>
                </a:cxn>
                <a:cxn ang="0">
                  <a:pos x="404" y="0"/>
                </a:cxn>
                <a:cxn ang="0">
                  <a:pos x="16" y="0"/>
                </a:cxn>
                <a:cxn ang="0">
                  <a:pos x="0" y="400"/>
                </a:cxn>
              </a:cxnLst>
              <a:rect l="l" t="t" r="r" b="b"/>
              <a:pathLst>
                <a:path w="33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0"/>
                    <a:pt x="27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15" name="Freeform 67" title=""/>
            <p:cNvSpPr>
              <a:spLocks noEditPoints="1"/>
            </p:cNvSpPr>
            <p:nvPr/>
          </p:nvSpPr>
          <p:spPr>
            <a:xfrm>
              <a:off x="2884" y="603"/>
              <a:ext cx="69" cy="54"/>
            </a:xfrm>
            <a:custGeom>
              <a:cxnLst>
                <a:cxn ang="0">
                  <a:pos x="0" y="64"/>
                </a:cxn>
                <a:cxn ang="0">
                  <a:pos x="0" y="352"/>
                </a:cxn>
                <a:cxn ang="0">
                  <a:pos x="63" y="416"/>
                </a:cxn>
                <a:cxn ang="0">
                  <a:pos x="467" y="416"/>
                </a:cxn>
                <a:cxn ang="0">
                  <a:pos x="513" y="352"/>
                </a:cxn>
                <a:cxn ang="0">
                  <a:pos x="528" y="80"/>
                </a:cxn>
                <a:cxn ang="0">
                  <a:pos x="467" y="0"/>
                </a:cxn>
                <a:cxn ang="0">
                  <a:pos x="63" y="0"/>
                </a:cxn>
                <a:cxn ang="0">
                  <a:pos x="0" y="64"/>
                </a:cxn>
                <a:cxn ang="0">
                  <a:pos x="497" y="112"/>
                </a:cxn>
                <a:cxn ang="0">
                  <a:pos x="497" y="336"/>
                </a:cxn>
                <a:cxn ang="0">
                  <a:pos x="436" y="400"/>
                </a:cxn>
                <a:cxn ang="0">
                  <a:pos x="108" y="400"/>
                </a:cxn>
                <a:cxn ang="0">
                  <a:pos x="47" y="320"/>
                </a:cxn>
                <a:cxn ang="0">
                  <a:pos x="47" y="96"/>
                </a:cxn>
                <a:cxn ang="0">
                  <a:pos x="108" y="32"/>
                </a:cxn>
                <a:cxn ang="0">
                  <a:pos x="436" y="32"/>
                </a:cxn>
                <a:cxn ang="0">
                  <a:pos x="497" y="112"/>
                </a:cxn>
              </a:cxnLst>
              <a:rect l="l" t="t" r="r" b="b"/>
              <a:pathLst>
                <a:path w="35" h="27">
                  <a:moveTo>
                    <a:pt x="0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7"/>
                    <a:pt x="34" y="24"/>
                    <a:pt x="34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lose/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16" name="Freeform 68" title=""/>
            <p:cNvSpPr/>
            <p:nvPr/>
          </p:nvSpPr>
          <p:spPr>
            <a:xfrm>
              <a:off x="2804" y="605"/>
              <a:ext cx="64" cy="48"/>
            </a:xfrm>
            <a:custGeom>
              <a:cxnLst>
                <a:cxn ang="0">
                  <a:pos x="0" y="384"/>
                </a:cxn>
                <a:cxn ang="0">
                  <a:pos x="512" y="384"/>
                </a:cxn>
                <a:cxn ang="0">
                  <a:pos x="512" y="96"/>
                </a:cxn>
                <a:cxn ang="0">
                  <a:pos x="416" y="0"/>
                </a:cxn>
                <a:cxn ang="0">
                  <a:pos x="0" y="0"/>
                </a:cxn>
                <a:cxn ang="0">
                  <a:pos x="0" y="384"/>
                </a:cxn>
              </a:cxnLst>
              <a:rect l="l" t="t" r="r" b="b"/>
              <a:pathLst>
                <a:path w="32" h="24">
                  <a:moveTo>
                    <a:pt x="0" y="24"/>
                  </a:moveTo>
                  <a:cubicBezTo>
                    <a:pt x="32" y="24"/>
                    <a:pt x="32" y="24"/>
                    <a:pt x="32" y="24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2"/>
                    <a:pt x="29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4"/>
                    <a:pt x="0" y="24"/>
                    <a:pt x="0" y="24"/>
                  </a:cubicBezTo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17" name="Freeform 69" title=""/>
            <p:cNvSpPr>
              <a:spLocks noEditPoints="1"/>
            </p:cNvSpPr>
            <p:nvPr/>
          </p:nvSpPr>
          <p:spPr>
            <a:xfrm>
              <a:off x="2800" y="601"/>
              <a:ext cx="70" cy="54"/>
            </a:xfrm>
            <a:custGeom>
              <a:cxnLst>
                <a:cxn ang="0">
                  <a:pos x="0" y="80"/>
                </a:cxn>
                <a:cxn ang="0">
                  <a:pos x="0" y="352"/>
                </a:cxn>
                <a:cxn ang="0">
                  <a:pos x="64" y="432"/>
                </a:cxn>
                <a:cxn ang="0">
                  <a:pos x="496" y="432"/>
                </a:cxn>
                <a:cxn ang="0">
                  <a:pos x="560" y="368"/>
                </a:cxn>
                <a:cxn ang="0">
                  <a:pos x="560" y="80"/>
                </a:cxn>
                <a:cxn ang="0">
                  <a:pos x="496" y="16"/>
                </a:cxn>
                <a:cxn ang="0">
                  <a:pos x="64" y="0"/>
                </a:cxn>
                <a:cxn ang="0">
                  <a:pos x="0" y="80"/>
                </a:cxn>
                <a:cxn ang="0">
                  <a:pos x="528" y="112"/>
                </a:cxn>
                <a:cxn ang="0">
                  <a:pos x="528" y="336"/>
                </a:cxn>
                <a:cxn ang="0">
                  <a:pos x="464" y="416"/>
                </a:cxn>
                <a:cxn ang="0">
                  <a:pos x="112" y="416"/>
                </a:cxn>
                <a:cxn ang="0">
                  <a:pos x="48" y="336"/>
                </a:cxn>
                <a:cxn ang="0">
                  <a:pos x="48" y="112"/>
                </a:cxn>
                <a:cxn ang="0">
                  <a:pos x="112" y="48"/>
                </a:cxn>
                <a:cxn ang="0">
                  <a:pos x="464" y="48"/>
                </a:cxn>
                <a:cxn ang="0">
                  <a:pos x="528" y="112"/>
                </a:cxn>
              </a:cxnLst>
              <a:rect l="l" t="t" r="r" b="b"/>
              <a:pathLst>
                <a:path w="35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3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1"/>
                    <a:pt x="31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0" y="5"/>
                  </a:cubicBezTo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4"/>
                    <a:pt x="31" y="26"/>
                    <a:pt x="29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5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5" y="3"/>
                    <a:pt x="7" y="3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31" y="3"/>
                    <a:pt x="33" y="5"/>
                    <a:pt x="33" y="7"/>
                  </a:cubicBezTo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18" name="Freeform 70" title=""/>
            <p:cNvSpPr/>
            <p:nvPr/>
          </p:nvSpPr>
          <p:spPr>
            <a:xfrm>
              <a:off x="2721" y="603"/>
              <a:ext cx="64" cy="50"/>
            </a:xfrm>
            <a:custGeom>
              <a:cxnLst>
                <a:cxn ang="0">
                  <a:pos x="0" y="400"/>
                </a:cxn>
                <a:cxn ang="0">
                  <a:pos x="512" y="400"/>
                </a:cxn>
                <a:cxn ang="0">
                  <a:pos x="512" y="96"/>
                </a:cxn>
                <a:cxn ang="0">
                  <a:pos x="416" y="0"/>
                </a:cxn>
                <a:cxn ang="0">
                  <a:pos x="0" y="0"/>
                </a:cxn>
                <a:cxn ang="0">
                  <a:pos x="0" y="400"/>
                </a:cxn>
              </a:cxnLst>
              <a:rect l="l" t="t" r="r" b="b"/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30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19" name="Freeform 71" title=""/>
            <p:cNvSpPr>
              <a:spLocks noEditPoints="1"/>
            </p:cNvSpPr>
            <p:nvPr/>
          </p:nvSpPr>
          <p:spPr>
            <a:xfrm>
              <a:off x="2719" y="601"/>
              <a:ext cx="68" cy="54"/>
            </a:xfrm>
            <a:custGeom>
              <a:cxnLst>
                <a:cxn ang="0">
                  <a:pos x="0" y="80"/>
                </a:cxn>
                <a:cxn ang="0">
                  <a:pos x="0" y="352"/>
                </a:cxn>
                <a:cxn ang="0">
                  <a:pos x="48" y="432"/>
                </a:cxn>
                <a:cxn ang="0">
                  <a:pos x="480" y="432"/>
                </a:cxn>
                <a:cxn ang="0">
                  <a:pos x="544" y="352"/>
                </a:cxn>
                <a:cxn ang="0">
                  <a:pos x="544" y="80"/>
                </a:cxn>
                <a:cxn ang="0">
                  <a:pos x="480" y="0"/>
                </a:cxn>
                <a:cxn ang="0">
                  <a:pos x="64" y="0"/>
                </a:cxn>
                <a:cxn ang="0">
                  <a:pos x="0" y="80"/>
                </a:cxn>
                <a:cxn ang="0">
                  <a:pos x="512" y="112"/>
                </a:cxn>
                <a:cxn ang="0">
                  <a:pos x="512" y="336"/>
                </a:cxn>
                <a:cxn ang="0">
                  <a:pos x="448" y="400"/>
                </a:cxn>
                <a:cxn ang="0">
                  <a:pos x="96" y="400"/>
                </a:cxn>
                <a:cxn ang="0">
                  <a:pos x="32" y="336"/>
                </a:cxn>
                <a:cxn ang="0">
                  <a:pos x="48" y="112"/>
                </a:cxn>
                <a:cxn ang="0">
                  <a:pos x="96" y="32"/>
                </a:cxn>
                <a:cxn ang="0">
                  <a:pos x="464" y="32"/>
                </a:cxn>
                <a:cxn ang="0">
                  <a:pos x="512" y="112"/>
                </a:cxn>
              </a:cxnLst>
              <a:rect l="l" t="t" r="r" b="b"/>
              <a:pathLst>
                <a:path w="3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2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6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3"/>
                    <a:pt x="32" y="5"/>
                    <a:pt x="32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20" name="Freeform 72" title=""/>
            <p:cNvSpPr/>
            <p:nvPr/>
          </p:nvSpPr>
          <p:spPr>
            <a:xfrm>
              <a:off x="2638" y="603"/>
              <a:ext cx="65" cy="50"/>
            </a:xfrm>
            <a:custGeom>
              <a:cxnLst>
                <a:cxn ang="0">
                  <a:pos x="0" y="400"/>
                </a:cxn>
                <a:cxn ang="0">
                  <a:pos x="481" y="400"/>
                </a:cxn>
                <a:cxn ang="0">
                  <a:pos x="496" y="96"/>
                </a:cxn>
                <a:cxn ang="0">
                  <a:pos x="404" y="0"/>
                </a:cxn>
                <a:cxn ang="0">
                  <a:pos x="16" y="0"/>
                </a:cxn>
                <a:cxn ang="0">
                  <a:pos x="0" y="400"/>
                </a:cxn>
              </a:cxnLst>
              <a:rect l="l" t="t" r="r" b="b"/>
              <a:pathLst>
                <a:path w="33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0"/>
                    <a:pt x="27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5"/>
                    <a:pt x="0" y="25"/>
                    <a:pt x="0" y="25"/>
                  </a:cubicBezTo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21" name="Freeform 73" title=""/>
            <p:cNvSpPr>
              <a:spLocks noEditPoints="1"/>
            </p:cNvSpPr>
            <p:nvPr/>
          </p:nvSpPr>
          <p:spPr>
            <a:xfrm>
              <a:off x="2636" y="601"/>
              <a:ext cx="69" cy="52"/>
            </a:xfrm>
            <a:custGeom>
              <a:cxnLst>
                <a:cxn ang="0">
                  <a:pos x="0" y="64"/>
                </a:cxn>
                <a:cxn ang="0">
                  <a:pos x="0" y="352"/>
                </a:cxn>
                <a:cxn ang="0">
                  <a:pos x="63" y="416"/>
                </a:cxn>
                <a:cxn ang="0">
                  <a:pos x="467" y="416"/>
                </a:cxn>
                <a:cxn ang="0">
                  <a:pos x="513" y="352"/>
                </a:cxn>
                <a:cxn ang="0">
                  <a:pos x="528" y="80"/>
                </a:cxn>
                <a:cxn ang="0">
                  <a:pos x="467" y="0"/>
                </a:cxn>
                <a:cxn ang="0">
                  <a:pos x="63" y="0"/>
                </a:cxn>
                <a:cxn ang="0">
                  <a:pos x="0" y="64"/>
                </a:cxn>
                <a:cxn ang="0">
                  <a:pos x="497" y="112"/>
                </a:cxn>
                <a:cxn ang="0">
                  <a:pos x="497" y="336"/>
                </a:cxn>
                <a:cxn ang="0">
                  <a:pos x="436" y="400"/>
                </a:cxn>
                <a:cxn ang="0">
                  <a:pos x="108" y="400"/>
                </a:cxn>
                <a:cxn ang="0">
                  <a:pos x="47" y="320"/>
                </a:cxn>
                <a:cxn ang="0">
                  <a:pos x="47" y="96"/>
                </a:cxn>
                <a:cxn ang="0">
                  <a:pos x="108" y="32"/>
                </a:cxn>
                <a:cxn ang="0">
                  <a:pos x="436" y="32"/>
                </a:cxn>
                <a:cxn ang="0">
                  <a:pos x="497" y="112"/>
                </a:cxn>
              </a:cxnLst>
              <a:rect l="l" t="t" r="r" b="b"/>
              <a:pathLst>
                <a:path w="35" h="26">
                  <a:moveTo>
                    <a:pt x="0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4" y="24"/>
                    <a:pt x="34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4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22" name="Freeform 74" title=""/>
            <p:cNvSpPr/>
            <p:nvPr/>
          </p:nvSpPr>
          <p:spPr>
            <a:xfrm>
              <a:off x="2557" y="603"/>
              <a:ext cx="63" cy="48"/>
            </a:xfrm>
            <a:custGeom>
              <a:cxnLst>
                <a:cxn ang="0">
                  <a:pos x="0" y="384"/>
                </a:cxn>
                <a:cxn ang="0">
                  <a:pos x="480" y="384"/>
                </a:cxn>
                <a:cxn ang="0">
                  <a:pos x="480" y="96"/>
                </a:cxn>
                <a:cxn ang="0">
                  <a:pos x="388" y="0"/>
                </a:cxn>
                <a:cxn ang="0">
                  <a:pos x="0" y="0"/>
                </a:cxn>
                <a:cxn ang="0">
                  <a:pos x="0" y="384"/>
                </a:cxn>
              </a:cxnLst>
              <a:rect l="l" t="t" r="r" b="b"/>
              <a:pathLst>
                <a:path w="32" h="24">
                  <a:moveTo>
                    <a:pt x="0" y="24"/>
                  </a:moveTo>
                  <a:cubicBezTo>
                    <a:pt x="32" y="24"/>
                    <a:pt x="32" y="24"/>
                    <a:pt x="32" y="24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2"/>
                    <a:pt x="29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23" name="Freeform 75" title=""/>
            <p:cNvSpPr>
              <a:spLocks noEditPoints="1"/>
            </p:cNvSpPr>
            <p:nvPr/>
          </p:nvSpPr>
          <p:spPr>
            <a:xfrm>
              <a:off x="2553" y="599"/>
              <a:ext cx="69" cy="54"/>
            </a:xfrm>
            <a:custGeom>
              <a:cxnLst>
                <a:cxn ang="0">
                  <a:pos x="0" y="80"/>
                </a:cxn>
                <a:cxn ang="0">
                  <a:pos x="0" y="352"/>
                </a:cxn>
                <a:cxn ang="0">
                  <a:pos x="63" y="432"/>
                </a:cxn>
                <a:cxn ang="0">
                  <a:pos x="467" y="432"/>
                </a:cxn>
                <a:cxn ang="0">
                  <a:pos x="528" y="368"/>
                </a:cxn>
                <a:cxn ang="0">
                  <a:pos x="528" y="80"/>
                </a:cxn>
                <a:cxn ang="0">
                  <a:pos x="467" y="16"/>
                </a:cxn>
                <a:cxn ang="0">
                  <a:pos x="63" y="0"/>
                </a:cxn>
                <a:cxn ang="0">
                  <a:pos x="0" y="80"/>
                </a:cxn>
                <a:cxn ang="0">
                  <a:pos x="497" y="112"/>
                </a:cxn>
                <a:cxn ang="0">
                  <a:pos x="497" y="336"/>
                </a:cxn>
                <a:cxn ang="0">
                  <a:pos x="436" y="416"/>
                </a:cxn>
                <a:cxn ang="0">
                  <a:pos x="108" y="416"/>
                </a:cxn>
                <a:cxn ang="0">
                  <a:pos x="47" y="336"/>
                </a:cxn>
                <a:cxn ang="0">
                  <a:pos x="47" y="112"/>
                </a:cxn>
                <a:cxn ang="0">
                  <a:pos x="108" y="48"/>
                </a:cxn>
                <a:cxn ang="0">
                  <a:pos x="436" y="48"/>
                </a:cxn>
                <a:cxn ang="0">
                  <a:pos x="497" y="112"/>
                </a:cxn>
              </a:cxnLst>
              <a:rect l="l" t="t" r="r" b="b"/>
              <a:pathLst>
                <a:path w="35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3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1"/>
                    <a:pt x="31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4"/>
                    <a:pt x="31" y="26"/>
                    <a:pt x="29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5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5" y="3"/>
                    <a:pt x="7" y="3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31" y="3"/>
                    <a:pt x="33" y="5"/>
                    <a:pt x="33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24" name="Freeform 76" title=""/>
            <p:cNvSpPr/>
            <p:nvPr/>
          </p:nvSpPr>
          <p:spPr>
            <a:xfrm>
              <a:off x="2473" y="601"/>
              <a:ext cx="64" cy="50"/>
            </a:xfrm>
            <a:custGeom>
              <a:cxnLst>
                <a:cxn ang="0">
                  <a:pos x="0" y="400"/>
                </a:cxn>
                <a:cxn ang="0">
                  <a:pos x="512" y="400"/>
                </a:cxn>
                <a:cxn ang="0">
                  <a:pos x="512" y="96"/>
                </a:cxn>
                <a:cxn ang="0">
                  <a:pos x="416" y="0"/>
                </a:cxn>
                <a:cxn ang="0">
                  <a:pos x="0" y="0"/>
                </a:cxn>
                <a:cxn ang="0">
                  <a:pos x="0" y="400"/>
                </a:cxn>
              </a:cxnLst>
              <a:rect l="l" t="t" r="r" b="b"/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30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25" name="Freeform 77" title=""/>
            <p:cNvSpPr>
              <a:spLocks noEditPoints="1"/>
            </p:cNvSpPr>
            <p:nvPr/>
          </p:nvSpPr>
          <p:spPr>
            <a:xfrm>
              <a:off x="2471" y="599"/>
              <a:ext cx="68" cy="54"/>
            </a:xfrm>
            <a:custGeom>
              <a:cxnLst>
                <a:cxn ang="0">
                  <a:pos x="0" y="80"/>
                </a:cxn>
                <a:cxn ang="0">
                  <a:pos x="0" y="352"/>
                </a:cxn>
                <a:cxn ang="0">
                  <a:pos x="48" y="432"/>
                </a:cxn>
                <a:cxn ang="0">
                  <a:pos x="480" y="432"/>
                </a:cxn>
                <a:cxn ang="0">
                  <a:pos x="544" y="352"/>
                </a:cxn>
                <a:cxn ang="0">
                  <a:pos x="544" y="80"/>
                </a:cxn>
                <a:cxn ang="0">
                  <a:pos x="480" y="0"/>
                </a:cxn>
                <a:cxn ang="0">
                  <a:pos x="64" y="0"/>
                </a:cxn>
                <a:cxn ang="0">
                  <a:pos x="0" y="80"/>
                </a:cxn>
                <a:cxn ang="0">
                  <a:pos x="512" y="112"/>
                </a:cxn>
                <a:cxn ang="0">
                  <a:pos x="512" y="336"/>
                </a:cxn>
                <a:cxn ang="0">
                  <a:pos x="448" y="400"/>
                </a:cxn>
                <a:cxn ang="0">
                  <a:pos x="96" y="400"/>
                </a:cxn>
                <a:cxn ang="0">
                  <a:pos x="32" y="336"/>
                </a:cxn>
                <a:cxn ang="0">
                  <a:pos x="48" y="112"/>
                </a:cxn>
                <a:cxn ang="0">
                  <a:pos x="96" y="32"/>
                </a:cxn>
                <a:cxn ang="0">
                  <a:pos x="464" y="32"/>
                </a:cxn>
                <a:cxn ang="0">
                  <a:pos x="512" y="112"/>
                </a:cxn>
              </a:cxnLst>
              <a:rect l="l" t="t" r="r" b="b"/>
              <a:pathLst>
                <a:path w="3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2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6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2" y="5"/>
                    <a:pt x="32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26" name="Freeform 78" title=""/>
            <p:cNvSpPr/>
            <p:nvPr/>
          </p:nvSpPr>
          <p:spPr>
            <a:xfrm>
              <a:off x="2390" y="601"/>
              <a:ext cx="65" cy="50"/>
            </a:xfrm>
            <a:custGeom>
              <a:cxnLst>
                <a:cxn ang="0">
                  <a:pos x="0" y="400"/>
                </a:cxn>
                <a:cxn ang="0">
                  <a:pos x="481" y="400"/>
                </a:cxn>
                <a:cxn ang="0">
                  <a:pos x="496" y="96"/>
                </a:cxn>
                <a:cxn ang="0">
                  <a:pos x="404" y="0"/>
                </a:cxn>
                <a:cxn ang="0">
                  <a:pos x="16" y="0"/>
                </a:cxn>
                <a:cxn ang="0">
                  <a:pos x="0" y="400"/>
                </a:cxn>
              </a:cxnLst>
              <a:rect l="l" t="t" r="r" b="b"/>
              <a:pathLst>
                <a:path w="33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0"/>
                    <a:pt x="27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5"/>
                    <a:pt x="0" y="25"/>
                    <a:pt x="0" y="25"/>
                  </a:cubicBezTo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27" name="Freeform 79" title=""/>
            <p:cNvSpPr>
              <a:spLocks noEditPoints="1"/>
            </p:cNvSpPr>
            <p:nvPr/>
          </p:nvSpPr>
          <p:spPr>
            <a:xfrm>
              <a:off x="2388" y="599"/>
              <a:ext cx="69" cy="52"/>
            </a:xfrm>
            <a:custGeom>
              <a:cxnLst>
                <a:cxn ang="0">
                  <a:pos x="0" y="64"/>
                </a:cxn>
                <a:cxn ang="0">
                  <a:pos x="0" y="352"/>
                </a:cxn>
                <a:cxn ang="0">
                  <a:pos x="63" y="416"/>
                </a:cxn>
                <a:cxn ang="0">
                  <a:pos x="467" y="416"/>
                </a:cxn>
                <a:cxn ang="0">
                  <a:pos x="513" y="352"/>
                </a:cxn>
                <a:cxn ang="0">
                  <a:pos x="513" y="80"/>
                </a:cxn>
                <a:cxn ang="0">
                  <a:pos x="467" y="0"/>
                </a:cxn>
                <a:cxn ang="0">
                  <a:pos x="63" y="0"/>
                </a:cxn>
                <a:cxn ang="0">
                  <a:pos x="0" y="64"/>
                </a:cxn>
                <a:cxn ang="0">
                  <a:pos x="497" y="112"/>
                </a:cxn>
                <a:cxn ang="0">
                  <a:pos x="481" y="336"/>
                </a:cxn>
                <a:cxn ang="0">
                  <a:pos x="436" y="400"/>
                </a:cxn>
                <a:cxn ang="0">
                  <a:pos x="108" y="400"/>
                </a:cxn>
                <a:cxn ang="0">
                  <a:pos x="47" y="320"/>
                </a:cxn>
                <a:cxn ang="0">
                  <a:pos x="47" y="96"/>
                </a:cxn>
                <a:cxn ang="0">
                  <a:pos x="108" y="32"/>
                </a:cxn>
                <a:cxn ang="0">
                  <a:pos x="436" y="32"/>
                </a:cxn>
                <a:cxn ang="0">
                  <a:pos x="497" y="112"/>
                </a:cxn>
              </a:cxnLst>
              <a:rect l="l" t="t" r="r" b="b"/>
              <a:pathLst>
                <a:path w="35" h="26">
                  <a:moveTo>
                    <a:pt x="0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4" y="24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moveTo>
                    <a:pt x="33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4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28" name="Freeform 80" title=""/>
            <p:cNvSpPr/>
            <p:nvPr/>
          </p:nvSpPr>
          <p:spPr>
            <a:xfrm>
              <a:off x="2309" y="599"/>
              <a:ext cx="63" cy="50"/>
            </a:xfrm>
            <a:custGeom>
              <a:cxnLst>
                <a:cxn ang="0">
                  <a:pos x="0" y="400"/>
                </a:cxn>
                <a:cxn ang="0">
                  <a:pos x="480" y="400"/>
                </a:cxn>
                <a:cxn ang="0">
                  <a:pos x="480" y="112"/>
                </a:cxn>
                <a:cxn ang="0">
                  <a:pos x="388" y="16"/>
                </a:cxn>
                <a:cxn ang="0">
                  <a:pos x="0" y="0"/>
                </a:cxn>
                <a:cxn ang="0">
                  <a:pos x="0" y="400"/>
                </a:cxn>
              </a:cxnLst>
              <a:rect l="l" t="t" r="r" b="b"/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2" y="3"/>
                    <a:pt x="29" y="1"/>
                    <a:pt x="26" y="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29" name="Freeform 81" title=""/>
            <p:cNvSpPr>
              <a:spLocks noEditPoints="1"/>
            </p:cNvSpPr>
            <p:nvPr/>
          </p:nvSpPr>
          <p:spPr>
            <a:xfrm>
              <a:off x="2305" y="597"/>
              <a:ext cx="69" cy="54"/>
            </a:xfrm>
            <a:custGeom>
              <a:cxnLst>
                <a:cxn ang="0">
                  <a:pos x="0" y="80"/>
                </a:cxn>
                <a:cxn ang="0">
                  <a:pos x="0" y="352"/>
                </a:cxn>
                <a:cxn ang="0">
                  <a:pos x="63" y="432"/>
                </a:cxn>
                <a:cxn ang="0">
                  <a:pos x="467" y="432"/>
                </a:cxn>
                <a:cxn ang="0">
                  <a:pos x="528" y="368"/>
                </a:cxn>
                <a:cxn ang="0">
                  <a:pos x="528" y="80"/>
                </a:cxn>
                <a:cxn ang="0">
                  <a:pos x="467" y="16"/>
                </a:cxn>
                <a:cxn ang="0">
                  <a:pos x="63" y="0"/>
                </a:cxn>
                <a:cxn ang="0">
                  <a:pos x="0" y="80"/>
                </a:cxn>
                <a:cxn ang="0">
                  <a:pos x="497" y="112"/>
                </a:cxn>
                <a:cxn ang="0">
                  <a:pos x="497" y="336"/>
                </a:cxn>
                <a:cxn ang="0">
                  <a:pos x="436" y="416"/>
                </a:cxn>
                <a:cxn ang="0">
                  <a:pos x="108" y="416"/>
                </a:cxn>
                <a:cxn ang="0">
                  <a:pos x="47" y="336"/>
                </a:cxn>
                <a:cxn ang="0">
                  <a:pos x="47" y="112"/>
                </a:cxn>
                <a:cxn ang="0">
                  <a:pos x="108" y="48"/>
                </a:cxn>
                <a:cxn ang="0">
                  <a:pos x="436" y="48"/>
                </a:cxn>
                <a:cxn ang="0">
                  <a:pos x="497" y="112"/>
                </a:cxn>
              </a:cxnLst>
              <a:rect l="l" t="t" r="r" b="b"/>
              <a:pathLst>
                <a:path w="35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3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1"/>
                    <a:pt x="31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4"/>
                    <a:pt x="31" y="26"/>
                    <a:pt x="29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5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5" y="3"/>
                    <a:pt x="7" y="3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31" y="3"/>
                    <a:pt x="33" y="5"/>
                    <a:pt x="33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30" name="Freeform 82" title=""/>
            <p:cNvSpPr/>
            <p:nvPr/>
          </p:nvSpPr>
          <p:spPr>
            <a:xfrm>
              <a:off x="2225" y="599"/>
              <a:ext cx="64" cy="50"/>
            </a:xfrm>
            <a:custGeom>
              <a:cxnLst>
                <a:cxn ang="0">
                  <a:pos x="0" y="400"/>
                </a:cxn>
                <a:cxn ang="0">
                  <a:pos x="512" y="400"/>
                </a:cxn>
                <a:cxn ang="0">
                  <a:pos x="512" y="96"/>
                </a:cxn>
                <a:cxn ang="0">
                  <a:pos x="416" y="0"/>
                </a:cxn>
                <a:cxn ang="0">
                  <a:pos x="0" y="0"/>
                </a:cxn>
                <a:cxn ang="0">
                  <a:pos x="0" y="400"/>
                </a:cxn>
              </a:cxnLst>
              <a:rect l="l" t="t" r="r" b="b"/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30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"/>
                    <a:pt x="0" y="25"/>
                    <a:pt x="0" y="25"/>
                  </a:cubicBezTo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31" name="Freeform 83" title=""/>
            <p:cNvSpPr>
              <a:spLocks noEditPoints="1"/>
            </p:cNvSpPr>
            <p:nvPr/>
          </p:nvSpPr>
          <p:spPr>
            <a:xfrm>
              <a:off x="2224" y="597"/>
              <a:ext cx="67" cy="54"/>
            </a:xfrm>
            <a:custGeom>
              <a:cxnLst>
                <a:cxn ang="0">
                  <a:pos x="0" y="80"/>
                </a:cxn>
                <a:cxn ang="0">
                  <a:pos x="0" y="352"/>
                </a:cxn>
                <a:cxn ang="0">
                  <a:pos x="47" y="432"/>
                </a:cxn>
                <a:cxn ang="0">
                  <a:pos x="451" y="432"/>
                </a:cxn>
                <a:cxn ang="0">
                  <a:pos x="512" y="352"/>
                </a:cxn>
                <a:cxn ang="0">
                  <a:pos x="512" y="80"/>
                </a:cxn>
                <a:cxn ang="0">
                  <a:pos x="451" y="0"/>
                </a:cxn>
                <a:cxn ang="0">
                  <a:pos x="63" y="0"/>
                </a:cxn>
                <a:cxn ang="0">
                  <a:pos x="0" y="80"/>
                </a:cxn>
                <a:cxn ang="0">
                  <a:pos x="481" y="112"/>
                </a:cxn>
                <a:cxn ang="0">
                  <a:pos x="481" y="336"/>
                </a:cxn>
                <a:cxn ang="0">
                  <a:pos x="420" y="400"/>
                </a:cxn>
                <a:cxn ang="0">
                  <a:pos x="93" y="400"/>
                </a:cxn>
                <a:cxn ang="0">
                  <a:pos x="32" y="336"/>
                </a:cxn>
                <a:cxn ang="0">
                  <a:pos x="47" y="112"/>
                </a:cxn>
                <a:cxn ang="0">
                  <a:pos x="93" y="32"/>
                </a:cxn>
                <a:cxn ang="0">
                  <a:pos x="436" y="32"/>
                </a:cxn>
                <a:cxn ang="0">
                  <a:pos x="481" y="112"/>
                </a:cxn>
              </a:cxnLst>
              <a:rect l="l" t="t" r="r" b="b"/>
              <a:pathLst>
                <a:path w="3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2" y="0"/>
                    <a:pt x="3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5"/>
                  </a:cubicBezTo>
                  <a:moveTo>
                    <a:pt x="32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6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2" y="5"/>
                    <a:pt x="32" y="7"/>
                  </a:cubicBezTo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32" name="Freeform 84" title=""/>
            <p:cNvSpPr/>
            <p:nvPr/>
          </p:nvSpPr>
          <p:spPr>
            <a:xfrm>
              <a:off x="2142" y="599"/>
              <a:ext cx="66" cy="50"/>
            </a:xfrm>
            <a:custGeom>
              <a:cxnLst>
                <a:cxn ang="0">
                  <a:pos x="0" y="400"/>
                </a:cxn>
                <a:cxn ang="0">
                  <a:pos x="512" y="400"/>
                </a:cxn>
                <a:cxn ang="0">
                  <a:pos x="528" y="96"/>
                </a:cxn>
                <a:cxn ang="0">
                  <a:pos x="432" y="0"/>
                </a:cxn>
                <a:cxn ang="0">
                  <a:pos x="0" y="0"/>
                </a:cxn>
                <a:cxn ang="0">
                  <a:pos x="0" y="400"/>
                </a:cxn>
              </a:cxnLst>
              <a:rect l="l" t="t" r="r" b="b"/>
              <a:pathLst>
                <a:path w="33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33" name="Freeform 85" title=""/>
            <p:cNvSpPr>
              <a:spLocks noEditPoints="1"/>
            </p:cNvSpPr>
            <p:nvPr/>
          </p:nvSpPr>
          <p:spPr>
            <a:xfrm>
              <a:off x="2140" y="597"/>
              <a:ext cx="68" cy="52"/>
            </a:xfrm>
            <a:custGeom>
              <a:cxnLst>
                <a:cxn ang="0">
                  <a:pos x="0" y="64"/>
                </a:cxn>
                <a:cxn ang="0">
                  <a:pos x="0" y="352"/>
                </a:cxn>
                <a:cxn ang="0">
                  <a:pos x="64" y="416"/>
                </a:cxn>
                <a:cxn ang="0">
                  <a:pos x="496" y="416"/>
                </a:cxn>
                <a:cxn ang="0">
                  <a:pos x="544" y="352"/>
                </a:cxn>
                <a:cxn ang="0">
                  <a:pos x="544" y="80"/>
                </a:cxn>
                <a:cxn ang="0">
                  <a:pos x="496" y="0"/>
                </a:cxn>
                <a:cxn ang="0">
                  <a:pos x="64" y="0"/>
                </a:cxn>
                <a:cxn ang="0">
                  <a:pos x="0" y="64"/>
                </a:cxn>
                <a:cxn ang="0">
                  <a:pos x="528" y="112"/>
                </a:cxn>
                <a:cxn ang="0">
                  <a:pos x="512" y="336"/>
                </a:cxn>
                <a:cxn ang="0">
                  <a:pos x="464" y="400"/>
                </a:cxn>
                <a:cxn ang="0">
                  <a:pos x="96" y="400"/>
                </a:cxn>
                <a:cxn ang="0">
                  <a:pos x="48" y="320"/>
                </a:cxn>
                <a:cxn ang="0">
                  <a:pos x="48" y="96"/>
                </a:cxn>
                <a:cxn ang="0">
                  <a:pos x="112" y="32"/>
                </a:cxn>
                <a:cxn ang="0">
                  <a:pos x="464" y="32"/>
                </a:cxn>
                <a:cxn ang="0">
                  <a:pos x="528" y="112"/>
                </a:cxn>
              </a:cxnLst>
              <a:rect l="l" t="t" r="r" b="b"/>
              <a:pathLst>
                <a:path w="34" h="26">
                  <a:moveTo>
                    <a:pt x="0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4" y="24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lose/>
                  <a:moveTo>
                    <a:pt x="33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1" y="25"/>
                    <a:pt x="29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34" name="Freeform 86" title=""/>
            <p:cNvSpPr/>
            <p:nvPr/>
          </p:nvSpPr>
          <p:spPr>
            <a:xfrm>
              <a:off x="2001" y="597"/>
              <a:ext cx="123" cy="50"/>
            </a:xfrm>
            <a:custGeom>
              <a:cxnLst>
                <a:cxn ang="0">
                  <a:pos x="0" y="400"/>
                </a:cxn>
                <a:cxn ang="0">
                  <a:pos x="960" y="400"/>
                </a:cxn>
                <a:cxn ang="0">
                  <a:pos x="960" y="112"/>
                </a:cxn>
                <a:cxn ang="0">
                  <a:pos x="865" y="16"/>
                </a:cxn>
                <a:cxn ang="0">
                  <a:pos x="0" y="0"/>
                </a:cxn>
                <a:cxn ang="0">
                  <a:pos x="0" y="400"/>
                </a:cxn>
              </a:cxnLst>
              <a:rect l="l" t="t" r="r" b="b"/>
              <a:pathLst>
                <a:path w="62" h="25">
                  <a:moveTo>
                    <a:pt x="0" y="25"/>
                  </a:moveTo>
                  <a:cubicBezTo>
                    <a:pt x="62" y="25"/>
                    <a:pt x="62" y="25"/>
                    <a:pt x="62" y="25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2" y="3"/>
                    <a:pt x="59" y="1"/>
                    <a:pt x="56" y="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35" name="Freeform 87" title=""/>
            <p:cNvSpPr>
              <a:spLocks noEditPoints="1"/>
            </p:cNvSpPr>
            <p:nvPr/>
          </p:nvSpPr>
          <p:spPr>
            <a:xfrm>
              <a:off x="1999" y="595"/>
              <a:ext cx="127" cy="54"/>
            </a:xfrm>
            <a:custGeom>
              <a:cxnLst>
                <a:cxn ang="0">
                  <a:pos x="0" y="80"/>
                </a:cxn>
                <a:cxn ang="0">
                  <a:pos x="0" y="352"/>
                </a:cxn>
                <a:cxn ang="0">
                  <a:pos x="64" y="432"/>
                </a:cxn>
                <a:cxn ang="0">
                  <a:pos x="929" y="432"/>
                </a:cxn>
                <a:cxn ang="0">
                  <a:pos x="992" y="368"/>
                </a:cxn>
                <a:cxn ang="0">
                  <a:pos x="992" y="80"/>
                </a:cxn>
                <a:cxn ang="0">
                  <a:pos x="929" y="16"/>
                </a:cxn>
                <a:cxn ang="0">
                  <a:pos x="64" y="0"/>
                </a:cxn>
                <a:cxn ang="0">
                  <a:pos x="0" y="80"/>
                </a:cxn>
                <a:cxn ang="0">
                  <a:pos x="960" y="112"/>
                </a:cxn>
                <a:cxn ang="0">
                  <a:pos x="960" y="336"/>
                </a:cxn>
                <a:cxn ang="0">
                  <a:pos x="897" y="416"/>
                </a:cxn>
                <a:cxn ang="0">
                  <a:pos x="95" y="400"/>
                </a:cxn>
                <a:cxn ang="0">
                  <a:pos x="48" y="336"/>
                </a:cxn>
                <a:cxn ang="0">
                  <a:pos x="48" y="112"/>
                </a:cxn>
                <a:cxn ang="0">
                  <a:pos x="111" y="32"/>
                </a:cxn>
                <a:cxn ang="0">
                  <a:pos x="897" y="48"/>
                </a:cxn>
                <a:cxn ang="0">
                  <a:pos x="960" y="112"/>
                </a:cxn>
              </a:cxnLst>
              <a:rect l="l" t="t" r="r" b="b"/>
              <a:pathLst>
                <a:path w="6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4" y="27"/>
                  </a:cubicBezTo>
                  <a:cubicBezTo>
                    <a:pt x="60" y="27"/>
                    <a:pt x="60" y="27"/>
                    <a:pt x="60" y="27"/>
                  </a:cubicBezTo>
                  <a:cubicBezTo>
                    <a:pt x="62" y="27"/>
                    <a:pt x="64" y="25"/>
                    <a:pt x="64" y="23"/>
                  </a:cubicBezTo>
                  <a:cubicBezTo>
                    <a:pt x="64" y="5"/>
                    <a:pt x="64" y="5"/>
                    <a:pt x="64" y="5"/>
                  </a:cubicBezTo>
                  <a:cubicBezTo>
                    <a:pt x="64" y="3"/>
                    <a:pt x="62" y="1"/>
                    <a:pt x="6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62" y="7"/>
                  </a:moveTo>
                  <a:cubicBezTo>
                    <a:pt x="62" y="21"/>
                    <a:pt x="62" y="21"/>
                    <a:pt x="62" y="21"/>
                  </a:cubicBezTo>
                  <a:cubicBezTo>
                    <a:pt x="62" y="24"/>
                    <a:pt x="60" y="26"/>
                    <a:pt x="58" y="26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7" y="2"/>
                  </a:cubicBezTo>
                  <a:cubicBezTo>
                    <a:pt x="58" y="3"/>
                    <a:pt x="58" y="3"/>
                    <a:pt x="58" y="3"/>
                  </a:cubicBezTo>
                  <a:cubicBezTo>
                    <a:pt x="60" y="3"/>
                    <a:pt x="62" y="5"/>
                    <a:pt x="62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36" name="Freeform 88" title=""/>
            <p:cNvSpPr/>
            <p:nvPr/>
          </p:nvSpPr>
          <p:spPr>
            <a:xfrm>
              <a:off x="2969" y="675"/>
              <a:ext cx="63" cy="49"/>
            </a:xfrm>
            <a:custGeom>
              <a:cxnLst>
                <a:cxn ang="0">
                  <a:pos x="0" y="368"/>
                </a:cxn>
                <a:cxn ang="0">
                  <a:pos x="480" y="368"/>
                </a:cxn>
                <a:cxn ang="0">
                  <a:pos x="480" y="92"/>
                </a:cxn>
                <a:cxn ang="0">
                  <a:pos x="388" y="0"/>
                </a:cxn>
                <a:cxn ang="0">
                  <a:pos x="0" y="0"/>
                </a:cxn>
                <a:cxn ang="0">
                  <a:pos x="0" y="368"/>
                </a:cxn>
              </a:cxnLst>
              <a:rect l="l" t="t" r="r" b="b"/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29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37" name="Freeform 89" title=""/>
            <p:cNvSpPr>
              <a:spLocks noEditPoints="1"/>
            </p:cNvSpPr>
            <p:nvPr/>
          </p:nvSpPr>
          <p:spPr>
            <a:xfrm>
              <a:off x="2965" y="673"/>
              <a:ext cx="69" cy="51"/>
            </a:xfrm>
            <a:custGeom>
              <a:cxnLst>
                <a:cxn ang="0">
                  <a:pos x="16" y="61"/>
                </a:cxn>
                <a:cxn ang="0">
                  <a:pos x="0" y="324"/>
                </a:cxn>
                <a:cxn ang="0">
                  <a:pos x="63" y="384"/>
                </a:cxn>
                <a:cxn ang="0">
                  <a:pos x="467" y="384"/>
                </a:cxn>
                <a:cxn ang="0">
                  <a:pos x="528" y="324"/>
                </a:cxn>
                <a:cxn ang="0">
                  <a:pos x="528" y="77"/>
                </a:cxn>
                <a:cxn ang="0">
                  <a:pos x="467" y="0"/>
                </a:cxn>
                <a:cxn ang="0">
                  <a:pos x="63" y="0"/>
                </a:cxn>
                <a:cxn ang="0">
                  <a:pos x="16" y="61"/>
                </a:cxn>
                <a:cxn ang="0">
                  <a:pos x="497" y="104"/>
                </a:cxn>
                <a:cxn ang="0">
                  <a:pos x="497" y="296"/>
                </a:cxn>
                <a:cxn ang="0">
                  <a:pos x="436" y="369"/>
                </a:cxn>
                <a:cxn ang="0">
                  <a:pos x="108" y="369"/>
                </a:cxn>
                <a:cxn ang="0">
                  <a:pos x="47" y="296"/>
                </a:cxn>
                <a:cxn ang="0">
                  <a:pos x="47" y="92"/>
                </a:cxn>
                <a:cxn ang="0">
                  <a:pos x="108" y="31"/>
                </a:cxn>
                <a:cxn ang="0">
                  <a:pos x="436" y="31"/>
                </a:cxn>
                <a:cxn ang="0">
                  <a:pos x="497" y="104"/>
                </a:cxn>
              </a:cxnLst>
              <a:rect l="l" t="t" r="r" b="b"/>
              <a:pathLst>
                <a:path w="35" h="26">
                  <a:moveTo>
                    <a:pt x="1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5" y="24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4"/>
                  </a:cubicBezTo>
                  <a:close/>
                  <a:moveTo>
                    <a:pt x="33" y="7"/>
                  </a:moveTo>
                  <a:cubicBezTo>
                    <a:pt x="33" y="20"/>
                    <a:pt x="33" y="20"/>
                    <a:pt x="33" y="20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38" name="Freeform 90" title=""/>
            <p:cNvSpPr/>
            <p:nvPr/>
          </p:nvSpPr>
          <p:spPr>
            <a:xfrm>
              <a:off x="2886" y="673"/>
              <a:ext cx="63" cy="49"/>
            </a:xfrm>
            <a:custGeom>
              <a:cxnLst>
                <a:cxn ang="0">
                  <a:pos x="0" y="368"/>
                </a:cxn>
                <a:cxn ang="0">
                  <a:pos x="480" y="368"/>
                </a:cxn>
                <a:cxn ang="0">
                  <a:pos x="480" y="104"/>
                </a:cxn>
                <a:cxn ang="0">
                  <a:pos x="404" y="16"/>
                </a:cxn>
                <a:cxn ang="0">
                  <a:pos x="0" y="0"/>
                </a:cxn>
                <a:cxn ang="0">
                  <a:pos x="0" y="368"/>
                </a:cxn>
              </a:cxnLst>
              <a:rect l="l" t="t" r="r" b="b"/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2" y="3"/>
                    <a:pt x="30" y="1"/>
                    <a:pt x="27" y="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39" name="Freeform 91" title=""/>
            <p:cNvSpPr>
              <a:spLocks noEditPoints="1"/>
            </p:cNvSpPr>
            <p:nvPr/>
          </p:nvSpPr>
          <p:spPr>
            <a:xfrm>
              <a:off x="2884" y="671"/>
              <a:ext cx="67" cy="53"/>
            </a:xfrm>
            <a:custGeom>
              <a:cxnLst>
                <a:cxn ang="0">
                  <a:pos x="0" y="77"/>
                </a:cxn>
                <a:cxn ang="0">
                  <a:pos x="0" y="324"/>
                </a:cxn>
                <a:cxn ang="0">
                  <a:pos x="47" y="400"/>
                </a:cxn>
                <a:cxn ang="0">
                  <a:pos x="451" y="400"/>
                </a:cxn>
                <a:cxn ang="0">
                  <a:pos x="512" y="340"/>
                </a:cxn>
                <a:cxn ang="0">
                  <a:pos x="512" y="77"/>
                </a:cxn>
                <a:cxn ang="0">
                  <a:pos x="465" y="16"/>
                </a:cxn>
                <a:cxn ang="0">
                  <a:pos x="63" y="0"/>
                </a:cxn>
                <a:cxn ang="0">
                  <a:pos x="0" y="77"/>
                </a:cxn>
                <a:cxn ang="0">
                  <a:pos x="481" y="104"/>
                </a:cxn>
                <a:cxn ang="0">
                  <a:pos x="481" y="308"/>
                </a:cxn>
                <a:cxn ang="0">
                  <a:pos x="420" y="385"/>
                </a:cxn>
                <a:cxn ang="0">
                  <a:pos x="93" y="369"/>
                </a:cxn>
                <a:cxn ang="0">
                  <a:pos x="47" y="308"/>
                </a:cxn>
                <a:cxn ang="0">
                  <a:pos x="47" y="104"/>
                </a:cxn>
                <a:cxn ang="0">
                  <a:pos x="93" y="47"/>
                </a:cxn>
                <a:cxn ang="0">
                  <a:pos x="436" y="47"/>
                </a:cxn>
                <a:cxn ang="0">
                  <a:pos x="481" y="104"/>
                </a:cxn>
              </a:cxnLst>
              <a:rect l="l" t="t" r="r" b="b"/>
              <a:pathLst>
                <a:path w="3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3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3"/>
                    <a:pt x="33" y="1"/>
                    <a:pt x="31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2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4"/>
                    <a:pt x="31" y="26"/>
                    <a:pt x="28" y="26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4" y="3"/>
                    <a:pt x="6" y="3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31" y="3"/>
                    <a:pt x="32" y="5"/>
                    <a:pt x="32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40" name="Freeform 92" title=""/>
            <p:cNvSpPr/>
            <p:nvPr/>
          </p:nvSpPr>
          <p:spPr>
            <a:xfrm>
              <a:off x="2802" y="673"/>
              <a:ext cx="66" cy="49"/>
            </a:xfrm>
            <a:custGeom>
              <a:cxnLst>
                <a:cxn ang="0">
                  <a:pos x="0" y="368"/>
                </a:cxn>
                <a:cxn ang="0">
                  <a:pos x="528" y="368"/>
                </a:cxn>
                <a:cxn ang="0">
                  <a:pos x="528" y="92"/>
                </a:cxn>
                <a:cxn ang="0">
                  <a:pos x="432" y="0"/>
                </a:cxn>
                <a:cxn ang="0">
                  <a:pos x="16" y="0"/>
                </a:cxn>
                <a:cxn ang="0">
                  <a:pos x="0" y="368"/>
                </a:cxn>
              </a:cxnLst>
              <a:rect l="l" t="t" r="r" b="b"/>
              <a:pathLst>
                <a:path w="33" h="25">
                  <a:moveTo>
                    <a:pt x="0" y="25"/>
                  </a:moveTo>
                  <a:cubicBezTo>
                    <a:pt x="33" y="25"/>
                    <a:pt x="33" y="25"/>
                    <a:pt x="33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0"/>
                    <a:pt x="27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41" name="Freeform 93" title=""/>
            <p:cNvSpPr>
              <a:spLocks noEditPoints="1"/>
            </p:cNvSpPr>
            <p:nvPr/>
          </p:nvSpPr>
          <p:spPr>
            <a:xfrm>
              <a:off x="2800" y="671"/>
              <a:ext cx="70" cy="53"/>
            </a:xfrm>
            <a:custGeom>
              <a:cxnLst>
                <a:cxn ang="0">
                  <a:pos x="0" y="77"/>
                </a:cxn>
                <a:cxn ang="0">
                  <a:pos x="0" y="324"/>
                </a:cxn>
                <a:cxn ang="0">
                  <a:pos x="64" y="400"/>
                </a:cxn>
                <a:cxn ang="0">
                  <a:pos x="496" y="400"/>
                </a:cxn>
                <a:cxn ang="0">
                  <a:pos x="544" y="324"/>
                </a:cxn>
                <a:cxn ang="0">
                  <a:pos x="560" y="77"/>
                </a:cxn>
                <a:cxn ang="0">
                  <a:pos x="496" y="0"/>
                </a:cxn>
                <a:cxn ang="0">
                  <a:pos x="64" y="0"/>
                </a:cxn>
                <a:cxn ang="0">
                  <a:pos x="0" y="77"/>
                </a:cxn>
                <a:cxn ang="0">
                  <a:pos x="528" y="104"/>
                </a:cxn>
                <a:cxn ang="0">
                  <a:pos x="528" y="308"/>
                </a:cxn>
                <a:cxn ang="0">
                  <a:pos x="464" y="369"/>
                </a:cxn>
                <a:cxn ang="0">
                  <a:pos x="112" y="369"/>
                </a:cxn>
                <a:cxn ang="0">
                  <a:pos x="48" y="308"/>
                </a:cxn>
                <a:cxn ang="0">
                  <a:pos x="48" y="104"/>
                </a:cxn>
                <a:cxn ang="0">
                  <a:pos x="112" y="31"/>
                </a:cxn>
                <a:cxn ang="0">
                  <a:pos x="464" y="31"/>
                </a:cxn>
                <a:cxn ang="0">
                  <a:pos x="528" y="104"/>
                </a:cxn>
              </a:cxnLst>
              <a:rect l="l" t="t" r="r" b="b"/>
              <a:pathLst>
                <a:path w="35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4" y="25"/>
                    <a:pt x="34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5"/>
                    <a:pt x="33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42" name="Freeform 94" title=""/>
            <p:cNvSpPr/>
            <p:nvPr/>
          </p:nvSpPr>
          <p:spPr>
            <a:xfrm>
              <a:off x="2721" y="673"/>
              <a:ext cx="64" cy="49"/>
            </a:xfrm>
            <a:custGeom>
              <a:cxnLst>
                <a:cxn ang="0">
                  <a:pos x="0" y="353"/>
                </a:cxn>
                <a:cxn ang="0">
                  <a:pos x="512" y="368"/>
                </a:cxn>
                <a:cxn ang="0">
                  <a:pos x="512" y="92"/>
                </a:cxn>
                <a:cxn ang="0">
                  <a:pos x="416" y="0"/>
                </a:cxn>
                <a:cxn ang="0">
                  <a:pos x="0" y="0"/>
                </a:cxn>
                <a:cxn ang="0">
                  <a:pos x="0" y="353"/>
                </a:cxn>
              </a:cxnLst>
              <a:rect l="l" t="t" r="r" b="b"/>
              <a:pathLst>
                <a:path w="32" h="25">
                  <a:moveTo>
                    <a:pt x="0" y="24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29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43" name="Freeform 95" title=""/>
            <p:cNvSpPr>
              <a:spLocks noEditPoints="1"/>
            </p:cNvSpPr>
            <p:nvPr/>
          </p:nvSpPr>
          <p:spPr>
            <a:xfrm>
              <a:off x="2717" y="671"/>
              <a:ext cx="70" cy="51"/>
            </a:xfrm>
            <a:custGeom>
              <a:cxnLst>
                <a:cxn ang="0">
                  <a:pos x="16" y="61"/>
                </a:cxn>
                <a:cxn ang="0">
                  <a:pos x="0" y="324"/>
                </a:cxn>
                <a:cxn ang="0">
                  <a:pos x="64" y="384"/>
                </a:cxn>
                <a:cxn ang="0">
                  <a:pos x="496" y="384"/>
                </a:cxn>
                <a:cxn ang="0">
                  <a:pos x="560" y="324"/>
                </a:cxn>
                <a:cxn ang="0">
                  <a:pos x="560" y="77"/>
                </a:cxn>
                <a:cxn ang="0">
                  <a:pos x="496" y="0"/>
                </a:cxn>
                <a:cxn ang="0">
                  <a:pos x="64" y="0"/>
                </a:cxn>
                <a:cxn ang="0">
                  <a:pos x="16" y="61"/>
                </a:cxn>
                <a:cxn ang="0">
                  <a:pos x="528" y="104"/>
                </a:cxn>
                <a:cxn ang="0">
                  <a:pos x="528" y="296"/>
                </a:cxn>
                <a:cxn ang="0">
                  <a:pos x="464" y="369"/>
                </a:cxn>
                <a:cxn ang="0">
                  <a:pos x="112" y="369"/>
                </a:cxn>
                <a:cxn ang="0">
                  <a:pos x="48" y="296"/>
                </a:cxn>
                <a:cxn ang="0">
                  <a:pos x="48" y="92"/>
                </a:cxn>
                <a:cxn ang="0">
                  <a:pos x="112" y="31"/>
                </a:cxn>
                <a:cxn ang="0">
                  <a:pos x="464" y="31"/>
                </a:cxn>
                <a:cxn ang="0">
                  <a:pos x="528" y="104"/>
                </a:cxn>
              </a:cxnLst>
              <a:rect l="l" t="t" r="r" b="b"/>
              <a:pathLst>
                <a:path w="35" h="26">
                  <a:moveTo>
                    <a:pt x="1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5" y="24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4"/>
                  </a:cubicBezTo>
                  <a:close/>
                  <a:moveTo>
                    <a:pt x="33" y="7"/>
                  </a:moveTo>
                  <a:cubicBezTo>
                    <a:pt x="33" y="20"/>
                    <a:pt x="33" y="20"/>
                    <a:pt x="33" y="20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44" name="Freeform 96" title=""/>
            <p:cNvSpPr/>
            <p:nvPr/>
          </p:nvSpPr>
          <p:spPr>
            <a:xfrm>
              <a:off x="2263" y="669"/>
              <a:ext cx="442" cy="51"/>
            </a:xfrm>
            <a:custGeom>
              <a:cxnLst>
                <a:cxn ang="0">
                  <a:pos x="0" y="369"/>
                </a:cxn>
                <a:cxn ang="0">
                  <a:pos x="3425" y="384"/>
                </a:cxn>
                <a:cxn ang="0">
                  <a:pos x="3441" y="120"/>
                </a:cxn>
                <a:cxn ang="0">
                  <a:pos x="3348" y="31"/>
                </a:cxn>
                <a:cxn ang="0">
                  <a:pos x="0" y="0"/>
                </a:cxn>
                <a:cxn ang="0">
                  <a:pos x="0" y="369"/>
                </a:cxn>
              </a:cxnLst>
              <a:rect l="l" t="t" r="r" b="b"/>
              <a:pathLst>
                <a:path w="223" h="26">
                  <a:moveTo>
                    <a:pt x="0" y="25"/>
                  </a:moveTo>
                  <a:cubicBezTo>
                    <a:pt x="222" y="26"/>
                    <a:pt x="222" y="26"/>
                    <a:pt x="222" y="26"/>
                  </a:cubicBezTo>
                  <a:cubicBezTo>
                    <a:pt x="223" y="8"/>
                    <a:pt x="223" y="8"/>
                    <a:pt x="223" y="8"/>
                  </a:cubicBezTo>
                  <a:cubicBezTo>
                    <a:pt x="223" y="4"/>
                    <a:pt x="220" y="2"/>
                    <a:pt x="217" y="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45" name="Freeform 97" title=""/>
            <p:cNvSpPr>
              <a:spLocks noEditPoints="1"/>
            </p:cNvSpPr>
            <p:nvPr/>
          </p:nvSpPr>
          <p:spPr>
            <a:xfrm>
              <a:off x="2259" y="667"/>
              <a:ext cx="446" cy="55"/>
            </a:xfrm>
            <a:custGeom>
              <a:cxnLst>
                <a:cxn ang="0">
                  <a:pos x="16" y="61"/>
                </a:cxn>
                <a:cxn ang="0">
                  <a:pos x="0" y="324"/>
                </a:cxn>
                <a:cxn ang="0">
                  <a:pos x="63" y="385"/>
                </a:cxn>
                <a:cxn ang="0">
                  <a:pos x="3425" y="416"/>
                </a:cxn>
                <a:cxn ang="0">
                  <a:pos x="3473" y="356"/>
                </a:cxn>
                <a:cxn ang="0">
                  <a:pos x="3473" y="92"/>
                </a:cxn>
                <a:cxn ang="0">
                  <a:pos x="3425" y="31"/>
                </a:cxn>
                <a:cxn ang="0">
                  <a:pos x="63" y="0"/>
                </a:cxn>
                <a:cxn ang="0">
                  <a:pos x="16" y="61"/>
                </a:cxn>
                <a:cxn ang="0">
                  <a:pos x="3457" y="120"/>
                </a:cxn>
                <a:cxn ang="0">
                  <a:pos x="3441" y="324"/>
                </a:cxn>
                <a:cxn ang="0">
                  <a:pos x="3396" y="401"/>
                </a:cxn>
                <a:cxn ang="0">
                  <a:pos x="111" y="371"/>
                </a:cxn>
                <a:cxn ang="0">
                  <a:pos x="48" y="297"/>
                </a:cxn>
                <a:cxn ang="0">
                  <a:pos x="48" y="108"/>
                </a:cxn>
                <a:cxn ang="0">
                  <a:pos x="111" y="31"/>
                </a:cxn>
                <a:cxn ang="0">
                  <a:pos x="3396" y="61"/>
                </a:cxn>
                <a:cxn ang="0">
                  <a:pos x="3457" y="120"/>
                </a:cxn>
              </a:cxnLst>
              <a:rect l="l" t="t" r="r" b="b"/>
              <a:pathLst>
                <a:path w="225" h="28">
                  <a:moveTo>
                    <a:pt x="1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222" y="28"/>
                    <a:pt x="222" y="28"/>
                    <a:pt x="222" y="28"/>
                  </a:cubicBezTo>
                  <a:cubicBezTo>
                    <a:pt x="224" y="28"/>
                    <a:pt x="225" y="26"/>
                    <a:pt x="225" y="24"/>
                  </a:cubicBezTo>
                  <a:cubicBezTo>
                    <a:pt x="225" y="6"/>
                    <a:pt x="225" y="6"/>
                    <a:pt x="225" y="6"/>
                  </a:cubicBezTo>
                  <a:cubicBezTo>
                    <a:pt x="225" y="4"/>
                    <a:pt x="224" y="2"/>
                    <a:pt x="222" y="2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4"/>
                  </a:cubicBezTo>
                  <a:close/>
                  <a:moveTo>
                    <a:pt x="224" y="8"/>
                  </a:moveTo>
                  <a:cubicBezTo>
                    <a:pt x="223" y="22"/>
                    <a:pt x="223" y="22"/>
                    <a:pt x="223" y="22"/>
                  </a:cubicBezTo>
                  <a:cubicBezTo>
                    <a:pt x="223" y="25"/>
                    <a:pt x="222" y="27"/>
                    <a:pt x="220" y="27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0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20" y="4"/>
                    <a:pt x="220" y="4"/>
                    <a:pt x="220" y="4"/>
                  </a:cubicBezTo>
                  <a:cubicBezTo>
                    <a:pt x="222" y="4"/>
                    <a:pt x="224" y="6"/>
                    <a:pt x="224" y="8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46" name="Freeform 98" title=""/>
            <p:cNvSpPr/>
            <p:nvPr/>
          </p:nvSpPr>
          <p:spPr>
            <a:xfrm>
              <a:off x="2180" y="669"/>
              <a:ext cx="63" cy="49"/>
            </a:xfrm>
            <a:custGeom>
              <a:cxnLst>
                <a:cxn ang="0">
                  <a:pos x="0" y="353"/>
                </a:cxn>
                <a:cxn ang="0">
                  <a:pos x="480" y="368"/>
                </a:cxn>
                <a:cxn ang="0">
                  <a:pos x="480" y="92"/>
                </a:cxn>
                <a:cxn ang="0">
                  <a:pos x="404" y="0"/>
                </a:cxn>
                <a:cxn ang="0">
                  <a:pos x="0" y="0"/>
                </a:cxn>
                <a:cxn ang="0">
                  <a:pos x="0" y="353"/>
                </a:cxn>
              </a:cxnLst>
              <a:rect l="l" t="t" r="r" b="b"/>
              <a:pathLst>
                <a:path w="32" h="25">
                  <a:moveTo>
                    <a:pt x="0" y="24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2"/>
                    <a:pt x="30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47" name="Freeform 99" title=""/>
            <p:cNvSpPr>
              <a:spLocks noEditPoints="1"/>
            </p:cNvSpPr>
            <p:nvPr/>
          </p:nvSpPr>
          <p:spPr>
            <a:xfrm>
              <a:off x="2178" y="667"/>
              <a:ext cx="67" cy="51"/>
            </a:xfrm>
            <a:custGeom>
              <a:cxnLst>
                <a:cxn ang="0">
                  <a:pos x="0" y="61"/>
                </a:cxn>
                <a:cxn ang="0">
                  <a:pos x="0" y="308"/>
                </a:cxn>
                <a:cxn ang="0">
                  <a:pos x="63" y="384"/>
                </a:cxn>
                <a:cxn ang="0">
                  <a:pos x="451" y="384"/>
                </a:cxn>
                <a:cxn ang="0">
                  <a:pos x="512" y="324"/>
                </a:cxn>
                <a:cxn ang="0">
                  <a:pos x="512" y="61"/>
                </a:cxn>
                <a:cxn ang="0">
                  <a:pos x="465" y="0"/>
                </a:cxn>
                <a:cxn ang="0">
                  <a:pos x="63" y="0"/>
                </a:cxn>
                <a:cxn ang="0">
                  <a:pos x="0" y="61"/>
                </a:cxn>
                <a:cxn ang="0">
                  <a:pos x="481" y="92"/>
                </a:cxn>
                <a:cxn ang="0">
                  <a:pos x="481" y="296"/>
                </a:cxn>
                <a:cxn ang="0">
                  <a:pos x="436" y="369"/>
                </a:cxn>
                <a:cxn ang="0">
                  <a:pos x="93" y="369"/>
                </a:cxn>
                <a:cxn ang="0">
                  <a:pos x="47" y="296"/>
                </a:cxn>
                <a:cxn ang="0">
                  <a:pos x="47" y="92"/>
                </a:cxn>
                <a:cxn ang="0">
                  <a:pos x="108" y="31"/>
                </a:cxn>
                <a:cxn ang="0">
                  <a:pos x="436" y="31"/>
                </a:cxn>
                <a:cxn ang="0">
                  <a:pos x="481" y="92"/>
                </a:cxn>
              </a:cxnLst>
              <a:rect l="l" t="t" r="r" b="b"/>
              <a:pathLst>
                <a:path w="34" h="26">
                  <a:moveTo>
                    <a:pt x="0" y="4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4"/>
                    <a:pt x="1" y="26"/>
                    <a:pt x="4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3" y="26"/>
                    <a:pt x="34" y="24"/>
                    <a:pt x="34" y="22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4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lose/>
                  <a:moveTo>
                    <a:pt x="32" y="6"/>
                  </a:moveTo>
                  <a:cubicBezTo>
                    <a:pt x="32" y="20"/>
                    <a:pt x="32" y="20"/>
                    <a:pt x="32" y="20"/>
                  </a:cubicBezTo>
                  <a:cubicBezTo>
                    <a:pt x="32" y="23"/>
                    <a:pt x="31" y="25"/>
                    <a:pt x="29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4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2" y="4"/>
                    <a:pt x="32" y="6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48" name="Freeform 100" title=""/>
            <p:cNvSpPr/>
            <p:nvPr/>
          </p:nvSpPr>
          <p:spPr>
            <a:xfrm>
              <a:off x="2097" y="667"/>
              <a:ext cx="65" cy="49"/>
            </a:xfrm>
            <a:custGeom>
              <a:cxnLst>
                <a:cxn ang="0">
                  <a:pos x="0" y="368"/>
                </a:cxn>
                <a:cxn ang="0">
                  <a:pos x="496" y="368"/>
                </a:cxn>
                <a:cxn ang="0">
                  <a:pos x="496" y="92"/>
                </a:cxn>
                <a:cxn ang="0">
                  <a:pos x="404" y="0"/>
                </a:cxn>
                <a:cxn ang="0">
                  <a:pos x="16" y="0"/>
                </a:cxn>
                <a:cxn ang="0">
                  <a:pos x="0" y="368"/>
                </a:cxn>
              </a:cxnLst>
              <a:rect l="l" t="t" r="r" b="b"/>
              <a:pathLst>
                <a:path w="33" h="25">
                  <a:moveTo>
                    <a:pt x="0" y="25"/>
                  </a:moveTo>
                  <a:cubicBezTo>
                    <a:pt x="33" y="25"/>
                    <a:pt x="33" y="25"/>
                    <a:pt x="33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1"/>
                    <a:pt x="27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49" name="Freeform 101" title=""/>
            <p:cNvSpPr>
              <a:spLocks noEditPoints="1"/>
            </p:cNvSpPr>
            <p:nvPr/>
          </p:nvSpPr>
          <p:spPr>
            <a:xfrm>
              <a:off x="2095" y="665"/>
              <a:ext cx="69" cy="53"/>
            </a:xfrm>
            <a:custGeom>
              <a:cxnLst>
                <a:cxn ang="0">
                  <a:pos x="0" y="77"/>
                </a:cxn>
                <a:cxn ang="0">
                  <a:pos x="0" y="324"/>
                </a:cxn>
                <a:cxn ang="0">
                  <a:pos x="63" y="400"/>
                </a:cxn>
                <a:cxn ang="0">
                  <a:pos x="467" y="400"/>
                </a:cxn>
                <a:cxn ang="0">
                  <a:pos x="528" y="324"/>
                </a:cxn>
                <a:cxn ang="0">
                  <a:pos x="528" y="77"/>
                </a:cxn>
                <a:cxn ang="0">
                  <a:pos x="467" y="0"/>
                </a:cxn>
                <a:cxn ang="0">
                  <a:pos x="63" y="0"/>
                </a:cxn>
                <a:cxn ang="0">
                  <a:pos x="0" y="77"/>
                </a:cxn>
                <a:cxn ang="0">
                  <a:pos x="497" y="104"/>
                </a:cxn>
                <a:cxn ang="0">
                  <a:pos x="497" y="308"/>
                </a:cxn>
                <a:cxn ang="0">
                  <a:pos x="436" y="369"/>
                </a:cxn>
                <a:cxn ang="0">
                  <a:pos x="108" y="369"/>
                </a:cxn>
                <a:cxn ang="0">
                  <a:pos x="47" y="308"/>
                </a:cxn>
                <a:cxn ang="0">
                  <a:pos x="47" y="104"/>
                </a:cxn>
                <a:cxn ang="0">
                  <a:pos x="108" y="31"/>
                </a:cxn>
                <a:cxn ang="0">
                  <a:pos x="436" y="47"/>
                </a:cxn>
                <a:cxn ang="0">
                  <a:pos x="497" y="104"/>
                </a:cxn>
              </a:cxnLst>
              <a:rect l="l" t="t" r="r" b="b"/>
              <a:pathLst>
                <a:path w="35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31" y="3"/>
                    <a:pt x="33" y="5"/>
                    <a:pt x="33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50" name="Freeform 102" title=""/>
            <p:cNvSpPr/>
            <p:nvPr/>
          </p:nvSpPr>
          <p:spPr>
            <a:xfrm>
              <a:off x="2001" y="667"/>
              <a:ext cx="82" cy="49"/>
            </a:xfrm>
            <a:custGeom>
              <a:cxnLst>
                <a:cxn ang="0">
                  <a:pos x="0" y="368"/>
                </a:cxn>
                <a:cxn ang="0">
                  <a:pos x="656" y="368"/>
                </a:cxn>
                <a:cxn ang="0">
                  <a:pos x="656" y="92"/>
                </a:cxn>
                <a:cxn ang="0">
                  <a:pos x="560" y="0"/>
                </a:cxn>
                <a:cxn ang="0">
                  <a:pos x="0" y="0"/>
                </a:cxn>
                <a:cxn ang="0">
                  <a:pos x="0" y="368"/>
                </a:cxn>
              </a:cxnLst>
              <a:rect l="l" t="t" r="r" b="b"/>
              <a:pathLst>
                <a:path w="41" h="25">
                  <a:moveTo>
                    <a:pt x="0" y="25"/>
                  </a:moveTo>
                  <a:cubicBezTo>
                    <a:pt x="41" y="25"/>
                    <a:pt x="41" y="25"/>
                    <a:pt x="41" y="25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41" y="3"/>
                    <a:pt x="38" y="0"/>
                    <a:pt x="35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51" name="Freeform 103" title=""/>
            <p:cNvSpPr>
              <a:spLocks noEditPoints="1"/>
            </p:cNvSpPr>
            <p:nvPr/>
          </p:nvSpPr>
          <p:spPr>
            <a:xfrm>
              <a:off x="1998" y="665"/>
              <a:ext cx="87" cy="53"/>
            </a:xfrm>
            <a:custGeom>
              <a:cxnLst>
                <a:cxn ang="0">
                  <a:pos x="16" y="61"/>
                </a:cxn>
                <a:cxn ang="0">
                  <a:pos x="16" y="324"/>
                </a:cxn>
                <a:cxn ang="0">
                  <a:pos x="63" y="385"/>
                </a:cxn>
                <a:cxn ang="0">
                  <a:pos x="609" y="400"/>
                </a:cxn>
                <a:cxn ang="0">
                  <a:pos x="672" y="324"/>
                </a:cxn>
                <a:cxn ang="0">
                  <a:pos x="672" y="77"/>
                </a:cxn>
                <a:cxn ang="0">
                  <a:pos x="609" y="0"/>
                </a:cxn>
                <a:cxn ang="0">
                  <a:pos x="63" y="0"/>
                </a:cxn>
                <a:cxn ang="0">
                  <a:pos x="16" y="61"/>
                </a:cxn>
                <a:cxn ang="0">
                  <a:pos x="641" y="104"/>
                </a:cxn>
                <a:cxn ang="0">
                  <a:pos x="641" y="308"/>
                </a:cxn>
                <a:cxn ang="0">
                  <a:pos x="579" y="369"/>
                </a:cxn>
                <a:cxn ang="0">
                  <a:pos x="109" y="369"/>
                </a:cxn>
                <a:cxn ang="0">
                  <a:pos x="47" y="296"/>
                </a:cxn>
                <a:cxn ang="0">
                  <a:pos x="47" y="104"/>
                </a:cxn>
                <a:cxn ang="0">
                  <a:pos x="109" y="31"/>
                </a:cxn>
                <a:cxn ang="0">
                  <a:pos x="579" y="31"/>
                </a:cxn>
                <a:cxn ang="0">
                  <a:pos x="641" y="104"/>
                </a:cxn>
              </a:cxnLst>
              <a:rect l="l" t="t" r="r" b="b"/>
              <a:pathLst>
                <a:path w="44" h="27">
                  <a:moveTo>
                    <a:pt x="1" y="4"/>
                  </a:moveTo>
                  <a:cubicBezTo>
                    <a:pt x="1" y="22"/>
                    <a:pt x="1" y="22"/>
                    <a:pt x="1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2" y="27"/>
                    <a:pt x="44" y="25"/>
                    <a:pt x="44" y="22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4" y="2"/>
                    <a:pt x="42" y="0"/>
                    <a:pt x="4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4"/>
                  </a:cubicBezTo>
                  <a:close/>
                  <a:moveTo>
                    <a:pt x="42" y="7"/>
                  </a:moveTo>
                  <a:cubicBezTo>
                    <a:pt x="42" y="21"/>
                    <a:pt x="42" y="21"/>
                    <a:pt x="42" y="21"/>
                  </a:cubicBezTo>
                  <a:cubicBezTo>
                    <a:pt x="42" y="23"/>
                    <a:pt x="40" y="25"/>
                    <a:pt x="38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0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38" y="2"/>
                    <a:pt x="38" y="2"/>
                    <a:pt x="38" y="2"/>
                  </a:cubicBezTo>
                  <a:cubicBezTo>
                    <a:pt x="40" y="2"/>
                    <a:pt x="42" y="4"/>
                    <a:pt x="42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52" name="Freeform 104" title=""/>
            <p:cNvSpPr/>
            <p:nvPr/>
          </p:nvSpPr>
          <p:spPr>
            <a:xfrm>
              <a:off x="2001" y="468"/>
              <a:ext cx="60" cy="38"/>
            </a:xfrm>
            <a:custGeom>
              <a:cxnLst>
                <a:cxn ang="0">
                  <a:pos x="480" y="304"/>
                </a:cxn>
                <a:cxn ang="0">
                  <a:pos x="0" y="304"/>
                </a:cxn>
                <a:cxn ang="0">
                  <a:pos x="0" y="96"/>
                </a:cxn>
                <a:cxn ang="0">
                  <a:pos x="96" y="0"/>
                </a:cxn>
                <a:cxn ang="0">
                  <a:pos x="480" y="0"/>
                </a:cxn>
                <a:cxn ang="0">
                  <a:pos x="480" y="304"/>
                </a:cxn>
              </a:cxnLst>
              <a:rect l="l" t="t" r="r" b="b"/>
              <a:pathLst>
                <a:path w="30" h="19">
                  <a:moveTo>
                    <a:pt x="3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lnTo>
                    <a:pt x="30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53" name="Freeform 105" title=""/>
            <p:cNvSpPr>
              <a:spLocks noEditPoints="1"/>
            </p:cNvSpPr>
            <p:nvPr/>
          </p:nvSpPr>
          <p:spPr>
            <a:xfrm>
              <a:off x="1999" y="467"/>
              <a:ext cx="64" cy="41"/>
            </a:xfrm>
            <a:custGeom>
              <a:cxnLst>
                <a:cxn ang="0">
                  <a:pos x="464" y="0"/>
                </a:cxn>
                <a:cxn ang="0">
                  <a:pos x="64" y="0"/>
                </a:cxn>
                <a:cxn ang="0">
                  <a:pos x="0" y="61"/>
                </a:cxn>
                <a:cxn ang="0">
                  <a:pos x="0" y="244"/>
                </a:cxn>
                <a:cxn ang="0">
                  <a:pos x="64" y="289"/>
                </a:cxn>
                <a:cxn ang="0">
                  <a:pos x="448" y="305"/>
                </a:cxn>
                <a:cxn ang="0">
                  <a:pos x="512" y="244"/>
                </a:cxn>
                <a:cxn ang="0">
                  <a:pos x="512" y="61"/>
                </a:cxn>
                <a:cxn ang="0">
                  <a:pos x="464" y="0"/>
                </a:cxn>
                <a:cxn ang="0">
                  <a:pos x="96" y="31"/>
                </a:cxn>
                <a:cxn ang="0">
                  <a:pos x="416" y="31"/>
                </a:cxn>
                <a:cxn ang="0">
                  <a:pos x="464" y="76"/>
                </a:cxn>
                <a:cxn ang="0">
                  <a:pos x="464" y="232"/>
                </a:cxn>
                <a:cxn ang="0">
                  <a:pos x="416" y="275"/>
                </a:cxn>
                <a:cxn ang="0">
                  <a:pos x="96" y="275"/>
                </a:cxn>
                <a:cxn ang="0">
                  <a:pos x="32" y="232"/>
                </a:cxn>
                <a:cxn ang="0">
                  <a:pos x="32" y="76"/>
                </a:cxn>
                <a:cxn ang="0">
                  <a:pos x="96" y="31"/>
                </a:cxn>
              </a:cxnLst>
              <a:rect l="l" t="t" r="r" b="b"/>
              <a:pathLst>
                <a:path w="32" h="21">
                  <a:moveTo>
                    <a:pt x="29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2" y="20"/>
                    <a:pt x="4" y="20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30" y="21"/>
                    <a:pt x="32" y="19"/>
                    <a:pt x="32" y="17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2"/>
                    <a:pt x="31" y="0"/>
                    <a:pt x="29" y="0"/>
                  </a:cubicBezTo>
                  <a:close/>
                  <a:moveTo>
                    <a:pt x="6" y="2"/>
                  </a:moveTo>
                  <a:cubicBezTo>
                    <a:pt x="26" y="2"/>
                    <a:pt x="26" y="2"/>
                    <a:pt x="26" y="2"/>
                  </a:cubicBezTo>
                  <a:cubicBezTo>
                    <a:pt x="28" y="2"/>
                    <a:pt x="29" y="4"/>
                    <a:pt x="29" y="5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29" y="18"/>
                    <a:pt x="28" y="20"/>
                    <a:pt x="2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4" y="19"/>
                    <a:pt x="2" y="18"/>
                    <a:pt x="2" y="1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54" name="Freeform 106" title=""/>
            <p:cNvSpPr/>
            <p:nvPr/>
          </p:nvSpPr>
          <p:spPr>
            <a:xfrm>
              <a:off x="2085" y="468"/>
              <a:ext cx="49" cy="38"/>
            </a:xfrm>
            <a:custGeom>
              <a:cxnLst>
                <a:cxn ang="0">
                  <a:pos x="353" y="304"/>
                </a:cxn>
                <a:cxn ang="0">
                  <a:pos x="0" y="304"/>
                </a:cxn>
                <a:cxn ang="0">
                  <a:pos x="0" y="96"/>
                </a:cxn>
                <a:cxn ang="0">
                  <a:pos x="92" y="0"/>
                </a:cxn>
                <a:cxn ang="0">
                  <a:pos x="368" y="16"/>
                </a:cxn>
                <a:cxn ang="0">
                  <a:pos x="353" y="304"/>
                </a:cxn>
              </a:cxnLst>
              <a:rect l="l" t="t" r="r" b="b"/>
              <a:pathLst>
                <a:path w="25" h="19">
                  <a:moveTo>
                    <a:pt x="24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5" y="1"/>
                    <a:pt x="25" y="1"/>
                    <a:pt x="25" y="1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55" name="Freeform 107" title=""/>
            <p:cNvSpPr>
              <a:spLocks noEditPoints="1"/>
            </p:cNvSpPr>
            <p:nvPr/>
          </p:nvSpPr>
          <p:spPr>
            <a:xfrm>
              <a:off x="2083" y="467"/>
              <a:ext cx="53" cy="41"/>
            </a:xfrm>
            <a:custGeom>
              <a:cxnLst>
                <a:cxn ang="0">
                  <a:pos x="355" y="16"/>
                </a:cxn>
                <a:cxn ang="0">
                  <a:pos x="47" y="0"/>
                </a:cxn>
                <a:cxn ang="0">
                  <a:pos x="0" y="61"/>
                </a:cxn>
                <a:cxn ang="0">
                  <a:pos x="0" y="244"/>
                </a:cxn>
                <a:cxn ang="0">
                  <a:pos x="47" y="305"/>
                </a:cxn>
                <a:cxn ang="0">
                  <a:pos x="355" y="305"/>
                </a:cxn>
                <a:cxn ang="0">
                  <a:pos x="400" y="244"/>
                </a:cxn>
                <a:cxn ang="0">
                  <a:pos x="400" y="61"/>
                </a:cxn>
                <a:cxn ang="0">
                  <a:pos x="355" y="16"/>
                </a:cxn>
                <a:cxn ang="0">
                  <a:pos x="77" y="31"/>
                </a:cxn>
                <a:cxn ang="0">
                  <a:pos x="324" y="31"/>
                </a:cxn>
                <a:cxn ang="0">
                  <a:pos x="355" y="88"/>
                </a:cxn>
                <a:cxn ang="0">
                  <a:pos x="355" y="232"/>
                </a:cxn>
                <a:cxn ang="0">
                  <a:pos x="308" y="289"/>
                </a:cxn>
                <a:cxn ang="0">
                  <a:pos x="61" y="289"/>
                </a:cxn>
                <a:cxn ang="0">
                  <a:pos x="31" y="232"/>
                </a:cxn>
                <a:cxn ang="0">
                  <a:pos x="31" y="88"/>
                </a:cxn>
                <a:cxn ang="0">
                  <a:pos x="77" y="31"/>
                </a:cxn>
              </a:cxnLst>
              <a:rect l="l" t="t" r="r" b="b"/>
              <a:pathLst>
                <a:path w="27" h="21">
                  <a:moveTo>
                    <a:pt x="24" y="1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1"/>
                    <a:pt x="3" y="21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25" y="21"/>
                    <a:pt x="27" y="19"/>
                    <a:pt x="27" y="1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7" y="2"/>
                    <a:pt x="25" y="1"/>
                    <a:pt x="24" y="1"/>
                  </a:cubicBezTo>
                  <a:close/>
                  <a:moveTo>
                    <a:pt x="5" y="2"/>
                  </a:moveTo>
                  <a:cubicBezTo>
                    <a:pt x="22" y="2"/>
                    <a:pt x="22" y="2"/>
                    <a:pt x="22" y="2"/>
                  </a:cubicBezTo>
                  <a:cubicBezTo>
                    <a:pt x="23" y="2"/>
                    <a:pt x="24" y="4"/>
                    <a:pt x="24" y="6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20"/>
                    <a:pt x="21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3" y="20"/>
                    <a:pt x="2" y="18"/>
                    <a:pt x="2" y="1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4"/>
                    <a:pt x="3" y="2"/>
                    <a:pt x="5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56" name="Freeform 108" title=""/>
            <p:cNvSpPr/>
            <p:nvPr/>
          </p:nvSpPr>
          <p:spPr>
            <a:xfrm>
              <a:off x="2160" y="470"/>
              <a:ext cx="48" cy="38"/>
            </a:xfrm>
            <a:custGeom>
              <a:cxnLst>
                <a:cxn ang="0">
                  <a:pos x="384" y="304"/>
                </a:cxn>
                <a:cxn ang="0">
                  <a:pos x="0" y="288"/>
                </a:cxn>
                <a:cxn ang="0">
                  <a:pos x="0" y="80"/>
                </a:cxn>
                <a:cxn ang="0">
                  <a:pos x="96" y="0"/>
                </a:cxn>
                <a:cxn ang="0">
                  <a:pos x="384" y="0"/>
                </a:cxn>
                <a:cxn ang="0">
                  <a:pos x="384" y="304"/>
                </a:cxn>
              </a:cxnLst>
              <a:rect l="l" t="t" r="r" b="b"/>
              <a:pathLst>
                <a:path w="24" h="19">
                  <a:moveTo>
                    <a:pt x="24" y="19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24" y="0"/>
                    <a:pt x="24" y="0"/>
                    <a:pt x="24" y="0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57" name="Freeform 109" title=""/>
            <p:cNvSpPr>
              <a:spLocks noEditPoints="1"/>
            </p:cNvSpPr>
            <p:nvPr/>
          </p:nvSpPr>
          <p:spPr>
            <a:xfrm>
              <a:off x="2158" y="468"/>
              <a:ext cx="52" cy="40"/>
            </a:xfrm>
            <a:custGeom>
              <a:cxnLst>
                <a:cxn ang="0">
                  <a:pos x="384" y="0"/>
                </a:cxn>
                <a:cxn ang="0">
                  <a:pos x="48" y="0"/>
                </a:cxn>
                <a:cxn ang="0">
                  <a:pos x="0" y="48"/>
                </a:cxn>
                <a:cxn ang="0">
                  <a:pos x="0" y="272"/>
                </a:cxn>
                <a:cxn ang="0">
                  <a:pos x="48" y="320"/>
                </a:cxn>
                <a:cxn ang="0">
                  <a:pos x="368" y="320"/>
                </a:cxn>
                <a:cxn ang="0">
                  <a:pos x="416" y="272"/>
                </a:cxn>
                <a:cxn ang="0">
                  <a:pos x="416" y="48"/>
                </a:cxn>
                <a:cxn ang="0">
                  <a:pos x="384" y="0"/>
                </a:cxn>
                <a:cxn ang="0">
                  <a:pos x="64" y="16"/>
                </a:cxn>
                <a:cxn ang="0">
                  <a:pos x="336" y="32"/>
                </a:cxn>
                <a:cxn ang="0">
                  <a:pos x="384" y="80"/>
                </a:cxn>
                <a:cxn ang="0">
                  <a:pos x="384" y="256"/>
                </a:cxn>
                <a:cxn ang="0">
                  <a:pos x="336" y="304"/>
                </a:cxn>
                <a:cxn ang="0">
                  <a:pos x="64" y="304"/>
                </a:cxn>
                <a:cxn ang="0">
                  <a:pos x="16" y="240"/>
                </a:cxn>
                <a:cxn ang="0">
                  <a:pos x="32" y="80"/>
                </a:cxn>
                <a:cxn ang="0">
                  <a:pos x="64" y="16"/>
                </a:cxn>
              </a:cxnLst>
              <a:rect l="l" t="t" r="r" b="b"/>
              <a:pathLst>
                <a:path w="26" h="20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8"/>
                    <a:pt x="1" y="20"/>
                    <a:pt x="3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5" y="20"/>
                    <a:pt x="26" y="19"/>
                    <a:pt x="26" y="17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2"/>
                    <a:pt x="25" y="0"/>
                    <a:pt x="24" y="0"/>
                  </a:cubicBezTo>
                  <a:close/>
                  <a:moveTo>
                    <a:pt x="4" y="1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3"/>
                    <a:pt x="24" y="5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3" y="19"/>
                    <a:pt x="1" y="17"/>
                    <a:pt x="1" y="1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3" y="1"/>
                    <a:pt x="4" y="1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58" name="Freeform 110" title=""/>
            <p:cNvSpPr/>
            <p:nvPr/>
          </p:nvSpPr>
          <p:spPr>
            <a:xfrm>
              <a:off x="2235" y="470"/>
              <a:ext cx="48" cy="38"/>
            </a:xfrm>
            <a:custGeom>
              <a:cxnLst>
                <a:cxn ang="0">
                  <a:pos x="384" y="304"/>
                </a:cxn>
                <a:cxn ang="0">
                  <a:pos x="0" y="304"/>
                </a:cxn>
                <a:cxn ang="0">
                  <a:pos x="0" y="96"/>
                </a:cxn>
                <a:cxn ang="0">
                  <a:pos x="96" y="0"/>
                </a:cxn>
                <a:cxn ang="0">
                  <a:pos x="384" y="0"/>
                </a:cxn>
                <a:cxn ang="0">
                  <a:pos x="384" y="304"/>
                </a:cxn>
              </a:cxnLst>
              <a:rect l="l" t="t" r="r" b="b"/>
              <a:pathLst>
                <a:path w="24" h="19">
                  <a:moveTo>
                    <a:pt x="24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24" y="0"/>
                    <a:pt x="24" y="0"/>
                    <a:pt x="24" y="0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59" name="Freeform 111" title=""/>
            <p:cNvSpPr>
              <a:spLocks noEditPoints="1"/>
            </p:cNvSpPr>
            <p:nvPr/>
          </p:nvSpPr>
          <p:spPr>
            <a:xfrm>
              <a:off x="2233" y="468"/>
              <a:ext cx="52" cy="42"/>
            </a:xfrm>
            <a:custGeom>
              <a:cxnLst>
                <a:cxn ang="0">
                  <a:pos x="368" y="0"/>
                </a:cxn>
                <a:cxn ang="0">
                  <a:pos x="48" y="0"/>
                </a:cxn>
                <a:cxn ang="0">
                  <a:pos x="0" y="64"/>
                </a:cxn>
                <a:cxn ang="0">
                  <a:pos x="0" y="272"/>
                </a:cxn>
                <a:cxn ang="0">
                  <a:pos x="48" y="320"/>
                </a:cxn>
                <a:cxn ang="0">
                  <a:pos x="368" y="336"/>
                </a:cxn>
                <a:cxn ang="0">
                  <a:pos x="416" y="272"/>
                </a:cxn>
                <a:cxn ang="0">
                  <a:pos x="416" y="64"/>
                </a:cxn>
                <a:cxn ang="0">
                  <a:pos x="368" y="0"/>
                </a:cxn>
                <a:cxn ang="0">
                  <a:pos x="64" y="32"/>
                </a:cxn>
                <a:cxn ang="0">
                  <a:pos x="336" y="32"/>
                </a:cxn>
                <a:cxn ang="0">
                  <a:pos x="384" y="80"/>
                </a:cxn>
                <a:cxn ang="0">
                  <a:pos x="384" y="256"/>
                </a:cxn>
                <a:cxn ang="0">
                  <a:pos x="336" y="304"/>
                </a:cxn>
                <a:cxn ang="0">
                  <a:pos x="64" y="304"/>
                </a:cxn>
                <a:cxn ang="0">
                  <a:pos x="16" y="256"/>
                </a:cxn>
                <a:cxn ang="0">
                  <a:pos x="16" y="80"/>
                </a:cxn>
                <a:cxn ang="0">
                  <a:pos x="64" y="32"/>
                </a:cxn>
              </a:cxnLst>
              <a:rect l="l" t="t" r="r" b="b"/>
              <a:pathLst>
                <a:path w="26" h="21">
                  <a:moveTo>
                    <a:pt x="2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0"/>
                    <a:pt x="3" y="20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5" y="21"/>
                    <a:pt x="26" y="19"/>
                    <a:pt x="26" y="17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2"/>
                    <a:pt x="25" y="0"/>
                    <a:pt x="23" y="0"/>
                  </a:cubicBezTo>
                  <a:close/>
                  <a:moveTo>
                    <a:pt x="4" y="2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3"/>
                    <a:pt x="24" y="5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3" y="19"/>
                    <a:pt x="1" y="18"/>
                    <a:pt x="1" y="1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3" y="2"/>
                    <a:pt x="4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60" name="Freeform 112" title=""/>
            <p:cNvSpPr/>
            <p:nvPr/>
          </p:nvSpPr>
          <p:spPr>
            <a:xfrm>
              <a:off x="2309" y="470"/>
              <a:ext cx="49" cy="38"/>
            </a:xfrm>
            <a:custGeom>
              <a:cxnLst>
                <a:cxn ang="0">
                  <a:pos x="368" y="304"/>
                </a:cxn>
                <a:cxn ang="0">
                  <a:pos x="0" y="304"/>
                </a:cxn>
                <a:cxn ang="0">
                  <a:pos x="16" y="96"/>
                </a:cxn>
                <a:cxn ang="0">
                  <a:pos x="92" y="0"/>
                </a:cxn>
                <a:cxn ang="0">
                  <a:pos x="368" y="0"/>
                </a:cxn>
                <a:cxn ang="0">
                  <a:pos x="368" y="304"/>
                </a:cxn>
              </a:cxnLst>
              <a:rect l="l" t="t" r="r" b="b"/>
              <a:pathLst>
                <a:path w="25" h="19">
                  <a:moveTo>
                    <a:pt x="25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61" name="Freeform 113" title=""/>
            <p:cNvSpPr>
              <a:spLocks noEditPoints="1"/>
            </p:cNvSpPr>
            <p:nvPr/>
          </p:nvSpPr>
          <p:spPr>
            <a:xfrm>
              <a:off x="2309" y="468"/>
              <a:ext cx="51" cy="42"/>
            </a:xfrm>
            <a:custGeom>
              <a:cxnLst>
                <a:cxn ang="0">
                  <a:pos x="339" y="16"/>
                </a:cxn>
                <a:cxn ang="0">
                  <a:pos x="47" y="0"/>
                </a:cxn>
                <a:cxn ang="0">
                  <a:pos x="0" y="64"/>
                </a:cxn>
                <a:cxn ang="0">
                  <a:pos x="0" y="272"/>
                </a:cxn>
                <a:cxn ang="0">
                  <a:pos x="47" y="336"/>
                </a:cxn>
                <a:cxn ang="0">
                  <a:pos x="339" y="336"/>
                </a:cxn>
                <a:cxn ang="0">
                  <a:pos x="384" y="272"/>
                </a:cxn>
                <a:cxn ang="0">
                  <a:pos x="384" y="64"/>
                </a:cxn>
                <a:cxn ang="0">
                  <a:pos x="339" y="16"/>
                </a:cxn>
                <a:cxn ang="0">
                  <a:pos x="61" y="32"/>
                </a:cxn>
                <a:cxn ang="0">
                  <a:pos x="308" y="32"/>
                </a:cxn>
                <a:cxn ang="0">
                  <a:pos x="353" y="96"/>
                </a:cxn>
                <a:cxn ang="0">
                  <a:pos x="353" y="256"/>
                </a:cxn>
                <a:cxn ang="0">
                  <a:pos x="308" y="320"/>
                </a:cxn>
                <a:cxn ang="0">
                  <a:pos x="61" y="320"/>
                </a:cxn>
                <a:cxn ang="0">
                  <a:pos x="16" y="256"/>
                </a:cxn>
                <a:cxn ang="0">
                  <a:pos x="16" y="96"/>
                </a:cxn>
                <a:cxn ang="0">
                  <a:pos x="61" y="32"/>
                </a:cxn>
              </a:cxnLst>
              <a:rect l="l" t="t" r="r" b="b"/>
              <a:pathLst>
                <a:path w="26" h="21">
                  <a:moveTo>
                    <a:pt x="23" y="1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1"/>
                    <a:pt x="3" y="21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5" y="21"/>
                    <a:pt x="26" y="19"/>
                    <a:pt x="26" y="17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2"/>
                    <a:pt x="25" y="1"/>
                    <a:pt x="23" y="1"/>
                  </a:cubicBezTo>
                  <a:close/>
                  <a:moveTo>
                    <a:pt x="4" y="2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4"/>
                    <a:pt x="24" y="6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20"/>
                    <a:pt x="21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2" y="20"/>
                    <a:pt x="1" y="18"/>
                    <a:pt x="1" y="1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4"/>
                    <a:pt x="3" y="2"/>
                    <a:pt x="4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62" name="Freeform 114" title=""/>
            <p:cNvSpPr/>
            <p:nvPr/>
          </p:nvSpPr>
          <p:spPr>
            <a:xfrm>
              <a:off x="2384" y="472"/>
              <a:ext cx="50" cy="38"/>
            </a:xfrm>
            <a:custGeom>
              <a:cxnLst>
                <a:cxn ang="0">
                  <a:pos x="400" y="304"/>
                </a:cxn>
                <a:cxn ang="0">
                  <a:pos x="0" y="288"/>
                </a:cxn>
                <a:cxn ang="0">
                  <a:pos x="0" y="80"/>
                </a:cxn>
                <a:cxn ang="0">
                  <a:pos x="96" y="0"/>
                </a:cxn>
                <a:cxn ang="0">
                  <a:pos x="400" y="0"/>
                </a:cxn>
                <a:cxn ang="0">
                  <a:pos x="400" y="304"/>
                </a:cxn>
              </a:cxnLst>
              <a:rect l="l" t="t" r="r" b="b"/>
              <a:pathLst>
                <a:path w="25" h="19">
                  <a:moveTo>
                    <a:pt x="25" y="19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63" name="Freeform 115" title=""/>
            <p:cNvSpPr>
              <a:spLocks noEditPoints="1"/>
            </p:cNvSpPr>
            <p:nvPr/>
          </p:nvSpPr>
          <p:spPr>
            <a:xfrm>
              <a:off x="2384" y="470"/>
              <a:ext cx="52" cy="40"/>
            </a:xfrm>
            <a:custGeom>
              <a:cxnLst>
                <a:cxn ang="0">
                  <a:pos x="368" y="0"/>
                </a:cxn>
                <a:cxn ang="0">
                  <a:pos x="48" y="0"/>
                </a:cxn>
                <a:cxn ang="0">
                  <a:pos x="0" y="48"/>
                </a:cxn>
                <a:cxn ang="0">
                  <a:pos x="0" y="256"/>
                </a:cxn>
                <a:cxn ang="0">
                  <a:pos x="32" y="320"/>
                </a:cxn>
                <a:cxn ang="0">
                  <a:pos x="368" y="320"/>
                </a:cxn>
                <a:cxn ang="0">
                  <a:pos x="416" y="272"/>
                </a:cxn>
                <a:cxn ang="0">
                  <a:pos x="416" y="48"/>
                </a:cxn>
                <a:cxn ang="0">
                  <a:pos x="368" y="0"/>
                </a:cxn>
                <a:cxn ang="0">
                  <a:pos x="64" y="16"/>
                </a:cxn>
                <a:cxn ang="0">
                  <a:pos x="336" y="32"/>
                </a:cxn>
                <a:cxn ang="0">
                  <a:pos x="384" y="80"/>
                </a:cxn>
                <a:cxn ang="0">
                  <a:pos x="384" y="256"/>
                </a:cxn>
                <a:cxn ang="0">
                  <a:pos x="336" y="304"/>
                </a:cxn>
                <a:cxn ang="0">
                  <a:pos x="64" y="304"/>
                </a:cxn>
                <a:cxn ang="0">
                  <a:pos x="16" y="240"/>
                </a:cxn>
                <a:cxn ang="0">
                  <a:pos x="16" y="80"/>
                </a:cxn>
                <a:cxn ang="0">
                  <a:pos x="64" y="16"/>
                </a:cxn>
              </a:cxnLst>
              <a:rect l="l" t="t" r="r" b="b"/>
              <a:pathLst>
                <a:path w="26" h="20">
                  <a:moveTo>
                    <a:pt x="2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1" y="20"/>
                    <a:pt x="2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5" y="20"/>
                    <a:pt x="26" y="19"/>
                    <a:pt x="26" y="17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1"/>
                    <a:pt x="25" y="0"/>
                    <a:pt x="23" y="0"/>
                  </a:cubicBezTo>
                  <a:close/>
                  <a:moveTo>
                    <a:pt x="4" y="1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3"/>
                    <a:pt x="24" y="5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7"/>
                    <a:pt x="22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2" y="19"/>
                    <a:pt x="1" y="17"/>
                    <a:pt x="1" y="1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2" y="1"/>
                    <a:pt x="4" y="1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64" name="Freeform 116" title=""/>
            <p:cNvSpPr/>
            <p:nvPr/>
          </p:nvSpPr>
          <p:spPr>
            <a:xfrm>
              <a:off x="2459" y="472"/>
              <a:ext cx="50" cy="38"/>
            </a:xfrm>
            <a:custGeom>
              <a:cxnLst>
                <a:cxn ang="0">
                  <a:pos x="400" y="304"/>
                </a:cxn>
                <a:cxn ang="0">
                  <a:pos x="0" y="304"/>
                </a:cxn>
                <a:cxn ang="0">
                  <a:pos x="0" y="96"/>
                </a:cxn>
                <a:cxn ang="0">
                  <a:pos x="96" y="0"/>
                </a:cxn>
                <a:cxn ang="0">
                  <a:pos x="400" y="0"/>
                </a:cxn>
                <a:cxn ang="0">
                  <a:pos x="400" y="304"/>
                </a:cxn>
              </a:cxnLst>
              <a:rect l="l" t="t" r="r" b="b"/>
              <a:pathLst>
                <a:path w="25" h="19">
                  <a:moveTo>
                    <a:pt x="25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65" name="Freeform 117" title=""/>
            <p:cNvSpPr>
              <a:spLocks noEditPoints="1"/>
            </p:cNvSpPr>
            <p:nvPr/>
          </p:nvSpPr>
          <p:spPr>
            <a:xfrm>
              <a:off x="2457" y="470"/>
              <a:ext cx="54" cy="40"/>
            </a:xfrm>
            <a:custGeom>
              <a:cxnLst>
                <a:cxn ang="0">
                  <a:pos x="384" y="0"/>
                </a:cxn>
                <a:cxn ang="0">
                  <a:pos x="48" y="0"/>
                </a:cxn>
                <a:cxn ang="0">
                  <a:pos x="16" y="48"/>
                </a:cxn>
                <a:cxn ang="0">
                  <a:pos x="0" y="272"/>
                </a:cxn>
                <a:cxn ang="0">
                  <a:pos x="48" y="320"/>
                </a:cxn>
                <a:cxn ang="0">
                  <a:pos x="384" y="320"/>
                </a:cxn>
                <a:cxn ang="0">
                  <a:pos x="432" y="272"/>
                </a:cxn>
                <a:cxn ang="0">
                  <a:pos x="432" y="64"/>
                </a:cxn>
                <a:cxn ang="0">
                  <a:pos x="384" y="0"/>
                </a:cxn>
                <a:cxn ang="0">
                  <a:pos x="80" y="32"/>
                </a:cxn>
                <a:cxn ang="0">
                  <a:pos x="352" y="32"/>
                </a:cxn>
                <a:cxn ang="0">
                  <a:pos x="400" y="80"/>
                </a:cxn>
                <a:cxn ang="0">
                  <a:pos x="400" y="256"/>
                </a:cxn>
                <a:cxn ang="0">
                  <a:pos x="352" y="304"/>
                </a:cxn>
                <a:cxn ang="0">
                  <a:pos x="80" y="304"/>
                </a:cxn>
                <a:cxn ang="0">
                  <a:pos x="32" y="256"/>
                </a:cxn>
                <a:cxn ang="0">
                  <a:pos x="32" y="80"/>
                </a:cxn>
                <a:cxn ang="0">
                  <a:pos x="80" y="32"/>
                </a:cxn>
              </a:cxnLst>
              <a:rect l="l" t="t" r="r" b="b"/>
              <a:pathLst>
                <a:path w="27" h="20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1" y="2"/>
                    <a:pt x="1" y="3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2" y="20"/>
                    <a:pt x="3" y="20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5" y="20"/>
                    <a:pt x="27" y="19"/>
                    <a:pt x="27" y="1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7" y="2"/>
                    <a:pt x="26" y="0"/>
                    <a:pt x="24" y="0"/>
                  </a:cubicBezTo>
                  <a:close/>
                  <a:moveTo>
                    <a:pt x="5" y="2"/>
                  </a:moveTo>
                  <a:cubicBezTo>
                    <a:pt x="22" y="2"/>
                    <a:pt x="22" y="2"/>
                    <a:pt x="22" y="2"/>
                  </a:cubicBezTo>
                  <a:cubicBezTo>
                    <a:pt x="23" y="2"/>
                    <a:pt x="25" y="3"/>
                    <a:pt x="25" y="5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5" y="18"/>
                    <a:pt x="23" y="19"/>
                    <a:pt x="22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3" y="19"/>
                    <a:pt x="2" y="18"/>
                    <a:pt x="2" y="1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3" y="2"/>
                    <a:pt x="5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66" name="Freeform 118" title=""/>
            <p:cNvSpPr/>
            <p:nvPr/>
          </p:nvSpPr>
          <p:spPr>
            <a:xfrm>
              <a:off x="2535" y="472"/>
              <a:ext cx="49" cy="38"/>
            </a:xfrm>
            <a:custGeom>
              <a:cxnLst>
                <a:cxn ang="0">
                  <a:pos x="353" y="304"/>
                </a:cxn>
                <a:cxn ang="0">
                  <a:pos x="0" y="304"/>
                </a:cxn>
                <a:cxn ang="0">
                  <a:pos x="0" y="96"/>
                </a:cxn>
                <a:cxn ang="0">
                  <a:pos x="92" y="0"/>
                </a:cxn>
                <a:cxn ang="0">
                  <a:pos x="368" y="0"/>
                </a:cxn>
                <a:cxn ang="0">
                  <a:pos x="353" y="304"/>
                </a:cxn>
              </a:cxnLst>
              <a:rect l="l" t="t" r="r" b="b"/>
              <a:pathLst>
                <a:path w="25" h="19">
                  <a:moveTo>
                    <a:pt x="24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67" name="Freeform 119" title=""/>
            <p:cNvSpPr>
              <a:spLocks noEditPoints="1"/>
            </p:cNvSpPr>
            <p:nvPr/>
          </p:nvSpPr>
          <p:spPr>
            <a:xfrm>
              <a:off x="2533" y="470"/>
              <a:ext cx="53" cy="42"/>
            </a:xfrm>
            <a:custGeom>
              <a:cxnLst>
                <a:cxn ang="0">
                  <a:pos x="355" y="0"/>
                </a:cxn>
                <a:cxn ang="0">
                  <a:pos x="47" y="0"/>
                </a:cxn>
                <a:cxn ang="0">
                  <a:pos x="0" y="64"/>
                </a:cxn>
                <a:cxn ang="0">
                  <a:pos x="0" y="272"/>
                </a:cxn>
                <a:cxn ang="0">
                  <a:pos x="47" y="336"/>
                </a:cxn>
                <a:cxn ang="0">
                  <a:pos x="355" y="336"/>
                </a:cxn>
                <a:cxn ang="0">
                  <a:pos x="400" y="272"/>
                </a:cxn>
                <a:cxn ang="0">
                  <a:pos x="400" y="64"/>
                </a:cxn>
                <a:cxn ang="0">
                  <a:pos x="355" y="0"/>
                </a:cxn>
                <a:cxn ang="0">
                  <a:pos x="77" y="32"/>
                </a:cxn>
                <a:cxn ang="0">
                  <a:pos x="324" y="32"/>
                </a:cxn>
                <a:cxn ang="0">
                  <a:pos x="355" y="96"/>
                </a:cxn>
                <a:cxn ang="0">
                  <a:pos x="355" y="256"/>
                </a:cxn>
                <a:cxn ang="0">
                  <a:pos x="324" y="320"/>
                </a:cxn>
                <a:cxn ang="0">
                  <a:pos x="77" y="304"/>
                </a:cxn>
                <a:cxn ang="0">
                  <a:pos x="31" y="256"/>
                </a:cxn>
                <a:cxn ang="0">
                  <a:pos x="31" y="80"/>
                </a:cxn>
                <a:cxn ang="0">
                  <a:pos x="77" y="32"/>
                </a:cxn>
              </a:cxnLst>
              <a:rect l="l" t="t" r="r" b="b"/>
              <a:pathLst>
                <a:path w="27" h="21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1"/>
                    <a:pt x="3" y="21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25" y="21"/>
                    <a:pt x="27" y="19"/>
                    <a:pt x="27" y="1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7" y="2"/>
                    <a:pt x="25" y="1"/>
                    <a:pt x="24" y="0"/>
                  </a:cubicBezTo>
                  <a:close/>
                  <a:moveTo>
                    <a:pt x="5" y="2"/>
                  </a:moveTo>
                  <a:cubicBezTo>
                    <a:pt x="22" y="2"/>
                    <a:pt x="22" y="2"/>
                    <a:pt x="22" y="2"/>
                  </a:cubicBezTo>
                  <a:cubicBezTo>
                    <a:pt x="23" y="2"/>
                    <a:pt x="25" y="4"/>
                    <a:pt x="24" y="6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20"/>
                    <a:pt x="22" y="20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3" y="19"/>
                    <a:pt x="2" y="18"/>
                    <a:pt x="2" y="1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3" y="2"/>
                    <a:pt x="5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68" name="Freeform 120" title=""/>
            <p:cNvSpPr/>
            <p:nvPr/>
          </p:nvSpPr>
          <p:spPr>
            <a:xfrm>
              <a:off x="2610" y="472"/>
              <a:ext cx="48" cy="40"/>
            </a:xfrm>
            <a:custGeom>
              <a:cxnLst>
                <a:cxn ang="0">
                  <a:pos x="384" y="320"/>
                </a:cxn>
                <a:cxn ang="0">
                  <a:pos x="0" y="304"/>
                </a:cxn>
                <a:cxn ang="0">
                  <a:pos x="0" y="96"/>
                </a:cxn>
                <a:cxn ang="0">
                  <a:pos x="96" y="0"/>
                </a:cxn>
                <a:cxn ang="0">
                  <a:pos x="384" y="16"/>
                </a:cxn>
                <a:cxn ang="0">
                  <a:pos x="384" y="320"/>
                </a:cxn>
              </a:cxnLst>
              <a:rect l="l" t="t" r="r" b="b"/>
              <a:pathLst>
                <a:path w="24" h="20">
                  <a:moveTo>
                    <a:pt x="24" y="20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4" y="1"/>
                    <a:pt x="24" y="1"/>
                    <a:pt x="24" y="1"/>
                  </a:cubicBezTo>
                  <a:lnTo>
                    <a:pt x="24" y="20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69" name="Freeform 121" title=""/>
            <p:cNvSpPr>
              <a:spLocks noEditPoints="1"/>
            </p:cNvSpPr>
            <p:nvPr/>
          </p:nvSpPr>
          <p:spPr>
            <a:xfrm>
              <a:off x="2608" y="472"/>
              <a:ext cx="54" cy="40"/>
            </a:xfrm>
            <a:custGeom>
              <a:cxnLst>
                <a:cxn ang="0">
                  <a:pos x="384" y="0"/>
                </a:cxn>
                <a:cxn ang="0">
                  <a:pos x="48" y="0"/>
                </a:cxn>
                <a:cxn ang="0">
                  <a:pos x="0" y="48"/>
                </a:cxn>
                <a:cxn ang="0">
                  <a:pos x="0" y="256"/>
                </a:cxn>
                <a:cxn ang="0">
                  <a:pos x="48" y="320"/>
                </a:cxn>
                <a:cxn ang="0">
                  <a:pos x="368" y="320"/>
                </a:cxn>
                <a:cxn ang="0">
                  <a:pos x="416" y="272"/>
                </a:cxn>
                <a:cxn ang="0">
                  <a:pos x="416" y="48"/>
                </a:cxn>
                <a:cxn ang="0">
                  <a:pos x="384" y="0"/>
                </a:cxn>
                <a:cxn ang="0">
                  <a:pos x="80" y="16"/>
                </a:cxn>
                <a:cxn ang="0">
                  <a:pos x="336" y="16"/>
                </a:cxn>
                <a:cxn ang="0">
                  <a:pos x="384" y="80"/>
                </a:cxn>
                <a:cxn ang="0">
                  <a:pos x="384" y="240"/>
                </a:cxn>
                <a:cxn ang="0">
                  <a:pos x="336" y="304"/>
                </a:cxn>
                <a:cxn ang="0">
                  <a:pos x="64" y="304"/>
                </a:cxn>
                <a:cxn ang="0">
                  <a:pos x="32" y="240"/>
                </a:cxn>
                <a:cxn ang="0">
                  <a:pos x="32" y="80"/>
                </a:cxn>
                <a:cxn ang="0">
                  <a:pos x="80" y="16"/>
                </a:cxn>
              </a:cxnLst>
              <a:rect l="l" t="t" r="r" b="b"/>
              <a:pathLst>
                <a:path w="27" h="20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1" y="20"/>
                    <a:pt x="3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5" y="20"/>
                    <a:pt x="26" y="19"/>
                    <a:pt x="26" y="17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7" y="1"/>
                    <a:pt x="25" y="0"/>
                    <a:pt x="24" y="0"/>
                  </a:cubicBezTo>
                  <a:close/>
                  <a:moveTo>
                    <a:pt x="5" y="1"/>
                  </a:moveTo>
                  <a:cubicBezTo>
                    <a:pt x="21" y="1"/>
                    <a:pt x="21" y="1"/>
                    <a:pt x="21" y="1"/>
                  </a:cubicBezTo>
                  <a:cubicBezTo>
                    <a:pt x="23" y="1"/>
                    <a:pt x="24" y="3"/>
                    <a:pt x="24" y="5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24" y="17"/>
                    <a:pt x="23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3" y="19"/>
                    <a:pt x="1" y="17"/>
                    <a:pt x="2" y="1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3" y="1"/>
                    <a:pt x="5" y="1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70" name="Freeform 122" title=""/>
            <p:cNvSpPr/>
            <p:nvPr/>
          </p:nvSpPr>
          <p:spPr>
            <a:xfrm>
              <a:off x="2685" y="474"/>
              <a:ext cx="48" cy="38"/>
            </a:xfrm>
            <a:custGeom>
              <a:cxnLst>
                <a:cxn ang="0">
                  <a:pos x="384" y="304"/>
                </a:cxn>
                <a:cxn ang="0">
                  <a:pos x="0" y="304"/>
                </a:cxn>
                <a:cxn ang="0">
                  <a:pos x="0" y="96"/>
                </a:cxn>
                <a:cxn ang="0">
                  <a:pos x="96" y="0"/>
                </a:cxn>
                <a:cxn ang="0">
                  <a:pos x="384" y="0"/>
                </a:cxn>
                <a:cxn ang="0">
                  <a:pos x="384" y="304"/>
                </a:cxn>
              </a:cxnLst>
              <a:rect l="l" t="t" r="r" b="b"/>
              <a:pathLst>
                <a:path w="24" h="19">
                  <a:moveTo>
                    <a:pt x="24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24" y="0"/>
                    <a:pt x="24" y="0"/>
                    <a:pt x="24" y="0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71" name="Freeform 123" title=""/>
            <p:cNvSpPr>
              <a:spLocks noEditPoints="1"/>
            </p:cNvSpPr>
            <p:nvPr/>
          </p:nvSpPr>
          <p:spPr>
            <a:xfrm>
              <a:off x="2683" y="472"/>
              <a:ext cx="52" cy="40"/>
            </a:xfrm>
            <a:custGeom>
              <a:cxnLst>
                <a:cxn ang="0">
                  <a:pos x="368" y="0"/>
                </a:cxn>
                <a:cxn ang="0">
                  <a:pos x="48" y="0"/>
                </a:cxn>
                <a:cxn ang="0">
                  <a:pos x="0" y="48"/>
                </a:cxn>
                <a:cxn ang="0">
                  <a:pos x="0" y="272"/>
                </a:cxn>
                <a:cxn ang="0">
                  <a:pos x="48" y="320"/>
                </a:cxn>
                <a:cxn ang="0">
                  <a:pos x="368" y="320"/>
                </a:cxn>
                <a:cxn ang="0">
                  <a:pos x="416" y="272"/>
                </a:cxn>
                <a:cxn ang="0">
                  <a:pos x="416" y="64"/>
                </a:cxn>
                <a:cxn ang="0">
                  <a:pos x="368" y="0"/>
                </a:cxn>
                <a:cxn ang="0">
                  <a:pos x="64" y="32"/>
                </a:cxn>
                <a:cxn ang="0">
                  <a:pos x="336" y="32"/>
                </a:cxn>
                <a:cxn ang="0">
                  <a:pos x="384" y="80"/>
                </a:cxn>
                <a:cxn ang="0">
                  <a:pos x="384" y="256"/>
                </a:cxn>
                <a:cxn ang="0">
                  <a:pos x="336" y="304"/>
                </a:cxn>
                <a:cxn ang="0">
                  <a:pos x="64" y="304"/>
                </a:cxn>
                <a:cxn ang="0">
                  <a:pos x="16" y="256"/>
                </a:cxn>
                <a:cxn ang="0">
                  <a:pos x="16" y="80"/>
                </a:cxn>
                <a:cxn ang="0">
                  <a:pos x="64" y="32"/>
                </a:cxn>
              </a:cxnLst>
              <a:rect l="l" t="t" r="r" b="b"/>
              <a:pathLst>
                <a:path w="26" h="20">
                  <a:moveTo>
                    <a:pt x="2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0"/>
                    <a:pt x="3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5" y="20"/>
                    <a:pt x="26" y="19"/>
                    <a:pt x="26" y="17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2"/>
                    <a:pt x="25" y="0"/>
                    <a:pt x="23" y="0"/>
                  </a:cubicBezTo>
                  <a:close/>
                  <a:moveTo>
                    <a:pt x="4" y="2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3"/>
                    <a:pt x="24" y="5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3" y="19"/>
                    <a:pt x="1" y="18"/>
                    <a:pt x="1" y="1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3" y="2"/>
                    <a:pt x="4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72" name="Freeform 124" title=""/>
            <p:cNvSpPr/>
            <p:nvPr/>
          </p:nvSpPr>
          <p:spPr>
            <a:xfrm>
              <a:off x="2759" y="474"/>
              <a:ext cx="49" cy="38"/>
            </a:xfrm>
            <a:custGeom>
              <a:cxnLst>
                <a:cxn ang="0">
                  <a:pos x="368" y="304"/>
                </a:cxn>
                <a:cxn ang="0">
                  <a:pos x="0" y="304"/>
                </a:cxn>
                <a:cxn ang="0">
                  <a:pos x="16" y="96"/>
                </a:cxn>
                <a:cxn ang="0">
                  <a:pos x="92" y="0"/>
                </a:cxn>
                <a:cxn ang="0">
                  <a:pos x="368" y="0"/>
                </a:cxn>
                <a:cxn ang="0">
                  <a:pos x="368" y="304"/>
                </a:cxn>
              </a:cxnLst>
              <a:rect l="l" t="t" r="r" b="b"/>
              <a:pathLst>
                <a:path w="25" h="19">
                  <a:moveTo>
                    <a:pt x="25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73" name="Freeform 125" title=""/>
            <p:cNvSpPr>
              <a:spLocks noEditPoints="1"/>
            </p:cNvSpPr>
            <p:nvPr/>
          </p:nvSpPr>
          <p:spPr>
            <a:xfrm>
              <a:off x="2759" y="472"/>
              <a:ext cx="51" cy="42"/>
            </a:xfrm>
            <a:custGeom>
              <a:cxnLst>
                <a:cxn ang="0">
                  <a:pos x="339" y="0"/>
                </a:cxn>
                <a:cxn ang="0">
                  <a:pos x="47" y="0"/>
                </a:cxn>
                <a:cxn ang="0">
                  <a:pos x="0" y="64"/>
                </a:cxn>
                <a:cxn ang="0">
                  <a:pos x="0" y="272"/>
                </a:cxn>
                <a:cxn ang="0">
                  <a:pos x="47" y="320"/>
                </a:cxn>
                <a:cxn ang="0">
                  <a:pos x="339" y="336"/>
                </a:cxn>
                <a:cxn ang="0">
                  <a:pos x="384" y="272"/>
                </a:cxn>
                <a:cxn ang="0">
                  <a:pos x="384" y="64"/>
                </a:cxn>
                <a:cxn ang="0">
                  <a:pos x="339" y="0"/>
                </a:cxn>
                <a:cxn ang="0">
                  <a:pos x="61" y="32"/>
                </a:cxn>
                <a:cxn ang="0">
                  <a:pos x="308" y="32"/>
                </a:cxn>
                <a:cxn ang="0">
                  <a:pos x="353" y="96"/>
                </a:cxn>
                <a:cxn ang="0">
                  <a:pos x="353" y="256"/>
                </a:cxn>
                <a:cxn ang="0">
                  <a:pos x="308" y="320"/>
                </a:cxn>
                <a:cxn ang="0">
                  <a:pos x="61" y="304"/>
                </a:cxn>
                <a:cxn ang="0">
                  <a:pos x="16" y="256"/>
                </a:cxn>
                <a:cxn ang="0">
                  <a:pos x="16" y="80"/>
                </a:cxn>
                <a:cxn ang="0">
                  <a:pos x="61" y="32"/>
                </a:cxn>
              </a:cxnLst>
              <a:rect l="l" t="t" r="r" b="b"/>
              <a:pathLst>
                <a:path w="26" h="21">
                  <a:moveTo>
                    <a:pt x="2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0"/>
                    <a:pt x="3" y="20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5" y="21"/>
                    <a:pt x="26" y="19"/>
                    <a:pt x="26" y="17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2"/>
                    <a:pt x="25" y="0"/>
                    <a:pt x="23" y="0"/>
                  </a:cubicBezTo>
                  <a:close/>
                  <a:moveTo>
                    <a:pt x="4" y="2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4"/>
                    <a:pt x="24" y="6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20"/>
                    <a:pt x="21" y="20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2" y="19"/>
                    <a:pt x="1" y="18"/>
                    <a:pt x="1" y="1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3" y="2"/>
                    <a:pt x="4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74" name="Freeform 126" title=""/>
            <p:cNvSpPr/>
            <p:nvPr/>
          </p:nvSpPr>
          <p:spPr>
            <a:xfrm>
              <a:off x="2834" y="474"/>
              <a:ext cx="50" cy="38"/>
            </a:xfrm>
            <a:custGeom>
              <a:cxnLst>
                <a:cxn ang="0">
                  <a:pos x="400" y="304"/>
                </a:cxn>
                <a:cxn ang="0">
                  <a:pos x="0" y="304"/>
                </a:cxn>
                <a:cxn ang="0">
                  <a:pos x="0" y="96"/>
                </a:cxn>
                <a:cxn ang="0">
                  <a:pos x="96" y="0"/>
                </a:cxn>
                <a:cxn ang="0">
                  <a:pos x="400" y="16"/>
                </a:cxn>
                <a:cxn ang="0">
                  <a:pos x="400" y="304"/>
                </a:cxn>
              </a:cxnLst>
              <a:rect l="l" t="t" r="r" b="b"/>
              <a:pathLst>
                <a:path w="25" h="19">
                  <a:moveTo>
                    <a:pt x="25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5" y="1"/>
                    <a:pt x="25" y="1"/>
                    <a:pt x="25" y="1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75" name="Freeform 127" title=""/>
            <p:cNvSpPr>
              <a:spLocks noEditPoints="1"/>
            </p:cNvSpPr>
            <p:nvPr/>
          </p:nvSpPr>
          <p:spPr>
            <a:xfrm>
              <a:off x="2834" y="474"/>
              <a:ext cx="52" cy="40"/>
            </a:xfrm>
            <a:custGeom>
              <a:cxnLst>
                <a:cxn ang="0">
                  <a:pos x="368" y="0"/>
                </a:cxn>
                <a:cxn ang="0">
                  <a:pos x="48" y="0"/>
                </a:cxn>
                <a:cxn ang="0">
                  <a:pos x="0" y="48"/>
                </a:cxn>
                <a:cxn ang="0">
                  <a:pos x="0" y="256"/>
                </a:cxn>
                <a:cxn ang="0">
                  <a:pos x="32" y="320"/>
                </a:cxn>
                <a:cxn ang="0">
                  <a:pos x="368" y="320"/>
                </a:cxn>
                <a:cxn ang="0">
                  <a:pos x="416" y="272"/>
                </a:cxn>
                <a:cxn ang="0">
                  <a:pos x="416" y="48"/>
                </a:cxn>
                <a:cxn ang="0">
                  <a:pos x="368" y="0"/>
                </a:cxn>
                <a:cxn ang="0">
                  <a:pos x="64" y="16"/>
                </a:cxn>
                <a:cxn ang="0">
                  <a:pos x="336" y="16"/>
                </a:cxn>
                <a:cxn ang="0">
                  <a:pos x="384" y="80"/>
                </a:cxn>
                <a:cxn ang="0">
                  <a:pos x="384" y="240"/>
                </a:cxn>
                <a:cxn ang="0">
                  <a:pos x="336" y="304"/>
                </a:cxn>
                <a:cxn ang="0">
                  <a:pos x="64" y="304"/>
                </a:cxn>
                <a:cxn ang="0">
                  <a:pos x="16" y="240"/>
                </a:cxn>
                <a:cxn ang="0">
                  <a:pos x="16" y="80"/>
                </a:cxn>
                <a:cxn ang="0">
                  <a:pos x="64" y="16"/>
                </a:cxn>
              </a:cxnLst>
              <a:rect l="l" t="t" r="r" b="b"/>
              <a:pathLst>
                <a:path w="26" h="20">
                  <a:moveTo>
                    <a:pt x="2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1" y="20"/>
                    <a:pt x="2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5" y="20"/>
                    <a:pt x="26" y="18"/>
                    <a:pt x="26" y="17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1"/>
                    <a:pt x="25" y="0"/>
                    <a:pt x="23" y="0"/>
                  </a:cubicBezTo>
                  <a:close/>
                  <a:moveTo>
                    <a:pt x="4" y="1"/>
                  </a:moveTo>
                  <a:cubicBezTo>
                    <a:pt x="21" y="1"/>
                    <a:pt x="21" y="1"/>
                    <a:pt x="21" y="1"/>
                  </a:cubicBezTo>
                  <a:cubicBezTo>
                    <a:pt x="23" y="1"/>
                    <a:pt x="24" y="3"/>
                    <a:pt x="24" y="5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24" y="17"/>
                    <a:pt x="22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2" y="19"/>
                    <a:pt x="1" y="17"/>
                    <a:pt x="1" y="1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2" y="1"/>
                    <a:pt x="4" y="1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76" name="Freeform 128" title=""/>
            <p:cNvSpPr/>
            <p:nvPr/>
          </p:nvSpPr>
          <p:spPr>
            <a:xfrm>
              <a:off x="2909" y="476"/>
              <a:ext cx="50" cy="38"/>
            </a:xfrm>
            <a:custGeom>
              <a:cxnLst>
                <a:cxn ang="0">
                  <a:pos x="400" y="304"/>
                </a:cxn>
                <a:cxn ang="0">
                  <a:pos x="0" y="304"/>
                </a:cxn>
                <a:cxn ang="0">
                  <a:pos x="0" y="80"/>
                </a:cxn>
                <a:cxn ang="0">
                  <a:pos x="96" y="0"/>
                </a:cxn>
                <a:cxn ang="0">
                  <a:pos x="400" y="0"/>
                </a:cxn>
                <a:cxn ang="0">
                  <a:pos x="400" y="304"/>
                </a:cxn>
              </a:cxnLst>
              <a:rect l="l" t="t" r="r" b="b"/>
              <a:pathLst>
                <a:path w="25" h="19">
                  <a:moveTo>
                    <a:pt x="25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77" name="Freeform 129" title=""/>
            <p:cNvSpPr>
              <a:spLocks noEditPoints="1"/>
            </p:cNvSpPr>
            <p:nvPr/>
          </p:nvSpPr>
          <p:spPr>
            <a:xfrm>
              <a:off x="2907" y="474"/>
              <a:ext cx="54" cy="40"/>
            </a:xfrm>
            <a:custGeom>
              <a:cxnLst>
                <a:cxn ang="0">
                  <a:pos x="384" y="0"/>
                </a:cxn>
                <a:cxn ang="0">
                  <a:pos x="48" y="0"/>
                </a:cxn>
                <a:cxn ang="0">
                  <a:pos x="16" y="48"/>
                </a:cxn>
                <a:cxn ang="0">
                  <a:pos x="0" y="272"/>
                </a:cxn>
                <a:cxn ang="0">
                  <a:pos x="48" y="320"/>
                </a:cxn>
                <a:cxn ang="0">
                  <a:pos x="384" y="320"/>
                </a:cxn>
                <a:cxn ang="0">
                  <a:pos x="432" y="272"/>
                </a:cxn>
                <a:cxn ang="0">
                  <a:pos x="432" y="48"/>
                </a:cxn>
                <a:cxn ang="0">
                  <a:pos x="384" y="0"/>
                </a:cxn>
                <a:cxn ang="0">
                  <a:pos x="80" y="32"/>
                </a:cxn>
                <a:cxn ang="0">
                  <a:pos x="352" y="32"/>
                </a:cxn>
                <a:cxn ang="0">
                  <a:pos x="400" y="80"/>
                </a:cxn>
                <a:cxn ang="0">
                  <a:pos x="400" y="256"/>
                </a:cxn>
                <a:cxn ang="0">
                  <a:pos x="352" y="304"/>
                </a:cxn>
                <a:cxn ang="0">
                  <a:pos x="80" y="304"/>
                </a:cxn>
                <a:cxn ang="0">
                  <a:pos x="32" y="256"/>
                </a:cxn>
                <a:cxn ang="0">
                  <a:pos x="32" y="80"/>
                </a:cxn>
                <a:cxn ang="0">
                  <a:pos x="80" y="32"/>
                </a:cxn>
              </a:cxnLst>
              <a:rect l="l" t="t" r="r" b="b"/>
              <a:pathLst>
                <a:path w="27" h="20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1" y="1"/>
                    <a:pt x="1" y="3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2" y="20"/>
                    <a:pt x="3" y="20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5" y="20"/>
                    <a:pt x="27" y="19"/>
                    <a:pt x="27" y="17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2"/>
                    <a:pt x="26" y="0"/>
                    <a:pt x="24" y="0"/>
                  </a:cubicBezTo>
                  <a:close/>
                  <a:moveTo>
                    <a:pt x="5" y="2"/>
                  </a:moveTo>
                  <a:cubicBezTo>
                    <a:pt x="22" y="2"/>
                    <a:pt x="22" y="2"/>
                    <a:pt x="22" y="2"/>
                  </a:cubicBezTo>
                  <a:cubicBezTo>
                    <a:pt x="23" y="2"/>
                    <a:pt x="25" y="3"/>
                    <a:pt x="25" y="5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5" y="18"/>
                    <a:pt x="23" y="19"/>
                    <a:pt x="22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3" y="19"/>
                    <a:pt x="2" y="17"/>
                    <a:pt x="2" y="1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3" y="1"/>
                    <a:pt x="5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78" name="Freeform 130" title=""/>
            <p:cNvSpPr/>
            <p:nvPr/>
          </p:nvSpPr>
          <p:spPr>
            <a:xfrm>
              <a:off x="2985" y="476"/>
              <a:ext cx="49" cy="38"/>
            </a:xfrm>
            <a:custGeom>
              <a:cxnLst>
                <a:cxn ang="0">
                  <a:pos x="353" y="304"/>
                </a:cxn>
                <a:cxn ang="0">
                  <a:pos x="0" y="304"/>
                </a:cxn>
                <a:cxn ang="0">
                  <a:pos x="0" y="96"/>
                </a:cxn>
                <a:cxn ang="0">
                  <a:pos x="92" y="0"/>
                </a:cxn>
                <a:cxn ang="0">
                  <a:pos x="368" y="0"/>
                </a:cxn>
                <a:cxn ang="0">
                  <a:pos x="353" y="304"/>
                </a:cxn>
              </a:cxnLst>
              <a:rect l="l" t="t" r="r" b="b"/>
              <a:pathLst>
                <a:path w="25" h="19">
                  <a:moveTo>
                    <a:pt x="24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79" name="Freeform 131" title=""/>
            <p:cNvSpPr>
              <a:spLocks noEditPoints="1"/>
            </p:cNvSpPr>
            <p:nvPr/>
          </p:nvSpPr>
          <p:spPr>
            <a:xfrm>
              <a:off x="2983" y="474"/>
              <a:ext cx="53" cy="42"/>
            </a:xfrm>
            <a:custGeom>
              <a:cxnLst>
                <a:cxn ang="0">
                  <a:pos x="355" y="0"/>
                </a:cxn>
                <a:cxn ang="0">
                  <a:pos x="47" y="0"/>
                </a:cxn>
                <a:cxn ang="0">
                  <a:pos x="0" y="64"/>
                </a:cxn>
                <a:cxn ang="0">
                  <a:pos x="0" y="272"/>
                </a:cxn>
                <a:cxn ang="0">
                  <a:pos x="47" y="320"/>
                </a:cxn>
                <a:cxn ang="0">
                  <a:pos x="355" y="336"/>
                </a:cxn>
                <a:cxn ang="0">
                  <a:pos x="400" y="272"/>
                </a:cxn>
                <a:cxn ang="0">
                  <a:pos x="400" y="64"/>
                </a:cxn>
                <a:cxn ang="0">
                  <a:pos x="355" y="0"/>
                </a:cxn>
                <a:cxn ang="0">
                  <a:pos x="77" y="32"/>
                </a:cxn>
                <a:cxn ang="0">
                  <a:pos x="324" y="32"/>
                </a:cxn>
                <a:cxn ang="0">
                  <a:pos x="369" y="80"/>
                </a:cxn>
                <a:cxn ang="0">
                  <a:pos x="355" y="256"/>
                </a:cxn>
                <a:cxn ang="0">
                  <a:pos x="324" y="304"/>
                </a:cxn>
                <a:cxn ang="0">
                  <a:pos x="77" y="304"/>
                </a:cxn>
                <a:cxn ang="0">
                  <a:pos x="31" y="256"/>
                </a:cxn>
                <a:cxn ang="0">
                  <a:pos x="31" y="80"/>
                </a:cxn>
                <a:cxn ang="0">
                  <a:pos x="77" y="32"/>
                </a:cxn>
              </a:cxnLst>
              <a:rect l="l" t="t" r="r" b="b"/>
              <a:pathLst>
                <a:path w="27" h="21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2" y="20"/>
                    <a:pt x="3" y="20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25" y="21"/>
                    <a:pt x="27" y="19"/>
                    <a:pt x="27" y="1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7" y="2"/>
                    <a:pt x="25" y="0"/>
                    <a:pt x="24" y="0"/>
                  </a:cubicBezTo>
                  <a:close/>
                  <a:moveTo>
                    <a:pt x="5" y="2"/>
                  </a:moveTo>
                  <a:cubicBezTo>
                    <a:pt x="22" y="2"/>
                    <a:pt x="22" y="2"/>
                    <a:pt x="22" y="2"/>
                  </a:cubicBezTo>
                  <a:cubicBezTo>
                    <a:pt x="23" y="2"/>
                    <a:pt x="25" y="4"/>
                    <a:pt x="25" y="5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19"/>
                    <a:pt x="22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3" y="19"/>
                    <a:pt x="2" y="18"/>
                    <a:pt x="2" y="1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3" y="2"/>
                    <a:pt x="5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80" name="Freeform 132" title=""/>
            <p:cNvSpPr>
              <a:spLocks noEditPoints="1"/>
            </p:cNvSpPr>
            <p:nvPr/>
          </p:nvSpPr>
          <p:spPr>
            <a:xfrm>
              <a:off x="2628" y="597"/>
              <a:ext cx="32" cy="4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6"/>
                </a:cxn>
                <a:cxn ang="0">
                  <a:pos x="0" y="0"/>
                </a:cxn>
                <a:cxn ang="0">
                  <a:pos x="256" y="0"/>
                </a:cxn>
                <a:cxn ang="0">
                  <a:pos x="256" y="0"/>
                </a:cxn>
                <a:cxn ang="0">
                  <a:pos x="256" y="16"/>
                </a:cxn>
                <a:cxn ang="0">
                  <a:pos x="0" y="16"/>
                </a:cxn>
                <a:cxn ang="0">
                  <a:pos x="0" y="32"/>
                </a:cxn>
                <a:cxn ang="0">
                  <a:pos x="256" y="32"/>
                </a:cxn>
                <a:cxn ang="0">
                  <a:pos x="256" y="0"/>
                </a:cxn>
              </a:cxnLst>
              <a:rect l="l" t="t" r="r" b="b"/>
              <a:pathLst>
                <a:path w="16" h="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6" y="0"/>
                    <a:pt x="16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0"/>
                    <a:pt x="16" y="0"/>
                    <a:pt x="16" y="0"/>
                  </a:cubicBezTo>
                </a:path>
              </a:pathLst>
            </a:custGeom>
            <a:solidFill>
              <a:srgbClr val="FCBDA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781" name="Freeform 133" title=""/>
            <p:cNvSpPr/>
            <p:nvPr/>
          </p:nvSpPr>
          <p:spPr>
            <a:xfrm>
              <a:off x="2628" y="597"/>
              <a:ext cx="32" cy="2"/>
            </a:xfrm>
            <a:custGeom>
              <a:cxnLst>
                <a:cxn ang="0">
                  <a:pos x="256" y="0"/>
                </a:cxn>
                <a:cxn ang="0">
                  <a:pos x="0" y="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56" y="16"/>
                </a:cxn>
                <a:cxn ang="0">
                  <a:pos x="256" y="0"/>
                </a:cxn>
              </a:cxnLst>
              <a:rect l="l" t="t" r="r" b="b"/>
              <a:pathLst>
                <a:path w="16" h="1">
                  <a:moveTo>
                    <a:pt x="1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</a:path>
              </a:pathLst>
            </a:custGeom>
            <a:solidFill>
              <a:srgbClr val="F9DACE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27782" name="Group 134" title=""/>
          <p:cNvGrpSpPr/>
          <p:nvPr/>
        </p:nvGrpSpPr>
        <p:grpSpPr>
          <a:xfrm rot="10800000">
            <a:off x="2006600" y="1504950"/>
            <a:ext cx="501650" cy="1419225"/>
            <a:chOff x="2200" y="531"/>
            <a:chExt cx="317" cy="894"/>
          </a:xfrm>
        </p:grpSpPr>
        <p:grpSp>
          <p:nvGrpSpPr>
            <p:cNvPr id="27783" name="Group 135" title=""/>
            <p:cNvGrpSpPr/>
            <p:nvPr/>
          </p:nvGrpSpPr>
          <p:grpSpPr>
            <a:xfrm>
              <a:off x="2200" y="531"/>
              <a:ext cx="317" cy="894"/>
              <a:chOff x="2196" y="530"/>
              <a:chExt cx="317" cy="894"/>
            </a:xfrm>
          </p:grpSpPr>
          <p:sp>
            <p:nvSpPr>
              <p:cNvPr id="27784" name="Freeform 136" title=""/>
              <p:cNvSpPr/>
              <p:nvPr/>
            </p:nvSpPr>
            <p:spPr>
              <a:xfrm>
                <a:off x="2210" y="1049"/>
                <a:ext cx="188" cy="375"/>
              </a:xfrm>
              <a:custGeom>
                <a:cxnLst>
                  <a:cxn ang="0">
                    <a:pos x="63" y="0"/>
                  </a:cxn>
                  <a:cxn ang="0">
                    <a:pos x="0" y="2343"/>
                  </a:cxn>
                  <a:cxn ang="0">
                    <a:pos x="1379" y="2929"/>
                  </a:cxn>
                  <a:cxn ang="0">
                    <a:pos x="1457" y="48"/>
                  </a:cxn>
                  <a:cxn ang="0">
                    <a:pos x="63" y="0"/>
                  </a:cxn>
                </a:cxnLst>
                <a:rect l="l" t="t" r="r" b="b"/>
                <a:pathLst>
                  <a:path w="95" h="189">
                    <a:moveTo>
                      <a:pt x="4" y="0"/>
                    </a:moveTo>
                    <a:cubicBezTo>
                      <a:pt x="0" y="151"/>
                      <a:pt x="0" y="151"/>
                      <a:pt x="0" y="151"/>
                    </a:cubicBezTo>
                    <a:cubicBezTo>
                      <a:pt x="28" y="168"/>
                      <a:pt x="58" y="181"/>
                      <a:pt x="90" y="189"/>
                    </a:cubicBezTo>
                    <a:cubicBezTo>
                      <a:pt x="95" y="3"/>
                      <a:pt x="95" y="3"/>
                      <a:pt x="95" y="3"/>
                    </a:cubicBez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2FA2DB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27785" name="Freeform 137" title=""/>
              <p:cNvSpPr/>
              <p:nvPr/>
            </p:nvSpPr>
            <p:spPr>
              <a:xfrm>
                <a:off x="2299" y="1053"/>
                <a:ext cx="99" cy="371"/>
              </a:xfrm>
              <a:custGeom>
                <a:cxnLst>
                  <a:cxn ang="0">
                    <a:pos x="79" y="0"/>
                  </a:cxn>
                  <a:cxn ang="0">
                    <a:pos x="0" y="2664"/>
                  </a:cxn>
                  <a:cxn ang="0">
                    <a:pos x="689" y="2897"/>
                  </a:cxn>
                  <a:cxn ang="0">
                    <a:pos x="768" y="16"/>
                  </a:cxn>
                  <a:cxn ang="0">
                    <a:pos x="79" y="0"/>
                  </a:cxn>
                </a:cxnLst>
                <a:rect l="l" t="t" r="r" b="b"/>
                <a:pathLst>
                  <a:path w="50" h="187">
                    <a:moveTo>
                      <a:pt x="5" y="0"/>
                    </a:moveTo>
                    <a:cubicBezTo>
                      <a:pt x="0" y="172"/>
                      <a:pt x="0" y="172"/>
                      <a:pt x="0" y="172"/>
                    </a:cubicBezTo>
                    <a:cubicBezTo>
                      <a:pt x="14" y="178"/>
                      <a:pt x="29" y="183"/>
                      <a:pt x="45" y="187"/>
                    </a:cubicBezTo>
                    <a:cubicBezTo>
                      <a:pt x="50" y="1"/>
                      <a:pt x="50" y="1"/>
                      <a:pt x="50" y="1"/>
                    </a:cubicBez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298DBF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27786" name="Freeform 138" title=""/>
              <p:cNvSpPr/>
              <p:nvPr/>
            </p:nvSpPr>
            <p:spPr>
              <a:xfrm>
                <a:off x="2352" y="754"/>
                <a:ext cx="161" cy="210"/>
              </a:xfrm>
              <a:custGeom>
                <a:cxnLst>
                  <a:cxn ang="0">
                    <a:pos x="1169" y="125"/>
                  </a:cxn>
                  <a:cxn ang="0">
                    <a:pos x="1153" y="444"/>
                  </a:cxn>
                  <a:cxn ang="0">
                    <a:pos x="580" y="1385"/>
                  </a:cxn>
                  <a:cxn ang="0">
                    <a:pos x="221" y="1555"/>
                  </a:cxn>
                  <a:cxn ang="0">
                    <a:pos x="0" y="1417"/>
                  </a:cxn>
                  <a:cxn ang="0">
                    <a:pos x="779" y="188"/>
                  </a:cxn>
                  <a:cxn ang="0">
                    <a:pos x="1091" y="63"/>
                  </a:cxn>
                  <a:cxn ang="0">
                    <a:pos x="1169" y="125"/>
                  </a:cxn>
                </a:cxnLst>
                <a:rect l="l" t="t" r="r" b="b"/>
                <a:pathLst>
                  <a:path w="81" h="106">
                    <a:moveTo>
                      <a:pt x="75" y="8"/>
                    </a:moveTo>
                    <a:cubicBezTo>
                      <a:pt x="81" y="12"/>
                      <a:pt x="78" y="22"/>
                      <a:pt x="74" y="29"/>
                    </a:cubicBezTo>
                    <a:cubicBezTo>
                      <a:pt x="37" y="90"/>
                      <a:pt x="37" y="90"/>
                      <a:pt x="37" y="90"/>
                    </a:cubicBezTo>
                    <a:cubicBezTo>
                      <a:pt x="31" y="100"/>
                      <a:pt x="22" y="106"/>
                      <a:pt x="14" y="101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50" y="12"/>
                      <a:pt x="50" y="12"/>
                      <a:pt x="50" y="12"/>
                    </a:cubicBezTo>
                    <a:cubicBezTo>
                      <a:pt x="54" y="5"/>
                      <a:pt x="64" y="0"/>
                      <a:pt x="70" y="4"/>
                    </a:cubicBezTo>
                    <a:lnTo>
                      <a:pt x="75" y="8"/>
                    </a:lnTo>
                    <a:close/>
                  </a:path>
                </a:pathLst>
              </a:custGeom>
              <a:solidFill>
                <a:srgbClr val="FFAB91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27787" name="Freeform 139" title=""/>
              <p:cNvSpPr/>
              <p:nvPr/>
            </p:nvSpPr>
            <p:spPr>
              <a:xfrm>
                <a:off x="2233" y="952"/>
                <a:ext cx="149" cy="103"/>
              </a:xfrm>
              <a:custGeom>
                <a:cxnLst>
                  <a:cxn ang="0">
                    <a:pos x="2" y="0"/>
                  </a:cxn>
                  <a:cxn ang="0">
                    <a:pos x="149" y="6"/>
                  </a:cxn>
                  <a:cxn ang="0">
                    <a:pos x="147" y="103"/>
                  </a:cxn>
                  <a:cxn ang="0">
                    <a:pos x="0" y="99"/>
                  </a:cxn>
                  <a:cxn ang="0">
                    <a:pos x="2" y="0"/>
                  </a:cxn>
                </a:cxnLst>
                <a:rect l="l" t="t" r="r" b="b"/>
                <a:pathLst>
                  <a:path w="149" h="103">
                    <a:moveTo>
                      <a:pt x="2" y="0"/>
                    </a:moveTo>
                    <a:lnTo>
                      <a:pt x="149" y="6"/>
                    </a:lnTo>
                    <a:lnTo>
                      <a:pt x="147" y="103"/>
                    </a:lnTo>
                    <a:lnTo>
                      <a:pt x="0" y="99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CCBC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27788" name="Freeform 140" title=""/>
              <p:cNvSpPr/>
              <p:nvPr/>
            </p:nvSpPr>
            <p:spPr>
              <a:xfrm>
                <a:off x="2307" y="954"/>
                <a:ext cx="75" cy="101"/>
              </a:xfrm>
              <a:custGeom>
                <a:cxnLst>
                  <a:cxn ang="0">
                    <a:pos x="4" y="0"/>
                  </a:cxn>
                  <a:cxn ang="0">
                    <a:pos x="75" y="4"/>
                  </a:cxn>
                  <a:cxn ang="0">
                    <a:pos x="73" y="101"/>
                  </a:cxn>
                  <a:cxn ang="0">
                    <a:pos x="0" y="99"/>
                  </a:cxn>
                  <a:cxn ang="0">
                    <a:pos x="4" y="0"/>
                  </a:cxn>
                </a:cxnLst>
                <a:rect l="l" t="t" r="r" b="b"/>
                <a:pathLst>
                  <a:path w="75" h="101">
                    <a:moveTo>
                      <a:pt x="4" y="0"/>
                    </a:moveTo>
                    <a:lnTo>
                      <a:pt x="75" y="4"/>
                    </a:lnTo>
                    <a:lnTo>
                      <a:pt x="73" y="101"/>
                    </a:lnTo>
                    <a:lnTo>
                      <a:pt x="0" y="99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AB91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27789" name="Freeform 141" title=""/>
              <p:cNvSpPr/>
              <p:nvPr/>
            </p:nvSpPr>
            <p:spPr>
              <a:xfrm>
                <a:off x="2196" y="720"/>
                <a:ext cx="238" cy="238"/>
              </a:xfrm>
              <a:custGeom>
                <a:cxnLst>
                  <a:cxn ang="0">
                    <a:pos x="311" y="1809"/>
                  </a:cxn>
                  <a:cxn ang="0">
                    <a:pos x="1484" y="1856"/>
                  </a:cxn>
                  <a:cxn ang="0">
                    <a:pos x="1809" y="1545"/>
                  </a:cxn>
                  <a:cxn ang="0">
                    <a:pos x="1856" y="63"/>
                  </a:cxn>
                  <a:cxn ang="0">
                    <a:pos x="63" y="0"/>
                  </a:cxn>
                  <a:cxn ang="0">
                    <a:pos x="16" y="1484"/>
                  </a:cxn>
                  <a:cxn ang="0">
                    <a:pos x="311" y="1809"/>
                  </a:cxn>
                </a:cxnLst>
                <a:rect l="l" t="t" r="r" b="b"/>
                <a:pathLst>
                  <a:path w="120" h="120">
                    <a:moveTo>
                      <a:pt x="20" y="117"/>
                    </a:moveTo>
                    <a:cubicBezTo>
                      <a:pt x="96" y="120"/>
                      <a:pt x="96" y="120"/>
                      <a:pt x="96" y="120"/>
                    </a:cubicBezTo>
                    <a:cubicBezTo>
                      <a:pt x="107" y="120"/>
                      <a:pt x="117" y="111"/>
                      <a:pt x="117" y="100"/>
                    </a:cubicBezTo>
                    <a:cubicBezTo>
                      <a:pt x="120" y="4"/>
                      <a:pt x="120" y="4"/>
                      <a:pt x="120" y="4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107"/>
                      <a:pt x="9" y="117"/>
                      <a:pt x="20" y="117"/>
                    </a:cubicBezTo>
                    <a:close/>
                  </a:path>
                </a:pathLst>
              </a:custGeom>
              <a:solidFill>
                <a:srgbClr val="FFCCBC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27790" name="Freeform 142" title=""/>
              <p:cNvSpPr/>
              <p:nvPr/>
            </p:nvSpPr>
            <p:spPr>
              <a:xfrm>
                <a:off x="2325" y="530"/>
                <a:ext cx="55" cy="196"/>
              </a:xfrm>
              <a:custGeom>
                <a:cxnLst>
                  <a:cxn ang="0">
                    <a:pos x="196" y="0"/>
                  </a:cxn>
                  <a:cxn ang="0">
                    <a:pos x="267" y="0"/>
                  </a:cxn>
                  <a:cxn ang="0">
                    <a:pos x="416" y="172"/>
                  </a:cxn>
                  <a:cxn ang="0">
                    <a:pos x="371" y="1520"/>
                  </a:cxn>
                  <a:cxn ang="0">
                    <a:pos x="0" y="1505"/>
                  </a:cxn>
                  <a:cxn ang="0">
                    <a:pos x="31" y="156"/>
                  </a:cxn>
                  <a:cxn ang="0">
                    <a:pos x="196" y="0"/>
                  </a:cxn>
                </a:cxnLst>
                <a:rect l="l" t="t" r="r" b="b"/>
                <a:pathLst>
                  <a:path w="28" h="99">
                    <a:moveTo>
                      <a:pt x="13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24" y="0"/>
                      <a:pt x="28" y="5"/>
                      <a:pt x="28" y="11"/>
                    </a:cubicBezTo>
                    <a:cubicBezTo>
                      <a:pt x="25" y="99"/>
                      <a:pt x="25" y="99"/>
                      <a:pt x="25" y="99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3" y="4"/>
                      <a:pt x="7" y="0"/>
                      <a:pt x="13" y="0"/>
                    </a:cubicBezTo>
                  </a:path>
                </a:pathLst>
              </a:custGeom>
              <a:solidFill>
                <a:srgbClr val="FFCCBC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27791" name="Freeform 143" title=""/>
              <p:cNvSpPr/>
              <p:nvPr/>
            </p:nvSpPr>
            <p:spPr>
              <a:xfrm>
                <a:off x="2263" y="548"/>
                <a:ext cx="56" cy="176"/>
              </a:xfrm>
              <a:custGeom>
                <a:cxnLst>
                  <a:cxn ang="0">
                    <a:pos x="208" y="0"/>
                  </a:cxn>
                  <a:cxn ang="0">
                    <a:pos x="288" y="0"/>
                  </a:cxn>
                  <a:cxn ang="0">
                    <a:pos x="448" y="172"/>
                  </a:cxn>
                  <a:cxn ang="0">
                    <a:pos x="416" y="1361"/>
                  </a:cxn>
                  <a:cxn ang="0">
                    <a:pos x="0" y="1345"/>
                  </a:cxn>
                  <a:cxn ang="0">
                    <a:pos x="48" y="156"/>
                  </a:cxn>
                  <a:cxn ang="0">
                    <a:pos x="208" y="0"/>
                  </a:cxn>
                </a:cxnLst>
                <a:rect l="l" t="t" r="r" b="b"/>
                <a:pathLst>
                  <a:path w="28" h="89">
                    <a:moveTo>
                      <a:pt x="13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24" y="0"/>
                      <a:pt x="28" y="5"/>
                      <a:pt x="28" y="11"/>
                    </a:cubicBezTo>
                    <a:cubicBezTo>
                      <a:pt x="26" y="89"/>
                      <a:pt x="26" y="89"/>
                      <a:pt x="26" y="89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4"/>
                      <a:pt x="8" y="0"/>
                      <a:pt x="13" y="0"/>
                    </a:cubicBezTo>
                  </a:path>
                </a:pathLst>
              </a:custGeom>
              <a:solidFill>
                <a:srgbClr val="FFCCBC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27792" name="Freeform 144" title=""/>
              <p:cNvSpPr/>
              <p:nvPr/>
            </p:nvSpPr>
            <p:spPr>
              <a:xfrm>
                <a:off x="2204" y="585"/>
                <a:ext cx="53" cy="137"/>
              </a:xfrm>
              <a:custGeom>
                <a:cxnLst>
                  <a:cxn ang="0">
                    <a:pos x="181" y="0"/>
                  </a:cxn>
                  <a:cxn ang="0">
                    <a:pos x="251" y="0"/>
                  </a:cxn>
                  <a:cxn ang="0">
                    <a:pos x="400" y="173"/>
                  </a:cxn>
                  <a:cxn ang="0">
                    <a:pos x="369" y="1072"/>
                  </a:cxn>
                  <a:cxn ang="0">
                    <a:pos x="0" y="1056"/>
                  </a:cxn>
                  <a:cxn ang="0">
                    <a:pos x="31" y="157"/>
                  </a:cxn>
                  <a:cxn ang="0">
                    <a:pos x="181" y="0"/>
                  </a:cxn>
                </a:cxnLst>
                <a:rect l="l" t="t" r="r" b="b"/>
                <a:pathLst>
                  <a:path w="27" h="69">
                    <a:moveTo>
                      <a:pt x="12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23" y="1"/>
                      <a:pt x="27" y="5"/>
                      <a:pt x="27" y="11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5"/>
                      <a:pt x="7" y="0"/>
                      <a:pt x="12" y="0"/>
                    </a:cubicBezTo>
                  </a:path>
                </a:pathLst>
              </a:custGeom>
              <a:solidFill>
                <a:srgbClr val="FFCCBC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27793" name="Freeform 145" title=""/>
              <p:cNvSpPr/>
              <p:nvPr/>
            </p:nvSpPr>
            <p:spPr>
              <a:xfrm>
                <a:off x="2384" y="572"/>
                <a:ext cx="56" cy="156"/>
              </a:xfrm>
              <a:custGeom>
                <a:cxnLst>
                  <a:cxn ang="0">
                    <a:pos x="208" y="0"/>
                  </a:cxn>
                  <a:cxn ang="0">
                    <a:pos x="288" y="0"/>
                  </a:cxn>
                  <a:cxn ang="0">
                    <a:pos x="432" y="168"/>
                  </a:cxn>
                  <a:cxn ang="0">
                    <a:pos x="400" y="1201"/>
                  </a:cxn>
                  <a:cxn ang="0">
                    <a:pos x="0" y="1185"/>
                  </a:cxn>
                  <a:cxn ang="0">
                    <a:pos x="32" y="152"/>
                  </a:cxn>
                  <a:cxn ang="0">
                    <a:pos x="208" y="0"/>
                  </a:cxn>
                </a:cxnLst>
                <a:rect l="l" t="t" r="r" b="b"/>
                <a:pathLst>
                  <a:path w="28" h="79">
                    <a:moveTo>
                      <a:pt x="13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23" y="0"/>
                      <a:pt x="28" y="5"/>
                      <a:pt x="27" y="11"/>
                    </a:cubicBezTo>
                    <a:cubicBezTo>
                      <a:pt x="25" y="79"/>
                      <a:pt x="25" y="79"/>
                      <a:pt x="25" y="79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4"/>
                      <a:pt x="7" y="0"/>
                      <a:pt x="13" y="0"/>
                    </a:cubicBezTo>
                  </a:path>
                </a:pathLst>
              </a:custGeom>
              <a:solidFill>
                <a:srgbClr val="FFCCBC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27794" name="Freeform 146" title=""/>
              <p:cNvSpPr/>
              <p:nvPr/>
            </p:nvSpPr>
            <p:spPr>
              <a:xfrm>
                <a:off x="2362" y="1111"/>
                <a:ext cx="18" cy="18"/>
              </a:xfrm>
              <a:custGeom>
                <a:cxnLst>
                  <a:cxn ang="0">
                    <a:pos x="0" y="80"/>
                  </a:cxn>
                  <a:cxn ang="0">
                    <a:pos x="64" y="144"/>
                  </a:cxn>
                  <a:cxn ang="0">
                    <a:pos x="144" y="80"/>
                  </a:cxn>
                  <a:cxn ang="0">
                    <a:pos x="80" y="0"/>
                  </a:cxn>
                  <a:cxn ang="0">
                    <a:pos x="0" y="80"/>
                  </a:cxn>
                </a:cxnLst>
                <a:rect l="l" t="t" r="r" b="b"/>
                <a:pathLst>
                  <a:path w="9" h="9">
                    <a:moveTo>
                      <a:pt x="0" y="5"/>
                    </a:moveTo>
                    <a:cubicBezTo>
                      <a:pt x="0" y="7"/>
                      <a:pt x="2" y="9"/>
                      <a:pt x="4" y="9"/>
                    </a:cubicBezTo>
                    <a:cubicBezTo>
                      <a:pt x="7" y="9"/>
                      <a:pt x="9" y="7"/>
                      <a:pt x="9" y="5"/>
                    </a:cubicBezTo>
                    <a:cubicBezTo>
                      <a:pt x="9" y="2"/>
                      <a:pt x="7" y="0"/>
                      <a:pt x="5" y="0"/>
                    </a:cubicBezTo>
                    <a:cubicBezTo>
                      <a:pt x="2" y="0"/>
                      <a:pt x="0" y="2"/>
                      <a:pt x="0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27795" name="Freeform 147" title=""/>
              <p:cNvSpPr/>
              <p:nvPr/>
            </p:nvSpPr>
            <p:spPr>
              <a:xfrm>
                <a:off x="2364" y="1083"/>
                <a:ext cx="20" cy="20"/>
              </a:xfrm>
              <a:custGeom>
                <a:cxnLst>
                  <a:cxn ang="0">
                    <a:pos x="0" y="80"/>
                  </a:cxn>
                  <a:cxn ang="0">
                    <a:pos x="80" y="160"/>
                  </a:cxn>
                  <a:cxn ang="0">
                    <a:pos x="160" y="80"/>
                  </a:cxn>
                  <a:cxn ang="0">
                    <a:pos x="80" y="16"/>
                  </a:cxn>
                  <a:cxn ang="0">
                    <a:pos x="0" y="80"/>
                  </a:cxn>
                </a:cxnLst>
                <a:rect l="l" t="t" r="r" b="b"/>
                <a:pathLst>
                  <a:path w="10" h="10">
                    <a:moveTo>
                      <a:pt x="0" y="5"/>
                    </a:moveTo>
                    <a:cubicBezTo>
                      <a:pt x="0" y="7"/>
                      <a:pt x="2" y="10"/>
                      <a:pt x="5" y="10"/>
                    </a:cubicBezTo>
                    <a:cubicBezTo>
                      <a:pt x="7" y="10"/>
                      <a:pt x="10" y="8"/>
                      <a:pt x="10" y="5"/>
                    </a:cubicBezTo>
                    <a:cubicBezTo>
                      <a:pt x="10" y="3"/>
                      <a:pt x="8" y="1"/>
                      <a:pt x="5" y="1"/>
                    </a:cubicBezTo>
                    <a:cubicBezTo>
                      <a:pt x="3" y="0"/>
                      <a:pt x="1" y="2"/>
                      <a:pt x="0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27796" name="Freeform 148" title=""/>
              <p:cNvSpPr/>
              <p:nvPr/>
            </p:nvSpPr>
            <p:spPr>
              <a:xfrm>
                <a:off x="2360" y="1137"/>
                <a:ext cx="20" cy="19"/>
              </a:xfrm>
              <a:custGeom>
                <a:cxnLst>
                  <a:cxn ang="0">
                    <a:pos x="16" y="68"/>
                  </a:cxn>
                  <a:cxn ang="0">
                    <a:pos x="80" y="116"/>
                  </a:cxn>
                  <a:cxn ang="0">
                    <a:pos x="160" y="68"/>
                  </a:cxn>
                  <a:cxn ang="0">
                    <a:pos x="80" y="0"/>
                  </a:cxn>
                  <a:cxn ang="0">
                    <a:pos x="16" y="68"/>
                  </a:cxn>
                </a:cxnLst>
                <a:rect l="l" t="t" r="r" b="b"/>
                <a:pathLst>
                  <a:path w="10" h="10">
                    <a:moveTo>
                      <a:pt x="1" y="5"/>
                    </a:moveTo>
                    <a:cubicBezTo>
                      <a:pt x="0" y="7"/>
                      <a:pt x="2" y="9"/>
                      <a:pt x="5" y="9"/>
                    </a:cubicBezTo>
                    <a:cubicBezTo>
                      <a:pt x="7" y="10"/>
                      <a:pt x="10" y="8"/>
                      <a:pt x="10" y="5"/>
                    </a:cubicBezTo>
                    <a:cubicBezTo>
                      <a:pt x="10" y="3"/>
                      <a:pt x="8" y="0"/>
                      <a:pt x="5" y="0"/>
                    </a:cubicBezTo>
                    <a:cubicBezTo>
                      <a:pt x="3" y="0"/>
                      <a:pt x="1" y="2"/>
                      <a:pt x="1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27797" name="Freeform 149" title=""/>
              <p:cNvSpPr/>
              <p:nvPr/>
            </p:nvSpPr>
            <p:spPr>
              <a:xfrm>
                <a:off x="2216" y="599"/>
                <a:ext cx="33" cy="18"/>
              </a:xfrm>
              <a:custGeom>
                <a:cxnLst>
                  <a:cxn ang="0">
                    <a:pos x="116" y="0"/>
                  </a:cxn>
                  <a:cxn ang="0">
                    <a:pos x="241" y="144"/>
                  </a:cxn>
                  <a:cxn ang="0">
                    <a:pos x="0" y="144"/>
                  </a:cxn>
                  <a:cxn ang="0">
                    <a:pos x="116" y="0"/>
                  </a:cxn>
                </a:cxnLst>
                <a:rect l="l" t="t" r="r" b="b"/>
                <a:pathLst>
                  <a:path w="17" h="9">
                    <a:moveTo>
                      <a:pt x="8" y="0"/>
                    </a:moveTo>
                    <a:cubicBezTo>
                      <a:pt x="13" y="0"/>
                      <a:pt x="17" y="4"/>
                      <a:pt x="17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8" y="0"/>
                    </a:cubicBezTo>
                  </a:path>
                </a:pathLst>
              </a:custGeom>
              <a:solidFill>
                <a:srgbClr val="FCECE5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27798" name="Freeform 150" title=""/>
              <p:cNvSpPr/>
              <p:nvPr/>
            </p:nvSpPr>
            <p:spPr>
              <a:xfrm>
                <a:off x="2275" y="560"/>
                <a:ext cx="34" cy="16"/>
              </a:xfrm>
              <a:custGeom>
                <a:cxnLst>
                  <a:cxn ang="0">
                    <a:pos x="144" y="0"/>
                  </a:cxn>
                  <a:cxn ang="0">
                    <a:pos x="272" y="128"/>
                  </a:cxn>
                  <a:cxn ang="0">
                    <a:pos x="0" y="128"/>
                  </a:cxn>
                  <a:cxn ang="0">
                    <a:pos x="144" y="0"/>
                  </a:cxn>
                </a:cxnLst>
                <a:rect l="l" t="t" r="r" b="b"/>
                <a:pathLst>
                  <a:path w="17" h="8">
                    <a:moveTo>
                      <a:pt x="9" y="0"/>
                    </a:moveTo>
                    <a:cubicBezTo>
                      <a:pt x="14" y="0"/>
                      <a:pt x="17" y="3"/>
                      <a:pt x="17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4" y="0"/>
                      <a:pt x="9" y="0"/>
                    </a:cubicBezTo>
                  </a:path>
                </a:pathLst>
              </a:custGeom>
              <a:solidFill>
                <a:srgbClr val="FCECE5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27799" name="Freeform 151" title=""/>
              <p:cNvSpPr/>
              <p:nvPr/>
            </p:nvSpPr>
            <p:spPr>
              <a:xfrm>
                <a:off x="2338" y="544"/>
                <a:ext cx="34" cy="16"/>
              </a:xfrm>
              <a:custGeom>
                <a:cxnLst>
                  <a:cxn ang="0">
                    <a:pos x="128" y="0"/>
                  </a:cxn>
                  <a:cxn ang="0">
                    <a:pos x="272" y="128"/>
                  </a:cxn>
                  <a:cxn ang="0">
                    <a:pos x="0" y="128"/>
                  </a:cxn>
                  <a:cxn ang="0">
                    <a:pos x="128" y="0"/>
                  </a:cxn>
                </a:cxnLst>
                <a:rect l="l" t="t" r="r" b="b"/>
                <a:pathLst>
                  <a:path w="17" h="8">
                    <a:moveTo>
                      <a:pt x="8" y="0"/>
                    </a:moveTo>
                    <a:cubicBezTo>
                      <a:pt x="13" y="0"/>
                      <a:pt x="17" y="3"/>
                      <a:pt x="17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4" y="0"/>
                      <a:pt x="8" y="0"/>
                    </a:cubicBezTo>
                  </a:path>
                </a:pathLst>
              </a:custGeom>
              <a:solidFill>
                <a:srgbClr val="FCECE5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27800" name="Freeform 152" title=""/>
              <p:cNvSpPr/>
              <p:nvPr/>
            </p:nvSpPr>
            <p:spPr>
              <a:xfrm>
                <a:off x="2396" y="583"/>
                <a:ext cx="34" cy="18"/>
              </a:xfrm>
              <a:custGeom>
                <a:cxnLst>
                  <a:cxn ang="0">
                    <a:pos x="128" y="0"/>
                  </a:cxn>
                  <a:cxn ang="0">
                    <a:pos x="272" y="144"/>
                  </a:cxn>
                  <a:cxn ang="0">
                    <a:pos x="0" y="144"/>
                  </a:cxn>
                  <a:cxn ang="0">
                    <a:pos x="128" y="0"/>
                  </a:cxn>
                </a:cxnLst>
                <a:rect l="l" t="t" r="r" b="b"/>
                <a:pathLst>
                  <a:path w="17" h="9">
                    <a:moveTo>
                      <a:pt x="8" y="0"/>
                    </a:moveTo>
                    <a:cubicBezTo>
                      <a:pt x="13" y="0"/>
                      <a:pt x="17" y="4"/>
                      <a:pt x="17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8" y="0"/>
                    </a:cubicBezTo>
                  </a:path>
                </a:pathLst>
              </a:custGeom>
              <a:solidFill>
                <a:srgbClr val="FCECE5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</p:grpSp>
        <p:grpSp>
          <p:nvGrpSpPr>
            <p:cNvPr id="27801" name="Group 153" title=""/>
            <p:cNvGrpSpPr/>
            <p:nvPr/>
          </p:nvGrpSpPr>
          <p:grpSpPr>
            <a:xfrm>
              <a:off x="2216" y="558"/>
              <a:ext cx="214" cy="61"/>
              <a:chOff x="2216" y="558"/>
              <a:chExt cx="214" cy="61"/>
            </a:xfrm>
          </p:grpSpPr>
          <p:sp>
            <p:nvSpPr>
              <p:cNvPr id="27802" name="Freeform 154" title=""/>
              <p:cNvSpPr>
                <a:spLocks noEditPoints="1"/>
              </p:cNvSpPr>
              <p:nvPr/>
            </p:nvSpPr>
            <p:spPr>
              <a:xfrm>
                <a:off x="2216" y="613"/>
                <a:ext cx="33" cy="6"/>
              </a:xfrm>
              <a:custGeom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32"/>
                  </a:cxn>
                  <a:cxn ang="0">
                    <a:pos x="0" y="0"/>
                  </a:cxn>
                  <a:cxn ang="0">
                    <a:pos x="241" y="0"/>
                  </a:cxn>
                  <a:cxn ang="0">
                    <a:pos x="241" y="0"/>
                  </a:cxn>
                  <a:cxn ang="0">
                    <a:pos x="241" y="32"/>
                  </a:cxn>
                  <a:cxn ang="0">
                    <a:pos x="0" y="32"/>
                  </a:cxn>
                  <a:cxn ang="0">
                    <a:pos x="0" y="48"/>
                  </a:cxn>
                  <a:cxn ang="0">
                    <a:pos x="241" y="48"/>
                  </a:cxn>
                  <a:cxn ang="0">
                    <a:pos x="241" y="0"/>
                  </a:cxn>
                </a:cxnLst>
                <a:rect l="l" t="t" r="r" b="b"/>
                <a:pathLst>
                  <a:path w="17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moveTo>
                      <a:pt x="17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17" y="1"/>
                      <a:pt x="17" y="1"/>
                      <a:pt x="17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0"/>
                      <a:pt x="17" y="0"/>
                      <a:pt x="17" y="0"/>
                    </a:cubicBezTo>
                  </a:path>
                </a:pathLst>
              </a:custGeom>
              <a:solidFill>
                <a:srgbClr val="FCBDA9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27803" name="Freeform 155" title=""/>
              <p:cNvSpPr/>
              <p:nvPr/>
            </p:nvSpPr>
            <p:spPr>
              <a:xfrm>
                <a:off x="2216" y="613"/>
                <a:ext cx="33" cy="4"/>
              </a:xfrm>
              <a:custGeom>
                <a:cxnLst>
                  <a:cxn ang="0">
                    <a:pos x="241" y="0"/>
                  </a:cxn>
                  <a:cxn ang="0">
                    <a:pos x="0" y="0"/>
                  </a:cxn>
                  <a:cxn ang="0">
                    <a:pos x="0" y="32"/>
                  </a:cxn>
                  <a:cxn ang="0">
                    <a:pos x="0" y="32"/>
                  </a:cxn>
                  <a:cxn ang="0">
                    <a:pos x="241" y="32"/>
                  </a:cxn>
                  <a:cxn ang="0">
                    <a:pos x="241" y="0"/>
                  </a:cxn>
                </a:cxnLst>
                <a:rect l="l" t="t" r="r" b="b"/>
                <a:pathLst>
                  <a:path w="17" h="2">
                    <a:moveTo>
                      <a:pt x="1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1"/>
                      <a:pt x="17" y="1"/>
                      <a:pt x="17" y="0"/>
                    </a:cubicBezTo>
                  </a:path>
                </a:pathLst>
              </a:custGeom>
              <a:solidFill>
                <a:srgbClr val="F9DAC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27804" name="Freeform 156" title=""/>
              <p:cNvSpPr>
                <a:spLocks noEditPoints="1"/>
              </p:cNvSpPr>
              <p:nvPr/>
            </p:nvSpPr>
            <p:spPr>
              <a:xfrm>
                <a:off x="2275" y="574"/>
                <a:ext cx="34" cy="4"/>
              </a:xfrm>
              <a:custGeom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16"/>
                  </a:cxn>
                  <a:cxn ang="0">
                    <a:pos x="16" y="0"/>
                  </a:cxn>
                  <a:cxn ang="0">
                    <a:pos x="272" y="0"/>
                  </a:cxn>
                  <a:cxn ang="0">
                    <a:pos x="272" y="0"/>
                  </a:cxn>
                  <a:cxn ang="0">
                    <a:pos x="272" y="16"/>
                  </a:cxn>
                  <a:cxn ang="0">
                    <a:pos x="0" y="16"/>
                  </a:cxn>
                  <a:cxn ang="0">
                    <a:pos x="0" y="32"/>
                  </a:cxn>
                  <a:cxn ang="0">
                    <a:pos x="272" y="32"/>
                  </a:cxn>
                  <a:cxn ang="0">
                    <a:pos x="272" y="0"/>
                  </a:cxn>
                </a:cxnLst>
                <a:rect l="l" t="t" r="r" b="b"/>
                <a:pathLst>
                  <a:path w="17" h="2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moveTo>
                      <a:pt x="17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1"/>
                      <a:pt x="17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0"/>
                      <a:pt x="17" y="0"/>
                      <a:pt x="17" y="0"/>
                    </a:cubicBezTo>
                  </a:path>
                </a:pathLst>
              </a:custGeom>
              <a:solidFill>
                <a:srgbClr val="FCBDA9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27805" name="Freeform 157" title=""/>
              <p:cNvSpPr/>
              <p:nvPr/>
            </p:nvSpPr>
            <p:spPr>
              <a:xfrm>
                <a:off x="2275" y="574"/>
                <a:ext cx="34" cy="2"/>
              </a:xfrm>
              <a:custGeom>
                <a:cxnLst>
                  <a:cxn ang="0">
                    <a:pos x="272" y="0"/>
                  </a:cxn>
                  <a:cxn ang="0">
                    <a:pos x="16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272" y="16"/>
                  </a:cxn>
                  <a:cxn ang="0">
                    <a:pos x="272" y="0"/>
                  </a:cxn>
                </a:cxnLst>
                <a:rect l="l" t="t" r="r" b="b"/>
                <a:pathLst>
                  <a:path w="17" h="1">
                    <a:moveTo>
                      <a:pt x="17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1"/>
                      <a:pt x="17" y="0"/>
                      <a:pt x="17" y="0"/>
                    </a:cubicBezTo>
                  </a:path>
                </a:pathLst>
              </a:custGeom>
              <a:solidFill>
                <a:srgbClr val="F9DAC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27806" name="Freeform 158" title=""/>
              <p:cNvSpPr>
                <a:spLocks noEditPoints="1"/>
              </p:cNvSpPr>
              <p:nvPr/>
            </p:nvSpPr>
            <p:spPr>
              <a:xfrm>
                <a:off x="2338" y="558"/>
                <a:ext cx="34" cy="4"/>
              </a:xfrm>
              <a:custGeom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6"/>
                  </a:cxn>
                  <a:cxn ang="0">
                    <a:pos x="0" y="0"/>
                  </a:cxn>
                  <a:cxn ang="0">
                    <a:pos x="272" y="0"/>
                  </a:cxn>
                  <a:cxn ang="0">
                    <a:pos x="272" y="0"/>
                  </a:cxn>
                  <a:cxn ang="0">
                    <a:pos x="272" y="16"/>
                  </a:cxn>
                  <a:cxn ang="0">
                    <a:pos x="0" y="16"/>
                  </a:cxn>
                  <a:cxn ang="0">
                    <a:pos x="0" y="32"/>
                  </a:cxn>
                  <a:cxn ang="0">
                    <a:pos x="272" y="32"/>
                  </a:cxn>
                  <a:cxn ang="0">
                    <a:pos x="272" y="0"/>
                  </a:cxn>
                </a:cxnLst>
                <a:rect l="l" t="t" r="r" b="b"/>
                <a:pathLst>
                  <a:path w="17"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moveTo>
                      <a:pt x="17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1"/>
                      <a:pt x="17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0"/>
                      <a:pt x="17" y="0"/>
                      <a:pt x="17" y="0"/>
                    </a:cubicBezTo>
                  </a:path>
                </a:pathLst>
              </a:custGeom>
              <a:solidFill>
                <a:srgbClr val="FCBDA9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27807" name="Freeform 159" title=""/>
              <p:cNvSpPr/>
              <p:nvPr/>
            </p:nvSpPr>
            <p:spPr>
              <a:xfrm>
                <a:off x="2338" y="558"/>
                <a:ext cx="34" cy="2"/>
              </a:xfrm>
              <a:custGeom>
                <a:cxnLst>
                  <a:cxn ang="0">
                    <a:pos x="272" y="0"/>
                  </a:cxn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272" y="16"/>
                  </a:cxn>
                  <a:cxn ang="0">
                    <a:pos x="272" y="0"/>
                  </a:cxn>
                </a:cxnLst>
                <a:rect l="l" t="t" r="r" b="b"/>
                <a:pathLst>
                  <a:path w="17" h="1">
                    <a:moveTo>
                      <a:pt x="1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1"/>
                      <a:pt x="17" y="0"/>
                      <a:pt x="17" y="0"/>
                    </a:cubicBezTo>
                  </a:path>
                </a:pathLst>
              </a:custGeom>
              <a:solidFill>
                <a:srgbClr val="F9DAC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27808" name="Freeform 160" title=""/>
              <p:cNvSpPr>
                <a:spLocks noEditPoints="1"/>
              </p:cNvSpPr>
              <p:nvPr/>
            </p:nvSpPr>
            <p:spPr>
              <a:xfrm>
                <a:off x="2396" y="597"/>
                <a:ext cx="34" cy="6"/>
              </a:xfrm>
              <a:custGeom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32"/>
                  </a:cxn>
                  <a:cxn ang="0">
                    <a:pos x="0" y="0"/>
                  </a:cxn>
                  <a:cxn ang="0">
                    <a:pos x="272" y="0"/>
                  </a:cxn>
                  <a:cxn ang="0">
                    <a:pos x="256" y="0"/>
                  </a:cxn>
                  <a:cxn ang="0">
                    <a:pos x="272" y="32"/>
                  </a:cxn>
                  <a:cxn ang="0">
                    <a:pos x="0" y="32"/>
                  </a:cxn>
                  <a:cxn ang="0">
                    <a:pos x="0" y="48"/>
                  </a:cxn>
                  <a:cxn ang="0">
                    <a:pos x="272" y="48"/>
                  </a:cxn>
                  <a:cxn ang="0">
                    <a:pos x="272" y="0"/>
                  </a:cxn>
                </a:cxnLst>
                <a:rect l="l" t="t" r="r" b="b"/>
                <a:pathLst>
                  <a:path w="17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moveTo>
                      <a:pt x="1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17" y="1"/>
                      <a:pt x="17" y="1"/>
                      <a:pt x="17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0"/>
                      <a:pt x="17" y="0"/>
                      <a:pt x="17" y="0"/>
                    </a:cubicBezTo>
                  </a:path>
                </a:pathLst>
              </a:custGeom>
              <a:solidFill>
                <a:srgbClr val="FCBDA9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27809" name="Freeform 161" title=""/>
              <p:cNvSpPr/>
              <p:nvPr/>
            </p:nvSpPr>
            <p:spPr>
              <a:xfrm>
                <a:off x="2396" y="597"/>
                <a:ext cx="34" cy="4"/>
              </a:xfrm>
              <a:custGeom>
                <a:cxnLst>
                  <a:cxn ang="0">
                    <a:pos x="256" y="0"/>
                  </a:cxn>
                  <a:cxn ang="0">
                    <a:pos x="0" y="0"/>
                  </a:cxn>
                  <a:cxn ang="0">
                    <a:pos x="0" y="32"/>
                  </a:cxn>
                  <a:cxn ang="0">
                    <a:pos x="0" y="32"/>
                  </a:cxn>
                  <a:cxn ang="0">
                    <a:pos x="272" y="32"/>
                  </a:cxn>
                  <a:cxn ang="0">
                    <a:pos x="256" y="0"/>
                  </a:cxn>
                </a:cxnLst>
                <a:rect l="l" t="t" r="r" b="b"/>
                <a:pathLst>
                  <a:path w="17" h="2">
                    <a:moveTo>
                      <a:pt x="16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1"/>
                      <a:pt x="17" y="1"/>
                      <a:pt x="16" y="0"/>
                    </a:cubicBezTo>
                  </a:path>
                </a:pathLst>
              </a:custGeom>
              <a:solidFill>
                <a:srgbClr val="F9DAC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</p:grpSp>
      </p:grpSp>
      <p:grpSp>
        <p:nvGrpSpPr>
          <p:cNvPr id="27810" name="Group 162" title=""/>
          <p:cNvGrpSpPr/>
          <p:nvPr/>
        </p:nvGrpSpPr>
        <p:grpSpPr>
          <a:xfrm rot="10800000">
            <a:off x="695325" y="1827213"/>
            <a:ext cx="461963" cy="295275"/>
            <a:chOff x="2967" y="1087"/>
            <a:chExt cx="291" cy="186"/>
          </a:xfrm>
        </p:grpSpPr>
        <p:sp>
          <p:nvSpPr>
            <p:cNvPr id="27811" name="Freeform 163" title=""/>
            <p:cNvSpPr/>
            <p:nvPr/>
          </p:nvSpPr>
          <p:spPr>
            <a:xfrm>
              <a:off x="2967" y="1087"/>
              <a:ext cx="270" cy="186"/>
            </a:xfrm>
            <a:custGeom>
              <a:cxnLst>
                <a:cxn ang="0">
                  <a:pos x="0" y="768"/>
                </a:cxn>
                <a:cxn ang="0">
                  <a:pos x="0" y="673"/>
                </a:cxn>
                <a:cxn ang="0">
                  <a:pos x="681" y="0"/>
                </a:cxn>
                <a:cxn ang="0">
                  <a:pos x="1431" y="0"/>
                </a:cxn>
                <a:cxn ang="0">
                  <a:pos x="2112" y="673"/>
                </a:cxn>
                <a:cxn ang="0">
                  <a:pos x="2112" y="768"/>
                </a:cxn>
                <a:cxn ang="0">
                  <a:pos x="1431" y="1441"/>
                </a:cxn>
                <a:cxn ang="0">
                  <a:pos x="681" y="1441"/>
                </a:cxn>
                <a:cxn ang="0">
                  <a:pos x="0" y="768"/>
                </a:cxn>
              </a:cxnLst>
              <a:rect l="l" t="t" r="r" b="b"/>
              <a:pathLst>
                <a:path w="136" h="94">
                  <a:moveTo>
                    <a:pt x="0" y="50"/>
                  </a:moveTo>
                  <a:cubicBezTo>
                    <a:pt x="0" y="44"/>
                    <a:pt x="0" y="44"/>
                    <a:pt x="0" y="44"/>
                  </a:cubicBezTo>
                  <a:cubicBezTo>
                    <a:pt x="0" y="20"/>
                    <a:pt x="20" y="0"/>
                    <a:pt x="44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116" y="0"/>
                    <a:pt x="136" y="20"/>
                    <a:pt x="136" y="44"/>
                  </a:cubicBezTo>
                  <a:cubicBezTo>
                    <a:pt x="136" y="50"/>
                    <a:pt x="136" y="50"/>
                    <a:pt x="136" y="50"/>
                  </a:cubicBezTo>
                  <a:cubicBezTo>
                    <a:pt x="136" y="74"/>
                    <a:pt x="116" y="94"/>
                    <a:pt x="92" y="94"/>
                  </a:cubicBezTo>
                  <a:cubicBezTo>
                    <a:pt x="44" y="94"/>
                    <a:pt x="44" y="94"/>
                    <a:pt x="44" y="94"/>
                  </a:cubicBezTo>
                  <a:cubicBezTo>
                    <a:pt x="20" y="94"/>
                    <a:pt x="0" y="74"/>
                    <a:pt x="0" y="50"/>
                  </a:cubicBezTo>
                  <a:close/>
                </a:path>
              </a:pathLst>
            </a:custGeom>
            <a:solidFill>
              <a:srgbClr val="EBE1E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812" name="Freeform 164" title=""/>
            <p:cNvSpPr/>
            <p:nvPr/>
          </p:nvSpPr>
          <p:spPr>
            <a:xfrm flipH="1">
              <a:off x="3237" y="1176"/>
              <a:ext cx="0" cy="14"/>
            </a:xfrm>
            <a:custGeom>
              <a:cxnLst>
                <a:cxn ang="0">
                  <a:pos x="0" y="14"/>
                </a:cxn>
                <a:cxn ang="0">
                  <a:pos x="0" y="0"/>
                </a:cxn>
                <a:cxn ang="0">
                  <a:pos x="0" y="14"/>
                </a:cxn>
              </a:cxnLst>
              <a:rect l="l" t="t" r="r" b="b"/>
              <a:pathLst>
                <a:path w="1" h="14">
                  <a:moveTo>
                    <a:pt x="0" y="14"/>
                  </a:moveTo>
                  <a:lnTo>
                    <a:pt x="0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813" name="Rectangle 165" title=""/>
            <p:cNvSpPr/>
            <p:nvPr/>
          </p:nvSpPr>
          <p:spPr>
            <a:xfrm>
              <a:off x="3235" y="1162"/>
              <a:ext cx="23" cy="38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sp>
        <p:nvSpPr>
          <p:cNvPr id="27814" name="Freeform 166" title=""/>
          <p:cNvSpPr/>
          <p:nvPr/>
        </p:nvSpPr>
        <p:spPr>
          <a:xfrm rot="10800000">
            <a:off x="601663" y="1958975"/>
            <a:ext cx="327025" cy="984250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104" h="313">
                <a:moveTo>
                  <a:pt x="79" y="313"/>
                </a:moveTo>
                <a:cubicBezTo>
                  <a:pt x="68" y="313"/>
                  <a:pt x="68" y="313"/>
                  <a:pt x="68" y="313"/>
                </a:cubicBezTo>
                <a:cubicBezTo>
                  <a:pt x="68" y="304"/>
                  <a:pt x="68" y="304"/>
                  <a:pt x="68" y="304"/>
                </a:cubicBezTo>
                <a:cubicBezTo>
                  <a:pt x="79" y="304"/>
                  <a:pt x="79" y="304"/>
                  <a:pt x="79" y="304"/>
                </a:cubicBezTo>
                <a:cubicBezTo>
                  <a:pt x="88" y="304"/>
                  <a:pt x="94" y="297"/>
                  <a:pt x="94" y="289"/>
                </a:cubicBezTo>
                <a:cubicBezTo>
                  <a:pt x="94" y="243"/>
                  <a:pt x="94" y="243"/>
                  <a:pt x="94" y="243"/>
                </a:cubicBezTo>
                <a:cubicBezTo>
                  <a:pt x="94" y="235"/>
                  <a:pt x="88" y="228"/>
                  <a:pt x="79" y="228"/>
                </a:cubicBezTo>
                <a:cubicBezTo>
                  <a:pt x="64" y="228"/>
                  <a:pt x="64" y="228"/>
                  <a:pt x="64" y="228"/>
                </a:cubicBezTo>
                <a:cubicBezTo>
                  <a:pt x="50" y="228"/>
                  <a:pt x="39" y="217"/>
                  <a:pt x="39" y="203"/>
                </a:cubicBezTo>
                <a:cubicBezTo>
                  <a:pt x="39" y="25"/>
                  <a:pt x="39" y="25"/>
                  <a:pt x="39" y="25"/>
                </a:cubicBezTo>
                <a:cubicBezTo>
                  <a:pt x="39" y="17"/>
                  <a:pt x="32" y="10"/>
                  <a:pt x="24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0"/>
                  <a:pt x="0" y="0"/>
                  <a:pt x="0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38" y="0"/>
                  <a:pt x="49" y="12"/>
                  <a:pt x="49" y="25"/>
                </a:cubicBezTo>
                <a:cubicBezTo>
                  <a:pt x="49" y="203"/>
                  <a:pt x="49" y="203"/>
                  <a:pt x="49" y="203"/>
                </a:cubicBezTo>
                <a:cubicBezTo>
                  <a:pt x="49" y="212"/>
                  <a:pt x="55" y="218"/>
                  <a:pt x="64" y="218"/>
                </a:cubicBezTo>
                <a:cubicBezTo>
                  <a:pt x="79" y="218"/>
                  <a:pt x="79" y="218"/>
                  <a:pt x="79" y="218"/>
                </a:cubicBezTo>
                <a:cubicBezTo>
                  <a:pt x="93" y="218"/>
                  <a:pt x="104" y="229"/>
                  <a:pt x="104" y="243"/>
                </a:cubicBezTo>
                <a:cubicBezTo>
                  <a:pt x="104" y="289"/>
                  <a:pt x="104" y="289"/>
                  <a:pt x="104" y="289"/>
                </a:cubicBezTo>
                <a:cubicBezTo>
                  <a:pt x="104" y="302"/>
                  <a:pt x="93" y="313"/>
                  <a:pt x="79" y="313"/>
                </a:cubicBezTo>
                <a:close/>
              </a:path>
            </a:pathLst>
          </a:custGeom>
          <a:solidFill>
            <a:srgbClr val="FFFFFF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grpSp>
        <p:nvGrpSpPr>
          <p:cNvPr id="27815" name="Group 167" title=""/>
          <p:cNvGrpSpPr/>
          <p:nvPr/>
        </p:nvGrpSpPr>
        <p:grpSpPr>
          <a:xfrm rot="10800000" flipH="1">
            <a:off x="1327150" y="1506538"/>
            <a:ext cx="536575" cy="1419225"/>
            <a:chOff x="2196" y="530"/>
            <a:chExt cx="317" cy="894"/>
          </a:xfrm>
        </p:grpSpPr>
        <p:sp>
          <p:nvSpPr>
            <p:cNvPr id="27816" name="Freeform 168" title=""/>
            <p:cNvSpPr/>
            <p:nvPr/>
          </p:nvSpPr>
          <p:spPr>
            <a:xfrm>
              <a:off x="2210" y="1049"/>
              <a:ext cx="188" cy="375"/>
            </a:xfrm>
            <a:custGeom>
              <a:cxnLst>
                <a:cxn ang="0">
                  <a:pos x="63" y="0"/>
                </a:cxn>
                <a:cxn ang="0">
                  <a:pos x="0" y="2343"/>
                </a:cxn>
                <a:cxn ang="0">
                  <a:pos x="1379" y="2929"/>
                </a:cxn>
                <a:cxn ang="0">
                  <a:pos x="1457" y="48"/>
                </a:cxn>
                <a:cxn ang="0">
                  <a:pos x="63" y="0"/>
                </a:cxn>
              </a:cxnLst>
              <a:rect l="l" t="t" r="r" b="b"/>
              <a:pathLst>
                <a:path w="95" h="189">
                  <a:moveTo>
                    <a:pt x="4" y="0"/>
                  </a:moveTo>
                  <a:cubicBezTo>
                    <a:pt x="0" y="151"/>
                    <a:pt x="0" y="151"/>
                    <a:pt x="0" y="151"/>
                  </a:cubicBezTo>
                  <a:cubicBezTo>
                    <a:pt x="28" y="168"/>
                    <a:pt x="58" y="181"/>
                    <a:pt x="90" y="189"/>
                  </a:cubicBezTo>
                  <a:cubicBezTo>
                    <a:pt x="95" y="3"/>
                    <a:pt x="95" y="3"/>
                    <a:pt x="95" y="3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817" name="Freeform 169" title=""/>
            <p:cNvSpPr/>
            <p:nvPr/>
          </p:nvSpPr>
          <p:spPr>
            <a:xfrm>
              <a:off x="2299" y="1053"/>
              <a:ext cx="99" cy="371"/>
            </a:xfrm>
            <a:custGeom>
              <a:cxnLst>
                <a:cxn ang="0">
                  <a:pos x="79" y="0"/>
                </a:cxn>
                <a:cxn ang="0">
                  <a:pos x="0" y="2664"/>
                </a:cxn>
                <a:cxn ang="0">
                  <a:pos x="689" y="2897"/>
                </a:cxn>
                <a:cxn ang="0">
                  <a:pos x="768" y="16"/>
                </a:cxn>
                <a:cxn ang="0">
                  <a:pos x="79" y="0"/>
                </a:cxn>
              </a:cxnLst>
              <a:rect l="l" t="t" r="r" b="b"/>
              <a:pathLst>
                <a:path w="50" h="187">
                  <a:moveTo>
                    <a:pt x="5" y="0"/>
                  </a:moveTo>
                  <a:cubicBezTo>
                    <a:pt x="0" y="172"/>
                    <a:pt x="0" y="172"/>
                    <a:pt x="0" y="172"/>
                  </a:cubicBezTo>
                  <a:cubicBezTo>
                    <a:pt x="14" y="178"/>
                    <a:pt x="29" y="183"/>
                    <a:pt x="45" y="187"/>
                  </a:cubicBezTo>
                  <a:cubicBezTo>
                    <a:pt x="50" y="1"/>
                    <a:pt x="50" y="1"/>
                    <a:pt x="50" y="1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298DB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818" name="Freeform 170" title=""/>
            <p:cNvSpPr/>
            <p:nvPr/>
          </p:nvSpPr>
          <p:spPr>
            <a:xfrm>
              <a:off x="2352" y="754"/>
              <a:ext cx="161" cy="210"/>
            </a:xfrm>
            <a:custGeom>
              <a:cxnLst>
                <a:cxn ang="0">
                  <a:pos x="1169" y="125"/>
                </a:cxn>
                <a:cxn ang="0">
                  <a:pos x="1153" y="444"/>
                </a:cxn>
                <a:cxn ang="0">
                  <a:pos x="580" y="1385"/>
                </a:cxn>
                <a:cxn ang="0">
                  <a:pos x="221" y="1555"/>
                </a:cxn>
                <a:cxn ang="0">
                  <a:pos x="0" y="1417"/>
                </a:cxn>
                <a:cxn ang="0">
                  <a:pos x="779" y="188"/>
                </a:cxn>
                <a:cxn ang="0">
                  <a:pos x="1091" y="63"/>
                </a:cxn>
                <a:cxn ang="0">
                  <a:pos x="1169" y="125"/>
                </a:cxn>
              </a:cxnLst>
              <a:rect l="l" t="t" r="r" b="b"/>
              <a:pathLst>
                <a:path w="81" h="106">
                  <a:moveTo>
                    <a:pt x="75" y="8"/>
                  </a:moveTo>
                  <a:cubicBezTo>
                    <a:pt x="81" y="12"/>
                    <a:pt x="78" y="22"/>
                    <a:pt x="74" y="29"/>
                  </a:cubicBezTo>
                  <a:cubicBezTo>
                    <a:pt x="37" y="90"/>
                    <a:pt x="37" y="90"/>
                    <a:pt x="37" y="90"/>
                  </a:cubicBezTo>
                  <a:cubicBezTo>
                    <a:pt x="31" y="100"/>
                    <a:pt x="22" y="106"/>
                    <a:pt x="14" y="101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54" y="5"/>
                    <a:pt x="64" y="0"/>
                    <a:pt x="70" y="4"/>
                  </a:cubicBezTo>
                  <a:lnTo>
                    <a:pt x="75" y="8"/>
                  </a:lnTo>
                  <a:close/>
                </a:path>
              </a:pathLst>
            </a:custGeom>
            <a:solidFill>
              <a:srgbClr val="FFAB9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819" name="Freeform 171" title=""/>
            <p:cNvSpPr/>
            <p:nvPr/>
          </p:nvSpPr>
          <p:spPr>
            <a:xfrm>
              <a:off x="2233" y="952"/>
              <a:ext cx="149" cy="103"/>
            </a:xfrm>
            <a:custGeom>
              <a:cxnLst>
                <a:cxn ang="0">
                  <a:pos x="2" y="0"/>
                </a:cxn>
                <a:cxn ang="0">
                  <a:pos x="149" y="6"/>
                </a:cxn>
                <a:cxn ang="0">
                  <a:pos x="147" y="103"/>
                </a:cxn>
                <a:cxn ang="0">
                  <a:pos x="0" y="99"/>
                </a:cxn>
                <a:cxn ang="0">
                  <a:pos x="2" y="0"/>
                </a:cxn>
              </a:cxnLst>
              <a:rect l="l" t="t" r="r" b="b"/>
              <a:pathLst>
                <a:path w="149" h="103">
                  <a:moveTo>
                    <a:pt x="2" y="0"/>
                  </a:moveTo>
                  <a:lnTo>
                    <a:pt x="149" y="6"/>
                  </a:lnTo>
                  <a:lnTo>
                    <a:pt x="147" y="103"/>
                  </a:lnTo>
                  <a:lnTo>
                    <a:pt x="0" y="9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CCB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820" name="Freeform 172" title=""/>
            <p:cNvSpPr/>
            <p:nvPr/>
          </p:nvSpPr>
          <p:spPr>
            <a:xfrm>
              <a:off x="2307" y="954"/>
              <a:ext cx="75" cy="101"/>
            </a:xfrm>
            <a:custGeom>
              <a:cxnLst>
                <a:cxn ang="0">
                  <a:pos x="4" y="0"/>
                </a:cxn>
                <a:cxn ang="0">
                  <a:pos x="75" y="4"/>
                </a:cxn>
                <a:cxn ang="0">
                  <a:pos x="73" y="101"/>
                </a:cxn>
                <a:cxn ang="0">
                  <a:pos x="0" y="99"/>
                </a:cxn>
                <a:cxn ang="0">
                  <a:pos x="4" y="0"/>
                </a:cxn>
              </a:cxnLst>
              <a:rect l="l" t="t" r="r" b="b"/>
              <a:pathLst>
                <a:path w="75" h="101">
                  <a:moveTo>
                    <a:pt x="4" y="0"/>
                  </a:moveTo>
                  <a:lnTo>
                    <a:pt x="75" y="4"/>
                  </a:lnTo>
                  <a:lnTo>
                    <a:pt x="73" y="101"/>
                  </a:lnTo>
                  <a:lnTo>
                    <a:pt x="0" y="99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AB9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821" name="Freeform 173" title=""/>
            <p:cNvSpPr/>
            <p:nvPr/>
          </p:nvSpPr>
          <p:spPr>
            <a:xfrm>
              <a:off x="2196" y="720"/>
              <a:ext cx="238" cy="238"/>
            </a:xfrm>
            <a:custGeom>
              <a:cxnLst>
                <a:cxn ang="0">
                  <a:pos x="311" y="1809"/>
                </a:cxn>
                <a:cxn ang="0">
                  <a:pos x="1484" y="1856"/>
                </a:cxn>
                <a:cxn ang="0">
                  <a:pos x="1809" y="1545"/>
                </a:cxn>
                <a:cxn ang="0">
                  <a:pos x="1856" y="63"/>
                </a:cxn>
                <a:cxn ang="0">
                  <a:pos x="63" y="0"/>
                </a:cxn>
                <a:cxn ang="0">
                  <a:pos x="16" y="1484"/>
                </a:cxn>
                <a:cxn ang="0">
                  <a:pos x="311" y="1809"/>
                </a:cxn>
              </a:cxnLst>
              <a:rect l="l" t="t" r="r" b="b"/>
              <a:pathLst>
                <a:path w="120" h="120">
                  <a:moveTo>
                    <a:pt x="20" y="117"/>
                  </a:moveTo>
                  <a:cubicBezTo>
                    <a:pt x="96" y="120"/>
                    <a:pt x="96" y="120"/>
                    <a:pt x="96" y="120"/>
                  </a:cubicBezTo>
                  <a:cubicBezTo>
                    <a:pt x="107" y="120"/>
                    <a:pt x="117" y="111"/>
                    <a:pt x="117" y="100"/>
                  </a:cubicBezTo>
                  <a:cubicBezTo>
                    <a:pt x="120" y="4"/>
                    <a:pt x="120" y="4"/>
                    <a:pt x="120" y="4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96"/>
                    <a:pt x="1" y="96"/>
                    <a:pt x="1" y="96"/>
                  </a:cubicBezTo>
                  <a:cubicBezTo>
                    <a:pt x="0" y="107"/>
                    <a:pt x="9" y="117"/>
                    <a:pt x="20" y="117"/>
                  </a:cubicBezTo>
                  <a:close/>
                </a:path>
              </a:pathLst>
            </a:custGeom>
            <a:solidFill>
              <a:srgbClr val="FFCCB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822" name="Freeform 174" title=""/>
            <p:cNvSpPr/>
            <p:nvPr/>
          </p:nvSpPr>
          <p:spPr>
            <a:xfrm>
              <a:off x="2325" y="530"/>
              <a:ext cx="55" cy="196"/>
            </a:xfrm>
            <a:custGeom>
              <a:cxnLst>
                <a:cxn ang="0">
                  <a:pos x="196" y="0"/>
                </a:cxn>
                <a:cxn ang="0">
                  <a:pos x="267" y="0"/>
                </a:cxn>
                <a:cxn ang="0">
                  <a:pos x="416" y="172"/>
                </a:cxn>
                <a:cxn ang="0">
                  <a:pos x="371" y="1520"/>
                </a:cxn>
                <a:cxn ang="0">
                  <a:pos x="0" y="1505"/>
                </a:cxn>
                <a:cxn ang="0">
                  <a:pos x="31" y="156"/>
                </a:cxn>
                <a:cxn ang="0">
                  <a:pos x="196" y="0"/>
                </a:cxn>
              </a:cxnLst>
              <a:rect l="l" t="t" r="r" b="b"/>
              <a:pathLst>
                <a:path w="28" h="99">
                  <a:moveTo>
                    <a:pt x="13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24" y="0"/>
                    <a:pt x="28" y="5"/>
                    <a:pt x="28" y="11"/>
                  </a:cubicBezTo>
                  <a:cubicBezTo>
                    <a:pt x="25" y="99"/>
                    <a:pt x="25" y="99"/>
                    <a:pt x="25" y="99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3" y="4"/>
                    <a:pt x="7" y="0"/>
                    <a:pt x="13" y="0"/>
                  </a:cubicBezTo>
                </a:path>
              </a:pathLst>
            </a:custGeom>
            <a:solidFill>
              <a:srgbClr val="FFCCB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823" name="Freeform 175" title=""/>
            <p:cNvSpPr/>
            <p:nvPr/>
          </p:nvSpPr>
          <p:spPr>
            <a:xfrm>
              <a:off x="2263" y="548"/>
              <a:ext cx="56" cy="176"/>
            </a:xfrm>
            <a:custGeom>
              <a:cxnLst>
                <a:cxn ang="0">
                  <a:pos x="208" y="0"/>
                </a:cxn>
                <a:cxn ang="0">
                  <a:pos x="288" y="0"/>
                </a:cxn>
                <a:cxn ang="0">
                  <a:pos x="448" y="172"/>
                </a:cxn>
                <a:cxn ang="0">
                  <a:pos x="416" y="1361"/>
                </a:cxn>
                <a:cxn ang="0">
                  <a:pos x="0" y="1345"/>
                </a:cxn>
                <a:cxn ang="0">
                  <a:pos x="48" y="156"/>
                </a:cxn>
                <a:cxn ang="0">
                  <a:pos x="208" y="0"/>
                </a:cxn>
              </a:cxnLst>
              <a:rect l="l" t="t" r="r" b="b"/>
              <a:pathLst>
                <a:path w="28" h="89">
                  <a:moveTo>
                    <a:pt x="13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24" y="0"/>
                    <a:pt x="28" y="5"/>
                    <a:pt x="28" y="11"/>
                  </a:cubicBezTo>
                  <a:cubicBezTo>
                    <a:pt x="26" y="89"/>
                    <a:pt x="26" y="89"/>
                    <a:pt x="26" y="89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4"/>
                    <a:pt x="8" y="0"/>
                    <a:pt x="13" y="0"/>
                  </a:cubicBezTo>
                </a:path>
              </a:pathLst>
            </a:custGeom>
            <a:solidFill>
              <a:srgbClr val="FFCCB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824" name="Freeform 176" title=""/>
            <p:cNvSpPr/>
            <p:nvPr/>
          </p:nvSpPr>
          <p:spPr>
            <a:xfrm>
              <a:off x="2204" y="585"/>
              <a:ext cx="53" cy="137"/>
            </a:xfrm>
            <a:custGeom>
              <a:cxnLst>
                <a:cxn ang="0">
                  <a:pos x="181" y="0"/>
                </a:cxn>
                <a:cxn ang="0">
                  <a:pos x="251" y="0"/>
                </a:cxn>
                <a:cxn ang="0">
                  <a:pos x="400" y="173"/>
                </a:cxn>
                <a:cxn ang="0">
                  <a:pos x="369" y="1072"/>
                </a:cxn>
                <a:cxn ang="0">
                  <a:pos x="0" y="1056"/>
                </a:cxn>
                <a:cxn ang="0">
                  <a:pos x="31" y="157"/>
                </a:cxn>
                <a:cxn ang="0">
                  <a:pos x="181" y="0"/>
                </a:cxn>
              </a:cxnLst>
              <a:rect l="l" t="t" r="r" b="b"/>
              <a:pathLst>
                <a:path w="27" h="69">
                  <a:moveTo>
                    <a:pt x="12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23" y="1"/>
                    <a:pt x="27" y="5"/>
                    <a:pt x="27" y="11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5"/>
                    <a:pt x="7" y="0"/>
                    <a:pt x="12" y="0"/>
                  </a:cubicBezTo>
                </a:path>
              </a:pathLst>
            </a:custGeom>
            <a:solidFill>
              <a:srgbClr val="FFCCB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825" name="Freeform 177" title=""/>
            <p:cNvSpPr/>
            <p:nvPr/>
          </p:nvSpPr>
          <p:spPr>
            <a:xfrm>
              <a:off x="2384" y="572"/>
              <a:ext cx="56" cy="156"/>
            </a:xfrm>
            <a:custGeom>
              <a:cxnLst>
                <a:cxn ang="0">
                  <a:pos x="208" y="0"/>
                </a:cxn>
                <a:cxn ang="0">
                  <a:pos x="288" y="0"/>
                </a:cxn>
                <a:cxn ang="0">
                  <a:pos x="432" y="168"/>
                </a:cxn>
                <a:cxn ang="0">
                  <a:pos x="400" y="1201"/>
                </a:cxn>
                <a:cxn ang="0">
                  <a:pos x="0" y="1185"/>
                </a:cxn>
                <a:cxn ang="0">
                  <a:pos x="32" y="152"/>
                </a:cxn>
                <a:cxn ang="0">
                  <a:pos x="208" y="0"/>
                </a:cxn>
              </a:cxnLst>
              <a:rect l="l" t="t" r="r" b="b"/>
              <a:pathLst>
                <a:path w="28" h="79">
                  <a:moveTo>
                    <a:pt x="13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23" y="0"/>
                    <a:pt x="28" y="5"/>
                    <a:pt x="27" y="11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4"/>
                    <a:pt x="7" y="0"/>
                    <a:pt x="13" y="0"/>
                  </a:cubicBezTo>
                </a:path>
              </a:pathLst>
            </a:custGeom>
            <a:solidFill>
              <a:srgbClr val="FFCCB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826" name="Freeform 178" title=""/>
            <p:cNvSpPr/>
            <p:nvPr/>
          </p:nvSpPr>
          <p:spPr>
            <a:xfrm>
              <a:off x="2362" y="1111"/>
              <a:ext cx="18" cy="18"/>
            </a:xfrm>
            <a:custGeom>
              <a:cxnLst>
                <a:cxn ang="0">
                  <a:pos x="0" y="80"/>
                </a:cxn>
                <a:cxn ang="0">
                  <a:pos x="64" y="144"/>
                </a:cxn>
                <a:cxn ang="0">
                  <a:pos x="144" y="80"/>
                </a:cxn>
                <a:cxn ang="0">
                  <a:pos x="80" y="0"/>
                </a:cxn>
                <a:cxn ang="0">
                  <a:pos x="0" y="80"/>
                </a:cxn>
              </a:cxnLst>
              <a:rect l="l" t="t" r="r" b="b"/>
              <a:pathLst>
                <a:path w="9" h="9">
                  <a:moveTo>
                    <a:pt x="0" y="5"/>
                  </a:moveTo>
                  <a:cubicBezTo>
                    <a:pt x="0" y="7"/>
                    <a:pt x="2" y="9"/>
                    <a:pt x="4" y="9"/>
                  </a:cubicBezTo>
                  <a:cubicBezTo>
                    <a:pt x="7" y="9"/>
                    <a:pt x="9" y="7"/>
                    <a:pt x="9" y="5"/>
                  </a:cubicBezTo>
                  <a:cubicBezTo>
                    <a:pt x="9" y="2"/>
                    <a:pt x="7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827" name="Freeform 179" title=""/>
            <p:cNvSpPr/>
            <p:nvPr/>
          </p:nvSpPr>
          <p:spPr>
            <a:xfrm>
              <a:off x="2364" y="1083"/>
              <a:ext cx="20" cy="20"/>
            </a:xfrm>
            <a:custGeom>
              <a:cxnLst>
                <a:cxn ang="0">
                  <a:pos x="0" y="80"/>
                </a:cxn>
                <a:cxn ang="0">
                  <a:pos x="80" y="160"/>
                </a:cxn>
                <a:cxn ang="0">
                  <a:pos x="160" y="80"/>
                </a:cxn>
                <a:cxn ang="0">
                  <a:pos x="80" y="16"/>
                </a:cxn>
                <a:cxn ang="0">
                  <a:pos x="0" y="80"/>
                </a:cxn>
              </a:cxnLst>
              <a:rect l="l" t="t" r="r" b="b"/>
              <a:pathLst>
                <a:path w="10" h="10">
                  <a:moveTo>
                    <a:pt x="0" y="5"/>
                  </a:moveTo>
                  <a:cubicBezTo>
                    <a:pt x="0" y="7"/>
                    <a:pt x="2" y="10"/>
                    <a:pt x="5" y="10"/>
                  </a:cubicBezTo>
                  <a:cubicBezTo>
                    <a:pt x="7" y="10"/>
                    <a:pt x="10" y="8"/>
                    <a:pt x="10" y="5"/>
                  </a:cubicBezTo>
                  <a:cubicBezTo>
                    <a:pt x="10" y="3"/>
                    <a:pt x="8" y="1"/>
                    <a:pt x="5" y="1"/>
                  </a:cubicBezTo>
                  <a:cubicBezTo>
                    <a:pt x="3" y="0"/>
                    <a:pt x="1" y="2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828" name="Freeform 180" title=""/>
            <p:cNvSpPr/>
            <p:nvPr/>
          </p:nvSpPr>
          <p:spPr>
            <a:xfrm>
              <a:off x="2360" y="1137"/>
              <a:ext cx="20" cy="19"/>
            </a:xfrm>
            <a:custGeom>
              <a:cxnLst>
                <a:cxn ang="0">
                  <a:pos x="16" y="68"/>
                </a:cxn>
                <a:cxn ang="0">
                  <a:pos x="80" y="116"/>
                </a:cxn>
                <a:cxn ang="0">
                  <a:pos x="160" y="68"/>
                </a:cxn>
                <a:cxn ang="0">
                  <a:pos x="80" y="0"/>
                </a:cxn>
                <a:cxn ang="0">
                  <a:pos x="16" y="68"/>
                </a:cxn>
              </a:cxnLst>
              <a:rect l="l" t="t" r="r" b="b"/>
              <a:pathLst>
                <a:path w="10" h="10">
                  <a:moveTo>
                    <a:pt x="1" y="5"/>
                  </a:moveTo>
                  <a:cubicBezTo>
                    <a:pt x="0" y="7"/>
                    <a:pt x="2" y="9"/>
                    <a:pt x="5" y="9"/>
                  </a:cubicBezTo>
                  <a:cubicBezTo>
                    <a:pt x="7" y="10"/>
                    <a:pt x="10" y="8"/>
                    <a:pt x="10" y="5"/>
                  </a:cubicBezTo>
                  <a:cubicBezTo>
                    <a:pt x="10" y="3"/>
                    <a:pt x="8" y="0"/>
                    <a:pt x="5" y="0"/>
                  </a:cubicBezTo>
                  <a:cubicBezTo>
                    <a:pt x="3" y="0"/>
                    <a:pt x="1" y="2"/>
                    <a:pt x="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829" name="Freeform 181" title=""/>
            <p:cNvSpPr/>
            <p:nvPr/>
          </p:nvSpPr>
          <p:spPr>
            <a:xfrm>
              <a:off x="2216" y="599"/>
              <a:ext cx="33" cy="18"/>
            </a:xfrm>
            <a:custGeom>
              <a:cxnLst>
                <a:cxn ang="0">
                  <a:pos x="116" y="0"/>
                </a:cxn>
                <a:cxn ang="0">
                  <a:pos x="241" y="144"/>
                </a:cxn>
                <a:cxn ang="0">
                  <a:pos x="0" y="144"/>
                </a:cxn>
                <a:cxn ang="0">
                  <a:pos x="116" y="0"/>
                </a:cxn>
              </a:cxnLst>
              <a:rect l="l" t="t" r="r" b="b"/>
              <a:pathLst>
                <a:path w="17" h="9">
                  <a:moveTo>
                    <a:pt x="8" y="0"/>
                  </a:moveTo>
                  <a:cubicBezTo>
                    <a:pt x="13" y="0"/>
                    <a:pt x="17" y="4"/>
                    <a:pt x="17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</a:path>
              </a:pathLst>
            </a:custGeom>
            <a:solidFill>
              <a:srgbClr val="FCECE5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830" name="Freeform 182" title=""/>
            <p:cNvSpPr/>
            <p:nvPr/>
          </p:nvSpPr>
          <p:spPr>
            <a:xfrm>
              <a:off x="2275" y="560"/>
              <a:ext cx="34" cy="16"/>
            </a:xfrm>
            <a:custGeom>
              <a:cxnLst>
                <a:cxn ang="0">
                  <a:pos x="144" y="0"/>
                </a:cxn>
                <a:cxn ang="0">
                  <a:pos x="272" y="128"/>
                </a:cxn>
                <a:cxn ang="0">
                  <a:pos x="0" y="128"/>
                </a:cxn>
                <a:cxn ang="0">
                  <a:pos x="144" y="0"/>
                </a:cxn>
              </a:cxnLst>
              <a:rect l="l" t="t" r="r" b="b"/>
              <a:pathLst>
                <a:path w="17" h="8">
                  <a:moveTo>
                    <a:pt x="9" y="0"/>
                  </a:moveTo>
                  <a:cubicBezTo>
                    <a:pt x="14" y="0"/>
                    <a:pt x="17" y="3"/>
                    <a:pt x="17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4" y="0"/>
                    <a:pt x="9" y="0"/>
                  </a:cubicBezTo>
                </a:path>
              </a:pathLst>
            </a:custGeom>
            <a:solidFill>
              <a:srgbClr val="FCECE5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831" name="Freeform 183" title=""/>
            <p:cNvSpPr/>
            <p:nvPr/>
          </p:nvSpPr>
          <p:spPr>
            <a:xfrm>
              <a:off x="2338" y="544"/>
              <a:ext cx="34" cy="16"/>
            </a:xfrm>
            <a:custGeom>
              <a:cxnLst>
                <a:cxn ang="0">
                  <a:pos x="128" y="0"/>
                </a:cxn>
                <a:cxn ang="0">
                  <a:pos x="272" y="128"/>
                </a:cxn>
                <a:cxn ang="0">
                  <a:pos x="0" y="128"/>
                </a:cxn>
                <a:cxn ang="0">
                  <a:pos x="128" y="0"/>
                </a:cxn>
              </a:cxnLst>
              <a:rect l="l" t="t" r="r" b="b"/>
              <a:pathLst>
                <a:path w="17" h="8">
                  <a:moveTo>
                    <a:pt x="8" y="0"/>
                  </a:moveTo>
                  <a:cubicBezTo>
                    <a:pt x="13" y="0"/>
                    <a:pt x="17" y="3"/>
                    <a:pt x="17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</a:path>
              </a:pathLst>
            </a:custGeom>
            <a:solidFill>
              <a:srgbClr val="FCECE5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7832" name="Freeform 184" title=""/>
            <p:cNvSpPr/>
            <p:nvPr/>
          </p:nvSpPr>
          <p:spPr>
            <a:xfrm>
              <a:off x="2396" y="583"/>
              <a:ext cx="34" cy="18"/>
            </a:xfrm>
            <a:custGeom>
              <a:cxnLst>
                <a:cxn ang="0">
                  <a:pos x="128" y="0"/>
                </a:cxn>
                <a:cxn ang="0">
                  <a:pos x="272" y="144"/>
                </a:cxn>
                <a:cxn ang="0">
                  <a:pos x="0" y="144"/>
                </a:cxn>
                <a:cxn ang="0">
                  <a:pos x="128" y="0"/>
                </a:cxn>
              </a:cxnLst>
              <a:rect l="l" t="t" r="r" b="b"/>
              <a:pathLst>
                <a:path w="17" h="9">
                  <a:moveTo>
                    <a:pt x="8" y="0"/>
                  </a:moveTo>
                  <a:cubicBezTo>
                    <a:pt x="13" y="0"/>
                    <a:pt x="17" y="4"/>
                    <a:pt x="17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</a:path>
              </a:pathLst>
            </a:custGeom>
            <a:solidFill>
              <a:srgbClr val="FCECE5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sp>
        <p:nvSpPr>
          <p:cNvPr id="27833" name="Text Box 185"/>
          <p:cNvSpPr txBox="1">
            <a:spLocks noChangeArrowheads="1"/>
          </p:cNvSpPr>
          <p:nvPr/>
        </p:nvSpPr>
        <p:spPr bwMode="auto">
          <a:xfrm>
            <a:off x="3270250" y="2501900"/>
            <a:ext cx="23383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lvl="0" indent="0" algn="ctr" eaLnBrk="1" hangingPunct="0"/>
            <a:r>
              <a:rPr lang="en-US" altLang="zh-CN" sz="4000" b="1" spc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  <a:r>
              <a:rPr lang="en-US" altLang="zh-CN" sz="4000" spc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</a:rPr>
              <a:t>/</a:t>
            </a:r>
            <a:r>
              <a:rPr lang="en-US" altLang="zh-CN" sz="4000" b="1" spc="0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en-US" altLang="zh-CN" sz="4000">
              <a:solidFill>
                <a:srgbClr val="2A323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834" name="Rectangle 186" title=""/>
          <p:cNvSpPr/>
          <p:nvPr/>
        </p:nvSpPr>
        <p:spPr>
          <a:xfrm>
            <a:off x="0" y="1588"/>
            <a:ext cx="9140825" cy="1646237"/>
          </a:xfrm>
          <a:prstGeom prst="rect">
            <a:avLst/>
          </a:prstGeom>
          <a:solidFill>
            <a:srgbClr val="EDE8C7"/>
          </a:solidFill>
          <a:ln>
            <a:noFill/>
            <a:miter lim="800000"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FF9900"/>
              </a:buClr>
              <a:buFont typeface="Wingdings" pitchFamily="2" charset="2"/>
              <a:buChar char="n"/>
            </a:pPr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7835" name="Rectangle 187" title=""/>
          <p:cNvSpPr/>
          <p:nvPr/>
        </p:nvSpPr>
        <p:spPr>
          <a:xfrm>
            <a:off x="0" y="3494088"/>
            <a:ext cx="9140825" cy="1646237"/>
          </a:xfrm>
          <a:prstGeom prst="rect">
            <a:avLst/>
          </a:prstGeom>
          <a:solidFill>
            <a:srgbClr val="EDE8C7"/>
          </a:solidFill>
          <a:ln>
            <a:noFill/>
            <a:miter lim="800000"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FF9900"/>
              </a:buClr>
              <a:buFont typeface="Wingdings" pitchFamily="2" charset="2"/>
              <a:buChar char="n"/>
            </a:pPr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7836" name="Text Box 188"/>
          <p:cNvSpPr txBox="1">
            <a:spLocks noChangeArrowheads="1"/>
          </p:cNvSpPr>
          <p:nvPr/>
        </p:nvSpPr>
        <p:spPr bwMode="auto">
          <a:xfrm>
            <a:off x="5510213" y="2733675"/>
            <a:ext cx="2011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lvl="0" indent="0" algn="ctr" eaLnBrk="1" hangingPunct="0"/>
            <a:r>
              <a:rPr lang="zh-CN" altLang="en-US" sz="1800" spc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单击添加标题文本</a:t>
            </a:r>
            <a:endParaRPr lang="zh-CN" altLang="en-US" sz="1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7837" name="Line 189" title=""/>
          <p:cNvCxnSpPr/>
          <p:nvPr/>
        </p:nvCxnSpPr>
        <p:spPr>
          <a:xfrm>
            <a:off x="0" y="3422650"/>
            <a:ext cx="14792325" cy="0"/>
          </a:xfrm>
          <a:prstGeom prst="line">
            <a:avLst/>
          </a:prstGeom>
          <a:noFill/>
          <a:ln w="25400">
            <a:solidFill>
              <a:srgbClr val="EDE8C7"/>
            </a:solidFill>
            <a:prstDash val="dash"/>
            <a:round/>
          </a:ln>
        </p:spPr>
      </p:cxnSp>
    </p:spTree>
  </p:cSld>
  <p:clrMapOvr>
    <a:masterClrMapping/>
  </p:clrMapOvr>
  <mc:AlternateContent>
    <mc:Choice xmlns:p14="http://schemas.microsoft.com/office/powerpoint/2010/main" Requires="p14">
      <p:transition p14:dur="7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6" presetClass="emph" presetSubtype="0" autoRev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30" dur="150" fill="hold"/>
                                        <p:tgtEl>
                                          <p:spTgt spid="2766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7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27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27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6" presetClass="emph" presetSubtype="0" autoRev="1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39" dur="150" fill="hold"/>
                                        <p:tgtEl>
                                          <p:spTgt spid="2781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" presetClass="entr" presetSubtype="1" decel="5000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1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0124 L 0.49861 -0.00093" ptsTypes="">
                                      <p:cBhvr>
                                        <p:cTn id="59" dur="3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00247 L -0.50208 -0.00216" ptsTypes="">
                                      <p:cBhvr>
                                        <p:cTn id="61" dur="3000" fill="hold"/>
                                        <p:tgtEl>
                                          <p:spTgt spid="27837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33" grpId="0"/>
      <p:bldP spid="2783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 title=""/>
        <p:cNvGrpSpPr/>
        <p:nvPr/>
      </p:nvGrpSpPr>
      <p:grpSpPr/>
      <p:grpSp>
        <p:nvGrpSpPr>
          <p:cNvPr id="28674" name="Group 2" title=""/>
          <p:cNvGrpSpPr/>
          <p:nvPr/>
        </p:nvGrpSpPr>
        <p:grpSpPr>
          <a:xfrm>
            <a:off x="166688" y="412750"/>
            <a:ext cx="3108325" cy="469900"/>
            <a:chOff x="105" y="304"/>
            <a:chExt cx="1511" cy="262"/>
          </a:xfrm>
        </p:grpSpPr>
        <p:sp>
          <p:nvSpPr>
            <p:cNvPr id="28675" name="Freeform 3" title=""/>
            <p:cNvSpPr/>
            <p:nvPr/>
          </p:nvSpPr>
          <p:spPr>
            <a:xfrm>
              <a:off x="105" y="304"/>
              <a:ext cx="1511" cy="262"/>
            </a:xfrm>
            <a:custGeom>
              <a:cxnLst>
                <a:cxn ang="0">
                  <a:pos x="517" y="87"/>
                </a:cxn>
                <a:cxn ang="0">
                  <a:pos x="0" y="87"/>
                </a:cxn>
                <a:cxn ang="0">
                  <a:pos x="0" y="0"/>
                </a:cxn>
                <a:cxn ang="0">
                  <a:pos x="517" y="0"/>
                </a:cxn>
                <a:cxn ang="0">
                  <a:pos x="482" y="44"/>
                </a:cxn>
                <a:cxn ang="0">
                  <a:pos x="517" y="87"/>
                </a:cxn>
              </a:cxnLst>
              <a:rect l="l" t="t" r="r" b="b"/>
              <a:pathLst>
                <a:path w="2161" h="378">
                  <a:moveTo>
                    <a:pt x="2161" y="378"/>
                  </a:moveTo>
                  <a:lnTo>
                    <a:pt x="0" y="378"/>
                  </a:lnTo>
                  <a:lnTo>
                    <a:pt x="0" y="0"/>
                  </a:lnTo>
                  <a:lnTo>
                    <a:pt x="2161" y="0"/>
                  </a:lnTo>
                  <a:lnTo>
                    <a:pt x="2017" y="189"/>
                  </a:lnTo>
                  <a:lnTo>
                    <a:pt x="2161" y="378"/>
                  </a:lnTo>
                  <a:close/>
                </a:path>
              </a:pathLst>
            </a:custGeom>
            <a:solidFill>
              <a:srgbClr val="26C6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8676" name="Freeform 4" title=""/>
            <p:cNvSpPr/>
            <p:nvPr/>
          </p:nvSpPr>
          <p:spPr>
            <a:xfrm>
              <a:off x="107" y="332"/>
              <a:ext cx="1444" cy="206"/>
            </a:xfrm>
            <a:custGeom>
              <a:cxnLst>
                <a:cxn ang="0">
                  <a:pos x="0" y="0"/>
                </a:cxn>
                <a:cxn ang="0">
                  <a:pos x="482" y="0"/>
                </a:cxn>
                <a:cxn ang="0">
                  <a:pos x="456" y="34"/>
                </a:cxn>
                <a:cxn ang="0">
                  <a:pos x="482" y="68"/>
                </a:cxn>
                <a:cxn ang="0">
                  <a:pos x="0" y="68"/>
                </a:cxn>
              </a:cxnLst>
              <a:rect l="l" t="t" r="r" b="b"/>
              <a:pathLst>
                <a:path w="2081" h="298">
                  <a:moveTo>
                    <a:pt x="0" y="0"/>
                  </a:moveTo>
                  <a:lnTo>
                    <a:pt x="2081" y="0"/>
                  </a:lnTo>
                  <a:lnTo>
                    <a:pt x="1967" y="149"/>
                  </a:lnTo>
                  <a:lnTo>
                    <a:pt x="2081" y="298"/>
                  </a:lnTo>
                  <a:lnTo>
                    <a:pt x="0" y="298"/>
                  </a:lnTo>
                </a:path>
              </a:pathLst>
            </a:custGeom>
            <a:noFill/>
            <a:ln w="12700">
              <a:solidFill>
                <a:srgbClr val="EDE8C8"/>
              </a:solidFill>
              <a:prstDash val="dash"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sp>
        <p:nvSpPr>
          <p:cNvPr id="28677" name="Text Box 5" title=""/>
          <p:cNvSpPr txBox="1"/>
          <p:nvPr/>
        </p:nvSpPr>
        <p:spPr>
          <a:xfrm>
            <a:off x="179388" y="482600"/>
            <a:ext cx="2770187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en-US" altLang="zh-CN" sz="1600" b="1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PART/04</a:t>
            </a:r>
            <a:r>
              <a:rPr lang="en-US" altLang="zh-CN" sz="1600" b="1">
                <a:solidFill>
                  <a:srgbClr val="FFFF00"/>
                </a:solidFill>
                <a:latin typeface="微软雅黑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>
                <a:solidFill>
                  <a:schemeClr val="bg1"/>
                </a:solidFill>
                <a:latin typeface="Arial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8678" name="Rectangle 36" title=""/>
          <p:cNvSpPr/>
          <p:nvPr/>
        </p:nvSpPr>
        <p:spPr>
          <a:xfrm>
            <a:off x="2178050" y="2652713"/>
            <a:ext cx="285750" cy="1511300"/>
          </a:xfrm>
          <a:prstGeom prst="rect">
            <a:avLst/>
          </a:prstGeom>
          <a:solidFill>
            <a:srgbClr val="33CCFF"/>
          </a:solidFill>
          <a:ln>
            <a:noFill/>
            <a:miter lim="800000"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C0C0C0"/>
              </a:buClr>
              <a:buFont typeface="Wingdings" pitchFamily="2" charset="2"/>
              <a:buChar char="n"/>
            </a:pPr>
            <a:endParaRPr lang="zh-CN" altLang="zh-CN">
              <a:solidFill>
                <a:srgbClr val="A46BC7"/>
              </a:solidFill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8679" name="Rectangle 37" title=""/>
          <p:cNvSpPr/>
          <p:nvPr/>
        </p:nvSpPr>
        <p:spPr>
          <a:xfrm>
            <a:off x="2462213" y="3221038"/>
            <a:ext cx="287337" cy="942975"/>
          </a:xfrm>
          <a:prstGeom prst="rect">
            <a:avLst/>
          </a:prstGeom>
          <a:solidFill>
            <a:srgbClr val="FF9900"/>
          </a:solidFill>
          <a:ln>
            <a:noFill/>
            <a:miter lim="800000"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C0C0C0"/>
              </a:buClr>
              <a:buFont typeface="Wingdings" pitchFamily="2" charset="2"/>
              <a:buChar char="n"/>
            </a:pPr>
            <a:endParaRPr lang="zh-CN" altLang="zh-CN">
              <a:solidFill>
                <a:srgbClr val="A46BC7"/>
              </a:solidFill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8680" name="Rectangle 38" title=""/>
          <p:cNvSpPr/>
          <p:nvPr/>
        </p:nvSpPr>
        <p:spPr>
          <a:xfrm>
            <a:off x="3386138" y="2933700"/>
            <a:ext cx="287337" cy="1230313"/>
          </a:xfrm>
          <a:prstGeom prst="rect">
            <a:avLst/>
          </a:prstGeom>
          <a:solidFill>
            <a:srgbClr val="33CCFF"/>
          </a:solidFill>
          <a:ln>
            <a:noFill/>
            <a:miter lim="800000"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C0C0C0"/>
              </a:buClr>
              <a:buFont typeface="Wingdings" pitchFamily="2" charset="2"/>
              <a:buChar char="n"/>
            </a:pPr>
            <a:endParaRPr lang="zh-CN" altLang="zh-CN">
              <a:solidFill>
                <a:srgbClr val="A46BC7"/>
              </a:solidFill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8681" name="Rectangle 39" title=""/>
          <p:cNvSpPr/>
          <p:nvPr/>
        </p:nvSpPr>
        <p:spPr>
          <a:xfrm>
            <a:off x="3671888" y="2357438"/>
            <a:ext cx="287337" cy="1806575"/>
          </a:xfrm>
          <a:prstGeom prst="rect">
            <a:avLst/>
          </a:prstGeom>
          <a:solidFill>
            <a:srgbClr val="FF9900"/>
          </a:solidFill>
          <a:ln>
            <a:noFill/>
            <a:miter lim="800000"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C0C0C0"/>
              </a:buClr>
              <a:buFont typeface="Wingdings" pitchFamily="2" charset="2"/>
              <a:buChar char="n"/>
            </a:pPr>
            <a:endParaRPr lang="zh-CN" altLang="zh-CN">
              <a:solidFill>
                <a:srgbClr val="A46BC7"/>
              </a:solidFill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8682" name="Rectangle 40" title=""/>
          <p:cNvSpPr/>
          <p:nvPr/>
        </p:nvSpPr>
        <p:spPr>
          <a:xfrm>
            <a:off x="4586288" y="3076575"/>
            <a:ext cx="287337" cy="1087438"/>
          </a:xfrm>
          <a:prstGeom prst="rect">
            <a:avLst/>
          </a:prstGeom>
          <a:solidFill>
            <a:srgbClr val="33CCFF"/>
          </a:solidFill>
          <a:ln>
            <a:noFill/>
            <a:miter lim="800000"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C0C0C0"/>
              </a:buClr>
              <a:buFont typeface="Wingdings" pitchFamily="2" charset="2"/>
              <a:buChar char="n"/>
            </a:pPr>
            <a:endParaRPr lang="zh-CN" altLang="zh-CN">
              <a:solidFill>
                <a:srgbClr val="A46BC7"/>
              </a:solidFill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8683" name="Rectangle 41" title=""/>
          <p:cNvSpPr/>
          <p:nvPr/>
        </p:nvSpPr>
        <p:spPr>
          <a:xfrm>
            <a:off x="4872038" y="3436938"/>
            <a:ext cx="287337" cy="727075"/>
          </a:xfrm>
          <a:prstGeom prst="rect">
            <a:avLst/>
          </a:prstGeom>
          <a:solidFill>
            <a:srgbClr val="FF9900"/>
          </a:solidFill>
          <a:ln>
            <a:noFill/>
            <a:miter lim="800000"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C0C0C0"/>
              </a:buClr>
              <a:buFont typeface="Wingdings" pitchFamily="2" charset="2"/>
              <a:buChar char="n"/>
            </a:pPr>
            <a:endParaRPr lang="zh-CN" altLang="zh-CN">
              <a:solidFill>
                <a:srgbClr val="A46BC7"/>
              </a:solidFill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8684" name="Rectangle 66"/>
          <p:cNvSpPr>
            <a:spLocks noChangeArrowheads="1"/>
          </p:cNvSpPr>
          <p:nvPr/>
        </p:nvSpPr>
        <p:spPr bwMode="auto">
          <a:xfrm>
            <a:off x="2212975" y="4214813"/>
            <a:ext cx="56356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lvl="0" indent="0" algn="ctr" eaLnBrk="1" hangingPunct="0"/>
            <a:r>
              <a:rPr lang="zh-CN" altLang="en-US" sz="1100" spc="0">
                <a:solidFill>
                  <a:srgbClr val="5F5F5F"/>
                </a:solidFill>
                <a:latin typeface="Myriad Pro" pitchFamily="34" charset="0"/>
                <a:ea typeface="微软雅黑" panose="020b0503020204020204" pitchFamily="34" charset="-122"/>
              </a:rPr>
              <a:t>添加文本</a:t>
            </a:r>
            <a:endParaRPr lang="zh-CN" altLang="en-US" sz="1800">
              <a:solidFill>
                <a:srgbClr val="5F5F5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28685" name="Group 81" title=""/>
          <p:cNvGrpSpPr/>
          <p:nvPr/>
        </p:nvGrpSpPr>
        <p:grpSpPr>
          <a:xfrm>
            <a:off x="1403350" y="1782763"/>
            <a:ext cx="5713413" cy="2416175"/>
            <a:chOff x="768" y="1120"/>
            <a:chExt cx="3601" cy="1485"/>
          </a:xfrm>
        </p:grpSpPr>
        <p:cxnSp>
          <p:nvCxnSpPr>
            <p:cNvPr id="28686" name="Line 43" title=""/>
            <p:cNvCxnSpPr/>
            <p:nvPr/>
          </p:nvCxnSpPr>
          <p:spPr>
            <a:xfrm flipH="1">
              <a:off x="1848" y="1188"/>
              <a:ext cx="0" cy="1395"/>
            </a:xfrm>
            <a:prstGeom prst="line">
              <a:avLst/>
            </a:prstGeom>
            <a:noFill/>
            <a:ln w="6350">
              <a:solidFill>
                <a:srgbClr val="5F5F5F"/>
              </a:solidFill>
              <a:prstDash val="dash"/>
              <a:miter lim="800000"/>
            </a:ln>
          </p:spPr>
        </p:cxnSp>
        <p:cxnSp>
          <p:nvCxnSpPr>
            <p:cNvPr id="28687" name="Line 44" title=""/>
            <p:cNvCxnSpPr/>
            <p:nvPr/>
          </p:nvCxnSpPr>
          <p:spPr>
            <a:xfrm flipH="1">
              <a:off x="2611" y="1188"/>
              <a:ext cx="0" cy="1395"/>
            </a:xfrm>
            <a:prstGeom prst="line">
              <a:avLst/>
            </a:prstGeom>
            <a:noFill/>
            <a:ln w="6350">
              <a:solidFill>
                <a:srgbClr val="5F5F5F"/>
              </a:solidFill>
              <a:prstDash val="dash"/>
              <a:miter lim="800000"/>
            </a:ln>
          </p:spPr>
        </p:cxnSp>
        <p:cxnSp>
          <p:nvCxnSpPr>
            <p:cNvPr id="28688" name="Line 45" title=""/>
            <p:cNvCxnSpPr/>
            <p:nvPr/>
          </p:nvCxnSpPr>
          <p:spPr>
            <a:xfrm flipH="1">
              <a:off x="3370" y="1188"/>
              <a:ext cx="0" cy="1395"/>
            </a:xfrm>
            <a:prstGeom prst="line">
              <a:avLst/>
            </a:prstGeom>
            <a:noFill/>
            <a:ln w="6350">
              <a:solidFill>
                <a:srgbClr val="5F5F5F"/>
              </a:solidFill>
              <a:prstDash val="dash"/>
              <a:miter lim="800000"/>
            </a:ln>
          </p:spPr>
        </p:cxnSp>
        <p:cxnSp>
          <p:nvCxnSpPr>
            <p:cNvPr id="28689" name="Line 46" title=""/>
            <p:cNvCxnSpPr/>
            <p:nvPr/>
          </p:nvCxnSpPr>
          <p:spPr>
            <a:xfrm flipH="1">
              <a:off x="4132" y="1211"/>
              <a:ext cx="0" cy="1372"/>
            </a:xfrm>
            <a:prstGeom prst="line">
              <a:avLst/>
            </a:prstGeom>
            <a:noFill/>
            <a:ln w="6350">
              <a:solidFill>
                <a:srgbClr val="5F5F5F"/>
              </a:solidFill>
              <a:prstDash val="dash"/>
              <a:miter lim="800000"/>
            </a:ln>
          </p:spPr>
        </p:cxnSp>
        <p:cxnSp>
          <p:nvCxnSpPr>
            <p:cNvPr id="28690" name="Line 47" title=""/>
            <p:cNvCxnSpPr/>
            <p:nvPr/>
          </p:nvCxnSpPr>
          <p:spPr>
            <a:xfrm>
              <a:off x="1117" y="2583"/>
              <a:ext cx="3252" cy="0"/>
            </a:xfrm>
            <a:prstGeom prst="line">
              <a:avLst/>
            </a:prstGeom>
            <a:noFill/>
            <a:ln w="6350">
              <a:solidFill>
                <a:srgbClr val="5F5F5F"/>
              </a:solidFill>
              <a:miter lim="800000"/>
            </a:ln>
          </p:spPr>
        </p:cxnSp>
        <p:grpSp>
          <p:nvGrpSpPr>
            <p:cNvPr id="28691" name="Group 48" title=""/>
            <p:cNvGrpSpPr/>
            <p:nvPr/>
          </p:nvGrpSpPr>
          <p:grpSpPr>
            <a:xfrm>
              <a:off x="1056" y="1188"/>
              <a:ext cx="61" cy="1395"/>
              <a:chOff x="1074" y="1203"/>
              <a:chExt cx="61" cy="1395"/>
            </a:xfrm>
          </p:grpSpPr>
          <p:cxnSp>
            <p:nvCxnSpPr>
              <p:cNvPr id="28692" name="Line 49" title=""/>
              <p:cNvCxnSpPr/>
              <p:nvPr/>
            </p:nvCxnSpPr>
            <p:spPr>
              <a:xfrm flipH="1">
                <a:off x="1135" y="1203"/>
                <a:ext cx="0" cy="1395"/>
              </a:xfrm>
              <a:prstGeom prst="line">
                <a:avLst/>
              </a:prstGeom>
              <a:noFill/>
              <a:ln w="6350">
                <a:solidFill>
                  <a:srgbClr val="5F5F5F"/>
                </a:solidFill>
                <a:miter lim="800000"/>
              </a:ln>
            </p:spPr>
          </p:cxnSp>
          <p:cxnSp>
            <p:nvCxnSpPr>
              <p:cNvPr id="28693" name="Line 50" title=""/>
              <p:cNvCxnSpPr/>
              <p:nvPr/>
            </p:nvCxnSpPr>
            <p:spPr>
              <a:xfrm flipH="1">
                <a:off x="1074" y="2598"/>
                <a:ext cx="61" cy="0"/>
              </a:xfrm>
              <a:prstGeom prst="line">
                <a:avLst/>
              </a:prstGeom>
              <a:noFill/>
              <a:ln w="6350">
                <a:solidFill>
                  <a:srgbClr val="5F5F5F"/>
                </a:solidFill>
                <a:miter lim="800000"/>
              </a:ln>
            </p:spPr>
          </p:cxnSp>
          <p:cxnSp>
            <p:nvCxnSpPr>
              <p:cNvPr id="28694" name="Line 51" title=""/>
              <p:cNvCxnSpPr/>
              <p:nvPr/>
            </p:nvCxnSpPr>
            <p:spPr>
              <a:xfrm flipH="1">
                <a:off x="1074" y="2498"/>
                <a:ext cx="61" cy="0"/>
              </a:xfrm>
              <a:prstGeom prst="line">
                <a:avLst/>
              </a:prstGeom>
              <a:noFill/>
              <a:ln w="6350">
                <a:solidFill>
                  <a:srgbClr val="5F5F5F"/>
                </a:solidFill>
                <a:miter lim="800000"/>
              </a:ln>
            </p:spPr>
          </p:cxnSp>
          <p:cxnSp>
            <p:nvCxnSpPr>
              <p:cNvPr id="28695" name="Line 52" title=""/>
              <p:cNvCxnSpPr/>
              <p:nvPr/>
            </p:nvCxnSpPr>
            <p:spPr>
              <a:xfrm flipH="1">
                <a:off x="1074" y="2402"/>
                <a:ext cx="61" cy="0"/>
              </a:xfrm>
              <a:prstGeom prst="line">
                <a:avLst/>
              </a:prstGeom>
              <a:noFill/>
              <a:ln w="6350">
                <a:solidFill>
                  <a:srgbClr val="5F5F5F"/>
                </a:solidFill>
                <a:miter lim="800000"/>
              </a:ln>
            </p:spPr>
          </p:cxnSp>
          <p:cxnSp>
            <p:nvCxnSpPr>
              <p:cNvPr id="28696" name="Line 53" title=""/>
              <p:cNvCxnSpPr/>
              <p:nvPr/>
            </p:nvCxnSpPr>
            <p:spPr>
              <a:xfrm flipH="1">
                <a:off x="1074" y="2302"/>
                <a:ext cx="61" cy="0"/>
              </a:xfrm>
              <a:prstGeom prst="line">
                <a:avLst/>
              </a:prstGeom>
              <a:noFill/>
              <a:ln w="6350">
                <a:solidFill>
                  <a:srgbClr val="5F5F5F"/>
                </a:solidFill>
                <a:miter lim="800000"/>
              </a:ln>
            </p:spPr>
          </p:cxnSp>
          <p:cxnSp>
            <p:nvCxnSpPr>
              <p:cNvPr id="28697" name="Line 54" title=""/>
              <p:cNvCxnSpPr/>
              <p:nvPr/>
            </p:nvCxnSpPr>
            <p:spPr>
              <a:xfrm flipH="1">
                <a:off x="1074" y="2202"/>
                <a:ext cx="61" cy="0"/>
              </a:xfrm>
              <a:prstGeom prst="line">
                <a:avLst/>
              </a:prstGeom>
              <a:noFill/>
              <a:ln w="6350">
                <a:solidFill>
                  <a:srgbClr val="5F5F5F"/>
                </a:solidFill>
                <a:miter lim="800000"/>
              </a:ln>
            </p:spPr>
          </p:cxnSp>
          <p:cxnSp>
            <p:nvCxnSpPr>
              <p:cNvPr id="28698" name="Line 55" title=""/>
              <p:cNvCxnSpPr/>
              <p:nvPr/>
            </p:nvCxnSpPr>
            <p:spPr>
              <a:xfrm flipH="1">
                <a:off x="1074" y="2106"/>
                <a:ext cx="61" cy="0"/>
              </a:xfrm>
              <a:prstGeom prst="line">
                <a:avLst/>
              </a:prstGeom>
              <a:noFill/>
              <a:ln w="6350">
                <a:solidFill>
                  <a:srgbClr val="5F5F5F"/>
                </a:solidFill>
                <a:miter lim="800000"/>
              </a:ln>
            </p:spPr>
          </p:cxnSp>
          <p:cxnSp>
            <p:nvCxnSpPr>
              <p:cNvPr id="28699" name="Line 56" title=""/>
              <p:cNvCxnSpPr/>
              <p:nvPr/>
            </p:nvCxnSpPr>
            <p:spPr>
              <a:xfrm flipH="1">
                <a:off x="1074" y="2006"/>
                <a:ext cx="61" cy="0"/>
              </a:xfrm>
              <a:prstGeom prst="line">
                <a:avLst/>
              </a:prstGeom>
              <a:noFill/>
              <a:ln w="6350">
                <a:solidFill>
                  <a:srgbClr val="5F5F5F"/>
                </a:solidFill>
                <a:miter lim="800000"/>
              </a:ln>
            </p:spPr>
          </p:cxnSp>
          <p:cxnSp>
            <p:nvCxnSpPr>
              <p:cNvPr id="28700" name="Line 57" title=""/>
              <p:cNvCxnSpPr/>
              <p:nvPr/>
            </p:nvCxnSpPr>
            <p:spPr>
              <a:xfrm flipH="1">
                <a:off x="1074" y="1906"/>
                <a:ext cx="61" cy="0"/>
              </a:xfrm>
              <a:prstGeom prst="line">
                <a:avLst/>
              </a:prstGeom>
              <a:noFill/>
              <a:ln w="6350">
                <a:solidFill>
                  <a:srgbClr val="5F5F5F"/>
                </a:solidFill>
                <a:miter lim="800000"/>
              </a:ln>
            </p:spPr>
          </p:cxnSp>
          <p:cxnSp>
            <p:nvCxnSpPr>
              <p:cNvPr id="28701" name="Line 58" title=""/>
              <p:cNvCxnSpPr/>
              <p:nvPr/>
            </p:nvCxnSpPr>
            <p:spPr>
              <a:xfrm flipH="1">
                <a:off x="1074" y="1810"/>
                <a:ext cx="61" cy="0"/>
              </a:xfrm>
              <a:prstGeom prst="line">
                <a:avLst/>
              </a:prstGeom>
              <a:noFill/>
              <a:ln w="6350">
                <a:solidFill>
                  <a:srgbClr val="5F5F5F"/>
                </a:solidFill>
                <a:miter lim="800000"/>
              </a:ln>
            </p:spPr>
          </p:cxnSp>
          <p:cxnSp>
            <p:nvCxnSpPr>
              <p:cNvPr id="28702" name="Line 59" title=""/>
              <p:cNvCxnSpPr/>
              <p:nvPr/>
            </p:nvCxnSpPr>
            <p:spPr>
              <a:xfrm flipH="1">
                <a:off x="1074" y="1710"/>
                <a:ext cx="61" cy="0"/>
              </a:xfrm>
              <a:prstGeom prst="line">
                <a:avLst/>
              </a:prstGeom>
              <a:noFill/>
              <a:ln w="6350">
                <a:solidFill>
                  <a:srgbClr val="5F5F5F"/>
                </a:solidFill>
                <a:miter lim="800000"/>
              </a:ln>
            </p:spPr>
          </p:cxnSp>
          <p:cxnSp>
            <p:nvCxnSpPr>
              <p:cNvPr id="28703" name="Line 60" title=""/>
              <p:cNvCxnSpPr/>
              <p:nvPr/>
            </p:nvCxnSpPr>
            <p:spPr>
              <a:xfrm flipH="1">
                <a:off x="1074" y="1610"/>
                <a:ext cx="61" cy="0"/>
              </a:xfrm>
              <a:prstGeom prst="line">
                <a:avLst/>
              </a:prstGeom>
              <a:noFill/>
              <a:ln w="6350">
                <a:solidFill>
                  <a:srgbClr val="5F5F5F"/>
                </a:solidFill>
                <a:miter lim="800000"/>
              </a:ln>
            </p:spPr>
          </p:cxnSp>
          <p:cxnSp>
            <p:nvCxnSpPr>
              <p:cNvPr id="28704" name="Line 61" title=""/>
              <p:cNvCxnSpPr/>
              <p:nvPr/>
            </p:nvCxnSpPr>
            <p:spPr>
              <a:xfrm flipH="1">
                <a:off x="1074" y="1513"/>
                <a:ext cx="61" cy="0"/>
              </a:xfrm>
              <a:prstGeom prst="line">
                <a:avLst/>
              </a:prstGeom>
              <a:noFill/>
              <a:ln w="6350">
                <a:solidFill>
                  <a:srgbClr val="5F5F5F"/>
                </a:solidFill>
                <a:miter lim="800000"/>
              </a:ln>
            </p:spPr>
          </p:cxnSp>
          <p:cxnSp>
            <p:nvCxnSpPr>
              <p:cNvPr id="28705" name="Line 62" title=""/>
              <p:cNvCxnSpPr/>
              <p:nvPr/>
            </p:nvCxnSpPr>
            <p:spPr>
              <a:xfrm flipH="1">
                <a:off x="1074" y="1414"/>
                <a:ext cx="61" cy="0"/>
              </a:xfrm>
              <a:prstGeom prst="line">
                <a:avLst/>
              </a:prstGeom>
              <a:noFill/>
              <a:ln w="6350">
                <a:solidFill>
                  <a:srgbClr val="5F5F5F"/>
                </a:solidFill>
                <a:miter lim="800000"/>
              </a:ln>
            </p:spPr>
          </p:cxnSp>
          <p:cxnSp>
            <p:nvCxnSpPr>
              <p:cNvPr id="28706" name="Line 63" title=""/>
              <p:cNvCxnSpPr/>
              <p:nvPr/>
            </p:nvCxnSpPr>
            <p:spPr>
              <a:xfrm flipH="1">
                <a:off x="1074" y="1314"/>
                <a:ext cx="61" cy="0"/>
              </a:xfrm>
              <a:prstGeom prst="line">
                <a:avLst/>
              </a:prstGeom>
              <a:noFill/>
              <a:ln w="6350">
                <a:solidFill>
                  <a:srgbClr val="5F5F5F"/>
                </a:solidFill>
                <a:miter lim="800000"/>
              </a:ln>
            </p:spPr>
          </p:cxnSp>
          <p:cxnSp>
            <p:nvCxnSpPr>
              <p:cNvPr id="28707" name="Line 64" title=""/>
              <p:cNvCxnSpPr/>
              <p:nvPr/>
            </p:nvCxnSpPr>
            <p:spPr>
              <a:xfrm flipH="1">
                <a:off x="1074" y="1217"/>
                <a:ext cx="61" cy="0"/>
              </a:xfrm>
              <a:prstGeom prst="line">
                <a:avLst/>
              </a:prstGeom>
              <a:noFill/>
              <a:ln w="6350">
                <a:solidFill>
                  <a:srgbClr val="5F5F5F"/>
                </a:solidFill>
                <a:miter lim="800000"/>
              </a:ln>
            </p:spPr>
          </p:cxnSp>
        </p:grpSp>
        <p:sp>
          <p:nvSpPr>
            <p:cNvPr id="28708" name="Rectangle 65"/>
            <p:cNvSpPr>
              <a:spLocks noChangeArrowheads="1"/>
            </p:cNvSpPr>
            <p:nvPr/>
          </p:nvSpPr>
          <p:spPr bwMode="auto">
            <a:xfrm>
              <a:off x="768" y="2501"/>
              <a:ext cx="131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5F5F5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742950" indent="-28575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1143000" indent="-22860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600200" indent="-22860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2057400" indent="-22860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9900"/>
                </a:buClr>
                <a:buFont typeface="Wingdings" pitchFamily="2" charset="2"/>
                <a:buChar char="n"/>
                <a:defRPr lang="zh-CN" altLang="en-US" sz="120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9900"/>
                </a:buClr>
                <a:buFont typeface="Wingdings" pitchFamily="2" charset="2"/>
                <a:buChar char="n"/>
                <a:defRPr lang="zh-CN" altLang="en-US" sz="120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9900"/>
                </a:buClr>
                <a:buFont typeface="Wingdings" pitchFamily="2" charset="2"/>
                <a:buChar char="n"/>
                <a:defRPr lang="zh-CN" altLang="en-US" sz="120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9900"/>
                </a:buClr>
                <a:buFont typeface="Wingdings" pitchFamily="2" charset="2"/>
                <a:buChar char="n"/>
                <a:defRPr lang="zh-CN" altLang="en-US" sz="120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9pPr>
            </a:lstStyle>
            <a:p>
              <a:pPr marL="0" lvl="0" indent="0" eaLnBrk="1" hangingPunct="0"/>
              <a:r>
                <a:rPr lang="en-US" altLang="zh-CN" sz="1100" spc="0">
                  <a:solidFill>
                    <a:srgbClr val="5F5F5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0%</a:t>
              </a:r>
              <a:endParaRPr lang="en-US" altLang="zh-CN" sz="1800">
                <a:solidFill>
                  <a:srgbClr val="5F5F5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709" name="Rectangle 67" title=""/>
            <p:cNvSpPr/>
            <p:nvPr/>
          </p:nvSpPr>
          <p:spPr>
            <a:xfrm>
              <a:off x="768" y="2312"/>
              <a:ext cx="184" cy="10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/>
              <a:r>
                <a:rPr lang="en-US" altLang="zh-CN" sz="1100">
                  <a:latin typeface="微软雅黑" panose="020b0503020204020204" pitchFamily="34" charset="-122"/>
                  <a:ea typeface="微软雅黑" panose="020b0503020204020204" pitchFamily="34" charset="-122"/>
                </a:rPr>
                <a:t>20%</a:t>
              </a:r>
              <a:endParaRPr lang="en-US" altLang="zh-CN" sz="1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710" name="Rectangle 68" title=""/>
            <p:cNvSpPr/>
            <p:nvPr/>
          </p:nvSpPr>
          <p:spPr>
            <a:xfrm>
              <a:off x="768" y="2123"/>
              <a:ext cx="184" cy="10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/>
              <a:r>
                <a:rPr lang="en-US" altLang="zh-CN" sz="1100">
                  <a:latin typeface="微软雅黑" panose="020b0503020204020204" pitchFamily="34" charset="-122"/>
                  <a:ea typeface="微软雅黑" panose="020b0503020204020204" pitchFamily="34" charset="-122"/>
                </a:rPr>
                <a:t>40%</a:t>
              </a:r>
              <a:endParaRPr lang="en-US" altLang="zh-CN" sz="1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711" name="Rectangle 69" title=""/>
            <p:cNvSpPr/>
            <p:nvPr/>
          </p:nvSpPr>
          <p:spPr>
            <a:xfrm>
              <a:off x="768" y="1920"/>
              <a:ext cx="184" cy="10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/>
              <a:r>
                <a:rPr lang="en-US" altLang="zh-CN" sz="1100">
                  <a:latin typeface="微软雅黑" panose="020b0503020204020204" pitchFamily="34" charset="-122"/>
                  <a:ea typeface="微软雅黑" panose="020b0503020204020204" pitchFamily="34" charset="-122"/>
                </a:rPr>
                <a:t>60%</a:t>
              </a:r>
              <a:endParaRPr lang="en-US" altLang="zh-CN" sz="1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712" name="Rectangle 70" title=""/>
            <p:cNvSpPr/>
            <p:nvPr/>
          </p:nvSpPr>
          <p:spPr>
            <a:xfrm>
              <a:off x="768" y="1716"/>
              <a:ext cx="184" cy="10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/>
              <a:r>
                <a:rPr lang="en-US" altLang="zh-CN" sz="1100">
                  <a:latin typeface="微软雅黑" panose="020b0503020204020204" pitchFamily="34" charset="-122"/>
                  <a:ea typeface="微软雅黑" panose="020b0503020204020204" pitchFamily="34" charset="-122"/>
                </a:rPr>
                <a:t>80%</a:t>
              </a:r>
              <a:endParaRPr lang="en-US" altLang="zh-CN" sz="1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713" name="Rectangle 71" title=""/>
            <p:cNvSpPr/>
            <p:nvPr/>
          </p:nvSpPr>
          <p:spPr>
            <a:xfrm>
              <a:off x="768" y="1513"/>
              <a:ext cx="236" cy="10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/>
              <a:r>
                <a:rPr lang="en-US" altLang="zh-CN" sz="1100">
                  <a:latin typeface="微软雅黑" panose="020b0503020204020204" pitchFamily="34" charset="-122"/>
                  <a:ea typeface="微软雅黑" panose="020b0503020204020204" pitchFamily="34" charset="-122"/>
                </a:rPr>
                <a:t>100%</a:t>
              </a:r>
              <a:endParaRPr lang="en-US" altLang="zh-CN" sz="1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714" name="Rectangle 72" title=""/>
            <p:cNvSpPr/>
            <p:nvPr/>
          </p:nvSpPr>
          <p:spPr>
            <a:xfrm>
              <a:off x="768" y="1324"/>
              <a:ext cx="236" cy="10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/>
              <a:r>
                <a:rPr lang="en-US" altLang="zh-CN" sz="1100">
                  <a:latin typeface="微软雅黑" panose="020b0503020204020204" pitchFamily="34" charset="-122"/>
                  <a:ea typeface="微软雅黑" panose="020b0503020204020204" pitchFamily="34" charset="-122"/>
                </a:rPr>
                <a:t>120%</a:t>
              </a:r>
              <a:endParaRPr lang="en-US" altLang="zh-CN" sz="1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715" name="Rectangle 73"/>
            <p:cNvSpPr>
              <a:spLocks noChangeArrowheads="1"/>
            </p:cNvSpPr>
            <p:nvPr/>
          </p:nvSpPr>
          <p:spPr bwMode="auto">
            <a:xfrm>
              <a:off x="768" y="1120"/>
              <a:ext cx="23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5F5F5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742950" indent="-28575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1143000" indent="-22860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600200" indent="-22860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2057400" indent="-22860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9900"/>
                </a:buClr>
                <a:buFont typeface="Wingdings" pitchFamily="2" charset="2"/>
                <a:buChar char="n"/>
                <a:defRPr lang="zh-CN" altLang="en-US" sz="120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9900"/>
                </a:buClr>
                <a:buFont typeface="Wingdings" pitchFamily="2" charset="2"/>
                <a:buChar char="n"/>
                <a:defRPr lang="zh-CN" altLang="en-US" sz="120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9900"/>
                </a:buClr>
                <a:buFont typeface="Wingdings" pitchFamily="2" charset="2"/>
                <a:buChar char="n"/>
                <a:defRPr lang="zh-CN" altLang="en-US" sz="120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9900"/>
                </a:buClr>
                <a:buFont typeface="Wingdings" pitchFamily="2" charset="2"/>
                <a:buChar char="n"/>
                <a:defRPr lang="zh-CN" altLang="en-US" sz="120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9pPr>
            </a:lstStyle>
            <a:p>
              <a:pPr marL="0" lvl="0" indent="0" eaLnBrk="1" hangingPunct="0"/>
              <a:r>
                <a:rPr lang="en-US" altLang="zh-CN" sz="1100" spc="0">
                  <a:solidFill>
                    <a:srgbClr val="5F5F5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140%</a:t>
              </a:r>
              <a:endParaRPr lang="en-US" altLang="zh-CN" sz="1800">
                <a:solidFill>
                  <a:srgbClr val="5F5F5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8716" name="Rectangle 74"/>
          <p:cNvSpPr>
            <a:spLocks noChangeArrowheads="1"/>
          </p:cNvSpPr>
          <p:nvPr/>
        </p:nvSpPr>
        <p:spPr bwMode="auto">
          <a:xfrm>
            <a:off x="3421063" y="4214813"/>
            <a:ext cx="5651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lvl="0" indent="0" algn="ctr" eaLnBrk="1" hangingPunct="0"/>
            <a:r>
              <a:rPr lang="zh-CN" altLang="en-US" sz="1100" spc="0">
                <a:solidFill>
                  <a:srgbClr val="5F5F5F"/>
                </a:solidFill>
                <a:latin typeface="Myriad Pro" pitchFamily="34" charset="0"/>
                <a:ea typeface="微软雅黑" panose="020b0503020204020204" pitchFamily="34" charset="-122"/>
              </a:rPr>
              <a:t>添加文本</a:t>
            </a:r>
            <a:endParaRPr lang="zh-CN" altLang="en-US" sz="1800">
              <a:solidFill>
                <a:srgbClr val="5F5F5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8717" name="Rectangle 75"/>
          <p:cNvSpPr>
            <a:spLocks noChangeArrowheads="1"/>
          </p:cNvSpPr>
          <p:nvPr/>
        </p:nvSpPr>
        <p:spPr bwMode="auto">
          <a:xfrm>
            <a:off x="4621213" y="4214813"/>
            <a:ext cx="5651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lvl="0" indent="0" algn="ctr" eaLnBrk="1" hangingPunct="0"/>
            <a:r>
              <a:rPr lang="zh-CN" altLang="en-US" sz="1100" spc="0">
                <a:solidFill>
                  <a:srgbClr val="5F5F5F"/>
                </a:solidFill>
                <a:latin typeface="Myriad Pro" pitchFamily="34" charset="0"/>
                <a:ea typeface="微软雅黑" panose="020b0503020204020204" pitchFamily="34" charset="-122"/>
              </a:rPr>
              <a:t>添加文本</a:t>
            </a:r>
            <a:endParaRPr lang="zh-CN" altLang="en-US" sz="1800">
              <a:solidFill>
                <a:srgbClr val="5F5F5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8718" name="Rectangle 76"/>
          <p:cNvSpPr>
            <a:spLocks noChangeArrowheads="1"/>
          </p:cNvSpPr>
          <p:nvPr/>
        </p:nvSpPr>
        <p:spPr bwMode="auto">
          <a:xfrm>
            <a:off x="5830888" y="4214813"/>
            <a:ext cx="56356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lvl="0" indent="0" algn="ctr" eaLnBrk="1" hangingPunct="0"/>
            <a:r>
              <a:rPr lang="zh-CN" altLang="en-US" sz="1100" spc="0">
                <a:solidFill>
                  <a:srgbClr val="5F5F5F"/>
                </a:solidFill>
                <a:latin typeface="Myriad Pro" pitchFamily="34" charset="0"/>
                <a:ea typeface="微软雅黑" panose="020b0503020204020204" pitchFamily="34" charset="-122"/>
              </a:rPr>
              <a:t>添加文本</a:t>
            </a:r>
            <a:endParaRPr lang="zh-CN" altLang="en-US" sz="1800">
              <a:solidFill>
                <a:srgbClr val="5F5F5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8719" name="Rectangle 77" title=""/>
          <p:cNvSpPr/>
          <p:nvPr/>
        </p:nvSpPr>
        <p:spPr>
          <a:xfrm>
            <a:off x="5795963" y="2212975"/>
            <a:ext cx="287337" cy="1951038"/>
          </a:xfrm>
          <a:prstGeom prst="rect">
            <a:avLst/>
          </a:prstGeom>
          <a:solidFill>
            <a:srgbClr val="33CCFF"/>
          </a:solidFill>
          <a:ln>
            <a:noFill/>
            <a:miter lim="800000"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C0C0C0"/>
              </a:buClr>
              <a:buFont typeface="Wingdings" pitchFamily="2" charset="2"/>
              <a:buChar char="n"/>
            </a:pPr>
            <a:endParaRPr lang="zh-CN" altLang="zh-CN">
              <a:solidFill>
                <a:srgbClr val="A46BC7"/>
              </a:solidFill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8720" name="Rectangle 78" title=""/>
          <p:cNvSpPr/>
          <p:nvPr/>
        </p:nvSpPr>
        <p:spPr>
          <a:xfrm>
            <a:off x="6081713" y="2573338"/>
            <a:ext cx="287337" cy="1590675"/>
          </a:xfrm>
          <a:prstGeom prst="rect">
            <a:avLst/>
          </a:prstGeom>
          <a:solidFill>
            <a:srgbClr val="FF9900"/>
          </a:solidFill>
          <a:ln>
            <a:noFill/>
            <a:miter lim="800000"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C0C0C0"/>
              </a:buClr>
              <a:buFont typeface="Wingdings" pitchFamily="2" charset="2"/>
              <a:buChar char="n"/>
            </a:pPr>
            <a:endParaRPr lang="zh-CN" altLang="zh-CN">
              <a:solidFill>
                <a:srgbClr val="A46BC7"/>
              </a:solidFill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8721" name="Text Box 79" title=""/>
          <p:cNvSpPr txBox="1"/>
          <p:nvPr/>
        </p:nvSpPr>
        <p:spPr>
          <a:xfrm>
            <a:off x="7318375" y="2752725"/>
            <a:ext cx="76200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33CCFF"/>
              </a:buClr>
              <a:buFont typeface="Wingdings" pitchFamily="2" charset="2"/>
              <a:buChar char="n"/>
            </a:pPr>
            <a:r>
              <a:rPr lang="zh-CN" altLang="en-US">
                <a:latin typeface="Arial" pitchFamily="34" charset="0"/>
                <a:ea typeface="黑体" pitchFamily="49" charset="-122"/>
              </a:rPr>
              <a:t>文本一</a:t>
            </a:r>
            <a:endParaRPr lang="zh-CN" altLang="en-US">
              <a:latin typeface="Arial" pitchFamily="34" charset="0"/>
              <a:ea typeface="黑体" pitchFamily="49" charset="-122"/>
            </a:endParaRPr>
          </a:p>
          <a:p>
            <a:pPr lvl="0" eaLnBrk="1" hangingPunct="1">
              <a:buClr>
                <a:srgbClr val="FF9900"/>
              </a:buClr>
              <a:buFont typeface="Wingdings" pitchFamily="2" charset="2"/>
              <a:buChar char="n"/>
            </a:pPr>
            <a:r>
              <a:rPr lang="zh-CN" altLang="en-US">
                <a:latin typeface="Arial" pitchFamily="34" charset="0"/>
                <a:ea typeface="黑体" pitchFamily="49" charset="-122"/>
              </a:rPr>
              <a:t>文本二</a:t>
            </a:r>
            <a:endParaRPr lang="zh-CN" altLang="en-US">
              <a:latin typeface="Arial" panose="020b0604020202020204" pitchFamily="34" charset="0"/>
              <a:ea typeface="黑体" pitchFamily="49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7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28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28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  <p:bldP spid="28678" grpId="0" animBg="1"/>
      <p:bldP spid="28679" grpId="0" animBg="1"/>
      <p:bldP spid="28680" grpId="0" animBg="1"/>
      <p:bldP spid="28681" grpId="0" animBg="1"/>
      <p:bldP spid="28682" grpId="0" animBg="1"/>
      <p:bldP spid="28683" grpId="0" animBg="1"/>
      <p:bldP spid="28684" grpId="0"/>
      <p:bldP spid="28716" grpId="0"/>
      <p:bldP spid="28717" grpId="0"/>
      <p:bldP spid="28718" grpId="0"/>
      <p:bldP spid="28719" grpId="0" animBg="1"/>
      <p:bldP spid="28720" grpId="0" animBg="1"/>
      <p:bldP spid="287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 title=""/>
        <p:cNvGrpSpPr/>
        <p:nvPr/>
      </p:nvGrpSpPr>
      <p:grpSpPr/>
      <p:grpSp>
        <p:nvGrpSpPr>
          <p:cNvPr id="29698" name="Group 2" title=""/>
          <p:cNvGrpSpPr/>
          <p:nvPr/>
        </p:nvGrpSpPr>
        <p:grpSpPr>
          <a:xfrm>
            <a:off x="166688" y="412750"/>
            <a:ext cx="3108325" cy="469900"/>
            <a:chOff x="105" y="304"/>
            <a:chExt cx="1511" cy="262"/>
          </a:xfrm>
        </p:grpSpPr>
        <p:sp>
          <p:nvSpPr>
            <p:cNvPr id="29699" name="Freeform 3" title=""/>
            <p:cNvSpPr/>
            <p:nvPr/>
          </p:nvSpPr>
          <p:spPr>
            <a:xfrm>
              <a:off x="105" y="304"/>
              <a:ext cx="1511" cy="262"/>
            </a:xfrm>
            <a:custGeom>
              <a:cxnLst>
                <a:cxn ang="0">
                  <a:pos x="517" y="87"/>
                </a:cxn>
                <a:cxn ang="0">
                  <a:pos x="0" y="87"/>
                </a:cxn>
                <a:cxn ang="0">
                  <a:pos x="0" y="0"/>
                </a:cxn>
                <a:cxn ang="0">
                  <a:pos x="517" y="0"/>
                </a:cxn>
                <a:cxn ang="0">
                  <a:pos x="482" y="44"/>
                </a:cxn>
                <a:cxn ang="0">
                  <a:pos x="517" y="87"/>
                </a:cxn>
              </a:cxnLst>
              <a:rect l="l" t="t" r="r" b="b"/>
              <a:pathLst>
                <a:path w="2161" h="378">
                  <a:moveTo>
                    <a:pt x="2161" y="378"/>
                  </a:moveTo>
                  <a:lnTo>
                    <a:pt x="0" y="378"/>
                  </a:lnTo>
                  <a:lnTo>
                    <a:pt x="0" y="0"/>
                  </a:lnTo>
                  <a:lnTo>
                    <a:pt x="2161" y="0"/>
                  </a:lnTo>
                  <a:lnTo>
                    <a:pt x="2017" y="189"/>
                  </a:lnTo>
                  <a:lnTo>
                    <a:pt x="2161" y="378"/>
                  </a:lnTo>
                  <a:close/>
                </a:path>
              </a:pathLst>
            </a:custGeom>
            <a:solidFill>
              <a:srgbClr val="26C6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29700" name="Freeform 4" title=""/>
            <p:cNvSpPr/>
            <p:nvPr/>
          </p:nvSpPr>
          <p:spPr>
            <a:xfrm>
              <a:off x="107" y="332"/>
              <a:ext cx="1444" cy="206"/>
            </a:xfrm>
            <a:custGeom>
              <a:cxnLst>
                <a:cxn ang="0">
                  <a:pos x="0" y="0"/>
                </a:cxn>
                <a:cxn ang="0">
                  <a:pos x="482" y="0"/>
                </a:cxn>
                <a:cxn ang="0">
                  <a:pos x="456" y="34"/>
                </a:cxn>
                <a:cxn ang="0">
                  <a:pos x="482" y="68"/>
                </a:cxn>
                <a:cxn ang="0">
                  <a:pos x="0" y="68"/>
                </a:cxn>
              </a:cxnLst>
              <a:rect l="l" t="t" r="r" b="b"/>
              <a:pathLst>
                <a:path w="2081" h="298">
                  <a:moveTo>
                    <a:pt x="0" y="0"/>
                  </a:moveTo>
                  <a:lnTo>
                    <a:pt x="2081" y="0"/>
                  </a:lnTo>
                  <a:lnTo>
                    <a:pt x="1967" y="149"/>
                  </a:lnTo>
                  <a:lnTo>
                    <a:pt x="2081" y="298"/>
                  </a:lnTo>
                  <a:lnTo>
                    <a:pt x="0" y="298"/>
                  </a:lnTo>
                </a:path>
              </a:pathLst>
            </a:custGeom>
            <a:noFill/>
            <a:ln w="12700">
              <a:solidFill>
                <a:srgbClr val="EDE8C8"/>
              </a:solidFill>
              <a:prstDash val="dash"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sp>
        <p:nvSpPr>
          <p:cNvPr id="29701" name="Rectangle 66" title=""/>
          <p:cNvSpPr/>
          <p:nvPr/>
        </p:nvSpPr>
        <p:spPr>
          <a:xfrm>
            <a:off x="2376488" y="4287838"/>
            <a:ext cx="352425" cy="184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0" tIns="0" rIns="0" bIns="0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r>
              <a:rPr lang="en-US" altLang="zh-CN" b="1">
                <a:latin typeface="Myriad Pro" pitchFamily="34" charset="0"/>
                <a:ea typeface="微软雅黑" panose="020b0503020204020204" pitchFamily="34" charset="-122"/>
              </a:rPr>
              <a:t>2010</a:t>
            </a:r>
            <a:endParaRPr lang="en-US" altLang="zh-CN" b="1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9702" name="Rectangle 65"/>
          <p:cNvSpPr>
            <a:spLocks noChangeArrowheads="1"/>
          </p:cNvSpPr>
          <p:nvPr/>
        </p:nvSpPr>
        <p:spPr bwMode="auto">
          <a:xfrm>
            <a:off x="1547813" y="4105275"/>
            <a:ext cx="20796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5F5F5F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lvl="0" indent="0" eaLnBrk="1" hangingPunct="0"/>
            <a:r>
              <a:rPr lang="en-US" altLang="zh-CN" sz="1100" spc="0">
                <a:solidFill>
                  <a:srgbClr val="5F5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0%</a:t>
            </a:r>
            <a:endParaRPr lang="en-US" altLang="zh-CN" sz="1800">
              <a:solidFill>
                <a:srgbClr val="5F5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703" name="Rectangle 69" title=""/>
          <p:cNvSpPr/>
          <p:nvPr/>
        </p:nvSpPr>
        <p:spPr>
          <a:xfrm>
            <a:off x="1547813" y="3478213"/>
            <a:ext cx="290512" cy="1682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0" tIns="0" rIns="0" bIns="0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en-US" altLang="zh-CN" sz="1100">
                <a:latin typeface="微软雅黑" panose="020b0503020204020204" pitchFamily="34" charset="-122"/>
                <a:ea typeface="微软雅黑" panose="020b0503020204020204" pitchFamily="34" charset="-122"/>
              </a:rPr>
              <a:t>25%</a:t>
            </a:r>
            <a:endParaRPr lang="en-US" altLang="zh-CN" sz="1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704" name="Rectangle 72" title=""/>
          <p:cNvSpPr/>
          <p:nvPr/>
        </p:nvSpPr>
        <p:spPr>
          <a:xfrm>
            <a:off x="1547813" y="2224088"/>
            <a:ext cx="290512" cy="1698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0" tIns="0" rIns="0" bIns="0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en-US" altLang="zh-CN" sz="1100">
                <a:latin typeface="微软雅黑" panose="020b0503020204020204" pitchFamily="34" charset="-122"/>
                <a:ea typeface="微软雅黑" panose="020b0503020204020204" pitchFamily="34" charset="-122"/>
              </a:rPr>
              <a:t>75%</a:t>
            </a:r>
            <a:endParaRPr lang="en-US" altLang="zh-CN" sz="1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705" name="Rectangle 76" title=""/>
          <p:cNvSpPr/>
          <p:nvPr/>
        </p:nvSpPr>
        <p:spPr>
          <a:xfrm>
            <a:off x="5995988" y="4298950"/>
            <a:ext cx="352425" cy="184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0" tIns="0" rIns="0" bIns="0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r>
              <a:rPr lang="en-US" altLang="zh-CN" b="1">
                <a:latin typeface="Myriad Pro" pitchFamily="34" charset="0"/>
                <a:ea typeface="微软雅黑" panose="020b0503020204020204" pitchFamily="34" charset="-122"/>
              </a:rPr>
              <a:t>2014</a:t>
            </a:r>
            <a:endParaRPr lang="en-US" altLang="zh-CN" b="1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9706" name="Text Box 79" title=""/>
          <p:cNvSpPr txBox="1"/>
          <p:nvPr/>
        </p:nvSpPr>
        <p:spPr>
          <a:xfrm>
            <a:off x="7318375" y="3062288"/>
            <a:ext cx="762000" cy="646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33CCFF"/>
              </a:buClr>
              <a:buFont typeface="Wingdings" pitchFamily="2" charset="2"/>
              <a:buChar char="n"/>
            </a:pPr>
            <a:r>
              <a:rPr lang="zh-CN" altLang="en-US">
                <a:latin typeface="Arial" pitchFamily="34" charset="0"/>
                <a:ea typeface="黑体" pitchFamily="49" charset="-122"/>
              </a:rPr>
              <a:t>文本一</a:t>
            </a:r>
            <a:endParaRPr lang="zh-CN" altLang="en-US">
              <a:latin typeface="Arial" pitchFamily="34" charset="0"/>
              <a:ea typeface="黑体" pitchFamily="49" charset="-122"/>
            </a:endParaRPr>
          </a:p>
          <a:p>
            <a:pPr lvl="0" eaLnBrk="1" hangingPunct="1">
              <a:buClr>
                <a:srgbClr val="FF9900"/>
              </a:buClr>
              <a:buFont typeface="Wingdings" pitchFamily="2" charset="2"/>
              <a:buChar char="n"/>
            </a:pPr>
            <a:r>
              <a:rPr lang="zh-CN" altLang="en-US">
                <a:latin typeface="Arial" pitchFamily="34" charset="0"/>
                <a:ea typeface="黑体" pitchFamily="49" charset="-122"/>
              </a:rPr>
              <a:t>文本二</a:t>
            </a:r>
            <a:endParaRPr lang="zh-CN" altLang="en-US">
              <a:latin typeface="Arial" pitchFamily="34" charset="0"/>
              <a:ea typeface="黑体" pitchFamily="49" charset="-122"/>
            </a:endParaRPr>
          </a:p>
          <a:p>
            <a:pPr lvl="0" eaLnBrk="1" hangingPunct="1">
              <a:buClr>
                <a:srgbClr val="2D4454"/>
              </a:buClr>
              <a:buFont typeface="Wingdings" pitchFamily="2" charset="2"/>
              <a:buChar char="n"/>
            </a:pPr>
            <a:r>
              <a:rPr lang="zh-CN" altLang="en-US">
                <a:latin typeface="Arial" pitchFamily="34" charset="0"/>
                <a:ea typeface="黑体" pitchFamily="49" charset="-122"/>
              </a:rPr>
              <a:t>文本二</a:t>
            </a:r>
            <a:endParaRPr lang="zh-CN" altLang="en-US">
              <a:latin typeface="Arial" panose="020b0604020202020204" pitchFamily="34" charset="0"/>
              <a:ea typeface="黑体" pitchFamily="49" charset="-122"/>
            </a:endParaRPr>
          </a:p>
        </p:txBody>
      </p:sp>
      <p:sp>
        <p:nvSpPr>
          <p:cNvPr id="29707" name="Freeform 114" title=""/>
          <p:cNvSpPr/>
          <p:nvPr/>
        </p:nvSpPr>
        <p:spPr>
          <a:xfrm>
            <a:off x="2057400" y="1660525"/>
            <a:ext cx="4579938" cy="2555875"/>
          </a:xfrm>
          <a:custGeom>
            <a:cxnLst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</a:cxnLst>
            <a:rect l="l" t="t" r="r" b="b"/>
            <a:pathLst>
              <a:path w="2886" h="1610">
                <a:moveTo>
                  <a:pt x="2886" y="1610"/>
                </a:moveTo>
                <a:lnTo>
                  <a:pt x="0" y="1610"/>
                </a:lnTo>
                <a:lnTo>
                  <a:pt x="0" y="906"/>
                </a:lnTo>
                <a:lnTo>
                  <a:pt x="483" y="906"/>
                </a:lnTo>
                <a:lnTo>
                  <a:pt x="962" y="693"/>
                </a:lnTo>
                <a:lnTo>
                  <a:pt x="1445" y="635"/>
                </a:lnTo>
                <a:lnTo>
                  <a:pt x="1924" y="480"/>
                </a:lnTo>
                <a:lnTo>
                  <a:pt x="2407" y="248"/>
                </a:lnTo>
                <a:lnTo>
                  <a:pt x="2886" y="0"/>
                </a:lnTo>
                <a:lnTo>
                  <a:pt x="2886" y="1610"/>
                </a:lnTo>
                <a:close/>
              </a:path>
            </a:pathLst>
          </a:custGeom>
          <a:solidFill>
            <a:srgbClr val="33CCFF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9708" name="Freeform 115" title=""/>
          <p:cNvSpPr/>
          <p:nvPr/>
        </p:nvSpPr>
        <p:spPr>
          <a:xfrm>
            <a:off x="2057400" y="1660525"/>
            <a:ext cx="4579938" cy="2555875"/>
          </a:xfrm>
          <a:custGeom>
            <a:cxnLst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</a:cxnLst>
            <a:rect l="l" t="t" r="r" b="b"/>
            <a:pathLst>
              <a:path w="2886" h="1610">
                <a:moveTo>
                  <a:pt x="2886" y="1610"/>
                </a:moveTo>
                <a:lnTo>
                  <a:pt x="0" y="1610"/>
                </a:lnTo>
                <a:lnTo>
                  <a:pt x="0" y="906"/>
                </a:lnTo>
                <a:lnTo>
                  <a:pt x="483" y="906"/>
                </a:lnTo>
                <a:lnTo>
                  <a:pt x="962" y="693"/>
                </a:lnTo>
                <a:lnTo>
                  <a:pt x="1445" y="635"/>
                </a:lnTo>
                <a:lnTo>
                  <a:pt x="1924" y="480"/>
                </a:lnTo>
                <a:lnTo>
                  <a:pt x="2407" y="248"/>
                </a:lnTo>
                <a:lnTo>
                  <a:pt x="2886" y="0"/>
                </a:lnTo>
                <a:lnTo>
                  <a:pt x="2886" y="1610"/>
                </a:lnTo>
              </a:path>
            </a:pathLst>
          </a:custGeom>
          <a:noFill/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9709" name="Freeform 116" title=""/>
          <p:cNvSpPr/>
          <p:nvPr/>
        </p:nvSpPr>
        <p:spPr>
          <a:xfrm>
            <a:off x="2057400" y="3014663"/>
            <a:ext cx="4579938" cy="1206500"/>
          </a:xfrm>
          <a:custGeom>
            <a:cxnLst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</a:cxnLst>
            <a:rect l="l" t="t" r="r" b="b"/>
            <a:pathLst>
              <a:path w="2886" h="760">
                <a:moveTo>
                  <a:pt x="2886" y="760"/>
                </a:moveTo>
                <a:lnTo>
                  <a:pt x="0" y="760"/>
                </a:lnTo>
                <a:lnTo>
                  <a:pt x="0" y="139"/>
                </a:lnTo>
                <a:lnTo>
                  <a:pt x="479" y="188"/>
                </a:lnTo>
                <a:lnTo>
                  <a:pt x="958" y="23"/>
                </a:lnTo>
                <a:lnTo>
                  <a:pt x="1437" y="136"/>
                </a:lnTo>
                <a:lnTo>
                  <a:pt x="1916" y="67"/>
                </a:lnTo>
                <a:lnTo>
                  <a:pt x="2403" y="244"/>
                </a:lnTo>
                <a:lnTo>
                  <a:pt x="2886" y="0"/>
                </a:lnTo>
                <a:lnTo>
                  <a:pt x="2886" y="760"/>
                </a:lnTo>
                <a:close/>
              </a:path>
            </a:pathLst>
          </a:custGeom>
          <a:solidFill>
            <a:srgbClr val="FF9900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9710" name="Freeform 117" title=""/>
          <p:cNvSpPr/>
          <p:nvPr/>
        </p:nvSpPr>
        <p:spPr>
          <a:xfrm>
            <a:off x="2057400" y="3014663"/>
            <a:ext cx="4579938" cy="1206500"/>
          </a:xfrm>
          <a:custGeom>
            <a:cxnLst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</a:cxnLst>
            <a:rect l="l" t="t" r="r" b="b"/>
            <a:pathLst>
              <a:path w="2886" h="760">
                <a:moveTo>
                  <a:pt x="2886" y="760"/>
                </a:moveTo>
                <a:lnTo>
                  <a:pt x="0" y="760"/>
                </a:lnTo>
                <a:lnTo>
                  <a:pt x="0" y="139"/>
                </a:lnTo>
                <a:lnTo>
                  <a:pt x="479" y="188"/>
                </a:lnTo>
                <a:lnTo>
                  <a:pt x="958" y="23"/>
                </a:lnTo>
                <a:lnTo>
                  <a:pt x="1437" y="136"/>
                </a:lnTo>
                <a:lnTo>
                  <a:pt x="1916" y="67"/>
                </a:lnTo>
                <a:lnTo>
                  <a:pt x="2403" y="244"/>
                </a:lnTo>
                <a:lnTo>
                  <a:pt x="2886" y="0"/>
                </a:lnTo>
                <a:lnTo>
                  <a:pt x="2886" y="760"/>
                </a:lnTo>
              </a:path>
            </a:pathLst>
          </a:custGeom>
          <a:noFill/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9711" name="Freeform 118" title=""/>
          <p:cNvSpPr/>
          <p:nvPr/>
        </p:nvSpPr>
        <p:spPr>
          <a:xfrm>
            <a:off x="2057400" y="3546475"/>
            <a:ext cx="4579938" cy="674688"/>
          </a:xfrm>
          <a:custGeom>
            <a:cxnLst>
              <a:cxn ang="0">
                <a:pos x="2147483646" y="2147483646"/>
              </a:cxn>
              <a:cxn ang="0">
                <a:pos x="0" y="2147483646"/>
              </a:cxn>
              <a:cxn ang="0">
                <a:pos x="0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2886" h="425">
                <a:moveTo>
                  <a:pt x="2886" y="425"/>
                </a:moveTo>
                <a:lnTo>
                  <a:pt x="0" y="425"/>
                </a:lnTo>
                <a:lnTo>
                  <a:pt x="0" y="0"/>
                </a:lnTo>
                <a:lnTo>
                  <a:pt x="479" y="121"/>
                </a:lnTo>
                <a:lnTo>
                  <a:pt x="958" y="221"/>
                </a:lnTo>
                <a:lnTo>
                  <a:pt x="1437" y="113"/>
                </a:lnTo>
                <a:lnTo>
                  <a:pt x="1916" y="221"/>
                </a:lnTo>
                <a:lnTo>
                  <a:pt x="2403" y="237"/>
                </a:lnTo>
                <a:lnTo>
                  <a:pt x="2886" y="118"/>
                </a:lnTo>
                <a:lnTo>
                  <a:pt x="2886" y="425"/>
                </a:lnTo>
                <a:close/>
              </a:path>
            </a:pathLst>
          </a:custGeom>
          <a:solidFill>
            <a:srgbClr val="2D4454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9712" name="Freeform 119" title=""/>
          <p:cNvSpPr/>
          <p:nvPr/>
        </p:nvSpPr>
        <p:spPr>
          <a:xfrm>
            <a:off x="2057400" y="3546475"/>
            <a:ext cx="4579938" cy="674688"/>
          </a:xfrm>
          <a:custGeom>
            <a:cxnLst>
              <a:cxn ang="0">
                <a:pos x="2147483646" y="2147483646"/>
              </a:cxn>
              <a:cxn ang="0">
                <a:pos x="0" y="2147483646"/>
              </a:cxn>
              <a:cxn ang="0">
                <a:pos x="0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2886" h="425">
                <a:moveTo>
                  <a:pt x="2886" y="425"/>
                </a:moveTo>
                <a:lnTo>
                  <a:pt x="0" y="425"/>
                </a:lnTo>
                <a:lnTo>
                  <a:pt x="0" y="0"/>
                </a:lnTo>
                <a:lnTo>
                  <a:pt x="479" y="121"/>
                </a:lnTo>
                <a:lnTo>
                  <a:pt x="958" y="221"/>
                </a:lnTo>
                <a:lnTo>
                  <a:pt x="1437" y="113"/>
                </a:lnTo>
                <a:lnTo>
                  <a:pt x="1916" y="221"/>
                </a:lnTo>
                <a:lnTo>
                  <a:pt x="2403" y="237"/>
                </a:lnTo>
                <a:lnTo>
                  <a:pt x="2886" y="118"/>
                </a:lnTo>
                <a:lnTo>
                  <a:pt x="2886" y="425"/>
                </a:lnTo>
              </a:path>
            </a:pathLst>
          </a:custGeom>
          <a:noFill/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9713" name="Freeform 194" title=""/>
          <p:cNvSpPr/>
          <p:nvPr/>
        </p:nvSpPr>
        <p:spPr>
          <a:xfrm>
            <a:off x="2820988" y="4335463"/>
            <a:ext cx="3068637" cy="104775"/>
          </a:xfrm>
          <a:custGeom>
            <a:cxnLst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</a:cxnLst>
            <a:rect l="l" t="t" r="r" b="b"/>
            <a:pathLst>
              <a:path w="1933" h="66">
                <a:moveTo>
                  <a:pt x="0" y="44"/>
                </a:moveTo>
                <a:lnTo>
                  <a:pt x="1848" y="44"/>
                </a:lnTo>
                <a:lnTo>
                  <a:pt x="1848" y="66"/>
                </a:lnTo>
                <a:lnTo>
                  <a:pt x="1933" y="33"/>
                </a:lnTo>
                <a:lnTo>
                  <a:pt x="1848" y="0"/>
                </a:lnTo>
                <a:lnTo>
                  <a:pt x="1848" y="22"/>
                </a:lnTo>
                <a:lnTo>
                  <a:pt x="0" y="22"/>
                </a:lnTo>
                <a:lnTo>
                  <a:pt x="0" y="44"/>
                </a:lnTo>
                <a:close/>
              </a:path>
            </a:pathLst>
          </a:custGeom>
          <a:solidFill>
            <a:srgbClr val="919191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9714" name="Rectangle 72" title=""/>
          <p:cNvSpPr/>
          <p:nvPr/>
        </p:nvSpPr>
        <p:spPr>
          <a:xfrm>
            <a:off x="1547813" y="2852738"/>
            <a:ext cx="290512" cy="1698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0" tIns="0" rIns="0" bIns="0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en-US" altLang="zh-CN" sz="1100">
                <a:latin typeface="微软雅黑" panose="020b0503020204020204" pitchFamily="34" charset="-122"/>
                <a:ea typeface="微软雅黑" panose="020b0503020204020204" pitchFamily="34" charset="-122"/>
              </a:rPr>
              <a:t>50%</a:t>
            </a:r>
            <a:endParaRPr lang="en-US" altLang="zh-CN" sz="1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715" name="Rectangle 72" title=""/>
          <p:cNvSpPr/>
          <p:nvPr/>
        </p:nvSpPr>
        <p:spPr>
          <a:xfrm>
            <a:off x="1547813" y="1560513"/>
            <a:ext cx="374650" cy="1698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0" tIns="0" rIns="0" bIns="0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en-US" altLang="zh-CN" sz="1100">
                <a:latin typeface="微软雅黑" panose="020b0503020204020204" pitchFamily="34" charset="-122"/>
                <a:ea typeface="微软雅黑" panose="020b0503020204020204" pitchFamily="34" charset="-122"/>
              </a:rPr>
              <a:t>100%</a:t>
            </a:r>
            <a:endParaRPr lang="en-US" altLang="zh-CN" sz="1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9716" name="Group 204" title=""/>
          <p:cNvGrpSpPr/>
          <p:nvPr/>
        </p:nvGrpSpPr>
        <p:grpSpPr>
          <a:xfrm>
            <a:off x="2051050" y="1490663"/>
            <a:ext cx="5038725" cy="2735262"/>
            <a:chOff x="1292" y="939"/>
            <a:chExt cx="3176" cy="1723"/>
          </a:xfrm>
        </p:grpSpPr>
        <p:sp>
          <p:nvSpPr>
            <p:cNvPr id="29717" name="Freeform 195" title=""/>
            <p:cNvSpPr/>
            <p:nvPr/>
          </p:nvSpPr>
          <p:spPr>
            <a:xfrm>
              <a:off x="1292" y="939"/>
              <a:ext cx="3176" cy="1723"/>
            </a:xfrm>
            <a:custGeom>
              <a:cxnLst>
                <a:cxn ang="0">
                  <a:pos x="0" y="0"/>
                </a:cxn>
                <a:cxn ang="0">
                  <a:pos x="0" y="1723"/>
                </a:cxn>
                <a:cxn ang="0">
                  <a:pos x="3176" y="1723"/>
                </a:cxn>
              </a:cxnLst>
              <a:rect l="l" t="t" r="r" b="b"/>
              <a:pathLst>
                <a:path w="3176" h="1723">
                  <a:moveTo>
                    <a:pt x="0" y="0"/>
                  </a:moveTo>
                  <a:lnTo>
                    <a:pt x="0" y="1723"/>
                  </a:lnTo>
                  <a:lnTo>
                    <a:pt x="3176" y="1723"/>
                  </a:lnTo>
                </a:path>
              </a:pathLst>
            </a:custGeom>
            <a:noFill/>
            <a:ln>
              <a:solidFill>
                <a:srgbClr val="333333"/>
              </a:solidFill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cxnSp>
          <p:nvCxnSpPr>
            <p:cNvPr id="29718" name="Line 196" title=""/>
            <p:cNvCxnSpPr/>
            <p:nvPr/>
          </p:nvCxnSpPr>
          <p:spPr>
            <a:xfrm>
              <a:off x="1292" y="1452"/>
              <a:ext cx="2994" cy="0"/>
            </a:xfrm>
            <a:prstGeom prst="line">
              <a:avLst/>
            </a:prstGeom>
            <a:noFill/>
            <a:ln>
              <a:solidFill>
                <a:srgbClr val="333333"/>
              </a:solidFill>
              <a:prstDash val="dash"/>
              <a:round/>
            </a:ln>
          </p:spPr>
        </p:cxnSp>
        <p:cxnSp>
          <p:nvCxnSpPr>
            <p:cNvPr id="29719" name="Line 197" title=""/>
            <p:cNvCxnSpPr/>
            <p:nvPr/>
          </p:nvCxnSpPr>
          <p:spPr>
            <a:xfrm>
              <a:off x="1292" y="1844"/>
              <a:ext cx="2994" cy="0"/>
            </a:xfrm>
            <a:prstGeom prst="line">
              <a:avLst/>
            </a:prstGeom>
            <a:noFill/>
            <a:ln>
              <a:solidFill>
                <a:srgbClr val="333333"/>
              </a:solidFill>
              <a:prstDash val="dash"/>
              <a:round/>
            </a:ln>
          </p:spPr>
        </p:cxnSp>
        <p:cxnSp>
          <p:nvCxnSpPr>
            <p:cNvPr id="29720" name="Line 198" title=""/>
            <p:cNvCxnSpPr/>
            <p:nvPr/>
          </p:nvCxnSpPr>
          <p:spPr>
            <a:xfrm>
              <a:off x="1292" y="2244"/>
              <a:ext cx="2994" cy="0"/>
            </a:xfrm>
            <a:prstGeom prst="line">
              <a:avLst/>
            </a:prstGeom>
            <a:noFill/>
            <a:ln>
              <a:solidFill>
                <a:srgbClr val="333333"/>
              </a:solidFill>
              <a:prstDash val="dash"/>
              <a:round/>
            </a:ln>
          </p:spPr>
        </p:cxnSp>
        <p:cxnSp>
          <p:nvCxnSpPr>
            <p:cNvPr id="29721" name="Line 202" title=""/>
            <p:cNvCxnSpPr/>
            <p:nvPr/>
          </p:nvCxnSpPr>
          <p:spPr>
            <a:xfrm>
              <a:off x="1292" y="1046"/>
              <a:ext cx="2994" cy="0"/>
            </a:xfrm>
            <a:prstGeom prst="line">
              <a:avLst/>
            </a:prstGeom>
            <a:noFill/>
            <a:ln>
              <a:solidFill>
                <a:srgbClr val="333333"/>
              </a:solidFill>
              <a:prstDash val="dash"/>
              <a:round/>
            </a:ln>
          </p:spPr>
        </p:cxnSp>
      </p:grpSp>
      <p:sp>
        <p:nvSpPr>
          <p:cNvPr id="29722" name="Text Box 205" title=""/>
          <p:cNvSpPr txBox="1"/>
          <p:nvPr/>
        </p:nvSpPr>
        <p:spPr>
          <a:xfrm>
            <a:off x="179388" y="482600"/>
            <a:ext cx="2770187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en-US" altLang="zh-CN" sz="1600" b="1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PART/04</a:t>
            </a:r>
            <a:r>
              <a:rPr lang="en-US" altLang="zh-CN" sz="1600" b="1">
                <a:solidFill>
                  <a:srgbClr val="FFFF00"/>
                </a:solidFill>
                <a:latin typeface="微软雅黑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>
                <a:solidFill>
                  <a:schemeClr val="bg1"/>
                </a:solidFill>
                <a:latin typeface="Arial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7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6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  <p:bldP spid="29702" grpId="0"/>
      <p:bldP spid="29703" grpId="0"/>
      <p:bldP spid="29704" grpId="0"/>
      <p:bldP spid="29705" grpId="0"/>
      <p:bldP spid="29706" grpId="0"/>
      <p:bldP spid="29714" grpId="0"/>
      <p:bldP spid="29715" grpId="0"/>
      <p:bldP spid="2972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 title=""/>
        <p:cNvGrpSpPr/>
        <p:nvPr/>
      </p:nvGrpSpPr>
      <p:grpSpPr/>
      <p:grpSp>
        <p:nvGrpSpPr>
          <p:cNvPr id="30722" name="Group 2" title=""/>
          <p:cNvGrpSpPr/>
          <p:nvPr/>
        </p:nvGrpSpPr>
        <p:grpSpPr>
          <a:xfrm>
            <a:off x="166688" y="412750"/>
            <a:ext cx="3108325" cy="469900"/>
            <a:chOff x="105" y="304"/>
            <a:chExt cx="1511" cy="262"/>
          </a:xfrm>
        </p:grpSpPr>
        <p:sp>
          <p:nvSpPr>
            <p:cNvPr id="30723" name="Freeform 3" title=""/>
            <p:cNvSpPr/>
            <p:nvPr/>
          </p:nvSpPr>
          <p:spPr>
            <a:xfrm>
              <a:off x="105" y="304"/>
              <a:ext cx="1511" cy="262"/>
            </a:xfrm>
            <a:custGeom>
              <a:cxnLst>
                <a:cxn ang="0">
                  <a:pos x="517" y="87"/>
                </a:cxn>
                <a:cxn ang="0">
                  <a:pos x="0" y="87"/>
                </a:cxn>
                <a:cxn ang="0">
                  <a:pos x="0" y="0"/>
                </a:cxn>
                <a:cxn ang="0">
                  <a:pos x="517" y="0"/>
                </a:cxn>
                <a:cxn ang="0">
                  <a:pos x="482" y="44"/>
                </a:cxn>
                <a:cxn ang="0">
                  <a:pos x="517" y="87"/>
                </a:cxn>
              </a:cxnLst>
              <a:rect l="l" t="t" r="r" b="b"/>
              <a:pathLst>
                <a:path w="2161" h="378">
                  <a:moveTo>
                    <a:pt x="2161" y="378"/>
                  </a:moveTo>
                  <a:lnTo>
                    <a:pt x="0" y="378"/>
                  </a:lnTo>
                  <a:lnTo>
                    <a:pt x="0" y="0"/>
                  </a:lnTo>
                  <a:lnTo>
                    <a:pt x="2161" y="0"/>
                  </a:lnTo>
                  <a:lnTo>
                    <a:pt x="2017" y="189"/>
                  </a:lnTo>
                  <a:lnTo>
                    <a:pt x="2161" y="378"/>
                  </a:lnTo>
                  <a:close/>
                </a:path>
              </a:pathLst>
            </a:custGeom>
            <a:solidFill>
              <a:srgbClr val="26C6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0724" name="Freeform 4" title=""/>
            <p:cNvSpPr/>
            <p:nvPr/>
          </p:nvSpPr>
          <p:spPr>
            <a:xfrm>
              <a:off x="107" y="332"/>
              <a:ext cx="1444" cy="206"/>
            </a:xfrm>
            <a:custGeom>
              <a:cxnLst>
                <a:cxn ang="0">
                  <a:pos x="0" y="0"/>
                </a:cxn>
                <a:cxn ang="0">
                  <a:pos x="482" y="0"/>
                </a:cxn>
                <a:cxn ang="0">
                  <a:pos x="456" y="34"/>
                </a:cxn>
                <a:cxn ang="0">
                  <a:pos x="482" y="68"/>
                </a:cxn>
                <a:cxn ang="0">
                  <a:pos x="0" y="68"/>
                </a:cxn>
              </a:cxnLst>
              <a:rect l="l" t="t" r="r" b="b"/>
              <a:pathLst>
                <a:path w="2081" h="298">
                  <a:moveTo>
                    <a:pt x="0" y="0"/>
                  </a:moveTo>
                  <a:lnTo>
                    <a:pt x="2081" y="0"/>
                  </a:lnTo>
                  <a:lnTo>
                    <a:pt x="1967" y="149"/>
                  </a:lnTo>
                  <a:lnTo>
                    <a:pt x="2081" y="298"/>
                  </a:lnTo>
                  <a:lnTo>
                    <a:pt x="0" y="298"/>
                  </a:lnTo>
                </a:path>
              </a:pathLst>
            </a:custGeom>
            <a:noFill/>
            <a:ln w="12700">
              <a:solidFill>
                <a:srgbClr val="EDE8C8"/>
              </a:solidFill>
              <a:prstDash val="dash"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sp>
        <p:nvSpPr>
          <p:cNvPr id="30725" name="Text Box 27" title=""/>
          <p:cNvSpPr txBox="1"/>
          <p:nvPr/>
        </p:nvSpPr>
        <p:spPr>
          <a:xfrm>
            <a:off x="1312863" y="4083050"/>
            <a:ext cx="6513512" cy="7191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lnSpc>
                <a:spcPct val="120000"/>
              </a:lnSpc>
            </a:pPr>
            <a:r>
              <a:rPr lang="zh-CN" altLang="en-US" sz="1400">
                <a:solidFill>
                  <a:srgbClr val="33CCFF"/>
                </a:solidFill>
                <a:latin typeface="Arial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400">
              <a:solidFill>
                <a:srgbClr val="33CCFF"/>
              </a:solidFill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1000">
                <a:latin typeface="Arial" pitchFamily="34" charset="0"/>
                <a:ea typeface="微软雅黑" panose="020b0503020204020204" pitchFamily="34" charset="-122"/>
              </a:rPr>
              <a:t>单击添加文本     单击添加文本    单击添加文本    单击添加文本     单击添加文本    单击添加文本    单击添加文本</a:t>
            </a:r>
            <a:endParaRPr lang="zh-CN" altLang="en-US" sz="1000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1000">
                <a:latin typeface="Arial" pitchFamily="34" charset="0"/>
                <a:ea typeface="微软雅黑" panose="020b0503020204020204" pitchFamily="34" charset="-122"/>
              </a:rPr>
              <a:t>单击添加文本     单击添加文本    单击添加文本    单击添加文本     单击添加文本    单击添加文本    单击添加文本</a:t>
            </a:r>
            <a:endParaRPr lang="zh-CN" altLang="en-US" sz="100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0726" name="Freeform 30" title=""/>
          <p:cNvSpPr/>
          <p:nvPr/>
        </p:nvSpPr>
        <p:spPr>
          <a:xfrm>
            <a:off x="4225925" y="1562100"/>
            <a:ext cx="676275" cy="396875"/>
          </a:xfrm>
          <a:custGeom>
            <a:cxnLst>
              <a:cxn ang="0">
                <a:pos x="2147483646" y="0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0"/>
              </a:cxn>
            </a:cxnLst>
            <a:rect l="l" t="t" r="r" b="b"/>
            <a:pathLst>
              <a:path w="426" h="250">
                <a:moveTo>
                  <a:pt x="217" y="0"/>
                </a:moveTo>
                <a:lnTo>
                  <a:pt x="0" y="250"/>
                </a:lnTo>
                <a:lnTo>
                  <a:pt x="426" y="250"/>
                </a:lnTo>
                <a:lnTo>
                  <a:pt x="217" y="0"/>
                </a:lnTo>
                <a:close/>
              </a:path>
            </a:pathLst>
          </a:custGeom>
          <a:solidFill>
            <a:srgbClr val="33CCFF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30727" name="Freeform 31" title=""/>
          <p:cNvSpPr/>
          <p:nvPr/>
        </p:nvSpPr>
        <p:spPr>
          <a:xfrm>
            <a:off x="3721100" y="2159000"/>
            <a:ext cx="1698625" cy="384175"/>
          </a:xfrm>
          <a:custGeom>
            <a:cxnLst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0" y="2147483646"/>
              </a:cxn>
            </a:cxnLst>
            <a:rect l="l" t="t" r="r" b="b"/>
            <a:pathLst>
              <a:path w="1070" h="242">
                <a:moveTo>
                  <a:pt x="0" y="242"/>
                </a:moveTo>
                <a:lnTo>
                  <a:pt x="1070" y="242"/>
                </a:lnTo>
                <a:lnTo>
                  <a:pt x="861" y="0"/>
                </a:lnTo>
                <a:lnTo>
                  <a:pt x="209" y="0"/>
                </a:lnTo>
                <a:lnTo>
                  <a:pt x="0" y="242"/>
                </a:lnTo>
                <a:close/>
              </a:path>
            </a:pathLst>
          </a:custGeom>
          <a:solidFill>
            <a:srgbClr val="FF9900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30728" name="Freeform 32" title=""/>
          <p:cNvSpPr/>
          <p:nvPr/>
        </p:nvSpPr>
        <p:spPr>
          <a:xfrm>
            <a:off x="3203575" y="2743200"/>
            <a:ext cx="2733675" cy="384175"/>
          </a:xfrm>
          <a:custGeom>
            <a:cxnLst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0" y="2147483646"/>
              </a:cxn>
            </a:cxnLst>
            <a:rect l="l" t="t" r="r" b="b"/>
            <a:pathLst>
              <a:path w="1722" h="242">
                <a:moveTo>
                  <a:pt x="0" y="242"/>
                </a:moveTo>
                <a:lnTo>
                  <a:pt x="1722" y="242"/>
                </a:lnTo>
                <a:lnTo>
                  <a:pt x="1505" y="0"/>
                </a:lnTo>
                <a:lnTo>
                  <a:pt x="209" y="0"/>
                </a:lnTo>
                <a:lnTo>
                  <a:pt x="0" y="242"/>
                </a:lnTo>
                <a:close/>
              </a:path>
            </a:pathLst>
          </a:custGeom>
          <a:solidFill>
            <a:srgbClr val="C0C0C0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30729" name="Freeform 33" title=""/>
          <p:cNvSpPr/>
          <p:nvPr/>
        </p:nvSpPr>
        <p:spPr>
          <a:xfrm>
            <a:off x="2684463" y="3327400"/>
            <a:ext cx="3757612" cy="396875"/>
          </a:xfrm>
          <a:custGeom>
            <a:cxnLst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0" y="2147483646"/>
              </a:cxn>
            </a:cxnLst>
            <a:rect l="l" t="t" r="r" b="b"/>
            <a:pathLst>
              <a:path w="2367" h="250">
                <a:moveTo>
                  <a:pt x="0" y="250"/>
                </a:moveTo>
                <a:lnTo>
                  <a:pt x="2367" y="250"/>
                </a:lnTo>
                <a:lnTo>
                  <a:pt x="2158" y="0"/>
                </a:lnTo>
                <a:lnTo>
                  <a:pt x="218" y="0"/>
                </a:lnTo>
                <a:lnTo>
                  <a:pt x="0" y="250"/>
                </a:lnTo>
                <a:close/>
              </a:path>
            </a:pathLst>
          </a:custGeom>
          <a:solidFill>
            <a:srgbClr val="2D4454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30730" name="Text Box 36" title=""/>
          <p:cNvSpPr txBox="1"/>
          <p:nvPr/>
        </p:nvSpPr>
        <p:spPr>
          <a:xfrm>
            <a:off x="4306888" y="1701800"/>
            <a:ext cx="512762" cy="2746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>
              <a:buClr>
                <a:srgbClr val="FF9900"/>
              </a:buClr>
            </a:pPr>
            <a:r>
              <a:rPr lang="en-US" altLang="zh-CN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20%</a:t>
            </a:r>
            <a:endParaRPr lang="en-US" altLang="zh-CN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31" name="Text Box 37" title=""/>
          <p:cNvSpPr txBox="1"/>
          <p:nvPr/>
        </p:nvSpPr>
        <p:spPr>
          <a:xfrm>
            <a:off x="4306888" y="2209800"/>
            <a:ext cx="512762" cy="2746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>
              <a:buClr>
                <a:srgbClr val="FF9900"/>
              </a:buClr>
            </a:pPr>
            <a:r>
              <a:rPr lang="en-US" altLang="zh-CN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33%</a:t>
            </a:r>
            <a:endParaRPr lang="en-US" altLang="zh-CN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32" name="Text Box 38" title=""/>
          <p:cNvSpPr txBox="1"/>
          <p:nvPr/>
        </p:nvSpPr>
        <p:spPr>
          <a:xfrm>
            <a:off x="4306888" y="2800350"/>
            <a:ext cx="512762" cy="2746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>
              <a:buClr>
                <a:srgbClr val="FF9900"/>
              </a:buClr>
            </a:pPr>
            <a:r>
              <a:rPr lang="en-US" altLang="zh-CN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52%</a:t>
            </a:r>
            <a:endParaRPr lang="en-US" altLang="zh-CN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33" name="Text Box 39" title=""/>
          <p:cNvSpPr txBox="1"/>
          <p:nvPr/>
        </p:nvSpPr>
        <p:spPr>
          <a:xfrm>
            <a:off x="4306888" y="3390900"/>
            <a:ext cx="512762" cy="2746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>
              <a:buClr>
                <a:srgbClr val="FF9900"/>
              </a:buClr>
            </a:pPr>
            <a:r>
              <a:rPr lang="en-US" altLang="zh-CN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75%</a:t>
            </a:r>
            <a:endParaRPr lang="en-US" altLang="zh-CN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0734" name="Line 40" title=""/>
          <p:cNvCxnSpPr/>
          <p:nvPr/>
        </p:nvCxnSpPr>
        <p:spPr>
          <a:xfrm>
            <a:off x="4786313" y="1851025"/>
            <a:ext cx="2301875" cy="0"/>
          </a:xfrm>
          <a:prstGeom prst="line">
            <a:avLst/>
          </a:prstGeom>
          <a:noFill/>
          <a:ln w="12700">
            <a:solidFill>
              <a:srgbClr val="33CCFF"/>
            </a:solidFill>
            <a:round/>
          </a:ln>
        </p:spPr>
      </p:cxnSp>
      <p:sp>
        <p:nvSpPr>
          <p:cNvPr id="30735" name="Rectangle 41" title=""/>
          <p:cNvSpPr/>
          <p:nvPr/>
        </p:nvSpPr>
        <p:spPr>
          <a:xfrm>
            <a:off x="5649913" y="1274763"/>
            <a:ext cx="1443037" cy="5730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lnSpc>
                <a:spcPct val="120000"/>
              </a:lnSpc>
            </a:pPr>
            <a:r>
              <a:rPr lang="zh-CN" altLang="en-US" sz="1000" b="1">
                <a:solidFill>
                  <a:srgbClr val="66CCFF"/>
                </a:solidFill>
                <a:latin typeface="Arial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000" b="1">
              <a:solidFill>
                <a:srgbClr val="66CCFF"/>
              </a:solidFill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800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800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cxnSp>
        <p:nvCxnSpPr>
          <p:cNvPr id="30736" name="Line 42" title=""/>
          <p:cNvCxnSpPr/>
          <p:nvPr/>
        </p:nvCxnSpPr>
        <p:spPr>
          <a:xfrm>
            <a:off x="5562600" y="3003550"/>
            <a:ext cx="2301875" cy="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</a:ln>
        </p:spPr>
      </p:cxnSp>
      <p:sp>
        <p:nvSpPr>
          <p:cNvPr id="30737" name="Rectangle 43" title=""/>
          <p:cNvSpPr/>
          <p:nvPr/>
        </p:nvSpPr>
        <p:spPr>
          <a:xfrm>
            <a:off x="6450013" y="2427288"/>
            <a:ext cx="1443037" cy="5730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lnSpc>
                <a:spcPct val="120000"/>
              </a:lnSpc>
            </a:pPr>
            <a:r>
              <a:rPr lang="zh-CN" altLang="en-US" sz="1000" b="1">
                <a:solidFill>
                  <a:srgbClr val="33CCFF"/>
                </a:solidFill>
                <a:latin typeface="Arial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000" b="1">
              <a:solidFill>
                <a:srgbClr val="33CCFF"/>
              </a:solidFill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800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800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cxnSp>
        <p:nvCxnSpPr>
          <p:cNvPr id="30738" name="Line 44" title=""/>
          <p:cNvCxnSpPr/>
          <p:nvPr/>
        </p:nvCxnSpPr>
        <p:spPr>
          <a:xfrm>
            <a:off x="1042988" y="3579813"/>
            <a:ext cx="1871662" cy="0"/>
          </a:xfrm>
          <a:prstGeom prst="line">
            <a:avLst/>
          </a:prstGeom>
          <a:noFill/>
          <a:ln w="12700">
            <a:solidFill>
              <a:srgbClr val="2D4454"/>
            </a:solidFill>
            <a:round/>
          </a:ln>
        </p:spPr>
      </p:cxnSp>
      <p:cxnSp>
        <p:nvCxnSpPr>
          <p:cNvPr id="30739" name="Line 45" title=""/>
          <p:cNvCxnSpPr/>
          <p:nvPr/>
        </p:nvCxnSpPr>
        <p:spPr>
          <a:xfrm>
            <a:off x="1797050" y="2422525"/>
            <a:ext cx="2301875" cy="0"/>
          </a:xfrm>
          <a:prstGeom prst="line">
            <a:avLst/>
          </a:prstGeom>
          <a:noFill/>
          <a:ln w="12700">
            <a:solidFill>
              <a:srgbClr val="FF9900"/>
            </a:solidFill>
            <a:round/>
          </a:ln>
        </p:spPr>
      </p:cxnSp>
      <p:sp>
        <p:nvSpPr>
          <p:cNvPr id="30740" name="Rectangle 46" title=""/>
          <p:cNvSpPr/>
          <p:nvPr/>
        </p:nvSpPr>
        <p:spPr>
          <a:xfrm>
            <a:off x="1763713" y="1851025"/>
            <a:ext cx="1443037" cy="5730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lnSpc>
                <a:spcPct val="120000"/>
              </a:lnSpc>
            </a:pPr>
            <a:r>
              <a:rPr lang="zh-CN" altLang="en-US" sz="1000" b="1">
                <a:solidFill>
                  <a:srgbClr val="66CCFF"/>
                </a:solidFill>
                <a:latin typeface="Arial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000" b="1">
              <a:solidFill>
                <a:srgbClr val="66CCFF"/>
              </a:solidFill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800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800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0741" name="Rectangle 47" title=""/>
          <p:cNvSpPr/>
          <p:nvPr/>
        </p:nvSpPr>
        <p:spPr>
          <a:xfrm>
            <a:off x="971550" y="3003550"/>
            <a:ext cx="1443038" cy="5715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lnSpc>
                <a:spcPct val="120000"/>
              </a:lnSpc>
            </a:pPr>
            <a:r>
              <a:rPr lang="zh-CN" altLang="en-US" sz="1000" b="1">
                <a:solidFill>
                  <a:srgbClr val="33CCFF"/>
                </a:solidFill>
                <a:latin typeface="Arial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000" b="1">
              <a:solidFill>
                <a:srgbClr val="33CCFF"/>
              </a:solidFill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800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800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0742" name="Text Box 48" title=""/>
          <p:cNvSpPr txBox="1"/>
          <p:nvPr/>
        </p:nvSpPr>
        <p:spPr>
          <a:xfrm>
            <a:off x="179388" y="482600"/>
            <a:ext cx="2770187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en-US" altLang="zh-CN" sz="1600" b="1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PART/04</a:t>
            </a:r>
            <a:r>
              <a:rPr lang="en-US" altLang="zh-CN" sz="1600" b="1">
                <a:solidFill>
                  <a:srgbClr val="FFFF00"/>
                </a:solidFill>
                <a:latin typeface="微软雅黑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>
                <a:solidFill>
                  <a:schemeClr val="bg1"/>
                </a:solidFill>
                <a:latin typeface="Arial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7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0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3" dur="5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8" dur="5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1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2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5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  <p:bldP spid="30730" grpId="0"/>
      <p:bldP spid="30731" grpId="0"/>
      <p:bldP spid="30732" grpId="0"/>
      <p:bldP spid="30733" grpId="0"/>
      <p:bldP spid="30735" grpId="0"/>
      <p:bldP spid="30737" grpId="0"/>
      <p:bldP spid="30740" grpId="0"/>
      <p:bldP spid="30741" grpId="0"/>
      <p:bldP spid="3074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 title=""/>
        <p:cNvGrpSpPr/>
        <p:nvPr/>
      </p:nvGrpSpPr>
      <p:grpSpPr/>
      <p:grpSp>
        <p:nvGrpSpPr>
          <p:cNvPr id="31746" name="Group 2" title=""/>
          <p:cNvGrpSpPr/>
          <p:nvPr/>
        </p:nvGrpSpPr>
        <p:grpSpPr>
          <a:xfrm>
            <a:off x="166688" y="412750"/>
            <a:ext cx="3108325" cy="469900"/>
            <a:chOff x="105" y="304"/>
            <a:chExt cx="1511" cy="262"/>
          </a:xfrm>
        </p:grpSpPr>
        <p:sp>
          <p:nvSpPr>
            <p:cNvPr id="31747" name="Freeform 3" title=""/>
            <p:cNvSpPr/>
            <p:nvPr/>
          </p:nvSpPr>
          <p:spPr>
            <a:xfrm>
              <a:off x="105" y="304"/>
              <a:ext cx="1511" cy="262"/>
            </a:xfrm>
            <a:custGeom>
              <a:cxnLst>
                <a:cxn ang="0">
                  <a:pos x="517" y="87"/>
                </a:cxn>
                <a:cxn ang="0">
                  <a:pos x="0" y="87"/>
                </a:cxn>
                <a:cxn ang="0">
                  <a:pos x="0" y="0"/>
                </a:cxn>
                <a:cxn ang="0">
                  <a:pos x="517" y="0"/>
                </a:cxn>
                <a:cxn ang="0">
                  <a:pos x="482" y="44"/>
                </a:cxn>
                <a:cxn ang="0">
                  <a:pos x="517" y="87"/>
                </a:cxn>
              </a:cxnLst>
              <a:rect l="l" t="t" r="r" b="b"/>
              <a:pathLst>
                <a:path w="2161" h="378">
                  <a:moveTo>
                    <a:pt x="2161" y="378"/>
                  </a:moveTo>
                  <a:lnTo>
                    <a:pt x="0" y="378"/>
                  </a:lnTo>
                  <a:lnTo>
                    <a:pt x="0" y="0"/>
                  </a:lnTo>
                  <a:lnTo>
                    <a:pt x="2161" y="0"/>
                  </a:lnTo>
                  <a:lnTo>
                    <a:pt x="2017" y="189"/>
                  </a:lnTo>
                  <a:lnTo>
                    <a:pt x="2161" y="378"/>
                  </a:lnTo>
                  <a:close/>
                </a:path>
              </a:pathLst>
            </a:custGeom>
            <a:solidFill>
              <a:srgbClr val="26C6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1748" name="Freeform 4" title=""/>
            <p:cNvSpPr/>
            <p:nvPr/>
          </p:nvSpPr>
          <p:spPr>
            <a:xfrm>
              <a:off x="107" y="332"/>
              <a:ext cx="1444" cy="206"/>
            </a:xfrm>
            <a:custGeom>
              <a:cxnLst>
                <a:cxn ang="0">
                  <a:pos x="0" y="0"/>
                </a:cxn>
                <a:cxn ang="0">
                  <a:pos x="482" y="0"/>
                </a:cxn>
                <a:cxn ang="0">
                  <a:pos x="456" y="34"/>
                </a:cxn>
                <a:cxn ang="0">
                  <a:pos x="482" y="68"/>
                </a:cxn>
                <a:cxn ang="0">
                  <a:pos x="0" y="68"/>
                </a:cxn>
              </a:cxnLst>
              <a:rect l="l" t="t" r="r" b="b"/>
              <a:pathLst>
                <a:path w="2081" h="298">
                  <a:moveTo>
                    <a:pt x="0" y="0"/>
                  </a:moveTo>
                  <a:lnTo>
                    <a:pt x="2081" y="0"/>
                  </a:lnTo>
                  <a:lnTo>
                    <a:pt x="1967" y="149"/>
                  </a:lnTo>
                  <a:lnTo>
                    <a:pt x="2081" y="298"/>
                  </a:lnTo>
                  <a:lnTo>
                    <a:pt x="0" y="298"/>
                  </a:lnTo>
                </a:path>
              </a:pathLst>
            </a:custGeom>
            <a:noFill/>
            <a:ln w="12700">
              <a:solidFill>
                <a:srgbClr val="EDE8C8"/>
              </a:solidFill>
              <a:prstDash val="dash"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sp>
        <p:nvSpPr>
          <p:cNvPr id="31749" name="Freeform 26" title=""/>
          <p:cNvSpPr/>
          <p:nvPr/>
        </p:nvSpPr>
        <p:spPr>
          <a:xfrm>
            <a:off x="4657725" y="1995488"/>
            <a:ext cx="1758950" cy="1839912"/>
          </a:xfrm>
          <a:custGeom>
            <a:cxnLst>
              <a:cxn ang="0">
                <a:pos x="0" y="0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0" y="0"/>
              </a:cxn>
            </a:cxnLst>
            <a:rect l="l" t="t" r="r" b="b"/>
            <a:pathLst>
              <a:path w="1108" h="1159">
                <a:moveTo>
                  <a:pt x="0" y="0"/>
                </a:moveTo>
                <a:lnTo>
                  <a:pt x="0" y="1159"/>
                </a:lnTo>
                <a:lnTo>
                  <a:pt x="816" y="1159"/>
                </a:lnTo>
                <a:lnTo>
                  <a:pt x="1108" y="589"/>
                </a:lnTo>
                <a:lnTo>
                  <a:pt x="816" y="0"/>
                </a:lnTo>
                <a:lnTo>
                  <a:pt x="0" y="0"/>
                </a:lnTo>
                <a:close/>
              </a:path>
            </a:pathLst>
          </a:custGeom>
          <a:solidFill>
            <a:srgbClr val="2D4454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31750" name="Freeform 27" title=""/>
          <p:cNvSpPr>
            <a:spLocks noEditPoints="1"/>
          </p:cNvSpPr>
          <p:nvPr/>
        </p:nvSpPr>
        <p:spPr>
          <a:xfrm>
            <a:off x="5387975" y="2478088"/>
            <a:ext cx="307975" cy="884237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30" h="86">
                <a:moveTo>
                  <a:pt x="30" y="56"/>
                </a:moveTo>
                <a:cubicBezTo>
                  <a:pt x="24" y="56"/>
                  <a:pt x="24" y="56"/>
                  <a:pt x="24" y="56"/>
                </a:cubicBezTo>
                <a:cubicBezTo>
                  <a:pt x="24" y="86"/>
                  <a:pt x="24" y="86"/>
                  <a:pt x="24" y="86"/>
                </a:cubicBezTo>
                <a:cubicBezTo>
                  <a:pt x="17" y="86"/>
                  <a:pt x="17" y="86"/>
                  <a:pt x="17" y="86"/>
                </a:cubicBezTo>
                <a:cubicBezTo>
                  <a:pt x="17" y="56"/>
                  <a:pt x="17" y="56"/>
                  <a:pt x="17" y="56"/>
                </a:cubicBezTo>
                <a:cubicBezTo>
                  <a:pt x="13" y="56"/>
                  <a:pt x="13" y="56"/>
                  <a:pt x="13" y="56"/>
                </a:cubicBezTo>
                <a:cubicBezTo>
                  <a:pt x="13" y="86"/>
                  <a:pt x="13" y="86"/>
                  <a:pt x="13" y="86"/>
                </a:cubicBezTo>
                <a:cubicBezTo>
                  <a:pt x="6" y="86"/>
                  <a:pt x="6" y="86"/>
                  <a:pt x="6" y="86"/>
                </a:cubicBezTo>
                <a:cubicBezTo>
                  <a:pt x="6" y="56"/>
                  <a:pt x="6" y="56"/>
                  <a:pt x="6" y="56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24"/>
                  <a:pt x="1" y="22"/>
                  <a:pt x="3" y="20"/>
                </a:cubicBezTo>
                <a:cubicBezTo>
                  <a:pt x="5" y="18"/>
                  <a:pt x="7" y="17"/>
                  <a:pt x="9" y="16"/>
                </a:cubicBezTo>
                <a:cubicBezTo>
                  <a:pt x="12" y="15"/>
                  <a:pt x="14" y="15"/>
                  <a:pt x="15" y="15"/>
                </a:cubicBezTo>
                <a:cubicBezTo>
                  <a:pt x="18" y="15"/>
                  <a:pt x="20" y="16"/>
                  <a:pt x="23" y="17"/>
                </a:cubicBezTo>
                <a:cubicBezTo>
                  <a:pt x="26" y="19"/>
                  <a:pt x="28" y="21"/>
                  <a:pt x="29" y="24"/>
                </a:cubicBezTo>
                <a:cubicBezTo>
                  <a:pt x="30" y="25"/>
                  <a:pt x="30" y="26"/>
                  <a:pt x="30" y="26"/>
                </a:cubicBezTo>
                <a:lnTo>
                  <a:pt x="30" y="56"/>
                </a:lnTo>
                <a:close/>
                <a:moveTo>
                  <a:pt x="22" y="6"/>
                </a:moveTo>
                <a:cubicBezTo>
                  <a:pt x="22" y="8"/>
                  <a:pt x="21" y="9"/>
                  <a:pt x="20" y="11"/>
                </a:cubicBezTo>
                <a:cubicBezTo>
                  <a:pt x="18" y="12"/>
                  <a:pt x="17" y="12"/>
                  <a:pt x="15" y="12"/>
                </a:cubicBezTo>
                <a:cubicBezTo>
                  <a:pt x="13" y="12"/>
                  <a:pt x="12" y="12"/>
                  <a:pt x="10" y="11"/>
                </a:cubicBezTo>
                <a:cubicBezTo>
                  <a:pt x="9" y="9"/>
                  <a:pt x="9" y="8"/>
                  <a:pt x="9" y="6"/>
                </a:cubicBezTo>
                <a:cubicBezTo>
                  <a:pt x="9" y="4"/>
                  <a:pt x="9" y="3"/>
                  <a:pt x="11" y="2"/>
                </a:cubicBezTo>
                <a:cubicBezTo>
                  <a:pt x="12" y="0"/>
                  <a:pt x="13" y="0"/>
                  <a:pt x="15" y="0"/>
                </a:cubicBezTo>
                <a:cubicBezTo>
                  <a:pt x="17" y="0"/>
                  <a:pt x="18" y="0"/>
                  <a:pt x="20" y="2"/>
                </a:cubicBezTo>
                <a:cubicBezTo>
                  <a:pt x="21" y="3"/>
                  <a:pt x="22" y="4"/>
                  <a:pt x="22" y="6"/>
                </a:cubicBezTo>
                <a:close/>
              </a:path>
            </a:pathLst>
          </a:custGeom>
          <a:solidFill>
            <a:srgbClr val="FFFFFF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31751" name="Freeform 28" title=""/>
          <p:cNvSpPr/>
          <p:nvPr/>
        </p:nvSpPr>
        <p:spPr>
          <a:xfrm>
            <a:off x="2743200" y="1995488"/>
            <a:ext cx="1758950" cy="1839912"/>
          </a:xfrm>
          <a:custGeom>
            <a:cxnLst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0"/>
              </a:cxn>
            </a:cxnLst>
            <a:rect l="l" t="t" r="r" b="b"/>
            <a:pathLst>
              <a:path w="1108" h="1159">
                <a:moveTo>
                  <a:pt x="1108" y="0"/>
                </a:moveTo>
                <a:lnTo>
                  <a:pt x="1108" y="1159"/>
                </a:lnTo>
                <a:lnTo>
                  <a:pt x="292" y="1159"/>
                </a:lnTo>
                <a:lnTo>
                  <a:pt x="0" y="589"/>
                </a:lnTo>
                <a:lnTo>
                  <a:pt x="292" y="0"/>
                </a:lnTo>
                <a:lnTo>
                  <a:pt x="1108" y="0"/>
                </a:lnTo>
                <a:close/>
              </a:path>
            </a:pathLst>
          </a:custGeom>
          <a:solidFill>
            <a:srgbClr val="33CCFF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31752" name="Freeform 29" title=""/>
          <p:cNvSpPr>
            <a:spLocks noEditPoints="1"/>
          </p:cNvSpPr>
          <p:nvPr/>
        </p:nvSpPr>
        <p:spPr>
          <a:xfrm>
            <a:off x="3422650" y="2395538"/>
            <a:ext cx="482600" cy="1049337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47" h="102">
                <a:moveTo>
                  <a:pt x="44" y="59"/>
                </a:moveTo>
                <a:cubicBezTo>
                  <a:pt x="45" y="59"/>
                  <a:pt x="46" y="58"/>
                  <a:pt x="47" y="58"/>
                </a:cubicBezTo>
                <a:cubicBezTo>
                  <a:pt x="33" y="24"/>
                  <a:pt x="33" y="24"/>
                  <a:pt x="33" y="24"/>
                </a:cubicBezTo>
                <a:cubicBezTo>
                  <a:pt x="14" y="24"/>
                  <a:pt x="14" y="24"/>
                  <a:pt x="14" y="24"/>
                </a:cubicBezTo>
                <a:cubicBezTo>
                  <a:pt x="0" y="58"/>
                  <a:pt x="0" y="58"/>
                  <a:pt x="0" y="58"/>
                </a:cubicBezTo>
                <a:cubicBezTo>
                  <a:pt x="3" y="59"/>
                  <a:pt x="3" y="59"/>
                  <a:pt x="3" y="59"/>
                </a:cubicBezTo>
                <a:cubicBezTo>
                  <a:pt x="16" y="35"/>
                  <a:pt x="16" y="35"/>
                  <a:pt x="16" y="35"/>
                </a:cubicBezTo>
                <a:cubicBezTo>
                  <a:pt x="18" y="46"/>
                  <a:pt x="18" y="46"/>
                  <a:pt x="18" y="46"/>
                </a:cubicBezTo>
                <a:cubicBezTo>
                  <a:pt x="4" y="69"/>
                  <a:pt x="4" y="69"/>
                  <a:pt x="4" y="69"/>
                </a:cubicBezTo>
                <a:cubicBezTo>
                  <a:pt x="18" y="69"/>
                  <a:pt x="18" y="69"/>
                  <a:pt x="18" y="69"/>
                </a:cubicBezTo>
                <a:cubicBezTo>
                  <a:pt x="22" y="102"/>
                  <a:pt x="22" y="102"/>
                  <a:pt x="22" y="102"/>
                </a:cubicBezTo>
                <a:cubicBezTo>
                  <a:pt x="26" y="102"/>
                  <a:pt x="26" y="102"/>
                  <a:pt x="26" y="102"/>
                </a:cubicBezTo>
                <a:cubicBezTo>
                  <a:pt x="29" y="69"/>
                  <a:pt x="29" y="69"/>
                  <a:pt x="29" y="69"/>
                </a:cubicBezTo>
                <a:cubicBezTo>
                  <a:pt x="42" y="69"/>
                  <a:pt x="42" y="69"/>
                  <a:pt x="42" y="69"/>
                </a:cubicBezTo>
                <a:cubicBezTo>
                  <a:pt x="29" y="46"/>
                  <a:pt x="29" y="46"/>
                  <a:pt x="29" y="46"/>
                </a:cubicBezTo>
                <a:cubicBezTo>
                  <a:pt x="31" y="35"/>
                  <a:pt x="31" y="35"/>
                  <a:pt x="31" y="35"/>
                </a:cubicBezTo>
                <a:lnTo>
                  <a:pt x="44" y="59"/>
                </a:lnTo>
                <a:close/>
                <a:moveTo>
                  <a:pt x="23" y="16"/>
                </a:moveTo>
                <a:cubicBezTo>
                  <a:pt x="25" y="16"/>
                  <a:pt x="27" y="15"/>
                  <a:pt x="28" y="13"/>
                </a:cubicBezTo>
                <a:cubicBezTo>
                  <a:pt x="30" y="12"/>
                  <a:pt x="31" y="10"/>
                  <a:pt x="31" y="8"/>
                </a:cubicBezTo>
                <a:cubicBezTo>
                  <a:pt x="31" y="6"/>
                  <a:pt x="30" y="4"/>
                  <a:pt x="28" y="2"/>
                </a:cubicBezTo>
                <a:cubicBezTo>
                  <a:pt x="27" y="1"/>
                  <a:pt x="25" y="0"/>
                  <a:pt x="23" y="0"/>
                </a:cubicBezTo>
                <a:cubicBezTo>
                  <a:pt x="21" y="0"/>
                  <a:pt x="19" y="1"/>
                  <a:pt x="17" y="2"/>
                </a:cubicBezTo>
                <a:cubicBezTo>
                  <a:pt x="16" y="4"/>
                  <a:pt x="15" y="6"/>
                  <a:pt x="15" y="8"/>
                </a:cubicBezTo>
                <a:cubicBezTo>
                  <a:pt x="15" y="10"/>
                  <a:pt x="16" y="12"/>
                  <a:pt x="17" y="13"/>
                </a:cubicBezTo>
                <a:cubicBezTo>
                  <a:pt x="19" y="15"/>
                  <a:pt x="21" y="16"/>
                  <a:pt x="23" y="16"/>
                </a:cubicBezTo>
                <a:close/>
              </a:path>
            </a:pathLst>
          </a:custGeom>
          <a:solidFill>
            <a:srgbClr val="FFFFFF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31753" name="Text Box 30" title=""/>
          <p:cNvSpPr txBox="1"/>
          <p:nvPr/>
        </p:nvSpPr>
        <p:spPr>
          <a:xfrm>
            <a:off x="2859088" y="2787650"/>
            <a:ext cx="512762" cy="2746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FF9900"/>
              </a:buClr>
            </a:pPr>
            <a:r>
              <a:rPr lang="en-US" altLang="zh-CN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25%</a:t>
            </a:r>
            <a:endParaRPr lang="en-US" altLang="zh-CN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754" name="Text Box 31" title=""/>
          <p:cNvSpPr txBox="1"/>
          <p:nvPr/>
        </p:nvSpPr>
        <p:spPr>
          <a:xfrm>
            <a:off x="4783138" y="2787650"/>
            <a:ext cx="512762" cy="2746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FF9900"/>
              </a:buClr>
            </a:pPr>
            <a:r>
              <a:rPr lang="en-US" altLang="zh-CN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75%</a:t>
            </a:r>
            <a:endParaRPr lang="en-US" altLang="zh-CN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755" name="Text Box 32" title=""/>
          <p:cNvSpPr txBox="1"/>
          <p:nvPr/>
        </p:nvSpPr>
        <p:spPr>
          <a:xfrm>
            <a:off x="4064000" y="2787650"/>
            <a:ext cx="300038" cy="2746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FF9900"/>
              </a:buClr>
            </a:pPr>
            <a:r>
              <a:rPr lang="en-US" altLang="zh-CN" b="1">
                <a:solidFill>
                  <a:schemeClr val="bg1"/>
                </a:solidFill>
                <a:latin typeface="微软雅黑" pitchFamily="34" charset="-122"/>
                <a:ea typeface="微软雅黑" panose="020b0503020204020204" pitchFamily="34" charset="-122"/>
              </a:rPr>
              <a:t>+</a:t>
            </a:r>
            <a:endParaRPr lang="en-US" altLang="zh-CN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756" name="Text Box 33" title=""/>
          <p:cNvSpPr txBox="1"/>
          <p:nvPr/>
        </p:nvSpPr>
        <p:spPr>
          <a:xfrm>
            <a:off x="5903913" y="2787650"/>
            <a:ext cx="250825" cy="2746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FF9900"/>
              </a:buClr>
            </a:pPr>
            <a:r>
              <a:rPr lang="en-US" altLang="zh-CN" b="1">
                <a:solidFill>
                  <a:schemeClr val="bg1"/>
                </a:solidFill>
                <a:latin typeface="微软雅黑" pitchFamily="34" charset="-122"/>
                <a:ea typeface="微软雅黑" panose="020b0503020204020204" pitchFamily="34" charset="-122"/>
              </a:rPr>
              <a:t>-</a:t>
            </a:r>
            <a:endParaRPr lang="en-US" altLang="zh-CN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757" name="Rectangle 34" title=""/>
          <p:cNvSpPr/>
          <p:nvPr/>
        </p:nvSpPr>
        <p:spPr>
          <a:xfrm>
            <a:off x="6618288" y="1917700"/>
            <a:ext cx="2073275" cy="2043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zh-CN" altLang="en-US" sz="1400" b="1">
                <a:solidFill>
                  <a:srgbClr val="66CCFF"/>
                </a:solidFill>
                <a:latin typeface="Arial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400" b="1">
              <a:solidFill>
                <a:srgbClr val="66CCFF"/>
              </a:solidFill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/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1758" name="Rectangle 35" title=""/>
          <p:cNvSpPr/>
          <p:nvPr/>
        </p:nvSpPr>
        <p:spPr>
          <a:xfrm>
            <a:off x="476250" y="1917700"/>
            <a:ext cx="2073275" cy="2043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zh-CN" altLang="en-US" sz="1400" b="1">
                <a:solidFill>
                  <a:srgbClr val="66CCFF"/>
                </a:solidFill>
                <a:latin typeface="Arial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400" b="1">
              <a:solidFill>
                <a:srgbClr val="66CCFF"/>
              </a:solidFill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/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1759" name="Text Box 36" title=""/>
          <p:cNvSpPr txBox="1"/>
          <p:nvPr/>
        </p:nvSpPr>
        <p:spPr>
          <a:xfrm>
            <a:off x="179388" y="482600"/>
            <a:ext cx="2770187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en-US" altLang="zh-CN" sz="1600" b="1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PART/04</a:t>
            </a:r>
            <a:r>
              <a:rPr lang="en-US" altLang="zh-CN" sz="1600" b="1">
                <a:solidFill>
                  <a:srgbClr val="FFFF00"/>
                </a:solidFill>
                <a:latin typeface="微软雅黑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>
                <a:solidFill>
                  <a:schemeClr val="bg1"/>
                </a:solidFill>
                <a:latin typeface="Arial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7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6" presetClass="emph" presetSubtype="0" autoRev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18" dur="150" fill="hold"/>
                                        <p:tgtEl>
                                          <p:spTgt spid="31752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6" presetClass="emph" presetSubtype="0" autoRev="1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animScale>
                                      <p:cBhvr>
                                        <p:cTn id="24" dur="150" fill="hold"/>
                                        <p:tgtEl>
                                          <p:spTgt spid="3175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6" presetClass="emph" presetSubtype="0" autoRev="1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30" dur="150" fill="hold"/>
                                        <p:tgtEl>
                                          <p:spTgt spid="3175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1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3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6" presetClass="emph" presetSubtype="0" autoRev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42" dur="150" fill="hold"/>
                                        <p:tgtEl>
                                          <p:spTgt spid="31750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6" presetClass="emph" presetSubtype="0" autoRev="1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animScale>
                                      <p:cBhvr>
                                        <p:cTn id="48" dur="150" fill="hold"/>
                                        <p:tgtEl>
                                          <p:spTgt spid="31754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6" presetClass="emph" presetSubtype="0" autoRev="1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54" dur="150" fill="hold"/>
                                        <p:tgtEl>
                                          <p:spTgt spid="3175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1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7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3" grpId="0"/>
      <p:bldP spid="31753" grpId="1"/>
      <p:bldP spid="31754" grpId="0"/>
      <p:bldP spid="31754" grpId="1"/>
      <p:bldP spid="31755" grpId="0"/>
      <p:bldP spid="31755" grpId="1"/>
      <p:bldP spid="31756" grpId="0"/>
      <p:bldP spid="31756" grpId="1"/>
      <p:bldP spid="31757" grpId="0"/>
      <p:bldP spid="31758" grpId="0"/>
      <p:bldP spid="3175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 title=""/>
        <p:cNvGrpSpPr/>
        <p:nvPr/>
      </p:nvGrpSpPr>
      <p:grpSpPr/>
      <p:grpSp>
        <p:nvGrpSpPr>
          <p:cNvPr id="32770" name="Group 2" title=""/>
          <p:cNvGrpSpPr/>
          <p:nvPr/>
        </p:nvGrpSpPr>
        <p:grpSpPr>
          <a:xfrm>
            <a:off x="166688" y="412750"/>
            <a:ext cx="3108325" cy="469900"/>
            <a:chOff x="105" y="304"/>
            <a:chExt cx="1511" cy="262"/>
          </a:xfrm>
        </p:grpSpPr>
        <p:sp>
          <p:nvSpPr>
            <p:cNvPr id="32771" name="Freeform 3" title=""/>
            <p:cNvSpPr/>
            <p:nvPr/>
          </p:nvSpPr>
          <p:spPr>
            <a:xfrm>
              <a:off x="105" y="304"/>
              <a:ext cx="1511" cy="262"/>
            </a:xfrm>
            <a:custGeom>
              <a:cxnLst>
                <a:cxn ang="0">
                  <a:pos x="517" y="87"/>
                </a:cxn>
                <a:cxn ang="0">
                  <a:pos x="0" y="87"/>
                </a:cxn>
                <a:cxn ang="0">
                  <a:pos x="0" y="0"/>
                </a:cxn>
                <a:cxn ang="0">
                  <a:pos x="517" y="0"/>
                </a:cxn>
                <a:cxn ang="0">
                  <a:pos x="482" y="44"/>
                </a:cxn>
                <a:cxn ang="0">
                  <a:pos x="517" y="87"/>
                </a:cxn>
              </a:cxnLst>
              <a:rect l="l" t="t" r="r" b="b"/>
              <a:pathLst>
                <a:path w="2161" h="378">
                  <a:moveTo>
                    <a:pt x="2161" y="378"/>
                  </a:moveTo>
                  <a:lnTo>
                    <a:pt x="0" y="378"/>
                  </a:lnTo>
                  <a:lnTo>
                    <a:pt x="0" y="0"/>
                  </a:lnTo>
                  <a:lnTo>
                    <a:pt x="2161" y="0"/>
                  </a:lnTo>
                  <a:lnTo>
                    <a:pt x="2017" y="189"/>
                  </a:lnTo>
                  <a:lnTo>
                    <a:pt x="2161" y="378"/>
                  </a:lnTo>
                  <a:close/>
                </a:path>
              </a:pathLst>
            </a:custGeom>
            <a:solidFill>
              <a:srgbClr val="26C6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2772" name="Freeform 4" title=""/>
            <p:cNvSpPr/>
            <p:nvPr/>
          </p:nvSpPr>
          <p:spPr>
            <a:xfrm>
              <a:off x="107" y="332"/>
              <a:ext cx="1444" cy="206"/>
            </a:xfrm>
            <a:custGeom>
              <a:cxnLst>
                <a:cxn ang="0">
                  <a:pos x="0" y="0"/>
                </a:cxn>
                <a:cxn ang="0">
                  <a:pos x="482" y="0"/>
                </a:cxn>
                <a:cxn ang="0">
                  <a:pos x="456" y="34"/>
                </a:cxn>
                <a:cxn ang="0">
                  <a:pos x="482" y="68"/>
                </a:cxn>
                <a:cxn ang="0">
                  <a:pos x="0" y="68"/>
                </a:cxn>
              </a:cxnLst>
              <a:rect l="l" t="t" r="r" b="b"/>
              <a:pathLst>
                <a:path w="2081" h="298">
                  <a:moveTo>
                    <a:pt x="0" y="0"/>
                  </a:moveTo>
                  <a:lnTo>
                    <a:pt x="2081" y="0"/>
                  </a:lnTo>
                  <a:lnTo>
                    <a:pt x="1967" y="149"/>
                  </a:lnTo>
                  <a:lnTo>
                    <a:pt x="2081" y="298"/>
                  </a:lnTo>
                  <a:lnTo>
                    <a:pt x="0" y="298"/>
                  </a:lnTo>
                </a:path>
              </a:pathLst>
            </a:custGeom>
            <a:noFill/>
            <a:ln w="12700">
              <a:solidFill>
                <a:srgbClr val="EDE8C8"/>
              </a:solidFill>
              <a:prstDash val="dash"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sp>
        <p:nvSpPr>
          <p:cNvPr id="32773" name="Oval 28" title=""/>
          <p:cNvSpPr/>
          <p:nvPr/>
        </p:nvSpPr>
        <p:spPr>
          <a:xfrm>
            <a:off x="977900" y="1493838"/>
            <a:ext cx="2814638" cy="2813050"/>
          </a:xfrm>
          <a:prstGeom prst="ellipse">
            <a:avLst/>
          </a:prstGeom>
          <a:solidFill>
            <a:srgbClr val="33CCFF"/>
          </a:solidFill>
          <a:ln>
            <a:noFill/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FF9900"/>
              </a:buClr>
              <a:buFont typeface="Wingdings" pitchFamily="2" charset="2"/>
              <a:buChar char="n"/>
            </a:pPr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32774" name="Oval 29" title=""/>
          <p:cNvSpPr/>
          <p:nvPr/>
        </p:nvSpPr>
        <p:spPr>
          <a:xfrm>
            <a:off x="1276350" y="2090738"/>
            <a:ext cx="2217738" cy="2216150"/>
          </a:xfrm>
          <a:prstGeom prst="ellipse">
            <a:avLst/>
          </a:prstGeom>
          <a:solidFill>
            <a:srgbClr val="FF9900"/>
          </a:solidFill>
          <a:ln>
            <a:noFill/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FF9900"/>
              </a:buClr>
              <a:buFont typeface="Wingdings" pitchFamily="2" charset="2"/>
              <a:buChar char="n"/>
            </a:pPr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32775" name="Oval 30" title=""/>
          <p:cNvSpPr/>
          <p:nvPr/>
        </p:nvSpPr>
        <p:spPr>
          <a:xfrm>
            <a:off x="1533525" y="2598738"/>
            <a:ext cx="1703388" cy="1708150"/>
          </a:xfrm>
          <a:prstGeom prst="ellipse">
            <a:avLst/>
          </a:prstGeom>
          <a:solidFill>
            <a:srgbClr val="C0C0C0"/>
          </a:solidFill>
          <a:ln>
            <a:noFill/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FF9900"/>
              </a:buClr>
              <a:buFont typeface="Wingdings" pitchFamily="2" charset="2"/>
              <a:buChar char="n"/>
            </a:pPr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32776" name="Oval 31" title=""/>
          <p:cNvSpPr/>
          <p:nvPr/>
        </p:nvSpPr>
        <p:spPr>
          <a:xfrm>
            <a:off x="1820863" y="3171825"/>
            <a:ext cx="1128712" cy="1135063"/>
          </a:xfrm>
          <a:prstGeom prst="ellipse">
            <a:avLst/>
          </a:prstGeom>
          <a:solidFill>
            <a:srgbClr val="2D4454"/>
          </a:solidFill>
          <a:ln>
            <a:noFill/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FF9900"/>
              </a:buClr>
              <a:buFont typeface="Wingdings" pitchFamily="2" charset="2"/>
              <a:buChar char="n"/>
            </a:pPr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32777" name="Rectangle 32"/>
          <p:cNvSpPr>
            <a:spLocks noChangeArrowheads="1"/>
          </p:cNvSpPr>
          <p:nvPr/>
        </p:nvSpPr>
        <p:spPr bwMode="auto">
          <a:xfrm>
            <a:off x="1962150" y="3681413"/>
            <a:ext cx="846138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lvl="0" indent="0" eaLnBrk="1" hangingPunct="0"/>
            <a:r>
              <a:rPr lang="zh-CN" altLang="en-US" sz="1100" spc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  <p:sp>
        <p:nvSpPr>
          <p:cNvPr id="32778" name="Rectangle 33"/>
          <p:cNvSpPr>
            <a:spLocks noChangeArrowheads="1"/>
          </p:cNvSpPr>
          <p:nvPr/>
        </p:nvSpPr>
        <p:spPr bwMode="auto">
          <a:xfrm>
            <a:off x="1962150" y="2867025"/>
            <a:ext cx="846138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lvl="0" indent="0" eaLnBrk="1" hangingPunct="0"/>
            <a:r>
              <a:rPr lang="zh-CN" altLang="en-US" sz="1100" spc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  <p:sp>
        <p:nvSpPr>
          <p:cNvPr id="32779" name="Rectangle 34"/>
          <p:cNvSpPr>
            <a:spLocks noChangeArrowheads="1"/>
          </p:cNvSpPr>
          <p:nvPr/>
        </p:nvSpPr>
        <p:spPr bwMode="auto">
          <a:xfrm>
            <a:off x="1962150" y="2282825"/>
            <a:ext cx="846138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lvl="0" indent="0" eaLnBrk="1" hangingPunct="0"/>
            <a:r>
              <a:rPr lang="zh-CN" altLang="en-US" sz="1100" spc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  <p:sp>
        <p:nvSpPr>
          <p:cNvPr id="32780" name="Rectangle 35"/>
          <p:cNvSpPr>
            <a:spLocks noChangeArrowheads="1"/>
          </p:cNvSpPr>
          <p:nvPr/>
        </p:nvSpPr>
        <p:spPr bwMode="auto">
          <a:xfrm>
            <a:off x="1962150" y="1738313"/>
            <a:ext cx="846138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lvl="0" indent="0" eaLnBrk="1" hangingPunct="0"/>
            <a:r>
              <a:rPr lang="zh-CN" altLang="en-US" sz="1100" spc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  <p:sp>
        <p:nvSpPr>
          <p:cNvPr id="32781" name="Text Box 38" title=""/>
          <p:cNvSpPr txBox="1"/>
          <p:nvPr/>
        </p:nvSpPr>
        <p:spPr>
          <a:xfrm>
            <a:off x="5218113" y="1493838"/>
            <a:ext cx="2562225" cy="12366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lnSpc>
                <a:spcPct val="120000"/>
              </a:lnSpc>
            </a:pPr>
            <a:r>
              <a:rPr lang="zh-CN" altLang="en-US" b="1">
                <a:solidFill>
                  <a:srgbClr val="33CCFF"/>
                </a:solidFill>
                <a:latin typeface="Arial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b="1">
              <a:solidFill>
                <a:srgbClr val="33CCFF"/>
              </a:solidFill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1000">
                <a:latin typeface="Arial" pitchFamily="34" charset="0"/>
                <a:ea typeface="微软雅黑" panose="020b0503020204020204" pitchFamily="34" charset="-122"/>
              </a:rPr>
              <a:t>单击添加文本 单击添加文本 单击添加文本</a:t>
            </a:r>
            <a:endParaRPr lang="zh-CN" altLang="en-US" sz="1000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1000">
                <a:latin typeface="Arial" pitchFamily="34" charset="0"/>
                <a:ea typeface="微软雅黑" panose="020b0503020204020204" pitchFamily="34" charset="-122"/>
              </a:rPr>
              <a:t>单击添加文本 单击添加文本 单击添加文本</a:t>
            </a:r>
            <a:endParaRPr lang="zh-CN" altLang="en-US" sz="1000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1000">
                <a:latin typeface="Arial" pitchFamily="34" charset="0"/>
                <a:ea typeface="微软雅黑" panose="020b0503020204020204" pitchFamily="34" charset="-122"/>
              </a:rPr>
              <a:t>单击添加文本 单击添加文本 单击添加文本</a:t>
            </a:r>
            <a:endParaRPr lang="zh-CN" altLang="en-US" sz="1000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1000">
                <a:latin typeface="Arial" pitchFamily="34" charset="0"/>
                <a:ea typeface="微软雅黑" panose="020b0503020204020204" pitchFamily="34" charset="-122"/>
              </a:rPr>
              <a:t>单击添加文本 单击添加文本 单击添加文本</a:t>
            </a:r>
            <a:endParaRPr lang="zh-CN" altLang="en-US" sz="1000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1000">
                <a:latin typeface="Arial" pitchFamily="34" charset="0"/>
                <a:ea typeface="微软雅黑" panose="020b0503020204020204" pitchFamily="34" charset="-122"/>
              </a:rPr>
              <a:t>单击添加文本 单击添加文本 单击添加文本</a:t>
            </a:r>
            <a:endParaRPr lang="zh-CN" altLang="en-US" sz="100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2782" name="Freeform 37" title=""/>
          <p:cNvSpPr>
            <a:spLocks noEditPoints="1"/>
          </p:cNvSpPr>
          <p:nvPr/>
        </p:nvSpPr>
        <p:spPr>
          <a:xfrm>
            <a:off x="4930775" y="3168650"/>
            <a:ext cx="290513" cy="331788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57" h="65">
                <a:moveTo>
                  <a:pt x="8" y="0"/>
                </a:moveTo>
                <a:cubicBezTo>
                  <a:pt x="38" y="0"/>
                  <a:pt x="38" y="0"/>
                  <a:pt x="38" y="0"/>
                </a:cubicBezTo>
                <a:cubicBezTo>
                  <a:pt x="38" y="4"/>
                  <a:pt x="38" y="4"/>
                  <a:pt x="38" y="4"/>
                </a:cubicBezTo>
                <a:cubicBezTo>
                  <a:pt x="40" y="4"/>
                  <a:pt x="42" y="5"/>
                  <a:pt x="43" y="6"/>
                </a:cubicBezTo>
                <a:cubicBezTo>
                  <a:pt x="45" y="8"/>
                  <a:pt x="46" y="10"/>
                  <a:pt x="46" y="12"/>
                </a:cubicBezTo>
                <a:cubicBezTo>
                  <a:pt x="46" y="37"/>
                  <a:pt x="46" y="37"/>
                  <a:pt x="46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2" y="12"/>
                  <a:pt x="42" y="12"/>
                  <a:pt x="42" y="12"/>
                </a:cubicBezTo>
                <a:cubicBezTo>
                  <a:pt x="42" y="11"/>
                  <a:pt x="42" y="10"/>
                  <a:pt x="41" y="9"/>
                </a:cubicBezTo>
                <a:cubicBezTo>
                  <a:pt x="40" y="8"/>
                  <a:pt x="39" y="8"/>
                  <a:pt x="38" y="8"/>
                </a:cubicBezTo>
                <a:cubicBezTo>
                  <a:pt x="38" y="12"/>
                  <a:pt x="38" y="12"/>
                  <a:pt x="38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8"/>
                  <a:pt x="8" y="8"/>
                  <a:pt x="8" y="8"/>
                </a:cubicBezTo>
                <a:cubicBezTo>
                  <a:pt x="6" y="8"/>
                  <a:pt x="5" y="8"/>
                  <a:pt x="5" y="9"/>
                </a:cubicBezTo>
                <a:cubicBezTo>
                  <a:pt x="4" y="10"/>
                  <a:pt x="3" y="11"/>
                  <a:pt x="3" y="12"/>
                </a:cubicBezTo>
                <a:cubicBezTo>
                  <a:pt x="3" y="52"/>
                  <a:pt x="3" y="52"/>
                  <a:pt x="3" y="52"/>
                </a:cubicBezTo>
                <a:cubicBezTo>
                  <a:pt x="3" y="53"/>
                  <a:pt x="4" y="54"/>
                  <a:pt x="5" y="55"/>
                </a:cubicBezTo>
                <a:cubicBezTo>
                  <a:pt x="6" y="56"/>
                  <a:pt x="7" y="56"/>
                  <a:pt x="8" y="56"/>
                </a:cubicBezTo>
                <a:cubicBezTo>
                  <a:pt x="28" y="56"/>
                  <a:pt x="28" y="56"/>
                  <a:pt x="28" y="56"/>
                </a:cubicBezTo>
                <a:cubicBezTo>
                  <a:pt x="28" y="60"/>
                  <a:pt x="28" y="60"/>
                  <a:pt x="28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6" y="60"/>
                  <a:pt x="4" y="59"/>
                  <a:pt x="2" y="58"/>
                </a:cubicBezTo>
                <a:cubicBezTo>
                  <a:pt x="1" y="56"/>
                  <a:pt x="0" y="54"/>
                  <a:pt x="0" y="52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0"/>
                  <a:pt x="1" y="8"/>
                  <a:pt x="2" y="6"/>
                </a:cubicBezTo>
                <a:cubicBezTo>
                  <a:pt x="4" y="5"/>
                  <a:pt x="5" y="4"/>
                  <a:pt x="8" y="4"/>
                </a:cubicBezTo>
                <a:cubicBezTo>
                  <a:pt x="8" y="0"/>
                  <a:pt x="8" y="0"/>
                  <a:pt x="8" y="0"/>
                </a:cubicBezTo>
                <a:close/>
                <a:moveTo>
                  <a:pt x="54" y="41"/>
                </a:moveTo>
                <a:cubicBezTo>
                  <a:pt x="35" y="41"/>
                  <a:pt x="35" y="41"/>
                  <a:pt x="35" y="41"/>
                </a:cubicBezTo>
                <a:cubicBezTo>
                  <a:pt x="34" y="41"/>
                  <a:pt x="34" y="41"/>
                  <a:pt x="33" y="42"/>
                </a:cubicBezTo>
                <a:cubicBezTo>
                  <a:pt x="32" y="42"/>
                  <a:pt x="32" y="43"/>
                  <a:pt x="32" y="44"/>
                </a:cubicBezTo>
                <a:cubicBezTo>
                  <a:pt x="32" y="62"/>
                  <a:pt x="32" y="62"/>
                  <a:pt x="32" y="62"/>
                </a:cubicBezTo>
                <a:cubicBezTo>
                  <a:pt x="32" y="63"/>
                  <a:pt x="32" y="64"/>
                  <a:pt x="33" y="64"/>
                </a:cubicBezTo>
                <a:cubicBezTo>
                  <a:pt x="33" y="64"/>
                  <a:pt x="33" y="64"/>
                  <a:pt x="33" y="64"/>
                </a:cubicBezTo>
                <a:cubicBezTo>
                  <a:pt x="34" y="65"/>
                  <a:pt x="34" y="65"/>
                  <a:pt x="35" y="65"/>
                </a:cubicBezTo>
                <a:cubicBezTo>
                  <a:pt x="54" y="65"/>
                  <a:pt x="54" y="65"/>
                  <a:pt x="54" y="65"/>
                </a:cubicBezTo>
                <a:cubicBezTo>
                  <a:pt x="55" y="65"/>
                  <a:pt x="56" y="65"/>
                  <a:pt x="56" y="64"/>
                </a:cubicBezTo>
                <a:cubicBezTo>
                  <a:pt x="57" y="64"/>
                  <a:pt x="57" y="63"/>
                  <a:pt x="57" y="62"/>
                </a:cubicBezTo>
                <a:cubicBezTo>
                  <a:pt x="57" y="44"/>
                  <a:pt x="57" y="44"/>
                  <a:pt x="57" y="44"/>
                </a:cubicBezTo>
                <a:cubicBezTo>
                  <a:pt x="57" y="43"/>
                  <a:pt x="57" y="42"/>
                  <a:pt x="56" y="42"/>
                </a:cubicBezTo>
                <a:cubicBezTo>
                  <a:pt x="56" y="42"/>
                  <a:pt x="56" y="42"/>
                  <a:pt x="56" y="42"/>
                </a:cubicBezTo>
                <a:cubicBezTo>
                  <a:pt x="56" y="41"/>
                  <a:pt x="55" y="41"/>
                  <a:pt x="54" y="41"/>
                </a:cubicBezTo>
                <a:close/>
                <a:moveTo>
                  <a:pt x="28" y="48"/>
                </a:moveTo>
                <a:cubicBezTo>
                  <a:pt x="28" y="46"/>
                  <a:pt x="28" y="46"/>
                  <a:pt x="28" y="46"/>
                </a:cubicBezTo>
                <a:cubicBezTo>
                  <a:pt x="16" y="46"/>
                  <a:pt x="16" y="46"/>
                  <a:pt x="16" y="46"/>
                </a:cubicBezTo>
                <a:cubicBezTo>
                  <a:pt x="16" y="48"/>
                  <a:pt x="16" y="48"/>
                  <a:pt x="16" y="48"/>
                </a:cubicBezTo>
                <a:cubicBezTo>
                  <a:pt x="28" y="48"/>
                  <a:pt x="28" y="48"/>
                  <a:pt x="28" y="48"/>
                </a:cubicBezTo>
                <a:close/>
                <a:moveTo>
                  <a:pt x="30" y="39"/>
                </a:moveTo>
                <a:cubicBezTo>
                  <a:pt x="30" y="39"/>
                  <a:pt x="30" y="39"/>
                  <a:pt x="30" y="39"/>
                </a:cubicBezTo>
                <a:cubicBezTo>
                  <a:pt x="30" y="39"/>
                  <a:pt x="30" y="39"/>
                  <a:pt x="30" y="39"/>
                </a:cubicBezTo>
                <a:cubicBezTo>
                  <a:pt x="31" y="38"/>
                  <a:pt x="32" y="37"/>
                  <a:pt x="33" y="37"/>
                </a:cubicBezTo>
                <a:cubicBezTo>
                  <a:pt x="16" y="37"/>
                  <a:pt x="16" y="37"/>
                  <a:pt x="16" y="37"/>
                </a:cubicBezTo>
                <a:cubicBezTo>
                  <a:pt x="16" y="39"/>
                  <a:pt x="16" y="39"/>
                  <a:pt x="16" y="39"/>
                </a:cubicBezTo>
                <a:cubicBezTo>
                  <a:pt x="30" y="39"/>
                  <a:pt x="30" y="39"/>
                  <a:pt x="30" y="39"/>
                </a:cubicBezTo>
                <a:close/>
                <a:moveTo>
                  <a:pt x="8" y="44"/>
                </a:moveTo>
                <a:cubicBezTo>
                  <a:pt x="7" y="44"/>
                  <a:pt x="7" y="44"/>
                  <a:pt x="7" y="44"/>
                </a:cubicBezTo>
                <a:cubicBezTo>
                  <a:pt x="7" y="45"/>
                  <a:pt x="7" y="45"/>
                  <a:pt x="7" y="45"/>
                </a:cubicBezTo>
                <a:cubicBezTo>
                  <a:pt x="7" y="50"/>
                  <a:pt x="7" y="50"/>
                  <a:pt x="7" y="50"/>
                </a:cubicBezTo>
                <a:cubicBezTo>
                  <a:pt x="7" y="51"/>
                  <a:pt x="7" y="51"/>
                  <a:pt x="7" y="51"/>
                </a:cubicBezTo>
                <a:cubicBezTo>
                  <a:pt x="8" y="51"/>
                  <a:pt x="8" y="51"/>
                  <a:pt x="8" y="51"/>
                </a:cubicBezTo>
                <a:cubicBezTo>
                  <a:pt x="13" y="51"/>
                  <a:pt x="13" y="51"/>
                  <a:pt x="13" y="51"/>
                </a:cubicBezTo>
                <a:cubicBezTo>
                  <a:pt x="14" y="51"/>
                  <a:pt x="14" y="51"/>
                  <a:pt x="14" y="51"/>
                </a:cubicBezTo>
                <a:cubicBezTo>
                  <a:pt x="14" y="50"/>
                  <a:pt x="14" y="50"/>
                  <a:pt x="14" y="50"/>
                </a:cubicBezTo>
                <a:cubicBezTo>
                  <a:pt x="14" y="45"/>
                  <a:pt x="14" y="45"/>
                  <a:pt x="14" y="45"/>
                </a:cubicBezTo>
                <a:cubicBezTo>
                  <a:pt x="14" y="44"/>
                  <a:pt x="14" y="44"/>
                  <a:pt x="14" y="44"/>
                </a:cubicBezTo>
                <a:cubicBezTo>
                  <a:pt x="13" y="44"/>
                  <a:pt x="13" y="44"/>
                  <a:pt x="13" y="44"/>
                </a:cubicBezTo>
                <a:cubicBezTo>
                  <a:pt x="8" y="44"/>
                  <a:pt x="8" y="44"/>
                  <a:pt x="8" y="44"/>
                </a:cubicBezTo>
                <a:close/>
                <a:moveTo>
                  <a:pt x="13" y="45"/>
                </a:moveTo>
                <a:cubicBezTo>
                  <a:pt x="9" y="45"/>
                  <a:pt x="9" y="45"/>
                  <a:pt x="9" y="45"/>
                </a:cubicBezTo>
                <a:cubicBezTo>
                  <a:pt x="9" y="49"/>
                  <a:pt x="9" y="49"/>
                  <a:pt x="9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5"/>
                  <a:pt x="13" y="45"/>
                  <a:pt x="13" y="45"/>
                </a:cubicBezTo>
                <a:close/>
                <a:moveTo>
                  <a:pt x="8" y="34"/>
                </a:moveTo>
                <a:cubicBezTo>
                  <a:pt x="7" y="34"/>
                  <a:pt x="7" y="34"/>
                  <a:pt x="7" y="34"/>
                </a:cubicBezTo>
                <a:cubicBezTo>
                  <a:pt x="7" y="35"/>
                  <a:pt x="7" y="35"/>
                  <a:pt x="7" y="35"/>
                </a:cubicBezTo>
                <a:cubicBezTo>
                  <a:pt x="7" y="41"/>
                  <a:pt x="7" y="41"/>
                  <a:pt x="7" y="41"/>
                </a:cubicBezTo>
                <a:cubicBezTo>
                  <a:pt x="7" y="42"/>
                  <a:pt x="7" y="42"/>
                  <a:pt x="7" y="42"/>
                </a:cubicBezTo>
                <a:cubicBezTo>
                  <a:pt x="8" y="42"/>
                  <a:pt x="8" y="42"/>
                  <a:pt x="8" y="42"/>
                </a:cubicBezTo>
                <a:cubicBezTo>
                  <a:pt x="13" y="42"/>
                  <a:pt x="13" y="42"/>
                  <a:pt x="13" y="42"/>
                </a:cubicBezTo>
                <a:cubicBezTo>
                  <a:pt x="14" y="42"/>
                  <a:pt x="14" y="42"/>
                  <a:pt x="14" y="42"/>
                </a:cubicBezTo>
                <a:cubicBezTo>
                  <a:pt x="14" y="41"/>
                  <a:pt x="14" y="41"/>
                  <a:pt x="14" y="41"/>
                </a:cubicBezTo>
                <a:cubicBezTo>
                  <a:pt x="14" y="35"/>
                  <a:pt x="14" y="35"/>
                  <a:pt x="14" y="35"/>
                </a:cubicBezTo>
                <a:cubicBezTo>
                  <a:pt x="14" y="34"/>
                  <a:pt x="14" y="34"/>
                  <a:pt x="14" y="34"/>
                </a:cubicBezTo>
                <a:cubicBezTo>
                  <a:pt x="13" y="34"/>
                  <a:pt x="13" y="34"/>
                  <a:pt x="13" y="34"/>
                </a:cubicBezTo>
                <a:cubicBezTo>
                  <a:pt x="8" y="34"/>
                  <a:pt x="8" y="34"/>
                  <a:pt x="8" y="34"/>
                </a:cubicBezTo>
                <a:close/>
                <a:moveTo>
                  <a:pt x="13" y="36"/>
                </a:moveTo>
                <a:cubicBezTo>
                  <a:pt x="9" y="36"/>
                  <a:pt x="9" y="36"/>
                  <a:pt x="9" y="36"/>
                </a:cubicBezTo>
                <a:cubicBezTo>
                  <a:pt x="9" y="40"/>
                  <a:pt x="9" y="40"/>
                  <a:pt x="9" y="40"/>
                </a:cubicBezTo>
                <a:cubicBezTo>
                  <a:pt x="13" y="40"/>
                  <a:pt x="13" y="40"/>
                  <a:pt x="13" y="40"/>
                </a:cubicBezTo>
                <a:cubicBezTo>
                  <a:pt x="13" y="36"/>
                  <a:pt x="13" y="36"/>
                  <a:pt x="13" y="36"/>
                </a:cubicBezTo>
                <a:close/>
                <a:moveTo>
                  <a:pt x="16" y="27"/>
                </a:moveTo>
                <a:cubicBezTo>
                  <a:pt x="16" y="29"/>
                  <a:pt x="16" y="29"/>
                  <a:pt x="16" y="29"/>
                </a:cubicBezTo>
                <a:cubicBezTo>
                  <a:pt x="36" y="29"/>
                  <a:pt x="36" y="29"/>
                  <a:pt x="36" y="29"/>
                </a:cubicBezTo>
                <a:cubicBezTo>
                  <a:pt x="36" y="27"/>
                  <a:pt x="36" y="27"/>
                  <a:pt x="36" y="27"/>
                </a:cubicBezTo>
                <a:cubicBezTo>
                  <a:pt x="16" y="27"/>
                  <a:pt x="16" y="27"/>
                  <a:pt x="16" y="27"/>
                </a:cubicBezTo>
                <a:close/>
                <a:moveTo>
                  <a:pt x="8" y="24"/>
                </a:moveTo>
                <a:cubicBezTo>
                  <a:pt x="7" y="24"/>
                  <a:pt x="7" y="24"/>
                  <a:pt x="7" y="24"/>
                </a:cubicBezTo>
                <a:cubicBezTo>
                  <a:pt x="7" y="25"/>
                  <a:pt x="7" y="25"/>
                  <a:pt x="7" y="25"/>
                </a:cubicBezTo>
                <a:cubicBezTo>
                  <a:pt x="7" y="31"/>
                  <a:pt x="7" y="31"/>
                  <a:pt x="7" y="31"/>
                </a:cubicBezTo>
                <a:cubicBezTo>
                  <a:pt x="7" y="32"/>
                  <a:pt x="7" y="32"/>
                  <a:pt x="7" y="32"/>
                </a:cubicBezTo>
                <a:cubicBezTo>
                  <a:pt x="8" y="32"/>
                  <a:pt x="8" y="32"/>
                  <a:pt x="8" y="32"/>
                </a:cubicBezTo>
                <a:cubicBezTo>
                  <a:pt x="13" y="32"/>
                  <a:pt x="13" y="32"/>
                  <a:pt x="13" y="32"/>
                </a:cubicBezTo>
                <a:cubicBezTo>
                  <a:pt x="14" y="32"/>
                  <a:pt x="14" y="32"/>
                  <a:pt x="14" y="32"/>
                </a:cubicBezTo>
                <a:cubicBezTo>
                  <a:pt x="14" y="31"/>
                  <a:pt x="14" y="31"/>
                  <a:pt x="14" y="31"/>
                </a:cubicBezTo>
                <a:cubicBezTo>
                  <a:pt x="14" y="25"/>
                  <a:pt x="14" y="25"/>
                  <a:pt x="14" y="25"/>
                </a:cubicBezTo>
                <a:cubicBezTo>
                  <a:pt x="14" y="24"/>
                  <a:pt x="14" y="24"/>
                  <a:pt x="14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8" y="24"/>
                  <a:pt x="8" y="24"/>
                  <a:pt x="8" y="24"/>
                </a:cubicBezTo>
                <a:close/>
                <a:moveTo>
                  <a:pt x="13" y="26"/>
                </a:moveTo>
                <a:cubicBezTo>
                  <a:pt x="9" y="26"/>
                  <a:pt x="9" y="26"/>
                  <a:pt x="9" y="26"/>
                </a:cubicBezTo>
                <a:cubicBezTo>
                  <a:pt x="9" y="30"/>
                  <a:pt x="9" y="30"/>
                  <a:pt x="9" y="30"/>
                </a:cubicBezTo>
                <a:cubicBezTo>
                  <a:pt x="13" y="30"/>
                  <a:pt x="13" y="30"/>
                  <a:pt x="13" y="30"/>
                </a:cubicBezTo>
                <a:cubicBezTo>
                  <a:pt x="13" y="26"/>
                  <a:pt x="13" y="26"/>
                  <a:pt x="13" y="26"/>
                </a:cubicBezTo>
                <a:close/>
                <a:moveTo>
                  <a:pt x="16" y="18"/>
                </a:moveTo>
                <a:cubicBezTo>
                  <a:pt x="16" y="20"/>
                  <a:pt x="16" y="20"/>
                  <a:pt x="16" y="20"/>
                </a:cubicBezTo>
                <a:cubicBezTo>
                  <a:pt x="36" y="20"/>
                  <a:pt x="36" y="20"/>
                  <a:pt x="36" y="20"/>
                </a:cubicBezTo>
                <a:cubicBezTo>
                  <a:pt x="36" y="18"/>
                  <a:pt x="36" y="18"/>
                  <a:pt x="36" y="18"/>
                </a:cubicBezTo>
                <a:cubicBezTo>
                  <a:pt x="16" y="18"/>
                  <a:pt x="16" y="18"/>
                  <a:pt x="16" y="18"/>
                </a:cubicBezTo>
                <a:close/>
                <a:moveTo>
                  <a:pt x="8" y="15"/>
                </a:moveTo>
                <a:cubicBezTo>
                  <a:pt x="7" y="15"/>
                  <a:pt x="7" y="15"/>
                  <a:pt x="7" y="15"/>
                </a:cubicBezTo>
                <a:cubicBezTo>
                  <a:pt x="7" y="16"/>
                  <a:pt x="7" y="16"/>
                  <a:pt x="7" y="16"/>
                </a:cubicBezTo>
                <a:cubicBezTo>
                  <a:pt x="7" y="22"/>
                  <a:pt x="7" y="22"/>
                  <a:pt x="7" y="22"/>
                </a:cubicBezTo>
                <a:cubicBezTo>
                  <a:pt x="7" y="23"/>
                  <a:pt x="7" y="23"/>
                  <a:pt x="7" y="23"/>
                </a:cubicBezTo>
                <a:cubicBezTo>
                  <a:pt x="8" y="23"/>
                  <a:pt x="8" y="23"/>
                  <a:pt x="8" y="23"/>
                </a:cubicBezTo>
                <a:cubicBezTo>
                  <a:pt x="13" y="23"/>
                  <a:pt x="13" y="23"/>
                  <a:pt x="13" y="23"/>
                </a:cubicBezTo>
                <a:cubicBezTo>
                  <a:pt x="14" y="23"/>
                  <a:pt x="14" y="23"/>
                  <a:pt x="14" y="23"/>
                </a:cubicBezTo>
                <a:cubicBezTo>
                  <a:pt x="14" y="22"/>
                  <a:pt x="14" y="22"/>
                  <a:pt x="14" y="22"/>
                </a:cubicBezTo>
                <a:cubicBezTo>
                  <a:pt x="14" y="16"/>
                  <a:pt x="14" y="16"/>
                  <a:pt x="14" y="16"/>
                </a:cubicBezTo>
                <a:cubicBezTo>
                  <a:pt x="14" y="15"/>
                  <a:pt x="14" y="15"/>
                  <a:pt x="14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8" y="15"/>
                  <a:pt x="8" y="15"/>
                  <a:pt x="8" y="15"/>
                </a:cubicBezTo>
                <a:close/>
                <a:moveTo>
                  <a:pt x="13" y="17"/>
                </a:moveTo>
                <a:cubicBezTo>
                  <a:pt x="9" y="17"/>
                  <a:pt x="9" y="17"/>
                  <a:pt x="9" y="17"/>
                </a:cubicBezTo>
                <a:cubicBezTo>
                  <a:pt x="9" y="21"/>
                  <a:pt x="9" y="21"/>
                  <a:pt x="9" y="21"/>
                </a:cubicBezTo>
                <a:cubicBezTo>
                  <a:pt x="13" y="21"/>
                  <a:pt x="13" y="21"/>
                  <a:pt x="13" y="21"/>
                </a:cubicBezTo>
                <a:cubicBezTo>
                  <a:pt x="13" y="17"/>
                  <a:pt x="13" y="17"/>
                  <a:pt x="13" y="17"/>
                </a:cubicBezTo>
                <a:close/>
                <a:moveTo>
                  <a:pt x="34" y="53"/>
                </a:moveTo>
                <a:cubicBezTo>
                  <a:pt x="42" y="63"/>
                  <a:pt x="42" y="63"/>
                  <a:pt x="42" y="63"/>
                </a:cubicBezTo>
                <a:cubicBezTo>
                  <a:pt x="42" y="64"/>
                  <a:pt x="44" y="64"/>
                  <a:pt x="45" y="64"/>
                </a:cubicBezTo>
                <a:cubicBezTo>
                  <a:pt x="46" y="63"/>
                  <a:pt x="46" y="63"/>
                  <a:pt x="46" y="63"/>
                </a:cubicBezTo>
                <a:cubicBezTo>
                  <a:pt x="55" y="46"/>
                  <a:pt x="55" y="46"/>
                  <a:pt x="55" y="46"/>
                </a:cubicBezTo>
                <a:cubicBezTo>
                  <a:pt x="56" y="45"/>
                  <a:pt x="55" y="43"/>
                  <a:pt x="54" y="43"/>
                </a:cubicBezTo>
                <a:cubicBezTo>
                  <a:pt x="53" y="42"/>
                  <a:pt x="51" y="43"/>
                  <a:pt x="50" y="44"/>
                </a:cubicBezTo>
                <a:cubicBezTo>
                  <a:pt x="43" y="57"/>
                  <a:pt x="43" y="57"/>
                  <a:pt x="43" y="57"/>
                </a:cubicBezTo>
                <a:cubicBezTo>
                  <a:pt x="39" y="50"/>
                  <a:pt x="39" y="50"/>
                  <a:pt x="39" y="50"/>
                </a:cubicBezTo>
                <a:cubicBezTo>
                  <a:pt x="38" y="49"/>
                  <a:pt x="36" y="49"/>
                  <a:pt x="35" y="50"/>
                </a:cubicBezTo>
                <a:cubicBezTo>
                  <a:pt x="34" y="51"/>
                  <a:pt x="34" y="52"/>
                  <a:pt x="34" y="53"/>
                </a:cubicBezTo>
                <a:close/>
              </a:path>
            </a:pathLst>
          </a:custGeom>
          <a:solidFill>
            <a:srgbClr val="5F5F5F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32783" name="Freeform 38" title=""/>
          <p:cNvSpPr>
            <a:spLocks noEditPoints="1"/>
          </p:cNvSpPr>
          <p:nvPr/>
        </p:nvSpPr>
        <p:spPr>
          <a:xfrm>
            <a:off x="4962525" y="1493838"/>
            <a:ext cx="242888" cy="339725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45" h="63">
                <a:moveTo>
                  <a:pt x="32" y="42"/>
                </a:moveTo>
                <a:cubicBezTo>
                  <a:pt x="32" y="44"/>
                  <a:pt x="32" y="44"/>
                  <a:pt x="32" y="44"/>
                </a:cubicBezTo>
                <a:cubicBezTo>
                  <a:pt x="34" y="44"/>
                  <a:pt x="34" y="45"/>
                  <a:pt x="34" y="46"/>
                </a:cubicBezTo>
                <a:cubicBezTo>
                  <a:pt x="34" y="46"/>
                  <a:pt x="34" y="46"/>
                  <a:pt x="34" y="46"/>
                </a:cubicBezTo>
                <a:cubicBezTo>
                  <a:pt x="34" y="47"/>
                  <a:pt x="33" y="48"/>
                  <a:pt x="32" y="48"/>
                </a:cubicBezTo>
                <a:cubicBezTo>
                  <a:pt x="13" y="48"/>
                  <a:pt x="13" y="48"/>
                  <a:pt x="13" y="48"/>
                </a:cubicBezTo>
                <a:cubicBezTo>
                  <a:pt x="12" y="48"/>
                  <a:pt x="10" y="47"/>
                  <a:pt x="10" y="46"/>
                </a:cubicBezTo>
                <a:cubicBezTo>
                  <a:pt x="10" y="46"/>
                  <a:pt x="10" y="46"/>
                  <a:pt x="10" y="46"/>
                </a:cubicBezTo>
                <a:cubicBezTo>
                  <a:pt x="10" y="45"/>
                  <a:pt x="11" y="44"/>
                  <a:pt x="13" y="44"/>
                </a:cubicBezTo>
                <a:cubicBezTo>
                  <a:pt x="13" y="42"/>
                  <a:pt x="13" y="42"/>
                  <a:pt x="13" y="42"/>
                </a:cubicBezTo>
                <a:cubicBezTo>
                  <a:pt x="9" y="40"/>
                  <a:pt x="6" y="38"/>
                  <a:pt x="4" y="34"/>
                </a:cubicBezTo>
                <a:cubicBezTo>
                  <a:pt x="4" y="34"/>
                  <a:pt x="4" y="34"/>
                  <a:pt x="4" y="34"/>
                </a:cubicBezTo>
                <a:cubicBezTo>
                  <a:pt x="2" y="31"/>
                  <a:pt x="0" y="27"/>
                  <a:pt x="0" y="22"/>
                </a:cubicBezTo>
                <a:cubicBezTo>
                  <a:pt x="0" y="16"/>
                  <a:pt x="3" y="10"/>
                  <a:pt x="7" y="6"/>
                </a:cubicBezTo>
                <a:cubicBezTo>
                  <a:pt x="11" y="2"/>
                  <a:pt x="16" y="0"/>
                  <a:pt x="22" y="0"/>
                </a:cubicBezTo>
                <a:cubicBezTo>
                  <a:pt x="29" y="0"/>
                  <a:pt x="34" y="2"/>
                  <a:pt x="38" y="6"/>
                </a:cubicBezTo>
                <a:cubicBezTo>
                  <a:pt x="42" y="10"/>
                  <a:pt x="45" y="16"/>
                  <a:pt x="45" y="22"/>
                </a:cubicBezTo>
                <a:cubicBezTo>
                  <a:pt x="45" y="27"/>
                  <a:pt x="43" y="31"/>
                  <a:pt x="41" y="34"/>
                </a:cubicBezTo>
                <a:cubicBezTo>
                  <a:pt x="41" y="34"/>
                  <a:pt x="41" y="34"/>
                  <a:pt x="41" y="34"/>
                </a:cubicBezTo>
                <a:cubicBezTo>
                  <a:pt x="39" y="38"/>
                  <a:pt x="36" y="40"/>
                  <a:pt x="32" y="42"/>
                </a:cubicBezTo>
                <a:close/>
                <a:moveTo>
                  <a:pt x="27" y="59"/>
                </a:moveTo>
                <a:cubicBezTo>
                  <a:pt x="27" y="61"/>
                  <a:pt x="25" y="63"/>
                  <a:pt x="23" y="63"/>
                </a:cubicBezTo>
                <a:cubicBezTo>
                  <a:pt x="20" y="63"/>
                  <a:pt x="18" y="61"/>
                  <a:pt x="18" y="59"/>
                </a:cubicBezTo>
                <a:cubicBezTo>
                  <a:pt x="13" y="59"/>
                  <a:pt x="13" y="59"/>
                  <a:pt x="13" y="59"/>
                </a:cubicBezTo>
                <a:cubicBezTo>
                  <a:pt x="12" y="59"/>
                  <a:pt x="10" y="58"/>
                  <a:pt x="10" y="57"/>
                </a:cubicBezTo>
                <a:cubicBezTo>
                  <a:pt x="10" y="57"/>
                  <a:pt x="10" y="57"/>
                  <a:pt x="10" y="57"/>
                </a:cubicBezTo>
                <a:cubicBezTo>
                  <a:pt x="10" y="56"/>
                  <a:pt x="12" y="54"/>
                  <a:pt x="13" y="54"/>
                </a:cubicBezTo>
                <a:cubicBezTo>
                  <a:pt x="32" y="54"/>
                  <a:pt x="32" y="54"/>
                  <a:pt x="32" y="54"/>
                </a:cubicBezTo>
                <a:cubicBezTo>
                  <a:pt x="33" y="54"/>
                  <a:pt x="34" y="56"/>
                  <a:pt x="34" y="57"/>
                </a:cubicBezTo>
                <a:cubicBezTo>
                  <a:pt x="34" y="57"/>
                  <a:pt x="34" y="57"/>
                  <a:pt x="34" y="57"/>
                </a:cubicBezTo>
                <a:cubicBezTo>
                  <a:pt x="34" y="58"/>
                  <a:pt x="33" y="59"/>
                  <a:pt x="32" y="59"/>
                </a:cubicBezTo>
                <a:cubicBezTo>
                  <a:pt x="27" y="59"/>
                  <a:pt x="27" y="59"/>
                  <a:pt x="27" y="59"/>
                </a:cubicBezTo>
                <a:close/>
                <a:moveTo>
                  <a:pt x="18" y="9"/>
                </a:moveTo>
                <a:cubicBezTo>
                  <a:pt x="15" y="24"/>
                  <a:pt x="15" y="24"/>
                  <a:pt x="15" y="24"/>
                </a:cubicBezTo>
                <a:cubicBezTo>
                  <a:pt x="25" y="25"/>
                  <a:pt x="25" y="25"/>
                  <a:pt x="25" y="25"/>
                </a:cubicBezTo>
                <a:cubicBezTo>
                  <a:pt x="21" y="36"/>
                  <a:pt x="21" y="36"/>
                  <a:pt x="21" y="36"/>
                </a:cubicBezTo>
                <a:cubicBezTo>
                  <a:pt x="32" y="23"/>
                  <a:pt x="32" y="23"/>
                  <a:pt x="32" y="23"/>
                </a:cubicBezTo>
                <a:cubicBezTo>
                  <a:pt x="25" y="21"/>
                  <a:pt x="25" y="21"/>
                  <a:pt x="25" y="21"/>
                </a:cubicBezTo>
                <a:cubicBezTo>
                  <a:pt x="29" y="12"/>
                  <a:pt x="29" y="12"/>
                  <a:pt x="29" y="12"/>
                </a:cubicBezTo>
                <a:cubicBezTo>
                  <a:pt x="18" y="9"/>
                  <a:pt x="18" y="9"/>
                  <a:pt x="18" y="9"/>
                </a:cubicBezTo>
                <a:close/>
                <a:moveTo>
                  <a:pt x="13" y="49"/>
                </a:moveTo>
                <a:cubicBezTo>
                  <a:pt x="32" y="49"/>
                  <a:pt x="32" y="49"/>
                  <a:pt x="32" y="49"/>
                </a:cubicBezTo>
                <a:cubicBezTo>
                  <a:pt x="33" y="49"/>
                  <a:pt x="34" y="50"/>
                  <a:pt x="34" y="51"/>
                </a:cubicBezTo>
                <a:cubicBezTo>
                  <a:pt x="34" y="51"/>
                  <a:pt x="34" y="51"/>
                  <a:pt x="34" y="51"/>
                </a:cubicBezTo>
                <a:cubicBezTo>
                  <a:pt x="34" y="53"/>
                  <a:pt x="33" y="54"/>
                  <a:pt x="32" y="54"/>
                </a:cubicBezTo>
                <a:cubicBezTo>
                  <a:pt x="13" y="54"/>
                  <a:pt x="13" y="54"/>
                  <a:pt x="13" y="54"/>
                </a:cubicBezTo>
                <a:cubicBezTo>
                  <a:pt x="12" y="54"/>
                  <a:pt x="10" y="53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50"/>
                  <a:pt x="12" y="49"/>
                  <a:pt x="13" y="49"/>
                </a:cubicBezTo>
                <a:close/>
                <a:moveTo>
                  <a:pt x="28" y="43"/>
                </a:moveTo>
                <a:cubicBezTo>
                  <a:pt x="28" y="40"/>
                  <a:pt x="28" y="40"/>
                  <a:pt x="28" y="40"/>
                </a:cubicBezTo>
                <a:cubicBezTo>
                  <a:pt x="28" y="39"/>
                  <a:pt x="28" y="39"/>
                  <a:pt x="28" y="39"/>
                </a:cubicBezTo>
                <a:cubicBezTo>
                  <a:pt x="29" y="38"/>
                  <a:pt x="29" y="38"/>
                  <a:pt x="29" y="38"/>
                </a:cubicBezTo>
                <a:cubicBezTo>
                  <a:pt x="33" y="37"/>
                  <a:pt x="35" y="35"/>
                  <a:pt x="37" y="32"/>
                </a:cubicBezTo>
                <a:cubicBezTo>
                  <a:pt x="37" y="32"/>
                  <a:pt x="37" y="32"/>
                  <a:pt x="37" y="32"/>
                </a:cubicBezTo>
                <a:cubicBezTo>
                  <a:pt x="39" y="29"/>
                  <a:pt x="40" y="26"/>
                  <a:pt x="40" y="22"/>
                </a:cubicBezTo>
                <a:cubicBezTo>
                  <a:pt x="40" y="17"/>
                  <a:pt x="38" y="13"/>
                  <a:pt x="35" y="9"/>
                </a:cubicBezTo>
                <a:cubicBezTo>
                  <a:pt x="32" y="6"/>
                  <a:pt x="27" y="4"/>
                  <a:pt x="22" y="4"/>
                </a:cubicBezTo>
                <a:cubicBezTo>
                  <a:pt x="18" y="4"/>
                  <a:pt x="13" y="6"/>
                  <a:pt x="10" y="9"/>
                </a:cubicBezTo>
                <a:cubicBezTo>
                  <a:pt x="7" y="13"/>
                  <a:pt x="5" y="17"/>
                  <a:pt x="5" y="22"/>
                </a:cubicBezTo>
                <a:cubicBezTo>
                  <a:pt x="5" y="26"/>
                  <a:pt x="6" y="29"/>
                  <a:pt x="8" y="32"/>
                </a:cubicBezTo>
                <a:cubicBezTo>
                  <a:pt x="8" y="32"/>
                  <a:pt x="8" y="32"/>
                  <a:pt x="8" y="32"/>
                </a:cubicBezTo>
                <a:cubicBezTo>
                  <a:pt x="10" y="35"/>
                  <a:pt x="12" y="37"/>
                  <a:pt x="16" y="38"/>
                </a:cubicBezTo>
                <a:cubicBezTo>
                  <a:pt x="17" y="39"/>
                  <a:pt x="17" y="39"/>
                  <a:pt x="17" y="39"/>
                </a:cubicBezTo>
                <a:cubicBezTo>
                  <a:pt x="17" y="40"/>
                  <a:pt x="17" y="40"/>
                  <a:pt x="17" y="40"/>
                </a:cubicBezTo>
                <a:cubicBezTo>
                  <a:pt x="17" y="43"/>
                  <a:pt x="17" y="43"/>
                  <a:pt x="17" y="43"/>
                </a:cubicBezTo>
                <a:lnTo>
                  <a:pt x="28" y="43"/>
                </a:lnTo>
                <a:close/>
              </a:path>
            </a:pathLst>
          </a:custGeom>
          <a:solidFill>
            <a:srgbClr val="5F5F5F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32784" name="Text Box 38" title=""/>
          <p:cNvSpPr txBox="1"/>
          <p:nvPr/>
        </p:nvSpPr>
        <p:spPr>
          <a:xfrm>
            <a:off x="5218113" y="3149600"/>
            <a:ext cx="2562225" cy="12366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lnSpc>
                <a:spcPct val="120000"/>
              </a:lnSpc>
            </a:pPr>
            <a:r>
              <a:rPr lang="zh-CN" altLang="en-US" b="1">
                <a:solidFill>
                  <a:srgbClr val="33CCFF"/>
                </a:solidFill>
                <a:latin typeface="Arial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b="1">
              <a:solidFill>
                <a:srgbClr val="33CCFF"/>
              </a:solidFill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1000">
                <a:latin typeface="Arial" pitchFamily="34" charset="0"/>
                <a:ea typeface="微软雅黑" panose="020b0503020204020204" pitchFamily="34" charset="-122"/>
              </a:rPr>
              <a:t>单击添加文本 单击添加文本 单击添加文本</a:t>
            </a:r>
            <a:endParaRPr lang="zh-CN" altLang="en-US" sz="1000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1000">
                <a:latin typeface="Arial" pitchFamily="34" charset="0"/>
                <a:ea typeface="微软雅黑" panose="020b0503020204020204" pitchFamily="34" charset="-122"/>
              </a:rPr>
              <a:t>单击添加文本 单击添加文本 单击添加文本</a:t>
            </a:r>
            <a:endParaRPr lang="zh-CN" altLang="en-US" sz="1000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1000">
                <a:latin typeface="Arial" pitchFamily="34" charset="0"/>
                <a:ea typeface="微软雅黑" panose="020b0503020204020204" pitchFamily="34" charset="-122"/>
              </a:rPr>
              <a:t>单击添加文本 单击添加文本 单击添加文本</a:t>
            </a:r>
            <a:endParaRPr lang="zh-CN" altLang="en-US" sz="1000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1000">
                <a:latin typeface="Arial" pitchFamily="34" charset="0"/>
                <a:ea typeface="微软雅黑" panose="020b0503020204020204" pitchFamily="34" charset="-122"/>
              </a:rPr>
              <a:t>单击添加文本 单击添加文本 单击添加文本</a:t>
            </a:r>
            <a:endParaRPr lang="zh-CN" altLang="en-US" sz="1000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1000">
                <a:latin typeface="Arial" pitchFamily="34" charset="0"/>
                <a:ea typeface="微软雅黑" panose="020b0503020204020204" pitchFamily="34" charset="-122"/>
              </a:rPr>
              <a:t>单击添加文本 单击添加文本 单击添加文本</a:t>
            </a:r>
            <a:endParaRPr lang="zh-CN" altLang="en-US" sz="100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2785" name="Text Box 40" title=""/>
          <p:cNvSpPr txBox="1"/>
          <p:nvPr/>
        </p:nvSpPr>
        <p:spPr>
          <a:xfrm>
            <a:off x="179388" y="482600"/>
            <a:ext cx="2770187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en-US" altLang="zh-CN" sz="1600" b="1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PART/04</a:t>
            </a:r>
            <a:r>
              <a:rPr lang="en-US" altLang="zh-CN" sz="1600" b="1">
                <a:solidFill>
                  <a:srgbClr val="FFFF00"/>
                </a:solidFill>
                <a:latin typeface="微软雅黑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>
                <a:solidFill>
                  <a:schemeClr val="bg1"/>
                </a:solidFill>
                <a:latin typeface="Arial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7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animBg="1"/>
      <p:bldP spid="32774" grpId="0" animBg="1"/>
      <p:bldP spid="32775" grpId="0" animBg="1"/>
      <p:bldP spid="32776" grpId="0" animBg="1"/>
      <p:bldP spid="32777" grpId="0"/>
      <p:bldP spid="32778" grpId="0"/>
      <p:bldP spid="32779" grpId="0"/>
      <p:bldP spid="32780" grpId="0"/>
      <p:bldP spid="32781" grpId="0"/>
      <p:bldP spid="32784" grpId="0"/>
      <p:bldP spid="3278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solidFill>
          <a:srgbClr val="26C6DA"/>
        </a:solidFill>
      </p:bgPr>
    </p:bg>
    <p:spTree>
      <p:nvGrpSpPr>
        <p:cNvPr id="1" name="" title=""/>
        <p:cNvGrpSpPr/>
        <p:nvPr/>
      </p:nvGrpSpPr>
      <p:grpSpPr/>
      <p:cxnSp>
        <p:nvCxnSpPr>
          <p:cNvPr id="33794" name="Line 2" title=""/>
          <p:cNvCxnSpPr/>
          <p:nvPr/>
        </p:nvCxnSpPr>
        <p:spPr>
          <a:xfrm flipV="1">
            <a:off x="-5003800" y="4486275"/>
            <a:ext cx="14144625" cy="22225"/>
          </a:xfrm>
          <a:prstGeom prst="line">
            <a:avLst/>
          </a:prstGeom>
          <a:noFill/>
          <a:ln w="25400">
            <a:solidFill>
              <a:srgbClr val="EDE8C7"/>
            </a:solidFill>
            <a:prstDash val="dash"/>
            <a:round/>
          </a:ln>
        </p:spPr>
      </p:cxnSp>
      <p:grpSp>
        <p:nvGrpSpPr>
          <p:cNvPr id="33795" name="Group 3" title=""/>
          <p:cNvGrpSpPr/>
          <p:nvPr/>
        </p:nvGrpSpPr>
        <p:grpSpPr>
          <a:xfrm>
            <a:off x="7100888" y="3817938"/>
            <a:ext cx="1201737" cy="74612"/>
            <a:chOff x="4477" y="2290"/>
            <a:chExt cx="757" cy="47"/>
          </a:xfrm>
        </p:grpSpPr>
        <p:sp>
          <p:nvSpPr>
            <p:cNvPr id="33796" name="Rectangle 4" title=""/>
            <p:cNvSpPr/>
            <p:nvPr/>
          </p:nvSpPr>
          <p:spPr>
            <a:xfrm>
              <a:off x="4477" y="2290"/>
              <a:ext cx="176" cy="47"/>
            </a:xfrm>
            <a:prstGeom prst="rect">
              <a:avLst/>
            </a:prstGeom>
            <a:solidFill>
              <a:srgbClr val="92E2EC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797" name="Rectangle 5" title=""/>
            <p:cNvSpPr/>
            <p:nvPr/>
          </p:nvSpPr>
          <p:spPr>
            <a:xfrm>
              <a:off x="4710" y="2290"/>
              <a:ext cx="524" cy="47"/>
            </a:xfrm>
            <a:prstGeom prst="rect">
              <a:avLst/>
            </a:prstGeom>
            <a:solidFill>
              <a:srgbClr val="92E2EC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33798" name="Group 6" title=""/>
          <p:cNvGrpSpPr/>
          <p:nvPr/>
        </p:nvGrpSpPr>
        <p:grpSpPr>
          <a:xfrm>
            <a:off x="5703888" y="3444875"/>
            <a:ext cx="1200150" cy="74613"/>
            <a:chOff x="3596" y="2055"/>
            <a:chExt cx="757" cy="47"/>
          </a:xfrm>
        </p:grpSpPr>
        <p:sp>
          <p:nvSpPr>
            <p:cNvPr id="33799" name="Rectangle 7" title=""/>
            <p:cNvSpPr/>
            <p:nvPr/>
          </p:nvSpPr>
          <p:spPr>
            <a:xfrm>
              <a:off x="4178" y="2055"/>
              <a:ext cx="175" cy="47"/>
            </a:xfrm>
            <a:prstGeom prst="rect">
              <a:avLst/>
            </a:prstGeom>
            <a:solidFill>
              <a:srgbClr val="51D1E1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00" name="Rectangle 8" title=""/>
            <p:cNvSpPr/>
            <p:nvPr/>
          </p:nvSpPr>
          <p:spPr>
            <a:xfrm>
              <a:off x="3596" y="2055"/>
              <a:ext cx="524" cy="47"/>
            </a:xfrm>
            <a:prstGeom prst="rect">
              <a:avLst/>
            </a:prstGeom>
            <a:solidFill>
              <a:srgbClr val="51D1E1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33801" name="Group 9" title=""/>
          <p:cNvGrpSpPr/>
          <p:nvPr/>
        </p:nvGrpSpPr>
        <p:grpSpPr>
          <a:xfrm>
            <a:off x="7750175" y="3259138"/>
            <a:ext cx="1204913" cy="74612"/>
            <a:chOff x="4886" y="1938"/>
            <a:chExt cx="759" cy="47"/>
          </a:xfrm>
        </p:grpSpPr>
        <p:sp>
          <p:nvSpPr>
            <p:cNvPr id="33802" name="Rectangle 10" title=""/>
            <p:cNvSpPr/>
            <p:nvPr/>
          </p:nvSpPr>
          <p:spPr>
            <a:xfrm>
              <a:off x="5468" y="1938"/>
              <a:ext cx="177" cy="47"/>
            </a:xfrm>
            <a:prstGeom prst="rect">
              <a:avLst/>
            </a:prstGeom>
            <a:solidFill>
              <a:srgbClr val="51D1E1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03" name="Rectangle 11" title=""/>
            <p:cNvSpPr/>
            <p:nvPr/>
          </p:nvSpPr>
          <p:spPr>
            <a:xfrm>
              <a:off x="4886" y="1938"/>
              <a:ext cx="524" cy="47"/>
            </a:xfrm>
            <a:prstGeom prst="rect">
              <a:avLst/>
            </a:prstGeom>
            <a:solidFill>
              <a:srgbClr val="51D1E1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33804" name="Group 12" title=""/>
          <p:cNvGrpSpPr/>
          <p:nvPr/>
        </p:nvGrpSpPr>
        <p:grpSpPr>
          <a:xfrm>
            <a:off x="7548563" y="2944813"/>
            <a:ext cx="1201737" cy="71437"/>
            <a:chOff x="4759" y="1740"/>
            <a:chExt cx="757" cy="45"/>
          </a:xfrm>
        </p:grpSpPr>
        <p:sp>
          <p:nvSpPr>
            <p:cNvPr id="33805" name="Rectangle 13" title=""/>
            <p:cNvSpPr/>
            <p:nvPr/>
          </p:nvSpPr>
          <p:spPr>
            <a:xfrm>
              <a:off x="5339" y="1740"/>
              <a:ext cx="177" cy="45"/>
            </a:xfrm>
            <a:prstGeom prst="rect">
              <a:avLst/>
            </a:prstGeom>
            <a:solidFill>
              <a:srgbClr val="51D1E1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06" name="Rectangle 14" title=""/>
            <p:cNvSpPr/>
            <p:nvPr/>
          </p:nvSpPr>
          <p:spPr>
            <a:xfrm>
              <a:off x="4759" y="1740"/>
              <a:ext cx="522" cy="45"/>
            </a:xfrm>
            <a:prstGeom prst="rect">
              <a:avLst/>
            </a:prstGeom>
            <a:solidFill>
              <a:srgbClr val="51D1E1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sp>
        <p:nvSpPr>
          <p:cNvPr id="33807" name="Oval 15" title=""/>
          <p:cNvSpPr/>
          <p:nvPr/>
        </p:nvSpPr>
        <p:spPr>
          <a:xfrm>
            <a:off x="4686300" y="2784475"/>
            <a:ext cx="885825" cy="884238"/>
          </a:xfrm>
          <a:prstGeom prst="ellipse">
            <a:avLst/>
          </a:prstGeom>
          <a:solidFill>
            <a:srgbClr val="92E2EC"/>
          </a:solidFill>
          <a:ln>
            <a:noFill/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FF9900"/>
              </a:buClr>
              <a:buFont typeface="Wingdings" pitchFamily="2" charset="2"/>
              <a:buChar char="n"/>
            </a:pPr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grpSp>
        <p:nvGrpSpPr>
          <p:cNvPr id="33808" name="Group 16" title=""/>
          <p:cNvGrpSpPr/>
          <p:nvPr/>
        </p:nvGrpSpPr>
        <p:grpSpPr>
          <a:xfrm>
            <a:off x="4852988" y="2900363"/>
            <a:ext cx="615950" cy="560387"/>
            <a:chOff x="3060" y="1712"/>
            <a:chExt cx="388" cy="353"/>
          </a:xfrm>
        </p:grpSpPr>
        <p:sp>
          <p:nvSpPr>
            <p:cNvPr id="33809" name="Freeform 17" title=""/>
            <p:cNvSpPr/>
            <p:nvPr/>
          </p:nvSpPr>
          <p:spPr>
            <a:xfrm>
              <a:off x="3163" y="1712"/>
              <a:ext cx="155" cy="139"/>
            </a:xfrm>
            <a:custGeom>
              <a:cxnLst>
                <a:cxn ang="0">
                  <a:pos x="597" y="683"/>
                </a:cxn>
                <a:cxn ang="0">
                  <a:pos x="221" y="730"/>
                </a:cxn>
                <a:cxn ang="0">
                  <a:pos x="28" y="189"/>
                </a:cxn>
                <a:cxn ang="0">
                  <a:pos x="172" y="99"/>
                </a:cxn>
                <a:cxn ang="0">
                  <a:pos x="127" y="236"/>
                </a:cxn>
                <a:cxn ang="0">
                  <a:pos x="275" y="73"/>
                </a:cxn>
                <a:cxn ang="0">
                  <a:pos x="618" y="28"/>
                </a:cxn>
                <a:cxn ang="0">
                  <a:pos x="792" y="247"/>
                </a:cxn>
                <a:cxn ang="0">
                  <a:pos x="597" y="683"/>
                </a:cxn>
              </a:cxnLst>
              <a:rect l="l" t="t" r="r" b="b"/>
              <a:pathLst>
                <a:path w="89" h="80">
                  <a:moveTo>
                    <a:pt x="65" y="75"/>
                  </a:moveTo>
                  <a:cubicBezTo>
                    <a:pt x="51" y="79"/>
                    <a:pt x="38" y="74"/>
                    <a:pt x="24" y="80"/>
                  </a:cubicBezTo>
                  <a:cubicBezTo>
                    <a:pt x="24" y="61"/>
                    <a:pt x="12" y="41"/>
                    <a:pt x="3" y="21"/>
                  </a:cubicBezTo>
                  <a:cubicBezTo>
                    <a:pt x="0" y="20"/>
                    <a:pt x="7" y="11"/>
                    <a:pt x="19" y="11"/>
                  </a:cubicBezTo>
                  <a:cubicBezTo>
                    <a:pt x="20" y="12"/>
                    <a:pt x="14" y="26"/>
                    <a:pt x="14" y="26"/>
                  </a:cubicBezTo>
                  <a:cubicBezTo>
                    <a:pt x="14" y="26"/>
                    <a:pt x="29" y="8"/>
                    <a:pt x="30" y="8"/>
                  </a:cubicBezTo>
                  <a:cubicBezTo>
                    <a:pt x="44" y="0"/>
                    <a:pt x="53" y="0"/>
                    <a:pt x="67" y="3"/>
                  </a:cubicBezTo>
                  <a:cubicBezTo>
                    <a:pt x="80" y="6"/>
                    <a:pt x="89" y="18"/>
                    <a:pt x="86" y="27"/>
                  </a:cubicBezTo>
                  <a:cubicBezTo>
                    <a:pt x="77" y="40"/>
                    <a:pt x="65" y="61"/>
                    <a:pt x="65" y="75"/>
                  </a:cubicBezTo>
                  <a:close/>
                </a:path>
              </a:pathLst>
            </a:custGeom>
            <a:solidFill>
              <a:srgbClr val="474E5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10" name="Freeform 18" title=""/>
            <p:cNvSpPr/>
            <p:nvPr/>
          </p:nvSpPr>
          <p:spPr>
            <a:xfrm>
              <a:off x="3063" y="1894"/>
              <a:ext cx="385" cy="171"/>
            </a:xfrm>
            <a:custGeom>
              <a:cxnLst>
                <a:cxn ang="0">
                  <a:pos x="0" y="384"/>
                </a:cxn>
                <a:cxn ang="0">
                  <a:pos x="434" y="907"/>
                </a:cxn>
                <a:cxn ang="0">
                  <a:pos x="1476" y="907"/>
                </a:cxn>
                <a:cxn ang="0">
                  <a:pos x="1836" y="0"/>
                </a:cxn>
                <a:cxn ang="0">
                  <a:pos x="544" y="457"/>
                </a:cxn>
                <a:cxn ang="0">
                  <a:pos x="0" y="384"/>
                </a:cxn>
              </a:cxnLst>
              <a:rect l="l" t="t" r="r" b="b"/>
              <a:pathLst>
                <a:path w="221" h="98">
                  <a:moveTo>
                    <a:pt x="0" y="41"/>
                  </a:moveTo>
                  <a:cubicBezTo>
                    <a:pt x="3" y="69"/>
                    <a:pt x="21" y="98"/>
                    <a:pt x="47" y="98"/>
                  </a:cubicBezTo>
                  <a:cubicBezTo>
                    <a:pt x="160" y="98"/>
                    <a:pt x="160" y="98"/>
                    <a:pt x="160" y="98"/>
                  </a:cubicBezTo>
                  <a:cubicBezTo>
                    <a:pt x="199" y="98"/>
                    <a:pt x="221" y="32"/>
                    <a:pt x="199" y="0"/>
                  </a:cubicBezTo>
                  <a:cubicBezTo>
                    <a:pt x="160" y="30"/>
                    <a:pt x="112" y="49"/>
                    <a:pt x="59" y="49"/>
                  </a:cubicBezTo>
                  <a:cubicBezTo>
                    <a:pt x="39" y="49"/>
                    <a:pt x="19" y="46"/>
                    <a:pt x="0" y="41"/>
                  </a:cubicBezTo>
                  <a:close/>
                </a:path>
              </a:pathLst>
            </a:custGeom>
            <a:solidFill>
              <a:srgbClr val="474E5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11" name="Freeform 19" title=""/>
            <p:cNvSpPr/>
            <p:nvPr/>
          </p:nvSpPr>
          <p:spPr>
            <a:xfrm>
              <a:off x="3060" y="1793"/>
              <a:ext cx="348" cy="185"/>
            </a:xfrm>
            <a:custGeom>
              <a:cxnLst>
                <a:cxn ang="0">
                  <a:pos x="962" y="0"/>
                </a:cxn>
                <a:cxn ang="0">
                  <a:pos x="111" y="520"/>
                </a:cxn>
                <a:cxn ang="0">
                  <a:pos x="16" y="899"/>
                </a:cxn>
                <a:cxn ang="0">
                  <a:pos x="557" y="984"/>
                </a:cxn>
                <a:cxn ang="0">
                  <a:pos x="1834" y="527"/>
                </a:cxn>
                <a:cxn ang="0">
                  <a:pos x="1822" y="520"/>
                </a:cxn>
                <a:cxn ang="0">
                  <a:pos x="962" y="0"/>
                </a:cxn>
              </a:cxnLst>
              <a:rect l="l" t="t" r="r" b="b"/>
              <a:pathLst>
                <a:path w="200" h="106">
                  <a:moveTo>
                    <a:pt x="105" y="0"/>
                  </a:moveTo>
                  <a:cubicBezTo>
                    <a:pt x="68" y="0"/>
                    <a:pt x="34" y="29"/>
                    <a:pt x="12" y="56"/>
                  </a:cubicBezTo>
                  <a:cubicBezTo>
                    <a:pt x="3" y="66"/>
                    <a:pt x="0" y="82"/>
                    <a:pt x="2" y="97"/>
                  </a:cubicBezTo>
                  <a:cubicBezTo>
                    <a:pt x="21" y="103"/>
                    <a:pt x="41" y="106"/>
                    <a:pt x="61" y="106"/>
                  </a:cubicBezTo>
                  <a:cubicBezTo>
                    <a:pt x="114" y="106"/>
                    <a:pt x="162" y="87"/>
                    <a:pt x="200" y="57"/>
                  </a:cubicBezTo>
                  <a:cubicBezTo>
                    <a:pt x="200" y="57"/>
                    <a:pt x="199" y="56"/>
                    <a:pt x="199" y="56"/>
                  </a:cubicBezTo>
                  <a:cubicBezTo>
                    <a:pt x="177" y="29"/>
                    <a:pt x="143" y="0"/>
                    <a:pt x="105" y="0"/>
                  </a:cubicBezTo>
                  <a:close/>
                </a:path>
              </a:pathLst>
            </a:custGeom>
            <a:solidFill>
              <a:srgbClr val="636C8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12" name="Freeform 20" title=""/>
            <p:cNvSpPr/>
            <p:nvPr/>
          </p:nvSpPr>
          <p:spPr>
            <a:xfrm>
              <a:off x="3063" y="1894"/>
              <a:ext cx="347" cy="86"/>
            </a:xfrm>
            <a:custGeom>
              <a:cxnLst>
                <a:cxn ang="0">
                  <a:pos x="548" y="453"/>
                </a:cxn>
                <a:cxn ang="0">
                  <a:pos x="0" y="379"/>
                </a:cxn>
                <a:cxn ang="0">
                  <a:pos x="0" y="388"/>
                </a:cxn>
                <a:cxn ang="0">
                  <a:pos x="548" y="465"/>
                </a:cxn>
                <a:cxn ang="0">
                  <a:pos x="1840" y="0"/>
                </a:cxn>
                <a:cxn ang="0">
                  <a:pos x="1831" y="0"/>
                </a:cxn>
                <a:cxn ang="0">
                  <a:pos x="548" y="453"/>
                </a:cxn>
              </a:cxnLst>
              <a:rect l="l" t="t" r="r" b="b"/>
              <a:pathLst>
                <a:path w="199" h="49">
                  <a:moveTo>
                    <a:pt x="59" y="48"/>
                  </a:moveTo>
                  <a:cubicBezTo>
                    <a:pt x="39" y="48"/>
                    <a:pt x="19" y="45"/>
                    <a:pt x="0" y="40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19" y="46"/>
                    <a:pt x="39" y="49"/>
                    <a:pt x="59" y="49"/>
                  </a:cubicBezTo>
                  <a:cubicBezTo>
                    <a:pt x="112" y="49"/>
                    <a:pt x="160" y="30"/>
                    <a:pt x="199" y="0"/>
                  </a:cubicBezTo>
                  <a:cubicBezTo>
                    <a:pt x="198" y="0"/>
                    <a:pt x="198" y="0"/>
                    <a:pt x="198" y="0"/>
                  </a:cubicBezTo>
                  <a:cubicBezTo>
                    <a:pt x="160" y="30"/>
                    <a:pt x="112" y="48"/>
                    <a:pt x="59" y="48"/>
                  </a:cubicBezTo>
                  <a:close/>
                </a:path>
              </a:pathLst>
            </a:custGeom>
            <a:solidFill>
              <a:srgbClr val="474E5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13" name="Freeform 21" title=""/>
            <p:cNvSpPr/>
            <p:nvPr/>
          </p:nvSpPr>
          <p:spPr>
            <a:xfrm>
              <a:off x="3063" y="1893"/>
              <a:ext cx="345" cy="85"/>
            </a:xfrm>
            <a:custGeom>
              <a:cxnLst>
                <a:cxn ang="0">
                  <a:pos x="1824" y="9"/>
                </a:cxn>
                <a:cxn ang="0">
                  <a:pos x="1824" y="0"/>
                </a:cxn>
                <a:cxn ang="0">
                  <a:pos x="544" y="442"/>
                </a:cxn>
                <a:cxn ang="0">
                  <a:pos x="0" y="361"/>
                </a:cxn>
                <a:cxn ang="0">
                  <a:pos x="0" y="369"/>
                </a:cxn>
                <a:cxn ang="0">
                  <a:pos x="544" y="442"/>
                </a:cxn>
                <a:cxn ang="0">
                  <a:pos x="1824" y="9"/>
                </a:cxn>
              </a:cxnLst>
              <a:rect l="l" t="t" r="r" b="b"/>
              <a:pathLst>
                <a:path w="198" h="49">
                  <a:moveTo>
                    <a:pt x="198" y="1"/>
                  </a:moveTo>
                  <a:cubicBezTo>
                    <a:pt x="198" y="0"/>
                    <a:pt x="198" y="0"/>
                    <a:pt x="198" y="0"/>
                  </a:cubicBezTo>
                  <a:cubicBezTo>
                    <a:pt x="160" y="30"/>
                    <a:pt x="112" y="49"/>
                    <a:pt x="59" y="49"/>
                  </a:cubicBezTo>
                  <a:cubicBezTo>
                    <a:pt x="39" y="49"/>
                    <a:pt x="19" y="46"/>
                    <a:pt x="0" y="40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19" y="46"/>
                    <a:pt x="39" y="49"/>
                    <a:pt x="59" y="49"/>
                  </a:cubicBezTo>
                  <a:cubicBezTo>
                    <a:pt x="112" y="49"/>
                    <a:pt x="160" y="31"/>
                    <a:pt x="198" y="1"/>
                  </a:cubicBezTo>
                  <a:close/>
                </a:path>
              </a:pathLst>
            </a:custGeom>
            <a:solidFill>
              <a:srgbClr val="474E5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14" name="Freeform 22" title=""/>
            <p:cNvSpPr/>
            <p:nvPr/>
          </p:nvSpPr>
          <p:spPr>
            <a:xfrm>
              <a:off x="3213" y="1868"/>
              <a:ext cx="61" cy="120"/>
            </a:xfrm>
            <a:custGeom>
              <a:cxnLst>
                <a:cxn ang="0">
                  <a:pos x="136" y="557"/>
                </a:cxn>
                <a:cxn ang="0">
                  <a:pos x="136" y="557"/>
                </a:cxn>
                <a:cxn ang="0">
                  <a:pos x="91" y="557"/>
                </a:cxn>
                <a:cxn ang="0">
                  <a:pos x="64" y="548"/>
                </a:cxn>
                <a:cxn ang="0">
                  <a:pos x="37" y="548"/>
                </a:cxn>
                <a:cxn ang="0">
                  <a:pos x="0" y="532"/>
                </a:cxn>
                <a:cxn ang="0">
                  <a:pos x="9" y="492"/>
                </a:cxn>
                <a:cxn ang="0">
                  <a:pos x="16" y="457"/>
                </a:cxn>
                <a:cxn ang="0">
                  <a:pos x="73" y="470"/>
                </a:cxn>
                <a:cxn ang="0">
                  <a:pos x="127" y="475"/>
                </a:cxn>
                <a:cxn ang="0">
                  <a:pos x="195" y="457"/>
                </a:cxn>
                <a:cxn ang="0">
                  <a:pos x="213" y="412"/>
                </a:cxn>
                <a:cxn ang="0">
                  <a:pos x="200" y="393"/>
                </a:cxn>
                <a:cxn ang="0">
                  <a:pos x="195" y="372"/>
                </a:cxn>
                <a:cxn ang="0">
                  <a:pos x="164" y="357"/>
                </a:cxn>
                <a:cxn ang="0">
                  <a:pos x="148" y="348"/>
                </a:cxn>
                <a:cxn ang="0">
                  <a:pos x="112" y="336"/>
                </a:cxn>
                <a:cxn ang="0">
                  <a:pos x="73" y="320"/>
                </a:cxn>
                <a:cxn ang="0">
                  <a:pos x="37" y="294"/>
                </a:cxn>
                <a:cxn ang="0">
                  <a:pos x="16" y="257"/>
                </a:cxn>
                <a:cxn ang="0">
                  <a:pos x="9" y="212"/>
                </a:cxn>
                <a:cxn ang="0">
                  <a:pos x="49" y="122"/>
                </a:cxn>
                <a:cxn ang="0">
                  <a:pos x="136" y="73"/>
                </a:cxn>
                <a:cxn ang="0">
                  <a:pos x="136" y="9"/>
                </a:cxn>
                <a:cxn ang="0">
                  <a:pos x="164" y="0"/>
                </a:cxn>
                <a:cxn ang="0">
                  <a:pos x="200" y="9"/>
                </a:cxn>
                <a:cxn ang="0">
                  <a:pos x="200" y="73"/>
                </a:cxn>
                <a:cxn ang="0">
                  <a:pos x="249" y="85"/>
                </a:cxn>
                <a:cxn ang="0">
                  <a:pos x="307" y="99"/>
                </a:cxn>
                <a:cxn ang="0">
                  <a:pos x="277" y="172"/>
                </a:cxn>
                <a:cxn ang="0">
                  <a:pos x="258" y="163"/>
                </a:cxn>
                <a:cxn ang="0">
                  <a:pos x="237" y="157"/>
                </a:cxn>
                <a:cxn ang="0">
                  <a:pos x="213" y="157"/>
                </a:cxn>
                <a:cxn ang="0">
                  <a:pos x="176" y="157"/>
                </a:cxn>
                <a:cxn ang="0">
                  <a:pos x="159" y="157"/>
                </a:cxn>
                <a:cxn ang="0">
                  <a:pos x="136" y="163"/>
                </a:cxn>
                <a:cxn ang="0">
                  <a:pos x="122" y="172"/>
                </a:cxn>
                <a:cxn ang="0">
                  <a:pos x="112" y="200"/>
                </a:cxn>
                <a:cxn ang="0">
                  <a:pos x="122" y="221"/>
                </a:cxn>
                <a:cxn ang="0">
                  <a:pos x="127" y="237"/>
                </a:cxn>
                <a:cxn ang="0">
                  <a:pos x="148" y="249"/>
                </a:cxn>
                <a:cxn ang="0">
                  <a:pos x="164" y="257"/>
                </a:cxn>
                <a:cxn ang="0">
                  <a:pos x="213" y="273"/>
                </a:cxn>
                <a:cxn ang="0">
                  <a:pos x="258" y="294"/>
                </a:cxn>
                <a:cxn ang="0">
                  <a:pos x="286" y="320"/>
                </a:cxn>
                <a:cxn ang="0">
                  <a:pos x="314" y="357"/>
                </a:cxn>
                <a:cxn ang="0">
                  <a:pos x="322" y="412"/>
                </a:cxn>
                <a:cxn ang="0">
                  <a:pos x="286" y="504"/>
                </a:cxn>
                <a:cxn ang="0">
                  <a:pos x="200" y="548"/>
                </a:cxn>
                <a:cxn ang="0">
                  <a:pos x="200" y="631"/>
                </a:cxn>
                <a:cxn ang="0">
                  <a:pos x="164" y="631"/>
                </a:cxn>
                <a:cxn ang="0">
                  <a:pos x="136" y="631"/>
                </a:cxn>
                <a:cxn ang="0">
                  <a:pos x="136" y="557"/>
                </a:cxn>
              </a:cxnLst>
              <a:rect l="l" t="t" r="r" b="b"/>
              <a:pathLst>
                <a:path w="35" h="69">
                  <a:moveTo>
                    <a:pt x="15" y="61"/>
                  </a:moveTo>
                  <a:cubicBezTo>
                    <a:pt x="15" y="61"/>
                    <a:pt x="15" y="61"/>
                    <a:pt x="15" y="61"/>
                  </a:cubicBezTo>
                  <a:cubicBezTo>
                    <a:pt x="13" y="61"/>
                    <a:pt x="12" y="61"/>
                    <a:pt x="10" y="61"/>
                  </a:cubicBezTo>
                  <a:cubicBezTo>
                    <a:pt x="9" y="61"/>
                    <a:pt x="8" y="61"/>
                    <a:pt x="7" y="60"/>
                  </a:cubicBezTo>
                  <a:cubicBezTo>
                    <a:pt x="6" y="60"/>
                    <a:pt x="5" y="60"/>
                    <a:pt x="4" y="60"/>
                  </a:cubicBezTo>
                  <a:cubicBezTo>
                    <a:pt x="2" y="59"/>
                    <a:pt x="1" y="59"/>
                    <a:pt x="0" y="58"/>
                  </a:cubicBezTo>
                  <a:cubicBezTo>
                    <a:pt x="0" y="57"/>
                    <a:pt x="0" y="56"/>
                    <a:pt x="1" y="54"/>
                  </a:cubicBezTo>
                  <a:cubicBezTo>
                    <a:pt x="1" y="53"/>
                    <a:pt x="2" y="51"/>
                    <a:pt x="2" y="50"/>
                  </a:cubicBezTo>
                  <a:cubicBezTo>
                    <a:pt x="4" y="51"/>
                    <a:pt x="6" y="51"/>
                    <a:pt x="8" y="51"/>
                  </a:cubicBezTo>
                  <a:cubicBezTo>
                    <a:pt x="10" y="52"/>
                    <a:pt x="12" y="52"/>
                    <a:pt x="14" y="52"/>
                  </a:cubicBezTo>
                  <a:cubicBezTo>
                    <a:pt x="17" y="52"/>
                    <a:pt x="19" y="51"/>
                    <a:pt x="21" y="50"/>
                  </a:cubicBezTo>
                  <a:cubicBezTo>
                    <a:pt x="22" y="49"/>
                    <a:pt x="23" y="48"/>
                    <a:pt x="23" y="45"/>
                  </a:cubicBezTo>
                  <a:cubicBezTo>
                    <a:pt x="23" y="44"/>
                    <a:pt x="23" y="43"/>
                    <a:pt x="22" y="43"/>
                  </a:cubicBezTo>
                  <a:cubicBezTo>
                    <a:pt x="22" y="42"/>
                    <a:pt x="21" y="41"/>
                    <a:pt x="21" y="41"/>
                  </a:cubicBezTo>
                  <a:cubicBezTo>
                    <a:pt x="20" y="40"/>
                    <a:pt x="19" y="40"/>
                    <a:pt x="18" y="39"/>
                  </a:cubicBezTo>
                  <a:cubicBezTo>
                    <a:pt x="17" y="39"/>
                    <a:pt x="17" y="39"/>
                    <a:pt x="16" y="38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0" y="36"/>
                    <a:pt x="9" y="35"/>
                    <a:pt x="8" y="35"/>
                  </a:cubicBezTo>
                  <a:cubicBezTo>
                    <a:pt x="6" y="34"/>
                    <a:pt x="5" y="33"/>
                    <a:pt x="4" y="32"/>
                  </a:cubicBezTo>
                  <a:cubicBezTo>
                    <a:pt x="3" y="31"/>
                    <a:pt x="3" y="30"/>
                    <a:pt x="2" y="28"/>
                  </a:cubicBezTo>
                  <a:cubicBezTo>
                    <a:pt x="2" y="27"/>
                    <a:pt x="1" y="25"/>
                    <a:pt x="1" y="23"/>
                  </a:cubicBezTo>
                  <a:cubicBezTo>
                    <a:pt x="1" y="19"/>
                    <a:pt x="3" y="15"/>
                    <a:pt x="5" y="13"/>
                  </a:cubicBezTo>
                  <a:cubicBezTo>
                    <a:pt x="8" y="10"/>
                    <a:pt x="11" y="9"/>
                    <a:pt x="15" y="8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6" y="0"/>
                    <a:pt x="17" y="0"/>
                    <a:pt x="18" y="0"/>
                  </a:cubicBezTo>
                  <a:cubicBezTo>
                    <a:pt x="19" y="0"/>
                    <a:pt x="20" y="0"/>
                    <a:pt x="22" y="1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3" y="8"/>
                    <a:pt x="25" y="9"/>
                    <a:pt x="27" y="9"/>
                  </a:cubicBezTo>
                  <a:cubicBezTo>
                    <a:pt x="29" y="9"/>
                    <a:pt x="31" y="10"/>
                    <a:pt x="33" y="11"/>
                  </a:cubicBezTo>
                  <a:cubicBezTo>
                    <a:pt x="32" y="13"/>
                    <a:pt x="32" y="16"/>
                    <a:pt x="30" y="19"/>
                  </a:cubicBezTo>
                  <a:cubicBezTo>
                    <a:pt x="30" y="19"/>
                    <a:pt x="29" y="18"/>
                    <a:pt x="28" y="18"/>
                  </a:cubicBezTo>
                  <a:cubicBezTo>
                    <a:pt x="27" y="18"/>
                    <a:pt x="27" y="17"/>
                    <a:pt x="26" y="17"/>
                  </a:cubicBezTo>
                  <a:cubicBezTo>
                    <a:pt x="25" y="17"/>
                    <a:pt x="24" y="17"/>
                    <a:pt x="23" y="17"/>
                  </a:cubicBezTo>
                  <a:cubicBezTo>
                    <a:pt x="22" y="17"/>
                    <a:pt x="21" y="17"/>
                    <a:pt x="19" y="17"/>
                  </a:cubicBezTo>
                  <a:cubicBezTo>
                    <a:pt x="19" y="17"/>
                    <a:pt x="18" y="17"/>
                    <a:pt x="17" y="17"/>
                  </a:cubicBezTo>
                  <a:cubicBezTo>
                    <a:pt x="16" y="17"/>
                    <a:pt x="15" y="17"/>
                    <a:pt x="15" y="18"/>
                  </a:cubicBezTo>
                  <a:cubicBezTo>
                    <a:pt x="14" y="18"/>
                    <a:pt x="13" y="18"/>
                    <a:pt x="13" y="19"/>
                  </a:cubicBezTo>
                  <a:cubicBezTo>
                    <a:pt x="13" y="20"/>
                    <a:pt x="12" y="21"/>
                    <a:pt x="12" y="22"/>
                  </a:cubicBezTo>
                  <a:cubicBezTo>
                    <a:pt x="12" y="23"/>
                    <a:pt x="12" y="24"/>
                    <a:pt x="13" y="24"/>
                  </a:cubicBezTo>
                  <a:cubicBezTo>
                    <a:pt x="13" y="25"/>
                    <a:pt x="14" y="26"/>
                    <a:pt x="14" y="26"/>
                  </a:cubicBezTo>
                  <a:cubicBezTo>
                    <a:pt x="15" y="26"/>
                    <a:pt x="15" y="27"/>
                    <a:pt x="16" y="27"/>
                  </a:cubicBezTo>
                  <a:cubicBezTo>
                    <a:pt x="17" y="28"/>
                    <a:pt x="18" y="28"/>
                    <a:pt x="18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4" y="31"/>
                    <a:pt x="26" y="31"/>
                    <a:pt x="28" y="32"/>
                  </a:cubicBezTo>
                  <a:cubicBezTo>
                    <a:pt x="29" y="33"/>
                    <a:pt x="30" y="34"/>
                    <a:pt x="31" y="35"/>
                  </a:cubicBezTo>
                  <a:cubicBezTo>
                    <a:pt x="32" y="36"/>
                    <a:pt x="33" y="37"/>
                    <a:pt x="34" y="39"/>
                  </a:cubicBezTo>
                  <a:cubicBezTo>
                    <a:pt x="34" y="41"/>
                    <a:pt x="35" y="42"/>
                    <a:pt x="35" y="45"/>
                  </a:cubicBezTo>
                  <a:cubicBezTo>
                    <a:pt x="35" y="49"/>
                    <a:pt x="34" y="52"/>
                    <a:pt x="31" y="55"/>
                  </a:cubicBezTo>
                  <a:cubicBezTo>
                    <a:pt x="29" y="58"/>
                    <a:pt x="26" y="59"/>
                    <a:pt x="22" y="60"/>
                  </a:cubicBezTo>
                  <a:cubicBezTo>
                    <a:pt x="22" y="69"/>
                    <a:pt x="22" y="69"/>
                    <a:pt x="22" y="69"/>
                  </a:cubicBezTo>
                  <a:cubicBezTo>
                    <a:pt x="21" y="69"/>
                    <a:pt x="19" y="69"/>
                    <a:pt x="18" y="69"/>
                  </a:cubicBezTo>
                  <a:cubicBezTo>
                    <a:pt x="17" y="69"/>
                    <a:pt x="16" y="69"/>
                    <a:pt x="15" y="69"/>
                  </a:cubicBezTo>
                  <a:lnTo>
                    <a:pt x="15" y="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15" name="Freeform 23" title=""/>
            <p:cNvSpPr/>
            <p:nvPr/>
          </p:nvSpPr>
          <p:spPr>
            <a:xfrm>
              <a:off x="3187" y="1778"/>
              <a:ext cx="106" cy="24"/>
            </a:xfrm>
            <a:custGeom>
              <a:cxnLst>
                <a:cxn ang="0">
                  <a:pos x="36" y="120"/>
                </a:cxn>
                <a:cxn ang="0">
                  <a:pos x="9" y="106"/>
                </a:cxn>
                <a:cxn ang="0">
                  <a:pos x="28" y="70"/>
                </a:cxn>
                <a:cxn ang="0">
                  <a:pos x="532" y="62"/>
                </a:cxn>
                <a:cxn ang="0">
                  <a:pos x="556" y="98"/>
                </a:cxn>
                <a:cxn ang="0">
                  <a:pos x="520" y="111"/>
                </a:cxn>
                <a:cxn ang="0">
                  <a:pos x="49" y="120"/>
                </a:cxn>
                <a:cxn ang="0">
                  <a:pos x="36" y="120"/>
                </a:cxn>
              </a:cxnLst>
              <a:rect l="l" t="t" r="r" b="b"/>
              <a:pathLst>
                <a:path w="61" h="14">
                  <a:moveTo>
                    <a:pt x="4" y="14"/>
                  </a:moveTo>
                  <a:cubicBezTo>
                    <a:pt x="2" y="14"/>
                    <a:pt x="1" y="13"/>
                    <a:pt x="1" y="12"/>
                  </a:cubicBezTo>
                  <a:cubicBezTo>
                    <a:pt x="0" y="11"/>
                    <a:pt x="1" y="9"/>
                    <a:pt x="3" y="8"/>
                  </a:cubicBezTo>
                  <a:cubicBezTo>
                    <a:pt x="4" y="8"/>
                    <a:pt x="27" y="0"/>
                    <a:pt x="58" y="7"/>
                  </a:cubicBezTo>
                  <a:cubicBezTo>
                    <a:pt x="60" y="7"/>
                    <a:pt x="61" y="9"/>
                    <a:pt x="61" y="11"/>
                  </a:cubicBezTo>
                  <a:cubicBezTo>
                    <a:pt x="60" y="12"/>
                    <a:pt x="59" y="13"/>
                    <a:pt x="57" y="13"/>
                  </a:cubicBezTo>
                  <a:cubicBezTo>
                    <a:pt x="28" y="6"/>
                    <a:pt x="5" y="14"/>
                    <a:pt x="5" y="14"/>
                  </a:cubicBezTo>
                  <a:lnTo>
                    <a:pt x="4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33816" name="Group 24" title=""/>
          <p:cNvGrpSpPr/>
          <p:nvPr/>
        </p:nvGrpSpPr>
        <p:grpSpPr>
          <a:xfrm>
            <a:off x="5240338" y="1860550"/>
            <a:ext cx="3900487" cy="261938"/>
            <a:chOff x="3304" y="1057"/>
            <a:chExt cx="2458" cy="165"/>
          </a:xfrm>
        </p:grpSpPr>
        <p:sp>
          <p:nvSpPr>
            <p:cNvPr id="33817" name="Rectangle 25" title=""/>
            <p:cNvSpPr/>
            <p:nvPr/>
          </p:nvSpPr>
          <p:spPr>
            <a:xfrm>
              <a:off x="5586" y="1175"/>
              <a:ext cx="176" cy="47"/>
            </a:xfrm>
            <a:prstGeom prst="rect">
              <a:avLst/>
            </a:prstGeom>
            <a:solidFill>
              <a:srgbClr val="51D1E1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18" name="Rectangle 26" title=""/>
            <p:cNvSpPr/>
            <p:nvPr/>
          </p:nvSpPr>
          <p:spPr>
            <a:xfrm>
              <a:off x="5005" y="1175"/>
              <a:ext cx="524" cy="47"/>
            </a:xfrm>
            <a:prstGeom prst="rect">
              <a:avLst/>
            </a:prstGeom>
            <a:solidFill>
              <a:srgbClr val="51D1E1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19" name="Freeform 27" title=""/>
            <p:cNvSpPr/>
            <p:nvPr/>
          </p:nvSpPr>
          <p:spPr>
            <a:xfrm>
              <a:off x="3304" y="1057"/>
              <a:ext cx="365" cy="47"/>
            </a:xfrm>
            <a:custGeom>
              <a:cxnLst>
                <a:cxn ang="0">
                  <a:pos x="1915" y="0"/>
                </a:cxn>
                <a:cxn ang="0">
                  <a:pos x="0" y="0"/>
                </a:cxn>
                <a:cxn ang="0">
                  <a:pos x="0" y="249"/>
                </a:cxn>
                <a:cxn ang="0">
                  <a:pos x="1842" y="249"/>
                </a:cxn>
                <a:cxn ang="0">
                  <a:pos x="1915" y="0"/>
                </a:cxn>
              </a:cxnLst>
              <a:rect l="l" t="t" r="r" b="b"/>
              <a:pathLst>
                <a:path w="210" h="27">
                  <a:moveTo>
                    <a:pt x="21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202" y="27"/>
                    <a:pt x="202" y="27"/>
                    <a:pt x="202" y="27"/>
                  </a:cubicBezTo>
                  <a:cubicBezTo>
                    <a:pt x="204" y="18"/>
                    <a:pt x="207" y="9"/>
                    <a:pt x="210" y="0"/>
                  </a:cubicBezTo>
                </a:path>
              </a:pathLst>
            </a:custGeom>
            <a:solidFill>
              <a:srgbClr val="92E2E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33820" name="Group 28" title=""/>
          <p:cNvGrpSpPr/>
          <p:nvPr/>
        </p:nvGrpSpPr>
        <p:grpSpPr>
          <a:xfrm>
            <a:off x="5781675" y="1419225"/>
            <a:ext cx="1319213" cy="1320800"/>
            <a:chOff x="3645" y="779"/>
            <a:chExt cx="832" cy="832"/>
          </a:xfrm>
        </p:grpSpPr>
        <p:sp>
          <p:nvSpPr>
            <p:cNvPr id="33821" name="Oval 29" title=""/>
            <p:cNvSpPr/>
            <p:nvPr/>
          </p:nvSpPr>
          <p:spPr>
            <a:xfrm>
              <a:off x="3645" y="779"/>
              <a:ext cx="832" cy="832"/>
            </a:xfrm>
            <a:prstGeom prst="ellipse">
              <a:avLst/>
            </a:prstGeom>
            <a:solidFill>
              <a:srgbClr val="2FA2DB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22" name="Oval 30" title=""/>
            <p:cNvSpPr/>
            <p:nvPr/>
          </p:nvSpPr>
          <p:spPr>
            <a:xfrm>
              <a:off x="3645" y="779"/>
              <a:ext cx="832" cy="832"/>
            </a:xfrm>
            <a:prstGeom prst="ellipse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23" name="Freeform 31" title=""/>
            <p:cNvSpPr/>
            <p:nvPr/>
          </p:nvSpPr>
          <p:spPr>
            <a:xfrm>
              <a:off x="4146" y="1047"/>
              <a:ext cx="6" cy="5"/>
            </a:xfrm>
            <a:custGeom>
              <a:cxnLst>
                <a:cxn ang="0">
                  <a:pos x="0" y="0"/>
                </a:cxn>
                <a:cxn ang="0">
                  <a:pos x="0" y="8"/>
                </a:cxn>
                <a:cxn ang="0">
                  <a:pos x="32" y="8"/>
                </a:cxn>
                <a:cxn ang="0">
                  <a:pos x="32" y="22"/>
                </a:cxn>
                <a:cxn ang="0">
                  <a:pos x="48" y="22"/>
                </a:cxn>
                <a:cxn ang="0">
                  <a:pos x="48" y="8"/>
                </a:cxn>
                <a:cxn ang="0">
                  <a:pos x="48" y="0"/>
                </a:cxn>
                <a:cxn ang="0">
                  <a:pos x="32" y="0"/>
                </a:cxn>
                <a:cxn ang="0">
                  <a:pos x="0" y="0"/>
                </a:cxn>
              </a:cxnLst>
              <a:rect l="l" t="t" r="r" b="b"/>
              <a:pathLst>
                <a:path w="3" h="3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1"/>
                    <a:pt x="2" y="1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3" y="2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24" name="Freeform 32" title=""/>
            <p:cNvSpPr/>
            <p:nvPr/>
          </p:nvSpPr>
          <p:spPr>
            <a:xfrm>
              <a:off x="4152" y="1029"/>
              <a:ext cx="13" cy="5"/>
            </a:xfrm>
            <a:custGeom>
              <a:cxnLst>
                <a:cxn ang="0">
                  <a:pos x="29" y="22"/>
                </a:cxn>
                <a:cxn ang="0">
                  <a:pos x="34" y="22"/>
                </a:cxn>
                <a:cxn ang="0">
                  <a:pos x="47" y="22"/>
                </a:cxn>
                <a:cxn ang="0">
                  <a:pos x="55" y="22"/>
                </a:cxn>
                <a:cxn ang="0">
                  <a:pos x="55" y="13"/>
                </a:cxn>
                <a:cxn ang="0">
                  <a:pos x="47" y="13"/>
                </a:cxn>
                <a:cxn ang="0">
                  <a:pos x="47" y="0"/>
                </a:cxn>
                <a:cxn ang="0">
                  <a:pos x="34" y="0"/>
                </a:cxn>
                <a:cxn ang="0">
                  <a:pos x="34" y="13"/>
                </a:cxn>
                <a:cxn ang="0">
                  <a:pos x="29" y="13"/>
                </a:cxn>
                <a:cxn ang="0">
                  <a:pos x="13" y="13"/>
                </a:cxn>
                <a:cxn ang="0">
                  <a:pos x="0" y="13"/>
                </a:cxn>
                <a:cxn ang="0">
                  <a:pos x="0" y="22"/>
                </a:cxn>
                <a:cxn ang="0">
                  <a:pos x="13" y="22"/>
                </a:cxn>
                <a:cxn ang="0">
                  <a:pos x="29" y="22"/>
                </a:cxn>
              </a:cxnLst>
              <a:rect l="l" t="t" r="r" b="b"/>
              <a:pathLst>
                <a:path w="8" h="3">
                  <a:moveTo>
                    <a:pt x="4" y="3"/>
                  </a:moveTo>
                  <a:cubicBezTo>
                    <a:pt x="4" y="3"/>
                    <a:pt x="5" y="3"/>
                    <a:pt x="5" y="3"/>
                  </a:cubicBezTo>
                  <a:cubicBezTo>
                    <a:pt x="6" y="3"/>
                    <a:pt x="6" y="3"/>
                    <a:pt x="7" y="3"/>
                  </a:cubicBezTo>
                  <a:cubicBezTo>
                    <a:pt x="7" y="3"/>
                    <a:pt x="8" y="3"/>
                    <a:pt x="8" y="3"/>
                  </a:cubicBezTo>
                  <a:cubicBezTo>
                    <a:pt x="8" y="3"/>
                    <a:pt x="8" y="2"/>
                    <a:pt x="8" y="2"/>
                  </a:cubicBezTo>
                  <a:cubicBezTo>
                    <a:pt x="8" y="2"/>
                    <a:pt x="7" y="2"/>
                    <a:pt x="7" y="2"/>
                  </a:cubicBezTo>
                  <a:cubicBezTo>
                    <a:pt x="7" y="1"/>
                    <a:pt x="7" y="1"/>
                    <a:pt x="7" y="0"/>
                  </a:cubicBezTo>
                  <a:cubicBezTo>
                    <a:pt x="6" y="0"/>
                    <a:pt x="6" y="0"/>
                    <a:pt x="5" y="0"/>
                  </a:cubicBezTo>
                  <a:cubicBezTo>
                    <a:pt x="5" y="1"/>
                    <a:pt x="5" y="1"/>
                    <a:pt x="5" y="2"/>
                  </a:cubicBezTo>
                  <a:cubicBezTo>
                    <a:pt x="5" y="2"/>
                    <a:pt x="4" y="2"/>
                    <a:pt x="4" y="2"/>
                  </a:cubicBezTo>
                  <a:cubicBezTo>
                    <a:pt x="3" y="2"/>
                    <a:pt x="3" y="2"/>
                    <a:pt x="2" y="2"/>
                  </a:cubicBezTo>
                  <a:cubicBezTo>
                    <a:pt x="2" y="2"/>
                    <a:pt x="1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25" name="Freeform 33" title=""/>
            <p:cNvSpPr/>
            <p:nvPr/>
          </p:nvSpPr>
          <p:spPr>
            <a:xfrm>
              <a:off x="4179" y="991"/>
              <a:ext cx="20" cy="14"/>
            </a:xfrm>
            <a:custGeom>
              <a:cxnLst>
                <a:cxn ang="0">
                  <a:pos x="24" y="28"/>
                </a:cxn>
                <a:cxn ang="0">
                  <a:pos x="24" y="37"/>
                </a:cxn>
                <a:cxn ang="0">
                  <a:pos x="24" y="58"/>
                </a:cxn>
                <a:cxn ang="0">
                  <a:pos x="29" y="58"/>
                </a:cxn>
                <a:cxn ang="0">
                  <a:pos x="29" y="77"/>
                </a:cxn>
                <a:cxn ang="0">
                  <a:pos x="53" y="77"/>
                </a:cxn>
                <a:cxn ang="0">
                  <a:pos x="65" y="77"/>
                </a:cxn>
                <a:cxn ang="0">
                  <a:pos x="65" y="58"/>
                </a:cxn>
                <a:cxn ang="0">
                  <a:pos x="53" y="58"/>
                </a:cxn>
                <a:cxn ang="0">
                  <a:pos x="53" y="37"/>
                </a:cxn>
                <a:cxn ang="0">
                  <a:pos x="53" y="28"/>
                </a:cxn>
                <a:cxn ang="0">
                  <a:pos x="65" y="28"/>
                </a:cxn>
                <a:cxn ang="0">
                  <a:pos x="89" y="28"/>
                </a:cxn>
                <a:cxn ang="0">
                  <a:pos x="89" y="37"/>
                </a:cxn>
                <a:cxn ang="0">
                  <a:pos x="109" y="37"/>
                </a:cxn>
                <a:cxn ang="0">
                  <a:pos x="118" y="37"/>
                </a:cxn>
                <a:cxn ang="0">
                  <a:pos x="118" y="28"/>
                </a:cxn>
                <a:cxn ang="0">
                  <a:pos x="118" y="12"/>
                </a:cxn>
                <a:cxn ang="0">
                  <a:pos x="109" y="12"/>
                </a:cxn>
                <a:cxn ang="0">
                  <a:pos x="89" y="12"/>
                </a:cxn>
                <a:cxn ang="0">
                  <a:pos x="65" y="12"/>
                </a:cxn>
                <a:cxn ang="0">
                  <a:pos x="53" y="12"/>
                </a:cxn>
                <a:cxn ang="0">
                  <a:pos x="29" y="12"/>
                </a:cxn>
                <a:cxn ang="0">
                  <a:pos x="29" y="0"/>
                </a:cxn>
                <a:cxn ang="0">
                  <a:pos x="24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4" y="12"/>
                </a:cxn>
                <a:cxn ang="0">
                  <a:pos x="24" y="28"/>
                </a:cxn>
              </a:cxnLst>
              <a:rect l="l" t="t" r="r" b="b"/>
              <a:pathLst>
                <a:path w="11" h="8">
                  <a:moveTo>
                    <a:pt x="2" y="3"/>
                  </a:moveTo>
                  <a:cubicBezTo>
                    <a:pt x="2" y="3"/>
                    <a:pt x="2" y="4"/>
                    <a:pt x="2" y="4"/>
                  </a:cubicBezTo>
                  <a:cubicBezTo>
                    <a:pt x="2" y="5"/>
                    <a:pt x="2" y="6"/>
                    <a:pt x="2" y="6"/>
                  </a:cubicBezTo>
                  <a:cubicBezTo>
                    <a:pt x="2" y="6"/>
                    <a:pt x="3" y="6"/>
                    <a:pt x="3" y="6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4" y="8"/>
                    <a:pt x="4" y="8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7"/>
                    <a:pt x="6" y="7"/>
                    <a:pt x="6" y="6"/>
                  </a:cubicBezTo>
                  <a:cubicBezTo>
                    <a:pt x="6" y="6"/>
                    <a:pt x="5" y="6"/>
                    <a:pt x="5" y="6"/>
                  </a:cubicBezTo>
                  <a:cubicBezTo>
                    <a:pt x="5" y="6"/>
                    <a:pt x="5" y="5"/>
                    <a:pt x="5" y="4"/>
                  </a:cubicBezTo>
                  <a:cubicBezTo>
                    <a:pt x="5" y="4"/>
                    <a:pt x="5" y="3"/>
                    <a:pt x="5" y="3"/>
                  </a:cubicBezTo>
                  <a:cubicBezTo>
                    <a:pt x="5" y="3"/>
                    <a:pt x="6" y="3"/>
                    <a:pt x="6" y="3"/>
                  </a:cubicBezTo>
                  <a:cubicBezTo>
                    <a:pt x="7" y="3"/>
                    <a:pt x="7" y="3"/>
                    <a:pt x="8" y="3"/>
                  </a:cubicBezTo>
                  <a:cubicBezTo>
                    <a:pt x="8" y="3"/>
                    <a:pt x="8" y="4"/>
                    <a:pt x="8" y="4"/>
                  </a:cubicBezTo>
                  <a:cubicBezTo>
                    <a:pt x="8" y="4"/>
                    <a:pt x="9" y="4"/>
                    <a:pt x="10" y="4"/>
                  </a:cubicBezTo>
                  <a:cubicBezTo>
                    <a:pt x="10" y="4"/>
                    <a:pt x="11" y="4"/>
                    <a:pt x="11" y="4"/>
                  </a:cubicBezTo>
                  <a:cubicBezTo>
                    <a:pt x="11" y="4"/>
                    <a:pt x="11" y="3"/>
                    <a:pt x="11" y="3"/>
                  </a:cubicBezTo>
                  <a:cubicBezTo>
                    <a:pt x="11" y="2"/>
                    <a:pt x="11" y="2"/>
                    <a:pt x="11" y="1"/>
                  </a:cubicBezTo>
                  <a:cubicBezTo>
                    <a:pt x="11" y="1"/>
                    <a:pt x="10" y="1"/>
                    <a:pt x="10" y="1"/>
                  </a:cubicBezTo>
                  <a:cubicBezTo>
                    <a:pt x="9" y="1"/>
                    <a:pt x="8" y="1"/>
                    <a:pt x="8" y="1"/>
                  </a:cubicBezTo>
                  <a:cubicBezTo>
                    <a:pt x="7" y="1"/>
                    <a:pt x="7" y="1"/>
                    <a:pt x="6" y="1"/>
                  </a:cubicBezTo>
                  <a:cubicBezTo>
                    <a:pt x="6" y="1"/>
                    <a:pt x="5" y="1"/>
                    <a:pt x="5" y="1"/>
                  </a:cubicBezTo>
                  <a:cubicBezTo>
                    <a:pt x="4" y="1"/>
                    <a:pt x="4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1"/>
                    <a:pt x="2" y="1"/>
                  </a:cubicBezTo>
                  <a:cubicBezTo>
                    <a:pt x="2" y="2"/>
                    <a:pt x="2" y="2"/>
                    <a:pt x="2" y="3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26" name="Freeform 34" title=""/>
            <p:cNvSpPr/>
            <p:nvPr/>
          </p:nvSpPr>
          <p:spPr>
            <a:xfrm>
              <a:off x="4174" y="1111"/>
              <a:ext cx="52" cy="28"/>
            </a:xfrm>
            <a:custGeom>
              <a:cxnLst>
                <a:cxn ang="0">
                  <a:pos x="16" y="151"/>
                </a:cxn>
                <a:cxn ang="0">
                  <a:pos x="28" y="151"/>
                </a:cxn>
                <a:cxn ang="0">
                  <a:pos x="49" y="151"/>
                </a:cxn>
                <a:cxn ang="0">
                  <a:pos x="50" y="151"/>
                </a:cxn>
                <a:cxn ang="0">
                  <a:pos x="50" y="142"/>
                </a:cxn>
                <a:cxn ang="0">
                  <a:pos x="73" y="142"/>
                </a:cxn>
                <a:cxn ang="0">
                  <a:pos x="85" y="142"/>
                </a:cxn>
                <a:cxn ang="0">
                  <a:pos x="99" y="142"/>
                </a:cxn>
                <a:cxn ang="0">
                  <a:pos x="99" y="123"/>
                </a:cxn>
                <a:cxn ang="0">
                  <a:pos x="120" y="123"/>
                </a:cxn>
                <a:cxn ang="0">
                  <a:pos x="127" y="123"/>
                </a:cxn>
                <a:cxn ang="0">
                  <a:pos x="147" y="123"/>
                </a:cxn>
                <a:cxn ang="0">
                  <a:pos x="151" y="123"/>
                </a:cxn>
                <a:cxn ang="0">
                  <a:pos x="172" y="123"/>
                </a:cxn>
                <a:cxn ang="0">
                  <a:pos x="172" y="142"/>
                </a:cxn>
                <a:cxn ang="0">
                  <a:pos x="184" y="142"/>
                </a:cxn>
                <a:cxn ang="0">
                  <a:pos x="198" y="142"/>
                </a:cxn>
                <a:cxn ang="0">
                  <a:pos x="208" y="142"/>
                </a:cxn>
                <a:cxn ang="0">
                  <a:pos x="225" y="142"/>
                </a:cxn>
                <a:cxn ang="0">
                  <a:pos x="243" y="142"/>
                </a:cxn>
                <a:cxn ang="0">
                  <a:pos x="255" y="142"/>
                </a:cxn>
                <a:cxn ang="0">
                  <a:pos x="270" y="142"/>
                </a:cxn>
                <a:cxn ang="0">
                  <a:pos x="270" y="123"/>
                </a:cxn>
                <a:cxn ang="0">
                  <a:pos x="255" y="123"/>
                </a:cxn>
                <a:cxn ang="0">
                  <a:pos x="255" y="102"/>
                </a:cxn>
                <a:cxn ang="0">
                  <a:pos x="255" y="98"/>
                </a:cxn>
                <a:cxn ang="0">
                  <a:pos x="243" y="98"/>
                </a:cxn>
                <a:cxn ang="0">
                  <a:pos x="225" y="98"/>
                </a:cxn>
                <a:cxn ang="0">
                  <a:pos x="225" y="77"/>
                </a:cxn>
                <a:cxn ang="0">
                  <a:pos x="208" y="77"/>
                </a:cxn>
                <a:cxn ang="0">
                  <a:pos x="198" y="77"/>
                </a:cxn>
                <a:cxn ang="0">
                  <a:pos x="198" y="58"/>
                </a:cxn>
                <a:cxn ang="0">
                  <a:pos x="184" y="58"/>
                </a:cxn>
                <a:cxn ang="0">
                  <a:pos x="172" y="58"/>
                </a:cxn>
                <a:cxn ang="0">
                  <a:pos x="172" y="49"/>
                </a:cxn>
                <a:cxn ang="0">
                  <a:pos x="151" y="49"/>
                </a:cxn>
                <a:cxn ang="0">
                  <a:pos x="147" y="49"/>
                </a:cxn>
                <a:cxn ang="0">
                  <a:pos x="127" y="49"/>
                </a:cxn>
                <a:cxn ang="0">
                  <a:pos x="127" y="58"/>
                </a:cxn>
                <a:cxn ang="0">
                  <a:pos x="120" y="58"/>
                </a:cxn>
                <a:cxn ang="0">
                  <a:pos x="99" y="58"/>
                </a:cxn>
                <a:cxn ang="0">
                  <a:pos x="85" y="58"/>
                </a:cxn>
                <a:cxn ang="0">
                  <a:pos x="85" y="49"/>
                </a:cxn>
                <a:cxn ang="0">
                  <a:pos x="85" y="28"/>
                </a:cxn>
                <a:cxn ang="0">
                  <a:pos x="73" y="28"/>
                </a:cxn>
                <a:cxn ang="0">
                  <a:pos x="73" y="21"/>
                </a:cxn>
                <a:cxn ang="0">
                  <a:pos x="73" y="0"/>
                </a:cxn>
                <a:cxn ang="0">
                  <a:pos x="50" y="0"/>
                </a:cxn>
                <a:cxn ang="0">
                  <a:pos x="49" y="0"/>
                </a:cxn>
                <a:cxn ang="0">
                  <a:pos x="49" y="21"/>
                </a:cxn>
                <a:cxn ang="0">
                  <a:pos x="49" y="28"/>
                </a:cxn>
                <a:cxn ang="0">
                  <a:pos x="28" y="28"/>
                </a:cxn>
                <a:cxn ang="0">
                  <a:pos x="28" y="49"/>
                </a:cxn>
                <a:cxn ang="0">
                  <a:pos x="28" y="58"/>
                </a:cxn>
                <a:cxn ang="0">
                  <a:pos x="16" y="58"/>
                </a:cxn>
                <a:cxn ang="0">
                  <a:pos x="16" y="77"/>
                </a:cxn>
                <a:cxn ang="0">
                  <a:pos x="16" y="98"/>
                </a:cxn>
                <a:cxn ang="0">
                  <a:pos x="16" y="102"/>
                </a:cxn>
                <a:cxn ang="0">
                  <a:pos x="0" y="102"/>
                </a:cxn>
                <a:cxn ang="0">
                  <a:pos x="0" y="123"/>
                </a:cxn>
                <a:cxn ang="0">
                  <a:pos x="0" y="142"/>
                </a:cxn>
                <a:cxn ang="0">
                  <a:pos x="16" y="142"/>
                </a:cxn>
                <a:cxn ang="0">
                  <a:pos x="16" y="151"/>
                </a:cxn>
              </a:cxnLst>
              <a:rect l="l" t="t" r="r" b="b"/>
              <a:pathLst>
                <a:path w="30" h="16">
                  <a:moveTo>
                    <a:pt x="2" y="16"/>
                  </a:moveTo>
                  <a:cubicBezTo>
                    <a:pt x="2" y="16"/>
                    <a:pt x="3" y="16"/>
                    <a:pt x="3" y="16"/>
                  </a:cubicBezTo>
                  <a:cubicBezTo>
                    <a:pt x="4" y="16"/>
                    <a:pt x="4" y="16"/>
                    <a:pt x="5" y="16"/>
                  </a:cubicBezTo>
                  <a:cubicBezTo>
                    <a:pt x="5" y="16"/>
                    <a:pt x="6" y="16"/>
                    <a:pt x="6" y="16"/>
                  </a:cubicBezTo>
                  <a:cubicBezTo>
                    <a:pt x="6" y="16"/>
                    <a:pt x="6" y="15"/>
                    <a:pt x="6" y="15"/>
                  </a:cubicBezTo>
                  <a:cubicBezTo>
                    <a:pt x="7" y="15"/>
                    <a:pt x="7" y="15"/>
                    <a:pt x="8" y="15"/>
                  </a:cubicBezTo>
                  <a:cubicBezTo>
                    <a:pt x="8" y="15"/>
                    <a:pt x="9" y="15"/>
                    <a:pt x="9" y="15"/>
                  </a:cubicBezTo>
                  <a:cubicBezTo>
                    <a:pt x="10" y="15"/>
                    <a:pt x="10" y="15"/>
                    <a:pt x="11" y="15"/>
                  </a:cubicBezTo>
                  <a:cubicBezTo>
                    <a:pt x="11" y="14"/>
                    <a:pt x="11" y="13"/>
                    <a:pt x="11" y="13"/>
                  </a:cubicBezTo>
                  <a:cubicBezTo>
                    <a:pt x="11" y="13"/>
                    <a:pt x="12" y="13"/>
                    <a:pt x="13" y="13"/>
                  </a:cubicBezTo>
                  <a:cubicBezTo>
                    <a:pt x="13" y="13"/>
                    <a:pt x="14" y="13"/>
                    <a:pt x="14" y="13"/>
                  </a:cubicBezTo>
                  <a:cubicBezTo>
                    <a:pt x="15" y="13"/>
                    <a:pt x="15" y="13"/>
                    <a:pt x="16" y="13"/>
                  </a:cubicBezTo>
                  <a:cubicBezTo>
                    <a:pt x="16" y="13"/>
                    <a:pt x="17" y="13"/>
                    <a:pt x="17" y="13"/>
                  </a:cubicBezTo>
                  <a:cubicBezTo>
                    <a:pt x="18" y="13"/>
                    <a:pt x="18" y="13"/>
                    <a:pt x="19" y="13"/>
                  </a:cubicBezTo>
                  <a:cubicBezTo>
                    <a:pt x="19" y="13"/>
                    <a:pt x="19" y="14"/>
                    <a:pt x="19" y="15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5"/>
                    <a:pt x="22" y="15"/>
                  </a:cubicBezTo>
                  <a:cubicBezTo>
                    <a:pt x="22" y="15"/>
                    <a:pt x="23" y="15"/>
                    <a:pt x="23" y="15"/>
                  </a:cubicBezTo>
                  <a:cubicBezTo>
                    <a:pt x="24" y="15"/>
                    <a:pt x="25" y="15"/>
                    <a:pt x="25" y="15"/>
                  </a:cubicBezTo>
                  <a:cubicBezTo>
                    <a:pt x="26" y="15"/>
                    <a:pt x="26" y="15"/>
                    <a:pt x="27" y="15"/>
                  </a:cubicBezTo>
                  <a:cubicBezTo>
                    <a:pt x="27" y="15"/>
                    <a:pt x="28" y="15"/>
                    <a:pt x="28" y="15"/>
                  </a:cubicBezTo>
                  <a:cubicBezTo>
                    <a:pt x="29" y="15"/>
                    <a:pt x="29" y="15"/>
                    <a:pt x="30" y="15"/>
                  </a:cubicBezTo>
                  <a:cubicBezTo>
                    <a:pt x="30" y="14"/>
                    <a:pt x="30" y="13"/>
                    <a:pt x="30" y="13"/>
                  </a:cubicBezTo>
                  <a:cubicBezTo>
                    <a:pt x="29" y="13"/>
                    <a:pt x="29" y="13"/>
                    <a:pt x="28" y="13"/>
                  </a:cubicBezTo>
                  <a:cubicBezTo>
                    <a:pt x="28" y="12"/>
                    <a:pt x="28" y="12"/>
                    <a:pt x="28" y="11"/>
                  </a:cubicBezTo>
                  <a:cubicBezTo>
                    <a:pt x="28" y="11"/>
                    <a:pt x="28" y="10"/>
                    <a:pt x="28" y="10"/>
                  </a:cubicBezTo>
                  <a:cubicBezTo>
                    <a:pt x="28" y="10"/>
                    <a:pt x="27" y="10"/>
                    <a:pt x="27" y="10"/>
                  </a:cubicBezTo>
                  <a:cubicBezTo>
                    <a:pt x="26" y="10"/>
                    <a:pt x="26" y="10"/>
                    <a:pt x="25" y="10"/>
                  </a:cubicBezTo>
                  <a:cubicBezTo>
                    <a:pt x="25" y="9"/>
                    <a:pt x="25" y="8"/>
                    <a:pt x="25" y="8"/>
                  </a:cubicBezTo>
                  <a:cubicBezTo>
                    <a:pt x="25" y="8"/>
                    <a:pt x="24" y="8"/>
                    <a:pt x="23" y="8"/>
                  </a:cubicBezTo>
                  <a:cubicBezTo>
                    <a:pt x="23" y="8"/>
                    <a:pt x="22" y="8"/>
                    <a:pt x="22" y="8"/>
                  </a:cubicBezTo>
                  <a:cubicBezTo>
                    <a:pt x="22" y="7"/>
                    <a:pt x="22" y="7"/>
                    <a:pt x="22" y="6"/>
                  </a:cubicBezTo>
                  <a:cubicBezTo>
                    <a:pt x="21" y="6"/>
                    <a:pt x="21" y="6"/>
                    <a:pt x="20" y="6"/>
                  </a:cubicBezTo>
                  <a:cubicBezTo>
                    <a:pt x="20" y="6"/>
                    <a:pt x="19" y="6"/>
                    <a:pt x="19" y="6"/>
                  </a:cubicBezTo>
                  <a:cubicBezTo>
                    <a:pt x="19" y="6"/>
                    <a:pt x="19" y="5"/>
                    <a:pt x="19" y="5"/>
                  </a:cubicBezTo>
                  <a:cubicBezTo>
                    <a:pt x="18" y="5"/>
                    <a:pt x="18" y="5"/>
                    <a:pt x="17" y="5"/>
                  </a:cubicBezTo>
                  <a:cubicBezTo>
                    <a:pt x="17" y="5"/>
                    <a:pt x="16" y="5"/>
                    <a:pt x="16" y="5"/>
                  </a:cubicBezTo>
                  <a:cubicBezTo>
                    <a:pt x="15" y="5"/>
                    <a:pt x="15" y="5"/>
                    <a:pt x="14" y="5"/>
                  </a:cubicBezTo>
                  <a:cubicBezTo>
                    <a:pt x="14" y="5"/>
                    <a:pt x="14" y="6"/>
                    <a:pt x="14" y="6"/>
                  </a:cubicBezTo>
                  <a:cubicBezTo>
                    <a:pt x="14" y="6"/>
                    <a:pt x="13" y="6"/>
                    <a:pt x="13" y="6"/>
                  </a:cubicBezTo>
                  <a:cubicBezTo>
                    <a:pt x="12" y="6"/>
                    <a:pt x="11" y="6"/>
                    <a:pt x="11" y="6"/>
                  </a:cubicBezTo>
                  <a:cubicBezTo>
                    <a:pt x="10" y="6"/>
                    <a:pt x="10" y="6"/>
                    <a:pt x="9" y="6"/>
                  </a:cubicBezTo>
                  <a:cubicBezTo>
                    <a:pt x="9" y="6"/>
                    <a:pt x="9" y="5"/>
                    <a:pt x="9" y="5"/>
                  </a:cubicBezTo>
                  <a:cubicBezTo>
                    <a:pt x="9" y="4"/>
                    <a:pt x="9" y="4"/>
                    <a:pt x="9" y="3"/>
                  </a:cubicBezTo>
                  <a:cubicBezTo>
                    <a:pt x="9" y="3"/>
                    <a:pt x="8" y="3"/>
                    <a:pt x="8" y="3"/>
                  </a:cubicBezTo>
                  <a:cubicBezTo>
                    <a:pt x="8" y="3"/>
                    <a:pt x="8" y="2"/>
                    <a:pt x="8" y="2"/>
                  </a:cubicBezTo>
                  <a:cubicBezTo>
                    <a:pt x="8" y="1"/>
                    <a:pt x="8" y="0"/>
                    <a:pt x="8" y="0"/>
                  </a:cubicBezTo>
                  <a:cubicBezTo>
                    <a:pt x="7" y="0"/>
                    <a:pt x="7" y="0"/>
                    <a:pt x="6" y="0"/>
                  </a:cubicBezTo>
                  <a:cubicBezTo>
                    <a:pt x="6" y="0"/>
                    <a:pt x="5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4" y="3"/>
                    <a:pt x="4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3" y="5"/>
                    <a:pt x="3" y="6"/>
                    <a:pt x="3" y="6"/>
                  </a:cubicBezTo>
                  <a:cubicBezTo>
                    <a:pt x="3" y="6"/>
                    <a:pt x="2" y="6"/>
                    <a:pt x="2" y="6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2" y="8"/>
                    <a:pt x="2" y="9"/>
                    <a:pt x="2" y="10"/>
                  </a:cubicBezTo>
                  <a:cubicBezTo>
                    <a:pt x="2" y="10"/>
                    <a:pt x="2" y="11"/>
                    <a:pt x="2" y="11"/>
                  </a:cubicBezTo>
                  <a:cubicBezTo>
                    <a:pt x="1" y="11"/>
                    <a:pt x="1" y="11"/>
                    <a:pt x="0" y="11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0" y="13"/>
                    <a:pt x="0" y="14"/>
                    <a:pt x="0" y="15"/>
                  </a:cubicBezTo>
                  <a:cubicBezTo>
                    <a:pt x="1" y="15"/>
                    <a:pt x="1" y="15"/>
                    <a:pt x="2" y="15"/>
                  </a:cubicBezTo>
                  <a:cubicBezTo>
                    <a:pt x="2" y="15"/>
                    <a:pt x="2" y="16"/>
                    <a:pt x="2" y="16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27" name="Freeform 35" title=""/>
            <p:cNvSpPr>
              <a:spLocks noEditPoints="1"/>
            </p:cNvSpPr>
            <p:nvPr/>
          </p:nvSpPr>
          <p:spPr>
            <a:xfrm>
              <a:off x="4049" y="1120"/>
              <a:ext cx="158" cy="73"/>
            </a:xfrm>
            <a:custGeom>
              <a:cxnLst>
                <a:cxn ang="0">
                  <a:pos x="811" y="236"/>
                </a:cxn>
                <a:cxn ang="0">
                  <a:pos x="802" y="271"/>
                </a:cxn>
                <a:cxn ang="0">
                  <a:pos x="774" y="249"/>
                </a:cxn>
                <a:cxn ang="0">
                  <a:pos x="738" y="221"/>
                </a:cxn>
                <a:cxn ang="0">
                  <a:pos x="681" y="249"/>
                </a:cxn>
                <a:cxn ang="0">
                  <a:pos x="627" y="271"/>
                </a:cxn>
                <a:cxn ang="0">
                  <a:pos x="602" y="249"/>
                </a:cxn>
                <a:cxn ang="0">
                  <a:pos x="655" y="221"/>
                </a:cxn>
                <a:cxn ang="0">
                  <a:pos x="627" y="156"/>
                </a:cxn>
                <a:cxn ang="0">
                  <a:pos x="582" y="148"/>
                </a:cxn>
                <a:cxn ang="0">
                  <a:pos x="602" y="193"/>
                </a:cxn>
                <a:cxn ang="0">
                  <a:pos x="554" y="236"/>
                </a:cxn>
                <a:cxn ang="0">
                  <a:pos x="528" y="172"/>
                </a:cxn>
                <a:cxn ang="0">
                  <a:pos x="483" y="127"/>
                </a:cxn>
                <a:cxn ang="0">
                  <a:pos x="455" y="73"/>
                </a:cxn>
                <a:cxn ang="0">
                  <a:pos x="398" y="49"/>
                </a:cxn>
                <a:cxn ang="0">
                  <a:pos x="356" y="0"/>
                </a:cxn>
                <a:cxn ang="0">
                  <a:pos x="372" y="49"/>
                </a:cxn>
                <a:cxn ang="0">
                  <a:pos x="406" y="90"/>
                </a:cxn>
                <a:cxn ang="0">
                  <a:pos x="471" y="122"/>
                </a:cxn>
                <a:cxn ang="0">
                  <a:pos x="455" y="156"/>
                </a:cxn>
                <a:cxn ang="0">
                  <a:pos x="406" y="200"/>
                </a:cxn>
                <a:cxn ang="0">
                  <a:pos x="372" y="221"/>
                </a:cxn>
                <a:cxn ang="0">
                  <a:pos x="372" y="193"/>
                </a:cxn>
                <a:cxn ang="0">
                  <a:pos x="406" y="148"/>
                </a:cxn>
                <a:cxn ang="0">
                  <a:pos x="356" y="122"/>
                </a:cxn>
                <a:cxn ang="0">
                  <a:pos x="307" y="73"/>
                </a:cxn>
                <a:cxn ang="0">
                  <a:pos x="257" y="49"/>
                </a:cxn>
                <a:cxn ang="0">
                  <a:pos x="200" y="73"/>
                </a:cxn>
                <a:cxn ang="0">
                  <a:pos x="172" y="99"/>
                </a:cxn>
                <a:cxn ang="0">
                  <a:pos x="120" y="127"/>
                </a:cxn>
                <a:cxn ang="0">
                  <a:pos x="120" y="193"/>
                </a:cxn>
                <a:cxn ang="0">
                  <a:pos x="73" y="236"/>
                </a:cxn>
                <a:cxn ang="0">
                  <a:pos x="0" y="249"/>
                </a:cxn>
                <a:cxn ang="0">
                  <a:pos x="73" y="262"/>
                </a:cxn>
                <a:cxn ang="0">
                  <a:pos x="127" y="236"/>
                </a:cxn>
                <a:cxn ang="0">
                  <a:pos x="200" y="221"/>
                </a:cxn>
                <a:cxn ang="0">
                  <a:pos x="283" y="221"/>
                </a:cxn>
                <a:cxn ang="0">
                  <a:pos x="307" y="249"/>
                </a:cxn>
                <a:cxn ang="0">
                  <a:pos x="347" y="311"/>
                </a:cxn>
                <a:cxn ang="0">
                  <a:pos x="406" y="320"/>
                </a:cxn>
                <a:cxn ang="0">
                  <a:pos x="455" y="368"/>
                </a:cxn>
                <a:cxn ang="0">
                  <a:pos x="507" y="368"/>
                </a:cxn>
                <a:cxn ang="0">
                  <a:pos x="533" y="320"/>
                </a:cxn>
                <a:cxn ang="0">
                  <a:pos x="606" y="335"/>
                </a:cxn>
                <a:cxn ang="0">
                  <a:pos x="681" y="356"/>
                </a:cxn>
                <a:cxn ang="0">
                  <a:pos x="754" y="335"/>
                </a:cxn>
                <a:cxn ang="0">
                  <a:pos x="811" y="335"/>
                </a:cxn>
                <a:cxn ang="0">
                  <a:pos x="826" y="262"/>
                </a:cxn>
                <a:cxn ang="0">
                  <a:pos x="148" y="156"/>
                </a:cxn>
                <a:cxn ang="0">
                  <a:pos x="299" y="127"/>
                </a:cxn>
                <a:cxn ang="0">
                  <a:pos x="257" y="172"/>
                </a:cxn>
                <a:cxn ang="0">
                  <a:pos x="271" y="99"/>
                </a:cxn>
                <a:cxn ang="0">
                  <a:pos x="283" y="122"/>
                </a:cxn>
              </a:cxnLst>
              <a:rect l="l" t="t" r="r" b="b"/>
              <a:pathLst>
                <a:path w="91" h="42">
                  <a:moveTo>
                    <a:pt x="91" y="29"/>
                  </a:moveTo>
                  <a:cubicBezTo>
                    <a:pt x="91" y="28"/>
                    <a:pt x="91" y="28"/>
                    <a:pt x="91" y="27"/>
                  </a:cubicBezTo>
                  <a:cubicBezTo>
                    <a:pt x="91" y="27"/>
                    <a:pt x="91" y="26"/>
                    <a:pt x="91" y="26"/>
                  </a:cubicBezTo>
                  <a:cubicBezTo>
                    <a:pt x="91" y="25"/>
                    <a:pt x="91" y="25"/>
                    <a:pt x="91" y="24"/>
                  </a:cubicBezTo>
                  <a:cubicBezTo>
                    <a:pt x="90" y="24"/>
                    <a:pt x="90" y="24"/>
                    <a:pt x="89" y="24"/>
                  </a:cubicBezTo>
                  <a:cubicBezTo>
                    <a:pt x="89" y="25"/>
                    <a:pt x="89" y="25"/>
                    <a:pt x="89" y="26"/>
                  </a:cubicBezTo>
                  <a:cubicBezTo>
                    <a:pt x="89" y="26"/>
                    <a:pt x="88" y="26"/>
                    <a:pt x="88" y="26"/>
                  </a:cubicBezTo>
                  <a:cubicBezTo>
                    <a:pt x="88" y="26"/>
                    <a:pt x="88" y="27"/>
                    <a:pt x="88" y="27"/>
                  </a:cubicBezTo>
                  <a:cubicBezTo>
                    <a:pt x="88" y="27"/>
                    <a:pt x="89" y="27"/>
                    <a:pt x="89" y="27"/>
                  </a:cubicBezTo>
                  <a:cubicBezTo>
                    <a:pt x="89" y="28"/>
                    <a:pt x="89" y="28"/>
                    <a:pt x="89" y="29"/>
                  </a:cubicBezTo>
                  <a:cubicBezTo>
                    <a:pt x="89" y="29"/>
                    <a:pt x="88" y="29"/>
                    <a:pt x="88" y="29"/>
                  </a:cubicBezTo>
                  <a:cubicBezTo>
                    <a:pt x="88" y="29"/>
                    <a:pt x="88" y="30"/>
                    <a:pt x="88" y="30"/>
                  </a:cubicBezTo>
                  <a:cubicBezTo>
                    <a:pt x="87" y="30"/>
                    <a:pt x="87" y="30"/>
                    <a:pt x="86" y="30"/>
                  </a:cubicBezTo>
                  <a:cubicBezTo>
                    <a:pt x="86" y="30"/>
                    <a:pt x="85" y="30"/>
                    <a:pt x="85" y="30"/>
                  </a:cubicBezTo>
                  <a:cubicBezTo>
                    <a:pt x="84" y="30"/>
                    <a:pt x="83" y="30"/>
                    <a:pt x="83" y="30"/>
                  </a:cubicBezTo>
                  <a:cubicBezTo>
                    <a:pt x="83" y="30"/>
                    <a:pt x="83" y="29"/>
                    <a:pt x="83" y="29"/>
                  </a:cubicBezTo>
                  <a:cubicBezTo>
                    <a:pt x="83" y="28"/>
                    <a:pt x="83" y="28"/>
                    <a:pt x="83" y="27"/>
                  </a:cubicBezTo>
                  <a:cubicBezTo>
                    <a:pt x="83" y="27"/>
                    <a:pt x="84" y="27"/>
                    <a:pt x="85" y="27"/>
                  </a:cubicBezTo>
                  <a:cubicBezTo>
                    <a:pt x="85" y="27"/>
                    <a:pt x="86" y="27"/>
                    <a:pt x="86" y="27"/>
                  </a:cubicBezTo>
                  <a:cubicBezTo>
                    <a:pt x="86" y="27"/>
                    <a:pt x="86" y="26"/>
                    <a:pt x="86" y="26"/>
                  </a:cubicBezTo>
                  <a:cubicBezTo>
                    <a:pt x="86" y="26"/>
                    <a:pt x="85" y="26"/>
                    <a:pt x="85" y="26"/>
                  </a:cubicBezTo>
                  <a:cubicBezTo>
                    <a:pt x="84" y="26"/>
                    <a:pt x="83" y="26"/>
                    <a:pt x="83" y="26"/>
                  </a:cubicBezTo>
                  <a:cubicBezTo>
                    <a:pt x="82" y="26"/>
                    <a:pt x="82" y="26"/>
                    <a:pt x="81" y="26"/>
                  </a:cubicBezTo>
                  <a:cubicBezTo>
                    <a:pt x="81" y="25"/>
                    <a:pt x="81" y="25"/>
                    <a:pt x="81" y="24"/>
                  </a:cubicBezTo>
                  <a:cubicBezTo>
                    <a:pt x="81" y="24"/>
                    <a:pt x="80" y="24"/>
                    <a:pt x="80" y="24"/>
                  </a:cubicBezTo>
                  <a:cubicBezTo>
                    <a:pt x="80" y="25"/>
                    <a:pt x="80" y="25"/>
                    <a:pt x="80" y="26"/>
                  </a:cubicBezTo>
                  <a:cubicBezTo>
                    <a:pt x="79" y="26"/>
                    <a:pt x="79" y="26"/>
                    <a:pt x="78" y="26"/>
                  </a:cubicBezTo>
                  <a:cubicBezTo>
                    <a:pt x="78" y="26"/>
                    <a:pt x="77" y="26"/>
                    <a:pt x="77" y="26"/>
                  </a:cubicBezTo>
                  <a:cubicBezTo>
                    <a:pt x="76" y="26"/>
                    <a:pt x="76" y="26"/>
                    <a:pt x="75" y="26"/>
                  </a:cubicBezTo>
                  <a:cubicBezTo>
                    <a:pt x="75" y="26"/>
                    <a:pt x="75" y="27"/>
                    <a:pt x="75" y="27"/>
                  </a:cubicBezTo>
                  <a:cubicBezTo>
                    <a:pt x="75" y="27"/>
                    <a:pt x="74" y="27"/>
                    <a:pt x="74" y="27"/>
                  </a:cubicBezTo>
                  <a:cubicBezTo>
                    <a:pt x="73" y="27"/>
                    <a:pt x="73" y="27"/>
                    <a:pt x="72" y="27"/>
                  </a:cubicBezTo>
                  <a:cubicBezTo>
                    <a:pt x="72" y="28"/>
                    <a:pt x="72" y="28"/>
                    <a:pt x="72" y="29"/>
                  </a:cubicBezTo>
                  <a:cubicBezTo>
                    <a:pt x="72" y="29"/>
                    <a:pt x="71" y="29"/>
                    <a:pt x="71" y="29"/>
                  </a:cubicBezTo>
                  <a:cubicBezTo>
                    <a:pt x="71" y="29"/>
                    <a:pt x="71" y="30"/>
                    <a:pt x="71" y="30"/>
                  </a:cubicBezTo>
                  <a:cubicBezTo>
                    <a:pt x="70" y="30"/>
                    <a:pt x="69" y="30"/>
                    <a:pt x="69" y="30"/>
                  </a:cubicBezTo>
                  <a:cubicBezTo>
                    <a:pt x="68" y="30"/>
                    <a:pt x="68" y="30"/>
                    <a:pt x="67" y="30"/>
                  </a:cubicBezTo>
                  <a:cubicBezTo>
                    <a:pt x="67" y="30"/>
                    <a:pt x="66" y="30"/>
                    <a:pt x="66" y="30"/>
                  </a:cubicBezTo>
                  <a:cubicBezTo>
                    <a:pt x="65" y="30"/>
                    <a:pt x="65" y="30"/>
                    <a:pt x="64" y="30"/>
                  </a:cubicBezTo>
                  <a:cubicBezTo>
                    <a:pt x="64" y="30"/>
                    <a:pt x="64" y="29"/>
                    <a:pt x="64" y="29"/>
                  </a:cubicBezTo>
                  <a:cubicBezTo>
                    <a:pt x="64" y="28"/>
                    <a:pt x="64" y="28"/>
                    <a:pt x="64" y="27"/>
                  </a:cubicBezTo>
                  <a:cubicBezTo>
                    <a:pt x="65" y="27"/>
                    <a:pt x="65" y="27"/>
                    <a:pt x="66" y="27"/>
                  </a:cubicBezTo>
                  <a:cubicBezTo>
                    <a:pt x="66" y="27"/>
                    <a:pt x="67" y="27"/>
                    <a:pt x="67" y="27"/>
                  </a:cubicBezTo>
                  <a:cubicBezTo>
                    <a:pt x="68" y="27"/>
                    <a:pt x="68" y="27"/>
                    <a:pt x="69" y="27"/>
                  </a:cubicBezTo>
                  <a:cubicBezTo>
                    <a:pt x="69" y="27"/>
                    <a:pt x="70" y="27"/>
                    <a:pt x="71" y="27"/>
                  </a:cubicBezTo>
                  <a:cubicBezTo>
                    <a:pt x="71" y="27"/>
                    <a:pt x="72" y="27"/>
                    <a:pt x="72" y="27"/>
                  </a:cubicBezTo>
                  <a:cubicBezTo>
                    <a:pt x="72" y="27"/>
                    <a:pt x="72" y="26"/>
                    <a:pt x="72" y="26"/>
                  </a:cubicBezTo>
                  <a:cubicBezTo>
                    <a:pt x="72" y="25"/>
                    <a:pt x="72" y="25"/>
                    <a:pt x="72" y="24"/>
                  </a:cubicBezTo>
                  <a:cubicBezTo>
                    <a:pt x="72" y="24"/>
                    <a:pt x="71" y="24"/>
                    <a:pt x="71" y="24"/>
                  </a:cubicBezTo>
                  <a:cubicBezTo>
                    <a:pt x="71" y="23"/>
                    <a:pt x="71" y="23"/>
                    <a:pt x="71" y="22"/>
                  </a:cubicBezTo>
                  <a:cubicBezTo>
                    <a:pt x="71" y="22"/>
                    <a:pt x="71" y="21"/>
                    <a:pt x="71" y="21"/>
                  </a:cubicBezTo>
                  <a:cubicBezTo>
                    <a:pt x="70" y="21"/>
                    <a:pt x="69" y="21"/>
                    <a:pt x="69" y="21"/>
                  </a:cubicBezTo>
                  <a:cubicBezTo>
                    <a:pt x="69" y="20"/>
                    <a:pt x="69" y="20"/>
                    <a:pt x="69" y="19"/>
                  </a:cubicBezTo>
                  <a:cubicBezTo>
                    <a:pt x="69" y="19"/>
                    <a:pt x="69" y="18"/>
                    <a:pt x="69" y="17"/>
                  </a:cubicBezTo>
                  <a:cubicBezTo>
                    <a:pt x="68" y="17"/>
                    <a:pt x="68" y="17"/>
                    <a:pt x="67" y="17"/>
                  </a:cubicBezTo>
                  <a:cubicBezTo>
                    <a:pt x="67" y="17"/>
                    <a:pt x="67" y="16"/>
                    <a:pt x="67" y="16"/>
                  </a:cubicBezTo>
                  <a:cubicBezTo>
                    <a:pt x="67" y="15"/>
                    <a:pt x="67" y="15"/>
                    <a:pt x="67" y="14"/>
                  </a:cubicBezTo>
                  <a:cubicBezTo>
                    <a:pt x="67" y="14"/>
                    <a:pt x="66" y="14"/>
                    <a:pt x="66" y="14"/>
                  </a:cubicBezTo>
                  <a:cubicBezTo>
                    <a:pt x="65" y="14"/>
                    <a:pt x="65" y="14"/>
                    <a:pt x="64" y="14"/>
                  </a:cubicBezTo>
                  <a:cubicBezTo>
                    <a:pt x="64" y="15"/>
                    <a:pt x="64" y="15"/>
                    <a:pt x="64" y="16"/>
                  </a:cubicBezTo>
                  <a:cubicBezTo>
                    <a:pt x="64" y="16"/>
                    <a:pt x="63" y="16"/>
                    <a:pt x="63" y="16"/>
                  </a:cubicBezTo>
                  <a:cubicBezTo>
                    <a:pt x="63" y="16"/>
                    <a:pt x="63" y="17"/>
                    <a:pt x="63" y="17"/>
                  </a:cubicBezTo>
                  <a:cubicBezTo>
                    <a:pt x="63" y="17"/>
                    <a:pt x="64" y="17"/>
                    <a:pt x="64" y="17"/>
                  </a:cubicBezTo>
                  <a:cubicBezTo>
                    <a:pt x="64" y="18"/>
                    <a:pt x="64" y="19"/>
                    <a:pt x="64" y="19"/>
                  </a:cubicBezTo>
                  <a:cubicBezTo>
                    <a:pt x="65" y="19"/>
                    <a:pt x="65" y="19"/>
                    <a:pt x="66" y="19"/>
                  </a:cubicBezTo>
                  <a:cubicBezTo>
                    <a:pt x="66" y="20"/>
                    <a:pt x="66" y="20"/>
                    <a:pt x="66" y="21"/>
                  </a:cubicBezTo>
                  <a:cubicBezTo>
                    <a:pt x="65" y="21"/>
                    <a:pt x="65" y="21"/>
                    <a:pt x="64" y="21"/>
                  </a:cubicBezTo>
                  <a:cubicBezTo>
                    <a:pt x="64" y="21"/>
                    <a:pt x="64" y="22"/>
                    <a:pt x="64" y="22"/>
                  </a:cubicBezTo>
                  <a:cubicBezTo>
                    <a:pt x="64" y="22"/>
                    <a:pt x="63" y="22"/>
                    <a:pt x="63" y="22"/>
                  </a:cubicBezTo>
                  <a:cubicBezTo>
                    <a:pt x="63" y="23"/>
                    <a:pt x="63" y="23"/>
                    <a:pt x="63" y="24"/>
                  </a:cubicBezTo>
                  <a:cubicBezTo>
                    <a:pt x="63" y="25"/>
                    <a:pt x="63" y="25"/>
                    <a:pt x="63" y="26"/>
                  </a:cubicBezTo>
                  <a:cubicBezTo>
                    <a:pt x="62" y="26"/>
                    <a:pt x="62" y="26"/>
                    <a:pt x="61" y="26"/>
                  </a:cubicBezTo>
                  <a:cubicBezTo>
                    <a:pt x="61" y="26"/>
                    <a:pt x="60" y="26"/>
                    <a:pt x="59" y="26"/>
                  </a:cubicBezTo>
                  <a:cubicBezTo>
                    <a:pt x="59" y="25"/>
                    <a:pt x="59" y="25"/>
                    <a:pt x="59" y="24"/>
                  </a:cubicBezTo>
                  <a:cubicBezTo>
                    <a:pt x="59" y="24"/>
                    <a:pt x="58" y="24"/>
                    <a:pt x="58" y="24"/>
                  </a:cubicBezTo>
                  <a:cubicBezTo>
                    <a:pt x="58" y="23"/>
                    <a:pt x="58" y="23"/>
                    <a:pt x="58" y="22"/>
                  </a:cubicBezTo>
                  <a:cubicBezTo>
                    <a:pt x="58" y="22"/>
                    <a:pt x="58" y="21"/>
                    <a:pt x="58" y="21"/>
                  </a:cubicBezTo>
                  <a:cubicBezTo>
                    <a:pt x="58" y="20"/>
                    <a:pt x="58" y="20"/>
                    <a:pt x="58" y="19"/>
                  </a:cubicBezTo>
                  <a:cubicBezTo>
                    <a:pt x="57" y="19"/>
                    <a:pt x="57" y="19"/>
                    <a:pt x="56" y="19"/>
                  </a:cubicBezTo>
                  <a:cubicBezTo>
                    <a:pt x="56" y="19"/>
                    <a:pt x="56" y="18"/>
                    <a:pt x="56" y="17"/>
                  </a:cubicBezTo>
                  <a:cubicBezTo>
                    <a:pt x="56" y="17"/>
                    <a:pt x="55" y="17"/>
                    <a:pt x="55" y="17"/>
                  </a:cubicBezTo>
                  <a:cubicBezTo>
                    <a:pt x="55" y="17"/>
                    <a:pt x="55" y="16"/>
                    <a:pt x="55" y="16"/>
                  </a:cubicBezTo>
                  <a:cubicBezTo>
                    <a:pt x="55" y="15"/>
                    <a:pt x="55" y="15"/>
                    <a:pt x="55" y="14"/>
                  </a:cubicBezTo>
                  <a:cubicBezTo>
                    <a:pt x="54" y="14"/>
                    <a:pt x="54" y="14"/>
                    <a:pt x="53" y="14"/>
                  </a:cubicBezTo>
                  <a:cubicBezTo>
                    <a:pt x="53" y="14"/>
                    <a:pt x="53" y="13"/>
                    <a:pt x="53" y="13"/>
                  </a:cubicBezTo>
                  <a:cubicBezTo>
                    <a:pt x="53" y="12"/>
                    <a:pt x="53" y="12"/>
                    <a:pt x="53" y="11"/>
                  </a:cubicBezTo>
                  <a:cubicBezTo>
                    <a:pt x="53" y="11"/>
                    <a:pt x="53" y="10"/>
                    <a:pt x="53" y="10"/>
                  </a:cubicBezTo>
                  <a:cubicBezTo>
                    <a:pt x="53" y="10"/>
                    <a:pt x="52" y="10"/>
                    <a:pt x="52" y="10"/>
                  </a:cubicBezTo>
                  <a:cubicBezTo>
                    <a:pt x="51" y="10"/>
                    <a:pt x="51" y="10"/>
                    <a:pt x="50" y="10"/>
                  </a:cubicBezTo>
                  <a:cubicBezTo>
                    <a:pt x="50" y="9"/>
                    <a:pt x="50" y="8"/>
                    <a:pt x="50" y="8"/>
                  </a:cubicBezTo>
                  <a:cubicBezTo>
                    <a:pt x="50" y="8"/>
                    <a:pt x="49" y="8"/>
                    <a:pt x="49" y="8"/>
                  </a:cubicBezTo>
                  <a:cubicBezTo>
                    <a:pt x="48" y="8"/>
                    <a:pt x="48" y="8"/>
                    <a:pt x="47" y="8"/>
                  </a:cubicBezTo>
                  <a:cubicBezTo>
                    <a:pt x="46" y="8"/>
                    <a:pt x="46" y="8"/>
                    <a:pt x="45" y="8"/>
                  </a:cubicBezTo>
                  <a:cubicBezTo>
                    <a:pt x="45" y="7"/>
                    <a:pt x="45" y="7"/>
                    <a:pt x="45" y="6"/>
                  </a:cubicBezTo>
                  <a:cubicBezTo>
                    <a:pt x="45" y="6"/>
                    <a:pt x="44" y="6"/>
                    <a:pt x="44" y="6"/>
                  </a:cubicBezTo>
                  <a:cubicBezTo>
                    <a:pt x="44" y="6"/>
                    <a:pt x="44" y="5"/>
                    <a:pt x="44" y="5"/>
                  </a:cubicBezTo>
                  <a:cubicBezTo>
                    <a:pt x="43" y="5"/>
                    <a:pt x="43" y="5"/>
                    <a:pt x="42" y="5"/>
                  </a:cubicBezTo>
                  <a:cubicBezTo>
                    <a:pt x="42" y="4"/>
                    <a:pt x="42" y="3"/>
                    <a:pt x="42" y="3"/>
                  </a:cubicBezTo>
                  <a:cubicBezTo>
                    <a:pt x="42" y="3"/>
                    <a:pt x="41" y="3"/>
                    <a:pt x="41" y="3"/>
                  </a:cubicBezTo>
                  <a:cubicBezTo>
                    <a:pt x="41" y="2"/>
                    <a:pt x="41" y="2"/>
                    <a:pt x="41" y="1"/>
                  </a:cubicBezTo>
                  <a:cubicBezTo>
                    <a:pt x="40" y="1"/>
                    <a:pt x="40" y="1"/>
                    <a:pt x="39" y="1"/>
                  </a:cubicBezTo>
                  <a:cubicBezTo>
                    <a:pt x="39" y="1"/>
                    <a:pt x="39" y="0"/>
                    <a:pt x="39" y="0"/>
                  </a:cubicBezTo>
                  <a:cubicBezTo>
                    <a:pt x="39" y="0"/>
                    <a:pt x="38" y="0"/>
                    <a:pt x="38" y="0"/>
                  </a:cubicBezTo>
                  <a:cubicBezTo>
                    <a:pt x="38" y="0"/>
                    <a:pt x="38" y="1"/>
                    <a:pt x="38" y="1"/>
                  </a:cubicBezTo>
                  <a:cubicBezTo>
                    <a:pt x="38" y="2"/>
                    <a:pt x="38" y="2"/>
                    <a:pt x="38" y="3"/>
                  </a:cubicBezTo>
                  <a:cubicBezTo>
                    <a:pt x="38" y="3"/>
                    <a:pt x="39" y="3"/>
                    <a:pt x="39" y="3"/>
                  </a:cubicBezTo>
                  <a:cubicBezTo>
                    <a:pt x="39" y="3"/>
                    <a:pt x="39" y="4"/>
                    <a:pt x="39" y="5"/>
                  </a:cubicBezTo>
                  <a:cubicBezTo>
                    <a:pt x="40" y="5"/>
                    <a:pt x="40" y="5"/>
                    <a:pt x="41" y="5"/>
                  </a:cubicBezTo>
                  <a:cubicBezTo>
                    <a:pt x="41" y="5"/>
                    <a:pt x="41" y="6"/>
                    <a:pt x="41" y="6"/>
                  </a:cubicBezTo>
                  <a:cubicBezTo>
                    <a:pt x="41" y="6"/>
                    <a:pt x="42" y="6"/>
                    <a:pt x="42" y="6"/>
                  </a:cubicBezTo>
                  <a:cubicBezTo>
                    <a:pt x="42" y="7"/>
                    <a:pt x="42" y="7"/>
                    <a:pt x="42" y="8"/>
                  </a:cubicBezTo>
                  <a:cubicBezTo>
                    <a:pt x="42" y="8"/>
                    <a:pt x="42" y="9"/>
                    <a:pt x="42" y="10"/>
                  </a:cubicBezTo>
                  <a:cubicBezTo>
                    <a:pt x="43" y="10"/>
                    <a:pt x="43" y="10"/>
                    <a:pt x="44" y="10"/>
                  </a:cubicBezTo>
                  <a:cubicBezTo>
                    <a:pt x="44" y="10"/>
                    <a:pt x="45" y="10"/>
                    <a:pt x="45" y="10"/>
                  </a:cubicBezTo>
                  <a:cubicBezTo>
                    <a:pt x="46" y="10"/>
                    <a:pt x="46" y="10"/>
                    <a:pt x="47" y="10"/>
                  </a:cubicBezTo>
                  <a:cubicBezTo>
                    <a:pt x="47" y="10"/>
                    <a:pt x="47" y="11"/>
                    <a:pt x="47" y="11"/>
                  </a:cubicBezTo>
                  <a:cubicBezTo>
                    <a:pt x="48" y="11"/>
                    <a:pt x="48" y="11"/>
                    <a:pt x="49" y="11"/>
                  </a:cubicBezTo>
                  <a:cubicBezTo>
                    <a:pt x="49" y="12"/>
                    <a:pt x="49" y="12"/>
                    <a:pt x="49" y="13"/>
                  </a:cubicBezTo>
                  <a:cubicBezTo>
                    <a:pt x="49" y="13"/>
                    <a:pt x="50" y="13"/>
                    <a:pt x="50" y="13"/>
                  </a:cubicBezTo>
                  <a:cubicBezTo>
                    <a:pt x="51" y="13"/>
                    <a:pt x="51" y="13"/>
                    <a:pt x="52" y="13"/>
                  </a:cubicBezTo>
                  <a:cubicBezTo>
                    <a:pt x="52" y="13"/>
                    <a:pt x="52" y="14"/>
                    <a:pt x="52" y="14"/>
                  </a:cubicBezTo>
                  <a:cubicBezTo>
                    <a:pt x="52" y="15"/>
                    <a:pt x="52" y="15"/>
                    <a:pt x="52" y="16"/>
                  </a:cubicBezTo>
                  <a:cubicBezTo>
                    <a:pt x="51" y="16"/>
                    <a:pt x="51" y="16"/>
                    <a:pt x="50" y="16"/>
                  </a:cubicBezTo>
                  <a:cubicBezTo>
                    <a:pt x="50" y="16"/>
                    <a:pt x="49" y="16"/>
                    <a:pt x="49" y="16"/>
                  </a:cubicBezTo>
                  <a:cubicBezTo>
                    <a:pt x="49" y="16"/>
                    <a:pt x="49" y="17"/>
                    <a:pt x="49" y="17"/>
                  </a:cubicBezTo>
                  <a:cubicBezTo>
                    <a:pt x="49" y="17"/>
                    <a:pt x="50" y="17"/>
                    <a:pt x="50" y="17"/>
                  </a:cubicBezTo>
                  <a:cubicBezTo>
                    <a:pt x="50" y="18"/>
                    <a:pt x="50" y="19"/>
                    <a:pt x="50" y="19"/>
                  </a:cubicBezTo>
                  <a:cubicBezTo>
                    <a:pt x="50" y="19"/>
                    <a:pt x="49" y="19"/>
                    <a:pt x="49" y="19"/>
                  </a:cubicBezTo>
                  <a:cubicBezTo>
                    <a:pt x="49" y="20"/>
                    <a:pt x="49" y="20"/>
                    <a:pt x="49" y="21"/>
                  </a:cubicBezTo>
                  <a:cubicBezTo>
                    <a:pt x="49" y="21"/>
                    <a:pt x="49" y="22"/>
                    <a:pt x="49" y="22"/>
                  </a:cubicBezTo>
                  <a:cubicBezTo>
                    <a:pt x="48" y="22"/>
                    <a:pt x="48" y="22"/>
                    <a:pt x="47" y="22"/>
                  </a:cubicBezTo>
                  <a:cubicBezTo>
                    <a:pt x="46" y="22"/>
                    <a:pt x="46" y="22"/>
                    <a:pt x="45" y="22"/>
                  </a:cubicBezTo>
                  <a:cubicBezTo>
                    <a:pt x="45" y="23"/>
                    <a:pt x="45" y="23"/>
                    <a:pt x="45" y="24"/>
                  </a:cubicBezTo>
                  <a:cubicBezTo>
                    <a:pt x="45" y="25"/>
                    <a:pt x="45" y="25"/>
                    <a:pt x="45" y="26"/>
                  </a:cubicBezTo>
                  <a:cubicBezTo>
                    <a:pt x="45" y="26"/>
                    <a:pt x="44" y="26"/>
                    <a:pt x="44" y="26"/>
                  </a:cubicBezTo>
                  <a:cubicBezTo>
                    <a:pt x="43" y="26"/>
                    <a:pt x="43" y="26"/>
                    <a:pt x="42" y="26"/>
                  </a:cubicBezTo>
                  <a:cubicBezTo>
                    <a:pt x="42" y="25"/>
                    <a:pt x="42" y="25"/>
                    <a:pt x="42" y="24"/>
                  </a:cubicBezTo>
                  <a:cubicBezTo>
                    <a:pt x="42" y="24"/>
                    <a:pt x="41" y="24"/>
                    <a:pt x="41" y="24"/>
                  </a:cubicBezTo>
                  <a:cubicBezTo>
                    <a:pt x="40" y="24"/>
                    <a:pt x="40" y="24"/>
                    <a:pt x="39" y="24"/>
                  </a:cubicBezTo>
                  <a:cubicBezTo>
                    <a:pt x="39" y="23"/>
                    <a:pt x="39" y="23"/>
                    <a:pt x="39" y="22"/>
                  </a:cubicBezTo>
                  <a:cubicBezTo>
                    <a:pt x="39" y="22"/>
                    <a:pt x="38" y="22"/>
                    <a:pt x="38" y="22"/>
                  </a:cubicBezTo>
                  <a:cubicBezTo>
                    <a:pt x="38" y="22"/>
                    <a:pt x="38" y="21"/>
                    <a:pt x="38" y="21"/>
                  </a:cubicBezTo>
                  <a:cubicBezTo>
                    <a:pt x="38" y="21"/>
                    <a:pt x="39" y="21"/>
                    <a:pt x="39" y="21"/>
                  </a:cubicBezTo>
                  <a:cubicBezTo>
                    <a:pt x="40" y="21"/>
                    <a:pt x="40" y="21"/>
                    <a:pt x="41" y="21"/>
                  </a:cubicBezTo>
                  <a:cubicBezTo>
                    <a:pt x="41" y="21"/>
                    <a:pt x="42" y="21"/>
                    <a:pt x="42" y="21"/>
                  </a:cubicBezTo>
                  <a:cubicBezTo>
                    <a:pt x="43" y="21"/>
                    <a:pt x="43" y="21"/>
                    <a:pt x="44" y="21"/>
                  </a:cubicBezTo>
                  <a:cubicBezTo>
                    <a:pt x="44" y="20"/>
                    <a:pt x="44" y="20"/>
                    <a:pt x="44" y="19"/>
                  </a:cubicBezTo>
                  <a:cubicBezTo>
                    <a:pt x="44" y="19"/>
                    <a:pt x="45" y="19"/>
                    <a:pt x="45" y="19"/>
                  </a:cubicBezTo>
                  <a:cubicBezTo>
                    <a:pt x="45" y="19"/>
                    <a:pt x="45" y="18"/>
                    <a:pt x="45" y="17"/>
                  </a:cubicBezTo>
                  <a:cubicBezTo>
                    <a:pt x="45" y="17"/>
                    <a:pt x="45" y="16"/>
                    <a:pt x="45" y="16"/>
                  </a:cubicBezTo>
                  <a:cubicBezTo>
                    <a:pt x="45" y="16"/>
                    <a:pt x="44" y="16"/>
                    <a:pt x="44" y="16"/>
                  </a:cubicBezTo>
                  <a:cubicBezTo>
                    <a:pt x="44" y="15"/>
                    <a:pt x="44" y="15"/>
                    <a:pt x="44" y="14"/>
                  </a:cubicBezTo>
                  <a:cubicBezTo>
                    <a:pt x="43" y="14"/>
                    <a:pt x="43" y="14"/>
                    <a:pt x="42" y="14"/>
                  </a:cubicBezTo>
                  <a:cubicBezTo>
                    <a:pt x="42" y="14"/>
                    <a:pt x="41" y="14"/>
                    <a:pt x="41" y="14"/>
                  </a:cubicBezTo>
                  <a:cubicBezTo>
                    <a:pt x="41" y="14"/>
                    <a:pt x="41" y="13"/>
                    <a:pt x="41" y="13"/>
                  </a:cubicBezTo>
                  <a:cubicBezTo>
                    <a:pt x="40" y="13"/>
                    <a:pt x="40" y="13"/>
                    <a:pt x="39" y="13"/>
                  </a:cubicBezTo>
                  <a:cubicBezTo>
                    <a:pt x="39" y="13"/>
                    <a:pt x="38" y="13"/>
                    <a:pt x="38" y="13"/>
                  </a:cubicBezTo>
                  <a:cubicBezTo>
                    <a:pt x="38" y="12"/>
                    <a:pt x="38" y="12"/>
                    <a:pt x="38" y="11"/>
                  </a:cubicBezTo>
                  <a:cubicBezTo>
                    <a:pt x="37" y="11"/>
                    <a:pt x="37" y="11"/>
                    <a:pt x="36" y="11"/>
                  </a:cubicBezTo>
                  <a:cubicBezTo>
                    <a:pt x="36" y="11"/>
                    <a:pt x="36" y="10"/>
                    <a:pt x="36" y="10"/>
                  </a:cubicBezTo>
                  <a:cubicBezTo>
                    <a:pt x="35" y="10"/>
                    <a:pt x="35" y="10"/>
                    <a:pt x="34" y="10"/>
                  </a:cubicBezTo>
                  <a:cubicBezTo>
                    <a:pt x="34" y="9"/>
                    <a:pt x="34" y="8"/>
                    <a:pt x="34" y="8"/>
                  </a:cubicBezTo>
                  <a:cubicBezTo>
                    <a:pt x="34" y="8"/>
                    <a:pt x="33" y="8"/>
                    <a:pt x="33" y="8"/>
                  </a:cubicBezTo>
                  <a:cubicBezTo>
                    <a:pt x="33" y="7"/>
                    <a:pt x="33" y="7"/>
                    <a:pt x="33" y="6"/>
                  </a:cubicBezTo>
                  <a:cubicBezTo>
                    <a:pt x="32" y="6"/>
                    <a:pt x="32" y="6"/>
                    <a:pt x="31" y="6"/>
                  </a:cubicBezTo>
                  <a:cubicBezTo>
                    <a:pt x="31" y="6"/>
                    <a:pt x="31" y="5"/>
                    <a:pt x="31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9" y="5"/>
                    <a:pt x="29" y="5"/>
                    <a:pt x="28" y="5"/>
                  </a:cubicBezTo>
                  <a:cubicBezTo>
                    <a:pt x="28" y="5"/>
                    <a:pt x="28" y="6"/>
                    <a:pt x="28" y="6"/>
                  </a:cubicBezTo>
                  <a:cubicBezTo>
                    <a:pt x="28" y="6"/>
                    <a:pt x="27" y="6"/>
                    <a:pt x="27" y="6"/>
                  </a:cubicBezTo>
                  <a:cubicBezTo>
                    <a:pt x="27" y="7"/>
                    <a:pt x="27" y="7"/>
                    <a:pt x="27" y="8"/>
                  </a:cubicBezTo>
                  <a:cubicBezTo>
                    <a:pt x="26" y="8"/>
                    <a:pt x="26" y="8"/>
                    <a:pt x="25" y="8"/>
                  </a:cubicBezTo>
                  <a:cubicBezTo>
                    <a:pt x="25" y="8"/>
                    <a:pt x="24" y="8"/>
                    <a:pt x="24" y="8"/>
                  </a:cubicBezTo>
                  <a:cubicBezTo>
                    <a:pt x="23" y="8"/>
                    <a:pt x="22" y="8"/>
                    <a:pt x="22" y="8"/>
                  </a:cubicBezTo>
                  <a:cubicBezTo>
                    <a:pt x="22" y="7"/>
                    <a:pt x="22" y="7"/>
                    <a:pt x="22" y="6"/>
                  </a:cubicBezTo>
                  <a:cubicBezTo>
                    <a:pt x="21" y="6"/>
                    <a:pt x="21" y="6"/>
                    <a:pt x="20" y="6"/>
                  </a:cubicBezTo>
                  <a:cubicBezTo>
                    <a:pt x="20" y="6"/>
                    <a:pt x="19" y="6"/>
                    <a:pt x="19" y="6"/>
                  </a:cubicBezTo>
                  <a:cubicBezTo>
                    <a:pt x="19" y="7"/>
                    <a:pt x="19" y="7"/>
                    <a:pt x="19" y="8"/>
                  </a:cubicBezTo>
                  <a:cubicBezTo>
                    <a:pt x="19" y="8"/>
                    <a:pt x="19" y="9"/>
                    <a:pt x="19" y="10"/>
                  </a:cubicBezTo>
                  <a:cubicBezTo>
                    <a:pt x="19" y="10"/>
                    <a:pt x="19" y="11"/>
                    <a:pt x="19" y="11"/>
                  </a:cubicBezTo>
                  <a:cubicBezTo>
                    <a:pt x="19" y="12"/>
                    <a:pt x="19" y="12"/>
                    <a:pt x="19" y="13"/>
                  </a:cubicBezTo>
                  <a:cubicBezTo>
                    <a:pt x="18" y="13"/>
                    <a:pt x="18" y="13"/>
                    <a:pt x="17" y="13"/>
                  </a:cubicBezTo>
                  <a:cubicBezTo>
                    <a:pt x="17" y="13"/>
                    <a:pt x="16" y="13"/>
                    <a:pt x="16" y="13"/>
                  </a:cubicBezTo>
                  <a:cubicBezTo>
                    <a:pt x="16" y="13"/>
                    <a:pt x="16" y="14"/>
                    <a:pt x="16" y="14"/>
                  </a:cubicBezTo>
                  <a:cubicBezTo>
                    <a:pt x="15" y="14"/>
                    <a:pt x="15" y="14"/>
                    <a:pt x="14" y="14"/>
                  </a:cubicBezTo>
                  <a:cubicBezTo>
                    <a:pt x="14" y="14"/>
                    <a:pt x="13" y="14"/>
                    <a:pt x="13" y="14"/>
                  </a:cubicBezTo>
                  <a:cubicBezTo>
                    <a:pt x="13" y="15"/>
                    <a:pt x="13" y="15"/>
                    <a:pt x="13" y="16"/>
                  </a:cubicBezTo>
                  <a:cubicBezTo>
                    <a:pt x="12" y="16"/>
                    <a:pt x="12" y="16"/>
                    <a:pt x="11" y="16"/>
                  </a:cubicBezTo>
                  <a:cubicBezTo>
                    <a:pt x="11" y="16"/>
                    <a:pt x="11" y="17"/>
                    <a:pt x="11" y="17"/>
                  </a:cubicBezTo>
                  <a:cubicBezTo>
                    <a:pt x="11" y="18"/>
                    <a:pt x="11" y="19"/>
                    <a:pt x="11" y="19"/>
                  </a:cubicBezTo>
                  <a:cubicBezTo>
                    <a:pt x="12" y="19"/>
                    <a:pt x="12" y="19"/>
                    <a:pt x="13" y="19"/>
                  </a:cubicBezTo>
                  <a:cubicBezTo>
                    <a:pt x="13" y="20"/>
                    <a:pt x="13" y="20"/>
                    <a:pt x="13" y="21"/>
                  </a:cubicBezTo>
                  <a:cubicBezTo>
                    <a:pt x="12" y="21"/>
                    <a:pt x="12" y="21"/>
                    <a:pt x="11" y="21"/>
                  </a:cubicBezTo>
                  <a:cubicBezTo>
                    <a:pt x="11" y="21"/>
                    <a:pt x="11" y="22"/>
                    <a:pt x="11" y="22"/>
                  </a:cubicBezTo>
                  <a:cubicBezTo>
                    <a:pt x="11" y="22"/>
                    <a:pt x="10" y="22"/>
                    <a:pt x="10" y="22"/>
                  </a:cubicBezTo>
                  <a:cubicBezTo>
                    <a:pt x="10" y="23"/>
                    <a:pt x="10" y="23"/>
                    <a:pt x="10" y="24"/>
                  </a:cubicBezTo>
                  <a:cubicBezTo>
                    <a:pt x="9" y="24"/>
                    <a:pt x="8" y="24"/>
                    <a:pt x="8" y="24"/>
                  </a:cubicBezTo>
                  <a:cubicBezTo>
                    <a:pt x="8" y="25"/>
                    <a:pt x="8" y="25"/>
                    <a:pt x="8" y="26"/>
                  </a:cubicBezTo>
                  <a:cubicBezTo>
                    <a:pt x="7" y="26"/>
                    <a:pt x="7" y="26"/>
                    <a:pt x="6" y="26"/>
                  </a:cubicBezTo>
                  <a:cubicBezTo>
                    <a:pt x="6" y="26"/>
                    <a:pt x="5" y="26"/>
                    <a:pt x="5" y="26"/>
                  </a:cubicBezTo>
                  <a:cubicBezTo>
                    <a:pt x="5" y="26"/>
                    <a:pt x="5" y="27"/>
                    <a:pt x="5" y="27"/>
                  </a:cubicBezTo>
                  <a:cubicBezTo>
                    <a:pt x="4" y="27"/>
                    <a:pt x="4" y="27"/>
                    <a:pt x="3" y="27"/>
                  </a:cubicBezTo>
                  <a:cubicBezTo>
                    <a:pt x="3" y="27"/>
                    <a:pt x="2" y="27"/>
                    <a:pt x="2" y="27"/>
                  </a:cubicBezTo>
                  <a:cubicBezTo>
                    <a:pt x="1" y="27"/>
                    <a:pt x="1" y="27"/>
                    <a:pt x="0" y="27"/>
                  </a:cubicBezTo>
                  <a:cubicBezTo>
                    <a:pt x="0" y="28"/>
                    <a:pt x="0" y="28"/>
                    <a:pt x="0" y="29"/>
                  </a:cubicBezTo>
                  <a:cubicBezTo>
                    <a:pt x="1" y="29"/>
                    <a:pt x="1" y="29"/>
                    <a:pt x="2" y="29"/>
                  </a:cubicBezTo>
                  <a:cubicBezTo>
                    <a:pt x="2" y="29"/>
                    <a:pt x="3" y="29"/>
                    <a:pt x="3" y="29"/>
                  </a:cubicBezTo>
                  <a:cubicBezTo>
                    <a:pt x="4" y="29"/>
                    <a:pt x="4" y="29"/>
                    <a:pt x="5" y="29"/>
                  </a:cubicBezTo>
                  <a:cubicBezTo>
                    <a:pt x="5" y="29"/>
                    <a:pt x="6" y="29"/>
                    <a:pt x="6" y="29"/>
                  </a:cubicBezTo>
                  <a:cubicBezTo>
                    <a:pt x="7" y="29"/>
                    <a:pt x="7" y="29"/>
                    <a:pt x="8" y="29"/>
                  </a:cubicBezTo>
                  <a:cubicBezTo>
                    <a:pt x="8" y="28"/>
                    <a:pt x="8" y="28"/>
                    <a:pt x="8" y="27"/>
                  </a:cubicBezTo>
                  <a:cubicBezTo>
                    <a:pt x="8" y="27"/>
                    <a:pt x="9" y="27"/>
                    <a:pt x="10" y="27"/>
                  </a:cubicBezTo>
                  <a:cubicBezTo>
                    <a:pt x="10" y="27"/>
                    <a:pt x="11" y="27"/>
                    <a:pt x="11" y="27"/>
                  </a:cubicBezTo>
                  <a:cubicBezTo>
                    <a:pt x="11" y="27"/>
                    <a:pt x="11" y="26"/>
                    <a:pt x="11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4" y="26"/>
                    <a:pt x="14" y="26"/>
                  </a:cubicBezTo>
                  <a:cubicBezTo>
                    <a:pt x="15" y="26"/>
                    <a:pt x="15" y="26"/>
                    <a:pt x="16" y="26"/>
                  </a:cubicBezTo>
                  <a:cubicBezTo>
                    <a:pt x="16" y="26"/>
                    <a:pt x="17" y="26"/>
                    <a:pt x="17" y="26"/>
                  </a:cubicBezTo>
                  <a:cubicBezTo>
                    <a:pt x="18" y="26"/>
                    <a:pt x="18" y="26"/>
                    <a:pt x="19" y="26"/>
                  </a:cubicBezTo>
                  <a:cubicBezTo>
                    <a:pt x="19" y="25"/>
                    <a:pt x="19" y="25"/>
                    <a:pt x="19" y="24"/>
                  </a:cubicBezTo>
                  <a:cubicBezTo>
                    <a:pt x="19" y="24"/>
                    <a:pt x="20" y="24"/>
                    <a:pt x="20" y="24"/>
                  </a:cubicBezTo>
                  <a:cubicBezTo>
                    <a:pt x="21" y="24"/>
                    <a:pt x="21" y="24"/>
                    <a:pt x="22" y="24"/>
                  </a:cubicBezTo>
                  <a:cubicBezTo>
                    <a:pt x="22" y="24"/>
                    <a:pt x="23" y="24"/>
                    <a:pt x="24" y="24"/>
                  </a:cubicBezTo>
                  <a:cubicBezTo>
                    <a:pt x="24" y="24"/>
                    <a:pt x="25" y="24"/>
                    <a:pt x="25" y="24"/>
                  </a:cubicBezTo>
                  <a:cubicBezTo>
                    <a:pt x="26" y="24"/>
                    <a:pt x="26" y="24"/>
                    <a:pt x="27" y="24"/>
                  </a:cubicBezTo>
                  <a:cubicBezTo>
                    <a:pt x="27" y="24"/>
                    <a:pt x="28" y="24"/>
                    <a:pt x="28" y="24"/>
                  </a:cubicBezTo>
                  <a:cubicBezTo>
                    <a:pt x="29" y="24"/>
                    <a:pt x="29" y="24"/>
                    <a:pt x="30" y="24"/>
                  </a:cubicBezTo>
                  <a:cubicBezTo>
                    <a:pt x="30" y="24"/>
                    <a:pt x="31" y="24"/>
                    <a:pt x="31" y="24"/>
                  </a:cubicBezTo>
                  <a:cubicBezTo>
                    <a:pt x="32" y="24"/>
                    <a:pt x="32" y="24"/>
                    <a:pt x="33" y="24"/>
                  </a:cubicBezTo>
                  <a:cubicBezTo>
                    <a:pt x="33" y="24"/>
                    <a:pt x="34" y="24"/>
                    <a:pt x="34" y="24"/>
                  </a:cubicBezTo>
                  <a:cubicBezTo>
                    <a:pt x="35" y="24"/>
                    <a:pt x="35" y="24"/>
                    <a:pt x="36" y="24"/>
                  </a:cubicBezTo>
                  <a:cubicBezTo>
                    <a:pt x="36" y="25"/>
                    <a:pt x="36" y="25"/>
                    <a:pt x="36" y="26"/>
                  </a:cubicBezTo>
                  <a:cubicBezTo>
                    <a:pt x="35" y="26"/>
                    <a:pt x="35" y="26"/>
                    <a:pt x="34" y="26"/>
                  </a:cubicBezTo>
                  <a:cubicBezTo>
                    <a:pt x="34" y="26"/>
                    <a:pt x="34" y="27"/>
                    <a:pt x="34" y="27"/>
                  </a:cubicBezTo>
                  <a:cubicBezTo>
                    <a:pt x="35" y="27"/>
                    <a:pt x="35" y="27"/>
                    <a:pt x="36" y="27"/>
                  </a:cubicBezTo>
                  <a:cubicBezTo>
                    <a:pt x="36" y="28"/>
                    <a:pt x="36" y="28"/>
                    <a:pt x="36" y="29"/>
                  </a:cubicBezTo>
                  <a:cubicBezTo>
                    <a:pt x="36" y="29"/>
                    <a:pt x="36" y="30"/>
                    <a:pt x="36" y="30"/>
                  </a:cubicBezTo>
                  <a:cubicBezTo>
                    <a:pt x="36" y="31"/>
                    <a:pt x="36" y="31"/>
                    <a:pt x="36" y="32"/>
                  </a:cubicBezTo>
                  <a:cubicBezTo>
                    <a:pt x="36" y="33"/>
                    <a:pt x="36" y="33"/>
                    <a:pt x="36" y="34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38" y="34"/>
                    <a:pt x="38" y="35"/>
                    <a:pt x="38" y="35"/>
                  </a:cubicBezTo>
                  <a:cubicBezTo>
                    <a:pt x="38" y="35"/>
                    <a:pt x="39" y="35"/>
                    <a:pt x="39" y="35"/>
                  </a:cubicBezTo>
                  <a:cubicBezTo>
                    <a:pt x="40" y="35"/>
                    <a:pt x="40" y="35"/>
                    <a:pt x="41" y="35"/>
                  </a:cubicBezTo>
                  <a:cubicBezTo>
                    <a:pt x="41" y="35"/>
                    <a:pt x="42" y="35"/>
                    <a:pt x="42" y="35"/>
                  </a:cubicBezTo>
                  <a:cubicBezTo>
                    <a:pt x="43" y="35"/>
                    <a:pt x="43" y="35"/>
                    <a:pt x="44" y="35"/>
                  </a:cubicBezTo>
                  <a:cubicBezTo>
                    <a:pt x="44" y="35"/>
                    <a:pt x="45" y="35"/>
                    <a:pt x="45" y="35"/>
                  </a:cubicBezTo>
                  <a:cubicBezTo>
                    <a:pt x="45" y="36"/>
                    <a:pt x="45" y="36"/>
                    <a:pt x="45" y="37"/>
                  </a:cubicBezTo>
                  <a:cubicBezTo>
                    <a:pt x="46" y="37"/>
                    <a:pt x="46" y="37"/>
                    <a:pt x="47" y="37"/>
                  </a:cubicBezTo>
                  <a:cubicBezTo>
                    <a:pt x="47" y="37"/>
                    <a:pt x="47" y="38"/>
                    <a:pt x="47" y="39"/>
                  </a:cubicBezTo>
                  <a:cubicBezTo>
                    <a:pt x="47" y="39"/>
                    <a:pt x="47" y="40"/>
                    <a:pt x="47" y="40"/>
                  </a:cubicBezTo>
                  <a:cubicBezTo>
                    <a:pt x="48" y="40"/>
                    <a:pt x="48" y="40"/>
                    <a:pt x="49" y="40"/>
                  </a:cubicBezTo>
                  <a:cubicBezTo>
                    <a:pt x="49" y="40"/>
                    <a:pt x="50" y="40"/>
                    <a:pt x="50" y="40"/>
                  </a:cubicBezTo>
                  <a:cubicBezTo>
                    <a:pt x="51" y="40"/>
                    <a:pt x="51" y="40"/>
                    <a:pt x="52" y="40"/>
                  </a:cubicBezTo>
                  <a:cubicBezTo>
                    <a:pt x="52" y="40"/>
                    <a:pt x="53" y="40"/>
                    <a:pt x="53" y="40"/>
                  </a:cubicBezTo>
                  <a:cubicBezTo>
                    <a:pt x="53" y="41"/>
                    <a:pt x="53" y="41"/>
                    <a:pt x="53" y="42"/>
                  </a:cubicBezTo>
                  <a:cubicBezTo>
                    <a:pt x="54" y="42"/>
                    <a:pt x="54" y="42"/>
                    <a:pt x="55" y="42"/>
                  </a:cubicBezTo>
                  <a:cubicBezTo>
                    <a:pt x="55" y="41"/>
                    <a:pt x="55" y="41"/>
                    <a:pt x="55" y="40"/>
                  </a:cubicBezTo>
                  <a:cubicBezTo>
                    <a:pt x="55" y="40"/>
                    <a:pt x="56" y="40"/>
                    <a:pt x="56" y="40"/>
                  </a:cubicBezTo>
                  <a:cubicBezTo>
                    <a:pt x="56" y="40"/>
                    <a:pt x="56" y="39"/>
                    <a:pt x="56" y="39"/>
                  </a:cubicBezTo>
                  <a:cubicBezTo>
                    <a:pt x="56" y="38"/>
                    <a:pt x="56" y="37"/>
                    <a:pt x="56" y="37"/>
                  </a:cubicBezTo>
                  <a:cubicBezTo>
                    <a:pt x="56" y="36"/>
                    <a:pt x="56" y="36"/>
                    <a:pt x="56" y="36"/>
                  </a:cubicBezTo>
                  <a:cubicBezTo>
                    <a:pt x="56" y="35"/>
                    <a:pt x="56" y="35"/>
                    <a:pt x="56" y="35"/>
                  </a:cubicBezTo>
                  <a:cubicBezTo>
                    <a:pt x="57" y="35"/>
                    <a:pt x="57" y="35"/>
                    <a:pt x="58" y="35"/>
                  </a:cubicBezTo>
                  <a:cubicBezTo>
                    <a:pt x="58" y="35"/>
                    <a:pt x="59" y="35"/>
                    <a:pt x="59" y="35"/>
                  </a:cubicBezTo>
                  <a:cubicBezTo>
                    <a:pt x="60" y="35"/>
                    <a:pt x="61" y="35"/>
                    <a:pt x="61" y="35"/>
                  </a:cubicBezTo>
                  <a:cubicBezTo>
                    <a:pt x="62" y="35"/>
                    <a:pt x="62" y="35"/>
                    <a:pt x="63" y="35"/>
                  </a:cubicBezTo>
                  <a:cubicBezTo>
                    <a:pt x="63" y="35"/>
                    <a:pt x="64" y="35"/>
                    <a:pt x="64" y="35"/>
                  </a:cubicBezTo>
                  <a:cubicBezTo>
                    <a:pt x="64" y="36"/>
                    <a:pt x="64" y="36"/>
                    <a:pt x="64" y="37"/>
                  </a:cubicBezTo>
                  <a:cubicBezTo>
                    <a:pt x="65" y="37"/>
                    <a:pt x="65" y="37"/>
                    <a:pt x="66" y="37"/>
                  </a:cubicBezTo>
                  <a:cubicBezTo>
                    <a:pt x="66" y="37"/>
                    <a:pt x="67" y="37"/>
                    <a:pt x="67" y="37"/>
                  </a:cubicBezTo>
                  <a:cubicBezTo>
                    <a:pt x="68" y="37"/>
                    <a:pt x="68" y="37"/>
                    <a:pt x="69" y="37"/>
                  </a:cubicBezTo>
                  <a:cubicBezTo>
                    <a:pt x="69" y="37"/>
                    <a:pt x="69" y="38"/>
                    <a:pt x="69" y="39"/>
                  </a:cubicBezTo>
                  <a:cubicBezTo>
                    <a:pt x="69" y="39"/>
                    <a:pt x="70" y="39"/>
                    <a:pt x="71" y="39"/>
                  </a:cubicBezTo>
                  <a:cubicBezTo>
                    <a:pt x="71" y="39"/>
                    <a:pt x="72" y="39"/>
                    <a:pt x="72" y="39"/>
                  </a:cubicBezTo>
                  <a:cubicBezTo>
                    <a:pt x="73" y="39"/>
                    <a:pt x="73" y="39"/>
                    <a:pt x="74" y="39"/>
                  </a:cubicBezTo>
                  <a:cubicBezTo>
                    <a:pt x="74" y="39"/>
                    <a:pt x="75" y="39"/>
                    <a:pt x="75" y="39"/>
                  </a:cubicBezTo>
                  <a:cubicBezTo>
                    <a:pt x="76" y="39"/>
                    <a:pt x="76" y="39"/>
                    <a:pt x="77" y="39"/>
                  </a:cubicBezTo>
                  <a:cubicBezTo>
                    <a:pt x="77" y="39"/>
                    <a:pt x="78" y="39"/>
                    <a:pt x="78" y="39"/>
                  </a:cubicBezTo>
                  <a:cubicBezTo>
                    <a:pt x="79" y="39"/>
                    <a:pt x="79" y="39"/>
                    <a:pt x="80" y="39"/>
                  </a:cubicBezTo>
                  <a:cubicBezTo>
                    <a:pt x="80" y="38"/>
                    <a:pt x="80" y="37"/>
                    <a:pt x="80" y="37"/>
                  </a:cubicBezTo>
                  <a:cubicBezTo>
                    <a:pt x="80" y="37"/>
                    <a:pt x="81" y="37"/>
                    <a:pt x="81" y="37"/>
                  </a:cubicBezTo>
                  <a:cubicBezTo>
                    <a:pt x="82" y="37"/>
                    <a:pt x="82" y="37"/>
                    <a:pt x="83" y="37"/>
                  </a:cubicBezTo>
                  <a:cubicBezTo>
                    <a:pt x="83" y="37"/>
                    <a:pt x="83" y="38"/>
                    <a:pt x="83" y="39"/>
                  </a:cubicBezTo>
                  <a:cubicBezTo>
                    <a:pt x="83" y="39"/>
                    <a:pt x="84" y="39"/>
                    <a:pt x="85" y="39"/>
                  </a:cubicBezTo>
                  <a:cubicBezTo>
                    <a:pt x="85" y="39"/>
                    <a:pt x="86" y="39"/>
                    <a:pt x="86" y="39"/>
                  </a:cubicBezTo>
                  <a:cubicBezTo>
                    <a:pt x="87" y="39"/>
                    <a:pt x="87" y="39"/>
                    <a:pt x="88" y="39"/>
                  </a:cubicBezTo>
                  <a:cubicBezTo>
                    <a:pt x="88" y="38"/>
                    <a:pt x="88" y="37"/>
                    <a:pt x="88" y="37"/>
                  </a:cubicBezTo>
                  <a:cubicBezTo>
                    <a:pt x="88" y="37"/>
                    <a:pt x="89" y="37"/>
                    <a:pt x="89" y="37"/>
                  </a:cubicBezTo>
                  <a:cubicBezTo>
                    <a:pt x="89" y="36"/>
                    <a:pt x="89" y="36"/>
                    <a:pt x="89" y="35"/>
                  </a:cubicBezTo>
                  <a:cubicBezTo>
                    <a:pt x="89" y="35"/>
                    <a:pt x="89" y="34"/>
                    <a:pt x="89" y="34"/>
                  </a:cubicBezTo>
                  <a:cubicBezTo>
                    <a:pt x="89" y="33"/>
                    <a:pt x="89" y="33"/>
                    <a:pt x="89" y="32"/>
                  </a:cubicBezTo>
                  <a:cubicBezTo>
                    <a:pt x="89" y="31"/>
                    <a:pt x="89" y="31"/>
                    <a:pt x="89" y="30"/>
                  </a:cubicBezTo>
                  <a:cubicBezTo>
                    <a:pt x="90" y="30"/>
                    <a:pt x="90" y="30"/>
                    <a:pt x="91" y="30"/>
                  </a:cubicBezTo>
                  <a:cubicBezTo>
                    <a:pt x="91" y="30"/>
                    <a:pt x="91" y="29"/>
                    <a:pt x="91" y="29"/>
                  </a:cubicBezTo>
                  <a:close/>
                  <a:moveTo>
                    <a:pt x="20" y="17"/>
                  </a:moveTo>
                  <a:cubicBezTo>
                    <a:pt x="20" y="17"/>
                    <a:pt x="19" y="17"/>
                    <a:pt x="19" y="17"/>
                  </a:cubicBezTo>
                  <a:cubicBezTo>
                    <a:pt x="19" y="18"/>
                    <a:pt x="19" y="19"/>
                    <a:pt x="19" y="19"/>
                  </a:cubicBezTo>
                  <a:cubicBezTo>
                    <a:pt x="18" y="19"/>
                    <a:pt x="18" y="19"/>
                    <a:pt x="17" y="19"/>
                  </a:cubicBezTo>
                  <a:cubicBezTo>
                    <a:pt x="17" y="19"/>
                    <a:pt x="17" y="18"/>
                    <a:pt x="17" y="17"/>
                  </a:cubicBezTo>
                  <a:cubicBezTo>
                    <a:pt x="17" y="17"/>
                    <a:pt x="16" y="17"/>
                    <a:pt x="16" y="17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6" y="16"/>
                    <a:pt x="17" y="16"/>
                    <a:pt x="17" y="16"/>
                  </a:cubicBezTo>
                  <a:cubicBezTo>
                    <a:pt x="18" y="16"/>
                    <a:pt x="18" y="16"/>
                    <a:pt x="19" y="16"/>
                  </a:cubicBezTo>
                  <a:cubicBezTo>
                    <a:pt x="19" y="16"/>
                    <a:pt x="20" y="16"/>
                    <a:pt x="20" y="16"/>
                  </a:cubicBezTo>
                  <a:cubicBezTo>
                    <a:pt x="20" y="16"/>
                    <a:pt x="20" y="17"/>
                    <a:pt x="20" y="17"/>
                  </a:cubicBezTo>
                  <a:close/>
                  <a:moveTo>
                    <a:pt x="33" y="14"/>
                  </a:moveTo>
                  <a:cubicBezTo>
                    <a:pt x="33" y="15"/>
                    <a:pt x="33" y="15"/>
                    <a:pt x="33" y="16"/>
                  </a:cubicBezTo>
                  <a:cubicBezTo>
                    <a:pt x="33" y="16"/>
                    <a:pt x="33" y="17"/>
                    <a:pt x="33" y="17"/>
                  </a:cubicBezTo>
                  <a:cubicBezTo>
                    <a:pt x="33" y="18"/>
                    <a:pt x="33" y="19"/>
                    <a:pt x="33" y="19"/>
                  </a:cubicBezTo>
                  <a:cubicBezTo>
                    <a:pt x="32" y="19"/>
                    <a:pt x="32" y="19"/>
                    <a:pt x="31" y="19"/>
                  </a:cubicBezTo>
                  <a:cubicBezTo>
                    <a:pt x="31" y="19"/>
                    <a:pt x="30" y="19"/>
                    <a:pt x="30" y="19"/>
                  </a:cubicBezTo>
                  <a:cubicBezTo>
                    <a:pt x="29" y="19"/>
                    <a:pt x="29" y="19"/>
                    <a:pt x="28" y="19"/>
                  </a:cubicBezTo>
                  <a:cubicBezTo>
                    <a:pt x="28" y="19"/>
                    <a:pt x="28" y="18"/>
                    <a:pt x="28" y="17"/>
                  </a:cubicBezTo>
                  <a:cubicBezTo>
                    <a:pt x="28" y="17"/>
                    <a:pt x="28" y="16"/>
                    <a:pt x="28" y="16"/>
                  </a:cubicBezTo>
                  <a:cubicBezTo>
                    <a:pt x="28" y="15"/>
                    <a:pt x="28" y="15"/>
                    <a:pt x="28" y="14"/>
                  </a:cubicBezTo>
                  <a:cubicBezTo>
                    <a:pt x="29" y="14"/>
                    <a:pt x="29" y="14"/>
                    <a:pt x="30" y="14"/>
                  </a:cubicBezTo>
                  <a:cubicBezTo>
                    <a:pt x="30" y="14"/>
                    <a:pt x="30" y="13"/>
                    <a:pt x="30" y="13"/>
                  </a:cubicBezTo>
                  <a:cubicBezTo>
                    <a:pt x="30" y="12"/>
                    <a:pt x="30" y="12"/>
                    <a:pt x="30" y="11"/>
                  </a:cubicBezTo>
                  <a:cubicBezTo>
                    <a:pt x="30" y="11"/>
                    <a:pt x="30" y="10"/>
                    <a:pt x="30" y="10"/>
                  </a:cubicBezTo>
                  <a:cubicBezTo>
                    <a:pt x="30" y="9"/>
                    <a:pt x="30" y="8"/>
                    <a:pt x="30" y="8"/>
                  </a:cubicBezTo>
                  <a:cubicBezTo>
                    <a:pt x="30" y="8"/>
                    <a:pt x="31" y="8"/>
                    <a:pt x="31" y="8"/>
                  </a:cubicBezTo>
                  <a:cubicBezTo>
                    <a:pt x="31" y="8"/>
                    <a:pt x="31" y="9"/>
                    <a:pt x="31" y="10"/>
                  </a:cubicBezTo>
                  <a:cubicBezTo>
                    <a:pt x="31" y="10"/>
                    <a:pt x="31" y="11"/>
                    <a:pt x="31" y="11"/>
                  </a:cubicBezTo>
                  <a:cubicBezTo>
                    <a:pt x="31" y="12"/>
                    <a:pt x="31" y="12"/>
                    <a:pt x="31" y="13"/>
                  </a:cubicBezTo>
                  <a:cubicBezTo>
                    <a:pt x="32" y="13"/>
                    <a:pt x="32" y="13"/>
                    <a:pt x="33" y="13"/>
                  </a:cubicBezTo>
                  <a:cubicBezTo>
                    <a:pt x="33" y="13"/>
                    <a:pt x="33" y="14"/>
                    <a:pt x="33" y="14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28" name="Freeform 36" title=""/>
            <p:cNvSpPr/>
            <p:nvPr/>
          </p:nvSpPr>
          <p:spPr>
            <a:xfrm>
              <a:off x="4199" y="1108"/>
              <a:ext cx="8" cy="7"/>
            </a:xfrm>
            <a:custGeom>
              <a:cxnLst>
                <a:cxn ang="0">
                  <a:pos x="0" y="37"/>
                </a:cxn>
                <a:cxn ang="0">
                  <a:pos x="13" y="37"/>
                </a:cxn>
                <a:cxn ang="0">
                  <a:pos x="21" y="37"/>
                </a:cxn>
                <a:cxn ang="0">
                  <a:pos x="34" y="37"/>
                </a:cxn>
                <a:cxn ang="0">
                  <a:pos x="34" y="21"/>
                </a:cxn>
                <a:cxn ang="0">
                  <a:pos x="34" y="0"/>
                </a:cxn>
                <a:cxn ang="0">
                  <a:pos x="21" y="0"/>
                </a:cxn>
                <a:cxn ang="0">
                  <a:pos x="13" y="0"/>
                </a:cxn>
                <a:cxn ang="0">
                  <a:pos x="13" y="21"/>
                </a:cxn>
                <a:cxn ang="0">
                  <a:pos x="0" y="21"/>
                </a:cxn>
                <a:cxn ang="0">
                  <a:pos x="0" y="37"/>
                </a:cxn>
              </a:cxnLst>
              <a:rect l="l" t="t" r="r" b="b"/>
              <a:pathLst>
                <a:path w="5" h="4">
                  <a:moveTo>
                    <a:pt x="0" y="4"/>
                  </a:move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4" y="4"/>
                    <a:pt x="4" y="4"/>
                    <a:pt x="5" y="4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5" y="1"/>
                    <a:pt x="5" y="1"/>
                    <a:pt x="5" y="0"/>
                  </a:cubicBezTo>
                  <a:cubicBezTo>
                    <a:pt x="4" y="0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1" y="2"/>
                    <a:pt x="1" y="2"/>
                    <a:pt x="0" y="2"/>
                  </a:cubicBezTo>
                  <a:cubicBezTo>
                    <a:pt x="0" y="2"/>
                    <a:pt x="0" y="3"/>
                    <a:pt x="0" y="4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29" name="Freeform 37" title=""/>
            <p:cNvSpPr/>
            <p:nvPr/>
          </p:nvSpPr>
          <p:spPr>
            <a:xfrm>
              <a:off x="4207" y="1207"/>
              <a:ext cx="39" cy="61"/>
            </a:xfrm>
            <a:custGeom>
              <a:cxnLst>
                <a:cxn ang="0">
                  <a:pos x="216" y="277"/>
                </a:cxn>
                <a:cxn ang="0">
                  <a:pos x="216" y="249"/>
                </a:cxn>
                <a:cxn ang="0">
                  <a:pos x="195" y="237"/>
                </a:cxn>
                <a:cxn ang="0">
                  <a:pos x="188" y="221"/>
                </a:cxn>
                <a:cxn ang="0">
                  <a:pos x="167" y="200"/>
                </a:cxn>
                <a:cxn ang="0">
                  <a:pos x="151" y="195"/>
                </a:cxn>
                <a:cxn ang="0">
                  <a:pos x="138" y="176"/>
                </a:cxn>
                <a:cxn ang="0">
                  <a:pos x="117" y="164"/>
                </a:cxn>
                <a:cxn ang="0">
                  <a:pos x="117" y="127"/>
                </a:cxn>
                <a:cxn ang="0">
                  <a:pos x="110" y="122"/>
                </a:cxn>
                <a:cxn ang="0">
                  <a:pos x="89" y="101"/>
                </a:cxn>
                <a:cxn ang="0">
                  <a:pos x="78" y="85"/>
                </a:cxn>
                <a:cxn ang="0">
                  <a:pos x="62" y="73"/>
                </a:cxn>
                <a:cxn ang="0">
                  <a:pos x="62" y="49"/>
                </a:cxn>
                <a:cxn ang="0">
                  <a:pos x="37" y="28"/>
                </a:cxn>
                <a:cxn ang="0">
                  <a:pos x="28" y="9"/>
                </a:cxn>
                <a:cxn ang="0">
                  <a:pos x="12" y="0"/>
                </a:cxn>
                <a:cxn ang="0">
                  <a:pos x="0" y="9"/>
                </a:cxn>
                <a:cxn ang="0">
                  <a:pos x="12" y="28"/>
                </a:cxn>
                <a:cxn ang="0">
                  <a:pos x="12" y="52"/>
                </a:cxn>
                <a:cxn ang="0">
                  <a:pos x="28" y="73"/>
                </a:cxn>
                <a:cxn ang="0">
                  <a:pos x="37" y="85"/>
                </a:cxn>
                <a:cxn ang="0">
                  <a:pos x="62" y="101"/>
                </a:cxn>
                <a:cxn ang="0">
                  <a:pos x="78" y="122"/>
                </a:cxn>
                <a:cxn ang="0">
                  <a:pos x="78" y="148"/>
                </a:cxn>
                <a:cxn ang="0">
                  <a:pos x="89" y="164"/>
                </a:cxn>
                <a:cxn ang="0">
                  <a:pos x="89" y="195"/>
                </a:cxn>
                <a:cxn ang="0">
                  <a:pos x="110" y="200"/>
                </a:cxn>
                <a:cxn ang="0">
                  <a:pos x="117" y="221"/>
                </a:cxn>
                <a:cxn ang="0">
                  <a:pos x="117" y="249"/>
                </a:cxn>
                <a:cxn ang="0">
                  <a:pos x="138" y="270"/>
                </a:cxn>
                <a:cxn ang="0">
                  <a:pos x="151" y="277"/>
                </a:cxn>
                <a:cxn ang="0">
                  <a:pos x="167" y="298"/>
                </a:cxn>
                <a:cxn ang="0">
                  <a:pos x="188" y="314"/>
                </a:cxn>
                <a:cxn ang="0">
                  <a:pos x="195" y="322"/>
                </a:cxn>
                <a:cxn ang="0">
                  <a:pos x="216" y="314"/>
                </a:cxn>
              </a:cxnLst>
              <a:rect l="l" t="t" r="r" b="b"/>
              <a:pathLst>
                <a:path w="22" h="35">
                  <a:moveTo>
                    <a:pt x="22" y="32"/>
                  </a:moveTo>
                  <a:cubicBezTo>
                    <a:pt x="22" y="32"/>
                    <a:pt x="22" y="31"/>
                    <a:pt x="22" y="30"/>
                  </a:cubicBezTo>
                  <a:cubicBezTo>
                    <a:pt x="22" y="30"/>
                    <a:pt x="22" y="29"/>
                    <a:pt x="22" y="29"/>
                  </a:cubicBezTo>
                  <a:cubicBezTo>
                    <a:pt x="22" y="28"/>
                    <a:pt x="22" y="28"/>
                    <a:pt x="22" y="27"/>
                  </a:cubicBezTo>
                  <a:cubicBezTo>
                    <a:pt x="21" y="27"/>
                    <a:pt x="21" y="27"/>
                    <a:pt x="20" y="27"/>
                  </a:cubicBezTo>
                  <a:cubicBezTo>
                    <a:pt x="20" y="27"/>
                    <a:pt x="20" y="26"/>
                    <a:pt x="20" y="26"/>
                  </a:cubicBezTo>
                  <a:cubicBezTo>
                    <a:pt x="20" y="26"/>
                    <a:pt x="19" y="26"/>
                    <a:pt x="19" y="26"/>
                  </a:cubicBezTo>
                  <a:cubicBezTo>
                    <a:pt x="19" y="25"/>
                    <a:pt x="19" y="24"/>
                    <a:pt x="19" y="24"/>
                  </a:cubicBezTo>
                  <a:cubicBezTo>
                    <a:pt x="19" y="23"/>
                    <a:pt x="19" y="23"/>
                    <a:pt x="19" y="22"/>
                  </a:cubicBezTo>
                  <a:cubicBezTo>
                    <a:pt x="18" y="22"/>
                    <a:pt x="18" y="22"/>
                    <a:pt x="17" y="22"/>
                  </a:cubicBezTo>
                  <a:cubicBezTo>
                    <a:pt x="17" y="22"/>
                    <a:pt x="17" y="21"/>
                    <a:pt x="17" y="21"/>
                  </a:cubicBezTo>
                  <a:cubicBezTo>
                    <a:pt x="17" y="21"/>
                    <a:pt x="16" y="21"/>
                    <a:pt x="15" y="21"/>
                  </a:cubicBezTo>
                  <a:cubicBezTo>
                    <a:pt x="15" y="20"/>
                    <a:pt x="15" y="20"/>
                    <a:pt x="15" y="19"/>
                  </a:cubicBezTo>
                  <a:cubicBezTo>
                    <a:pt x="15" y="19"/>
                    <a:pt x="14" y="19"/>
                    <a:pt x="14" y="19"/>
                  </a:cubicBezTo>
                  <a:cubicBezTo>
                    <a:pt x="14" y="19"/>
                    <a:pt x="14" y="18"/>
                    <a:pt x="14" y="18"/>
                  </a:cubicBezTo>
                  <a:cubicBezTo>
                    <a:pt x="13" y="18"/>
                    <a:pt x="13" y="18"/>
                    <a:pt x="12" y="18"/>
                  </a:cubicBezTo>
                  <a:cubicBezTo>
                    <a:pt x="12" y="17"/>
                    <a:pt x="12" y="16"/>
                    <a:pt x="12" y="16"/>
                  </a:cubicBezTo>
                  <a:cubicBezTo>
                    <a:pt x="12" y="15"/>
                    <a:pt x="12" y="15"/>
                    <a:pt x="12" y="14"/>
                  </a:cubicBezTo>
                  <a:cubicBezTo>
                    <a:pt x="12" y="14"/>
                    <a:pt x="11" y="14"/>
                    <a:pt x="11" y="14"/>
                  </a:cubicBezTo>
                  <a:cubicBezTo>
                    <a:pt x="11" y="14"/>
                    <a:pt x="11" y="13"/>
                    <a:pt x="11" y="13"/>
                  </a:cubicBezTo>
                  <a:cubicBezTo>
                    <a:pt x="11" y="12"/>
                    <a:pt x="11" y="12"/>
                    <a:pt x="11" y="11"/>
                  </a:cubicBezTo>
                  <a:cubicBezTo>
                    <a:pt x="10" y="11"/>
                    <a:pt x="10" y="11"/>
                    <a:pt x="9" y="11"/>
                  </a:cubicBezTo>
                  <a:cubicBezTo>
                    <a:pt x="9" y="10"/>
                    <a:pt x="9" y="10"/>
                    <a:pt x="9" y="9"/>
                  </a:cubicBezTo>
                  <a:cubicBezTo>
                    <a:pt x="9" y="9"/>
                    <a:pt x="8" y="9"/>
                    <a:pt x="8" y="9"/>
                  </a:cubicBezTo>
                  <a:cubicBezTo>
                    <a:pt x="8" y="9"/>
                    <a:pt x="8" y="8"/>
                    <a:pt x="8" y="8"/>
                  </a:cubicBezTo>
                  <a:cubicBezTo>
                    <a:pt x="7" y="8"/>
                    <a:pt x="7" y="8"/>
                    <a:pt x="6" y="8"/>
                  </a:cubicBezTo>
                  <a:cubicBezTo>
                    <a:pt x="6" y="7"/>
                    <a:pt x="6" y="7"/>
                    <a:pt x="6" y="6"/>
                  </a:cubicBezTo>
                  <a:cubicBezTo>
                    <a:pt x="6" y="6"/>
                    <a:pt x="6" y="5"/>
                    <a:pt x="6" y="5"/>
                  </a:cubicBezTo>
                  <a:cubicBezTo>
                    <a:pt x="6" y="5"/>
                    <a:pt x="5" y="5"/>
                    <a:pt x="4" y="5"/>
                  </a:cubicBezTo>
                  <a:cubicBezTo>
                    <a:pt x="4" y="4"/>
                    <a:pt x="4" y="4"/>
                    <a:pt x="4" y="3"/>
                  </a:cubicBezTo>
                  <a:cubicBezTo>
                    <a:pt x="4" y="3"/>
                    <a:pt x="3" y="3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4"/>
                    <a:pt x="1" y="4"/>
                    <a:pt x="1" y="5"/>
                  </a:cubicBezTo>
                  <a:cubicBezTo>
                    <a:pt x="1" y="5"/>
                    <a:pt x="1" y="6"/>
                    <a:pt x="1" y="6"/>
                  </a:cubicBezTo>
                  <a:cubicBezTo>
                    <a:pt x="2" y="6"/>
                    <a:pt x="2" y="6"/>
                    <a:pt x="3" y="6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4" y="8"/>
                    <a:pt x="4" y="8"/>
                  </a:cubicBezTo>
                  <a:cubicBezTo>
                    <a:pt x="4" y="8"/>
                    <a:pt x="4" y="9"/>
                    <a:pt x="4" y="9"/>
                  </a:cubicBezTo>
                  <a:cubicBezTo>
                    <a:pt x="4" y="10"/>
                    <a:pt x="4" y="10"/>
                    <a:pt x="4" y="11"/>
                  </a:cubicBezTo>
                  <a:cubicBezTo>
                    <a:pt x="5" y="11"/>
                    <a:pt x="6" y="11"/>
                    <a:pt x="6" y="11"/>
                  </a:cubicBezTo>
                  <a:cubicBezTo>
                    <a:pt x="6" y="12"/>
                    <a:pt x="6" y="12"/>
                    <a:pt x="6" y="13"/>
                  </a:cubicBezTo>
                  <a:cubicBezTo>
                    <a:pt x="7" y="13"/>
                    <a:pt x="7" y="13"/>
                    <a:pt x="8" y="13"/>
                  </a:cubicBezTo>
                  <a:cubicBezTo>
                    <a:pt x="8" y="13"/>
                    <a:pt x="8" y="14"/>
                    <a:pt x="8" y="14"/>
                  </a:cubicBezTo>
                  <a:cubicBezTo>
                    <a:pt x="8" y="15"/>
                    <a:pt x="8" y="15"/>
                    <a:pt x="8" y="16"/>
                  </a:cubicBezTo>
                  <a:cubicBezTo>
                    <a:pt x="8" y="16"/>
                    <a:pt x="8" y="17"/>
                    <a:pt x="8" y="18"/>
                  </a:cubicBezTo>
                  <a:cubicBezTo>
                    <a:pt x="8" y="18"/>
                    <a:pt x="9" y="18"/>
                    <a:pt x="9" y="18"/>
                  </a:cubicBezTo>
                  <a:cubicBezTo>
                    <a:pt x="9" y="18"/>
                    <a:pt x="9" y="19"/>
                    <a:pt x="9" y="19"/>
                  </a:cubicBezTo>
                  <a:cubicBezTo>
                    <a:pt x="9" y="20"/>
                    <a:pt x="9" y="20"/>
                    <a:pt x="9" y="21"/>
                  </a:cubicBezTo>
                  <a:cubicBezTo>
                    <a:pt x="9" y="21"/>
                    <a:pt x="9" y="22"/>
                    <a:pt x="9" y="22"/>
                  </a:cubicBezTo>
                  <a:cubicBezTo>
                    <a:pt x="10" y="22"/>
                    <a:pt x="10" y="22"/>
                    <a:pt x="11" y="22"/>
                  </a:cubicBezTo>
                  <a:cubicBezTo>
                    <a:pt x="11" y="23"/>
                    <a:pt x="11" y="23"/>
                    <a:pt x="11" y="24"/>
                  </a:cubicBezTo>
                  <a:cubicBezTo>
                    <a:pt x="11" y="24"/>
                    <a:pt x="12" y="24"/>
                    <a:pt x="12" y="24"/>
                  </a:cubicBezTo>
                  <a:cubicBezTo>
                    <a:pt x="12" y="24"/>
                    <a:pt x="12" y="25"/>
                    <a:pt x="12" y="26"/>
                  </a:cubicBezTo>
                  <a:cubicBezTo>
                    <a:pt x="12" y="26"/>
                    <a:pt x="12" y="27"/>
                    <a:pt x="12" y="27"/>
                  </a:cubicBezTo>
                  <a:cubicBezTo>
                    <a:pt x="13" y="27"/>
                    <a:pt x="13" y="27"/>
                    <a:pt x="14" y="27"/>
                  </a:cubicBezTo>
                  <a:cubicBezTo>
                    <a:pt x="14" y="28"/>
                    <a:pt x="14" y="28"/>
                    <a:pt x="14" y="29"/>
                  </a:cubicBezTo>
                  <a:cubicBezTo>
                    <a:pt x="14" y="29"/>
                    <a:pt x="14" y="30"/>
                    <a:pt x="14" y="30"/>
                  </a:cubicBezTo>
                  <a:cubicBezTo>
                    <a:pt x="14" y="30"/>
                    <a:pt x="15" y="30"/>
                    <a:pt x="15" y="30"/>
                  </a:cubicBezTo>
                  <a:cubicBezTo>
                    <a:pt x="16" y="30"/>
                    <a:pt x="17" y="30"/>
                    <a:pt x="17" y="30"/>
                  </a:cubicBezTo>
                  <a:cubicBezTo>
                    <a:pt x="17" y="31"/>
                    <a:pt x="17" y="32"/>
                    <a:pt x="17" y="32"/>
                  </a:cubicBezTo>
                  <a:cubicBezTo>
                    <a:pt x="18" y="32"/>
                    <a:pt x="18" y="32"/>
                    <a:pt x="19" y="32"/>
                  </a:cubicBezTo>
                  <a:cubicBezTo>
                    <a:pt x="19" y="33"/>
                    <a:pt x="19" y="33"/>
                    <a:pt x="19" y="34"/>
                  </a:cubicBezTo>
                  <a:cubicBezTo>
                    <a:pt x="19" y="34"/>
                    <a:pt x="20" y="34"/>
                    <a:pt x="20" y="34"/>
                  </a:cubicBezTo>
                  <a:cubicBezTo>
                    <a:pt x="20" y="34"/>
                    <a:pt x="20" y="35"/>
                    <a:pt x="20" y="35"/>
                  </a:cubicBezTo>
                  <a:cubicBezTo>
                    <a:pt x="21" y="35"/>
                    <a:pt x="21" y="35"/>
                    <a:pt x="22" y="35"/>
                  </a:cubicBezTo>
                  <a:cubicBezTo>
                    <a:pt x="22" y="35"/>
                    <a:pt x="22" y="34"/>
                    <a:pt x="22" y="34"/>
                  </a:cubicBezTo>
                  <a:cubicBezTo>
                    <a:pt x="22" y="33"/>
                    <a:pt x="22" y="33"/>
                    <a:pt x="22" y="32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30" name="Freeform 38" title=""/>
            <p:cNvSpPr/>
            <p:nvPr/>
          </p:nvSpPr>
          <p:spPr>
            <a:xfrm>
              <a:off x="4117" y="998"/>
              <a:ext cx="33" cy="73"/>
            </a:xfrm>
            <a:custGeom>
              <a:cxnLst>
                <a:cxn ang="0">
                  <a:pos x="28" y="372"/>
                </a:cxn>
                <a:cxn ang="0">
                  <a:pos x="49" y="356"/>
                </a:cxn>
                <a:cxn ang="0">
                  <a:pos x="73" y="356"/>
                </a:cxn>
                <a:cxn ang="0">
                  <a:pos x="120" y="356"/>
                </a:cxn>
                <a:cxn ang="0">
                  <a:pos x="127" y="348"/>
                </a:cxn>
                <a:cxn ang="0">
                  <a:pos x="120" y="332"/>
                </a:cxn>
                <a:cxn ang="0">
                  <a:pos x="120" y="299"/>
                </a:cxn>
                <a:cxn ang="0">
                  <a:pos x="127" y="283"/>
                </a:cxn>
                <a:cxn ang="0">
                  <a:pos x="127" y="257"/>
                </a:cxn>
                <a:cxn ang="0">
                  <a:pos x="148" y="236"/>
                </a:cxn>
                <a:cxn ang="0">
                  <a:pos x="156" y="226"/>
                </a:cxn>
                <a:cxn ang="0">
                  <a:pos x="172" y="212"/>
                </a:cxn>
                <a:cxn ang="0">
                  <a:pos x="156" y="193"/>
                </a:cxn>
                <a:cxn ang="0">
                  <a:pos x="127" y="193"/>
                </a:cxn>
                <a:cxn ang="0">
                  <a:pos x="120" y="184"/>
                </a:cxn>
                <a:cxn ang="0">
                  <a:pos x="120" y="156"/>
                </a:cxn>
                <a:cxn ang="0">
                  <a:pos x="120" y="122"/>
                </a:cxn>
                <a:cxn ang="0">
                  <a:pos x="120" y="90"/>
                </a:cxn>
                <a:cxn ang="0">
                  <a:pos x="127" y="73"/>
                </a:cxn>
                <a:cxn ang="0">
                  <a:pos x="148" y="64"/>
                </a:cxn>
                <a:cxn ang="0">
                  <a:pos x="156" y="49"/>
                </a:cxn>
                <a:cxn ang="0">
                  <a:pos x="156" y="16"/>
                </a:cxn>
                <a:cxn ang="0">
                  <a:pos x="148" y="0"/>
                </a:cxn>
                <a:cxn ang="0">
                  <a:pos x="127" y="16"/>
                </a:cxn>
                <a:cxn ang="0">
                  <a:pos x="120" y="37"/>
                </a:cxn>
                <a:cxn ang="0">
                  <a:pos x="120" y="64"/>
                </a:cxn>
                <a:cxn ang="0">
                  <a:pos x="99" y="73"/>
                </a:cxn>
                <a:cxn ang="0">
                  <a:pos x="90" y="90"/>
                </a:cxn>
                <a:cxn ang="0">
                  <a:pos x="73" y="111"/>
                </a:cxn>
                <a:cxn ang="0">
                  <a:pos x="52" y="122"/>
                </a:cxn>
                <a:cxn ang="0">
                  <a:pos x="52" y="156"/>
                </a:cxn>
                <a:cxn ang="0">
                  <a:pos x="73" y="163"/>
                </a:cxn>
                <a:cxn ang="0">
                  <a:pos x="90" y="184"/>
                </a:cxn>
                <a:cxn ang="0">
                  <a:pos x="99" y="193"/>
                </a:cxn>
                <a:cxn ang="0">
                  <a:pos x="90" y="212"/>
                </a:cxn>
                <a:cxn ang="0">
                  <a:pos x="73" y="226"/>
                </a:cxn>
                <a:cxn ang="0">
                  <a:pos x="52" y="236"/>
                </a:cxn>
                <a:cxn ang="0">
                  <a:pos x="52" y="262"/>
                </a:cxn>
                <a:cxn ang="0">
                  <a:pos x="73" y="283"/>
                </a:cxn>
                <a:cxn ang="0">
                  <a:pos x="90" y="262"/>
                </a:cxn>
                <a:cxn ang="0">
                  <a:pos x="99" y="257"/>
                </a:cxn>
                <a:cxn ang="0">
                  <a:pos x="99" y="283"/>
                </a:cxn>
                <a:cxn ang="0">
                  <a:pos x="90" y="299"/>
                </a:cxn>
                <a:cxn ang="0">
                  <a:pos x="52" y="299"/>
                </a:cxn>
                <a:cxn ang="0">
                  <a:pos x="49" y="311"/>
                </a:cxn>
                <a:cxn ang="0">
                  <a:pos x="28" y="332"/>
                </a:cxn>
                <a:cxn ang="0">
                  <a:pos x="16" y="348"/>
                </a:cxn>
                <a:cxn ang="0">
                  <a:pos x="0" y="356"/>
                </a:cxn>
                <a:cxn ang="0">
                  <a:pos x="0" y="384"/>
                </a:cxn>
                <a:cxn ang="0">
                  <a:pos x="16" y="372"/>
                </a:cxn>
              </a:cxnLst>
              <a:rect l="l" t="t" r="r" b="b"/>
              <a:pathLst>
                <a:path w="19" h="42">
                  <a:moveTo>
                    <a:pt x="2" y="41"/>
                  </a:moveTo>
                  <a:cubicBezTo>
                    <a:pt x="2" y="41"/>
                    <a:pt x="3" y="41"/>
                    <a:pt x="3" y="41"/>
                  </a:cubicBezTo>
                  <a:cubicBezTo>
                    <a:pt x="4" y="41"/>
                    <a:pt x="4" y="41"/>
                    <a:pt x="5" y="41"/>
                  </a:cubicBezTo>
                  <a:cubicBezTo>
                    <a:pt x="5" y="40"/>
                    <a:pt x="5" y="40"/>
                    <a:pt x="5" y="39"/>
                  </a:cubicBezTo>
                  <a:cubicBezTo>
                    <a:pt x="5" y="39"/>
                    <a:pt x="6" y="39"/>
                    <a:pt x="6" y="39"/>
                  </a:cubicBezTo>
                  <a:cubicBezTo>
                    <a:pt x="7" y="39"/>
                    <a:pt x="7" y="39"/>
                    <a:pt x="8" y="39"/>
                  </a:cubicBezTo>
                  <a:cubicBezTo>
                    <a:pt x="9" y="39"/>
                    <a:pt x="9" y="39"/>
                    <a:pt x="10" y="39"/>
                  </a:cubicBezTo>
                  <a:cubicBezTo>
                    <a:pt x="11" y="39"/>
                    <a:pt x="12" y="39"/>
                    <a:pt x="13" y="39"/>
                  </a:cubicBezTo>
                  <a:cubicBezTo>
                    <a:pt x="13" y="39"/>
                    <a:pt x="13" y="38"/>
                    <a:pt x="13" y="38"/>
                  </a:cubicBezTo>
                  <a:cubicBezTo>
                    <a:pt x="13" y="38"/>
                    <a:pt x="14" y="38"/>
                    <a:pt x="14" y="38"/>
                  </a:cubicBezTo>
                  <a:cubicBezTo>
                    <a:pt x="14" y="37"/>
                    <a:pt x="14" y="36"/>
                    <a:pt x="14" y="36"/>
                  </a:cubicBezTo>
                  <a:cubicBezTo>
                    <a:pt x="14" y="36"/>
                    <a:pt x="13" y="36"/>
                    <a:pt x="13" y="36"/>
                  </a:cubicBezTo>
                  <a:cubicBezTo>
                    <a:pt x="13" y="35"/>
                    <a:pt x="13" y="35"/>
                    <a:pt x="13" y="34"/>
                  </a:cubicBezTo>
                  <a:cubicBezTo>
                    <a:pt x="13" y="34"/>
                    <a:pt x="13" y="33"/>
                    <a:pt x="13" y="33"/>
                  </a:cubicBezTo>
                  <a:cubicBezTo>
                    <a:pt x="13" y="32"/>
                    <a:pt x="13" y="32"/>
                    <a:pt x="13" y="31"/>
                  </a:cubicBezTo>
                  <a:cubicBezTo>
                    <a:pt x="13" y="31"/>
                    <a:pt x="14" y="31"/>
                    <a:pt x="14" y="31"/>
                  </a:cubicBezTo>
                  <a:cubicBezTo>
                    <a:pt x="14" y="31"/>
                    <a:pt x="14" y="30"/>
                    <a:pt x="14" y="29"/>
                  </a:cubicBezTo>
                  <a:cubicBezTo>
                    <a:pt x="14" y="29"/>
                    <a:pt x="14" y="28"/>
                    <a:pt x="14" y="28"/>
                  </a:cubicBezTo>
                  <a:cubicBezTo>
                    <a:pt x="14" y="27"/>
                    <a:pt x="14" y="27"/>
                    <a:pt x="14" y="26"/>
                  </a:cubicBezTo>
                  <a:cubicBezTo>
                    <a:pt x="15" y="26"/>
                    <a:pt x="15" y="26"/>
                    <a:pt x="16" y="26"/>
                  </a:cubicBezTo>
                  <a:cubicBezTo>
                    <a:pt x="16" y="26"/>
                    <a:pt x="16" y="25"/>
                    <a:pt x="16" y="25"/>
                  </a:cubicBezTo>
                  <a:cubicBezTo>
                    <a:pt x="16" y="25"/>
                    <a:pt x="17" y="25"/>
                    <a:pt x="17" y="25"/>
                  </a:cubicBezTo>
                  <a:cubicBezTo>
                    <a:pt x="17" y="24"/>
                    <a:pt x="17" y="23"/>
                    <a:pt x="17" y="23"/>
                  </a:cubicBezTo>
                  <a:cubicBezTo>
                    <a:pt x="18" y="23"/>
                    <a:pt x="18" y="23"/>
                    <a:pt x="19" y="23"/>
                  </a:cubicBezTo>
                  <a:cubicBezTo>
                    <a:pt x="19" y="22"/>
                    <a:pt x="19" y="22"/>
                    <a:pt x="19" y="21"/>
                  </a:cubicBezTo>
                  <a:cubicBezTo>
                    <a:pt x="18" y="21"/>
                    <a:pt x="18" y="21"/>
                    <a:pt x="17" y="21"/>
                  </a:cubicBezTo>
                  <a:cubicBezTo>
                    <a:pt x="17" y="21"/>
                    <a:pt x="16" y="21"/>
                    <a:pt x="16" y="21"/>
                  </a:cubicBezTo>
                  <a:cubicBezTo>
                    <a:pt x="15" y="21"/>
                    <a:pt x="15" y="21"/>
                    <a:pt x="14" y="21"/>
                  </a:cubicBezTo>
                  <a:cubicBezTo>
                    <a:pt x="14" y="21"/>
                    <a:pt x="14" y="20"/>
                    <a:pt x="14" y="20"/>
                  </a:cubicBezTo>
                  <a:cubicBezTo>
                    <a:pt x="14" y="20"/>
                    <a:pt x="13" y="20"/>
                    <a:pt x="13" y="20"/>
                  </a:cubicBezTo>
                  <a:cubicBezTo>
                    <a:pt x="13" y="19"/>
                    <a:pt x="13" y="19"/>
                    <a:pt x="13" y="18"/>
                  </a:cubicBezTo>
                  <a:cubicBezTo>
                    <a:pt x="13" y="18"/>
                    <a:pt x="13" y="17"/>
                    <a:pt x="13" y="17"/>
                  </a:cubicBezTo>
                  <a:cubicBezTo>
                    <a:pt x="13" y="16"/>
                    <a:pt x="13" y="15"/>
                    <a:pt x="13" y="15"/>
                  </a:cubicBezTo>
                  <a:cubicBezTo>
                    <a:pt x="13" y="14"/>
                    <a:pt x="13" y="14"/>
                    <a:pt x="13" y="13"/>
                  </a:cubicBezTo>
                  <a:cubicBezTo>
                    <a:pt x="13" y="13"/>
                    <a:pt x="13" y="12"/>
                    <a:pt x="13" y="12"/>
                  </a:cubicBezTo>
                  <a:cubicBezTo>
                    <a:pt x="13" y="11"/>
                    <a:pt x="13" y="11"/>
                    <a:pt x="13" y="10"/>
                  </a:cubicBezTo>
                  <a:cubicBezTo>
                    <a:pt x="13" y="10"/>
                    <a:pt x="13" y="9"/>
                    <a:pt x="13" y="8"/>
                  </a:cubicBezTo>
                  <a:cubicBezTo>
                    <a:pt x="13" y="8"/>
                    <a:pt x="14" y="8"/>
                    <a:pt x="14" y="8"/>
                  </a:cubicBezTo>
                  <a:cubicBezTo>
                    <a:pt x="14" y="8"/>
                    <a:pt x="14" y="7"/>
                    <a:pt x="14" y="7"/>
                  </a:cubicBezTo>
                  <a:cubicBezTo>
                    <a:pt x="15" y="7"/>
                    <a:pt x="15" y="7"/>
                    <a:pt x="16" y="7"/>
                  </a:cubicBezTo>
                  <a:cubicBezTo>
                    <a:pt x="16" y="6"/>
                    <a:pt x="16" y="6"/>
                    <a:pt x="16" y="5"/>
                  </a:cubicBezTo>
                  <a:cubicBezTo>
                    <a:pt x="16" y="5"/>
                    <a:pt x="17" y="5"/>
                    <a:pt x="17" y="5"/>
                  </a:cubicBezTo>
                  <a:cubicBezTo>
                    <a:pt x="17" y="5"/>
                    <a:pt x="17" y="4"/>
                    <a:pt x="17" y="4"/>
                  </a:cubicBezTo>
                  <a:cubicBezTo>
                    <a:pt x="17" y="3"/>
                    <a:pt x="17" y="3"/>
                    <a:pt x="17" y="2"/>
                  </a:cubicBezTo>
                  <a:cubicBezTo>
                    <a:pt x="17" y="2"/>
                    <a:pt x="17" y="1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15" y="0"/>
                    <a:pt x="15" y="0"/>
                    <a:pt x="14" y="0"/>
                  </a:cubicBezTo>
                  <a:cubicBezTo>
                    <a:pt x="14" y="1"/>
                    <a:pt x="14" y="2"/>
                    <a:pt x="14" y="2"/>
                  </a:cubicBezTo>
                  <a:cubicBezTo>
                    <a:pt x="14" y="2"/>
                    <a:pt x="13" y="2"/>
                    <a:pt x="13" y="2"/>
                  </a:cubicBezTo>
                  <a:cubicBezTo>
                    <a:pt x="13" y="3"/>
                    <a:pt x="13" y="3"/>
                    <a:pt x="13" y="4"/>
                  </a:cubicBezTo>
                  <a:cubicBezTo>
                    <a:pt x="13" y="4"/>
                    <a:pt x="13" y="5"/>
                    <a:pt x="13" y="5"/>
                  </a:cubicBezTo>
                  <a:cubicBezTo>
                    <a:pt x="13" y="6"/>
                    <a:pt x="13" y="6"/>
                    <a:pt x="13" y="7"/>
                  </a:cubicBezTo>
                  <a:cubicBezTo>
                    <a:pt x="12" y="7"/>
                    <a:pt x="12" y="7"/>
                    <a:pt x="11" y="7"/>
                  </a:cubicBezTo>
                  <a:cubicBezTo>
                    <a:pt x="11" y="7"/>
                    <a:pt x="11" y="8"/>
                    <a:pt x="11" y="8"/>
                  </a:cubicBezTo>
                  <a:cubicBezTo>
                    <a:pt x="11" y="9"/>
                    <a:pt x="11" y="10"/>
                    <a:pt x="11" y="10"/>
                  </a:cubicBezTo>
                  <a:cubicBezTo>
                    <a:pt x="11" y="10"/>
                    <a:pt x="10" y="10"/>
                    <a:pt x="10" y="10"/>
                  </a:cubicBezTo>
                  <a:cubicBezTo>
                    <a:pt x="9" y="10"/>
                    <a:pt x="9" y="10"/>
                    <a:pt x="8" y="10"/>
                  </a:cubicBezTo>
                  <a:cubicBezTo>
                    <a:pt x="8" y="11"/>
                    <a:pt x="8" y="11"/>
                    <a:pt x="8" y="12"/>
                  </a:cubicBezTo>
                  <a:cubicBezTo>
                    <a:pt x="7" y="12"/>
                    <a:pt x="7" y="12"/>
                    <a:pt x="6" y="12"/>
                  </a:cubicBezTo>
                  <a:cubicBezTo>
                    <a:pt x="6" y="12"/>
                    <a:pt x="6" y="13"/>
                    <a:pt x="6" y="13"/>
                  </a:cubicBezTo>
                  <a:cubicBezTo>
                    <a:pt x="6" y="14"/>
                    <a:pt x="6" y="14"/>
                    <a:pt x="6" y="15"/>
                  </a:cubicBezTo>
                  <a:cubicBezTo>
                    <a:pt x="6" y="15"/>
                    <a:pt x="6" y="16"/>
                    <a:pt x="6" y="17"/>
                  </a:cubicBezTo>
                  <a:cubicBezTo>
                    <a:pt x="6" y="17"/>
                    <a:pt x="6" y="18"/>
                    <a:pt x="6" y="18"/>
                  </a:cubicBezTo>
                  <a:cubicBezTo>
                    <a:pt x="7" y="18"/>
                    <a:pt x="7" y="18"/>
                    <a:pt x="8" y="18"/>
                  </a:cubicBezTo>
                  <a:cubicBezTo>
                    <a:pt x="8" y="19"/>
                    <a:pt x="8" y="19"/>
                    <a:pt x="8" y="20"/>
                  </a:cubicBezTo>
                  <a:cubicBezTo>
                    <a:pt x="9" y="20"/>
                    <a:pt x="9" y="20"/>
                    <a:pt x="10" y="20"/>
                  </a:cubicBezTo>
                  <a:cubicBezTo>
                    <a:pt x="10" y="20"/>
                    <a:pt x="11" y="20"/>
                    <a:pt x="11" y="20"/>
                  </a:cubicBezTo>
                  <a:cubicBezTo>
                    <a:pt x="11" y="20"/>
                    <a:pt x="11" y="21"/>
                    <a:pt x="11" y="21"/>
                  </a:cubicBezTo>
                  <a:cubicBezTo>
                    <a:pt x="11" y="22"/>
                    <a:pt x="11" y="22"/>
                    <a:pt x="11" y="23"/>
                  </a:cubicBezTo>
                  <a:cubicBezTo>
                    <a:pt x="11" y="23"/>
                    <a:pt x="10" y="23"/>
                    <a:pt x="10" y="23"/>
                  </a:cubicBezTo>
                  <a:cubicBezTo>
                    <a:pt x="10" y="23"/>
                    <a:pt x="10" y="24"/>
                    <a:pt x="10" y="25"/>
                  </a:cubicBezTo>
                  <a:cubicBezTo>
                    <a:pt x="9" y="25"/>
                    <a:pt x="9" y="25"/>
                    <a:pt x="8" y="25"/>
                  </a:cubicBezTo>
                  <a:cubicBezTo>
                    <a:pt x="8" y="25"/>
                    <a:pt x="8" y="26"/>
                    <a:pt x="8" y="26"/>
                  </a:cubicBezTo>
                  <a:cubicBezTo>
                    <a:pt x="7" y="26"/>
                    <a:pt x="7" y="26"/>
                    <a:pt x="6" y="26"/>
                  </a:cubicBezTo>
                  <a:cubicBezTo>
                    <a:pt x="6" y="27"/>
                    <a:pt x="6" y="27"/>
                    <a:pt x="6" y="28"/>
                  </a:cubicBezTo>
                  <a:cubicBezTo>
                    <a:pt x="6" y="28"/>
                    <a:pt x="6" y="29"/>
                    <a:pt x="6" y="29"/>
                  </a:cubicBezTo>
                  <a:cubicBezTo>
                    <a:pt x="6" y="30"/>
                    <a:pt x="6" y="31"/>
                    <a:pt x="6" y="31"/>
                  </a:cubicBezTo>
                  <a:cubicBezTo>
                    <a:pt x="7" y="31"/>
                    <a:pt x="7" y="31"/>
                    <a:pt x="8" y="31"/>
                  </a:cubicBezTo>
                  <a:cubicBezTo>
                    <a:pt x="8" y="31"/>
                    <a:pt x="8" y="30"/>
                    <a:pt x="8" y="29"/>
                  </a:cubicBezTo>
                  <a:cubicBezTo>
                    <a:pt x="9" y="29"/>
                    <a:pt x="9" y="29"/>
                    <a:pt x="10" y="29"/>
                  </a:cubicBezTo>
                  <a:cubicBezTo>
                    <a:pt x="10" y="29"/>
                    <a:pt x="10" y="28"/>
                    <a:pt x="10" y="28"/>
                  </a:cubicBezTo>
                  <a:cubicBezTo>
                    <a:pt x="10" y="28"/>
                    <a:pt x="11" y="28"/>
                    <a:pt x="11" y="28"/>
                  </a:cubicBezTo>
                  <a:cubicBezTo>
                    <a:pt x="11" y="28"/>
                    <a:pt x="11" y="29"/>
                    <a:pt x="11" y="29"/>
                  </a:cubicBezTo>
                  <a:cubicBezTo>
                    <a:pt x="11" y="30"/>
                    <a:pt x="11" y="31"/>
                    <a:pt x="11" y="31"/>
                  </a:cubicBezTo>
                  <a:cubicBezTo>
                    <a:pt x="11" y="32"/>
                    <a:pt x="11" y="32"/>
                    <a:pt x="11" y="33"/>
                  </a:cubicBezTo>
                  <a:cubicBezTo>
                    <a:pt x="11" y="33"/>
                    <a:pt x="10" y="33"/>
                    <a:pt x="10" y="33"/>
                  </a:cubicBezTo>
                  <a:cubicBezTo>
                    <a:pt x="9" y="33"/>
                    <a:pt x="9" y="33"/>
                    <a:pt x="8" y="33"/>
                  </a:cubicBezTo>
                  <a:cubicBezTo>
                    <a:pt x="7" y="33"/>
                    <a:pt x="7" y="33"/>
                    <a:pt x="6" y="33"/>
                  </a:cubicBezTo>
                  <a:cubicBezTo>
                    <a:pt x="6" y="33"/>
                    <a:pt x="6" y="34"/>
                    <a:pt x="6" y="34"/>
                  </a:cubicBezTo>
                  <a:cubicBezTo>
                    <a:pt x="6" y="34"/>
                    <a:pt x="5" y="34"/>
                    <a:pt x="5" y="34"/>
                  </a:cubicBezTo>
                  <a:cubicBezTo>
                    <a:pt x="5" y="35"/>
                    <a:pt x="5" y="35"/>
                    <a:pt x="5" y="36"/>
                  </a:cubicBezTo>
                  <a:cubicBezTo>
                    <a:pt x="4" y="36"/>
                    <a:pt x="4" y="36"/>
                    <a:pt x="3" y="36"/>
                  </a:cubicBezTo>
                  <a:cubicBezTo>
                    <a:pt x="3" y="36"/>
                    <a:pt x="2" y="36"/>
                    <a:pt x="2" y="36"/>
                  </a:cubicBezTo>
                  <a:cubicBezTo>
                    <a:pt x="2" y="36"/>
                    <a:pt x="2" y="37"/>
                    <a:pt x="2" y="38"/>
                  </a:cubicBezTo>
                  <a:cubicBezTo>
                    <a:pt x="2" y="38"/>
                    <a:pt x="2" y="39"/>
                    <a:pt x="2" y="39"/>
                  </a:cubicBezTo>
                  <a:cubicBezTo>
                    <a:pt x="1" y="39"/>
                    <a:pt x="1" y="39"/>
                    <a:pt x="0" y="39"/>
                  </a:cubicBezTo>
                  <a:cubicBezTo>
                    <a:pt x="0" y="40"/>
                    <a:pt x="0" y="40"/>
                    <a:pt x="0" y="41"/>
                  </a:cubicBezTo>
                  <a:cubicBezTo>
                    <a:pt x="0" y="41"/>
                    <a:pt x="0" y="42"/>
                    <a:pt x="0" y="42"/>
                  </a:cubicBezTo>
                  <a:cubicBezTo>
                    <a:pt x="1" y="42"/>
                    <a:pt x="1" y="42"/>
                    <a:pt x="2" y="42"/>
                  </a:cubicBezTo>
                  <a:cubicBezTo>
                    <a:pt x="2" y="42"/>
                    <a:pt x="2" y="41"/>
                    <a:pt x="2" y="41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31" name="Freeform 39" title=""/>
            <p:cNvSpPr/>
            <p:nvPr/>
          </p:nvSpPr>
          <p:spPr>
            <a:xfrm>
              <a:off x="4265" y="1193"/>
              <a:ext cx="29" cy="24"/>
            </a:xfrm>
            <a:custGeom>
              <a:cxnLst>
                <a:cxn ang="0">
                  <a:pos x="119" y="70"/>
                </a:cxn>
                <a:cxn ang="0">
                  <a:pos x="99" y="70"/>
                </a:cxn>
                <a:cxn ang="0">
                  <a:pos x="94" y="70"/>
                </a:cxn>
                <a:cxn ang="0">
                  <a:pos x="94" y="50"/>
                </a:cxn>
                <a:cxn ang="0">
                  <a:pos x="75" y="50"/>
                </a:cxn>
                <a:cxn ang="0">
                  <a:pos x="70" y="50"/>
                </a:cxn>
                <a:cxn ang="0">
                  <a:pos x="49" y="50"/>
                </a:cxn>
                <a:cxn ang="0">
                  <a:pos x="49" y="36"/>
                </a:cxn>
                <a:cxn ang="0">
                  <a:pos x="34" y="36"/>
                </a:cxn>
                <a:cxn ang="0">
                  <a:pos x="34" y="26"/>
                </a:cxn>
                <a:cxn ang="0">
                  <a:pos x="34" y="9"/>
                </a:cxn>
                <a:cxn ang="0">
                  <a:pos x="26" y="9"/>
                </a:cxn>
                <a:cxn ang="0">
                  <a:pos x="26" y="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26"/>
                </a:cxn>
                <a:cxn ang="0">
                  <a:pos x="0" y="36"/>
                </a:cxn>
                <a:cxn ang="0">
                  <a:pos x="9" y="36"/>
                </a:cxn>
                <a:cxn ang="0">
                  <a:pos x="9" y="50"/>
                </a:cxn>
                <a:cxn ang="0">
                  <a:pos x="26" y="50"/>
                </a:cxn>
                <a:cxn ang="0">
                  <a:pos x="26" y="70"/>
                </a:cxn>
                <a:cxn ang="0">
                  <a:pos x="34" y="70"/>
                </a:cxn>
                <a:cxn ang="0">
                  <a:pos x="34" y="77"/>
                </a:cxn>
                <a:cxn ang="0">
                  <a:pos x="49" y="77"/>
                </a:cxn>
                <a:cxn ang="0">
                  <a:pos x="70" y="77"/>
                </a:cxn>
                <a:cxn ang="0">
                  <a:pos x="75" y="77"/>
                </a:cxn>
                <a:cxn ang="0">
                  <a:pos x="75" y="98"/>
                </a:cxn>
                <a:cxn ang="0">
                  <a:pos x="75" y="111"/>
                </a:cxn>
                <a:cxn ang="0">
                  <a:pos x="75" y="120"/>
                </a:cxn>
                <a:cxn ang="0">
                  <a:pos x="94" y="120"/>
                </a:cxn>
                <a:cxn ang="0">
                  <a:pos x="99" y="120"/>
                </a:cxn>
                <a:cxn ang="0">
                  <a:pos x="119" y="120"/>
                </a:cxn>
                <a:cxn ang="0">
                  <a:pos x="119" y="111"/>
                </a:cxn>
                <a:cxn ang="0">
                  <a:pos x="119" y="98"/>
                </a:cxn>
                <a:cxn ang="0">
                  <a:pos x="128" y="98"/>
                </a:cxn>
                <a:cxn ang="0">
                  <a:pos x="128" y="77"/>
                </a:cxn>
                <a:cxn ang="0">
                  <a:pos x="143" y="77"/>
                </a:cxn>
                <a:cxn ang="0">
                  <a:pos x="143" y="70"/>
                </a:cxn>
                <a:cxn ang="0">
                  <a:pos x="128" y="70"/>
                </a:cxn>
                <a:cxn ang="0">
                  <a:pos x="119" y="70"/>
                </a:cxn>
              </a:cxnLst>
              <a:rect l="l" t="t" r="r" b="b"/>
              <a:pathLst>
                <a:path w="17" h="14">
                  <a:moveTo>
                    <a:pt x="14" y="8"/>
                  </a:moveTo>
                  <a:cubicBezTo>
                    <a:pt x="13" y="8"/>
                    <a:pt x="13" y="8"/>
                    <a:pt x="12" y="8"/>
                  </a:cubicBezTo>
                  <a:cubicBezTo>
                    <a:pt x="12" y="8"/>
                    <a:pt x="11" y="8"/>
                    <a:pt x="11" y="8"/>
                  </a:cubicBezTo>
                  <a:cubicBezTo>
                    <a:pt x="11" y="7"/>
                    <a:pt x="11" y="7"/>
                    <a:pt x="11" y="6"/>
                  </a:cubicBezTo>
                  <a:cubicBezTo>
                    <a:pt x="10" y="6"/>
                    <a:pt x="10" y="6"/>
                    <a:pt x="9" y="6"/>
                  </a:cubicBezTo>
                  <a:cubicBezTo>
                    <a:pt x="9" y="6"/>
                    <a:pt x="8" y="6"/>
                    <a:pt x="8" y="6"/>
                  </a:cubicBezTo>
                  <a:cubicBezTo>
                    <a:pt x="7" y="6"/>
                    <a:pt x="6" y="6"/>
                    <a:pt x="6" y="6"/>
                  </a:cubicBezTo>
                  <a:cubicBezTo>
                    <a:pt x="6" y="6"/>
                    <a:pt x="6" y="5"/>
                    <a:pt x="6" y="4"/>
                  </a:cubicBezTo>
                  <a:cubicBezTo>
                    <a:pt x="5" y="4"/>
                    <a:pt x="5" y="4"/>
                    <a:pt x="4" y="4"/>
                  </a:cubicBezTo>
                  <a:cubicBezTo>
                    <a:pt x="4" y="4"/>
                    <a:pt x="4" y="3"/>
                    <a:pt x="4" y="3"/>
                  </a:cubicBezTo>
                  <a:cubicBezTo>
                    <a:pt x="4" y="2"/>
                    <a:pt x="4" y="2"/>
                    <a:pt x="4" y="1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1" y="5"/>
                    <a:pt x="1" y="6"/>
                    <a:pt x="1" y="6"/>
                  </a:cubicBezTo>
                  <a:cubicBezTo>
                    <a:pt x="2" y="6"/>
                    <a:pt x="2" y="6"/>
                    <a:pt x="3" y="6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4" y="8"/>
                    <a:pt x="4" y="8"/>
                  </a:cubicBezTo>
                  <a:cubicBezTo>
                    <a:pt x="4" y="8"/>
                    <a:pt x="4" y="9"/>
                    <a:pt x="4" y="9"/>
                  </a:cubicBezTo>
                  <a:cubicBezTo>
                    <a:pt x="5" y="9"/>
                    <a:pt x="5" y="9"/>
                    <a:pt x="6" y="9"/>
                  </a:cubicBezTo>
                  <a:cubicBezTo>
                    <a:pt x="6" y="9"/>
                    <a:pt x="7" y="9"/>
                    <a:pt x="8" y="9"/>
                  </a:cubicBezTo>
                  <a:cubicBezTo>
                    <a:pt x="8" y="9"/>
                    <a:pt x="9" y="9"/>
                    <a:pt x="9" y="9"/>
                  </a:cubicBezTo>
                  <a:cubicBezTo>
                    <a:pt x="9" y="10"/>
                    <a:pt x="9" y="10"/>
                    <a:pt x="9" y="11"/>
                  </a:cubicBezTo>
                  <a:cubicBezTo>
                    <a:pt x="9" y="12"/>
                    <a:pt x="9" y="12"/>
                    <a:pt x="9" y="13"/>
                  </a:cubicBezTo>
                  <a:cubicBezTo>
                    <a:pt x="9" y="13"/>
                    <a:pt x="9" y="14"/>
                    <a:pt x="9" y="14"/>
                  </a:cubicBezTo>
                  <a:cubicBezTo>
                    <a:pt x="10" y="14"/>
                    <a:pt x="10" y="14"/>
                    <a:pt x="11" y="14"/>
                  </a:cubicBezTo>
                  <a:cubicBezTo>
                    <a:pt x="11" y="14"/>
                    <a:pt x="12" y="14"/>
                    <a:pt x="12" y="14"/>
                  </a:cubicBezTo>
                  <a:cubicBezTo>
                    <a:pt x="13" y="14"/>
                    <a:pt x="13" y="14"/>
                    <a:pt x="14" y="14"/>
                  </a:cubicBezTo>
                  <a:cubicBezTo>
                    <a:pt x="14" y="14"/>
                    <a:pt x="14" y="13"/>
                    <a:pt x="14" y="13"/>
                  </a:cubicBezTo>
                  <a:cubicBezTo>
                    <a:pt x="14" y="12"/>
                    <a:pt x="14" y="12"/>
                    <a:pt x="14" y="11"/>
                  </a:cubicBezTo>
                  <a:cubicBezTo>
                    <a:pt x="14" y="11"/>
                    <a:pt x="15" y="11"/>
                    <a:pt x="15" y="11"/>
                  </a:cubicBezTo>
                  <a:cubicBezTo>
                    <a:pt x="15" y="10"/>
                    <a:pt x="15" y="10"/>
                    <a:pt x="15" y="9"/>
                  </a:cubicBezTo>
                  <a:cubicBezTo>
                    <a:pt x="16" y="9"/>
                    <a:pt x="16" y="9"/>
                    <a:pt x="17" y="9"/>
                  </a:cubicBezTo>
                  <a:cubicBezTo>
                    <a:pt x="17" y="9"/>
                    <a:pt x="17" y="8"/>
                    <a:pt x="17" y="8"/>
                  </a:cubicBezTo>
                  <a:cubicBezTo>
                    <a:pt x="16" y="8"/>
                    <a:pt x="16" y="8"/>
                    <a:pt x="15" y="8"/>
                  </a:cubicBezTo>
                  <a:cubicBezTo>
                    <a:pt x="15" y="8"/>
                    <a:pt x="14" y="8"/>
                    <a:pt x="14" y="8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32" name="Freeform 40" title=""/>
            <p:cNvSpPr/>
            <p:nvPr/>
          </p:nvSpPr>
          <p:spPr>
            <a:xfrm>
              <a:off x="4111" y="1066"/>
              <a:ext cx="4" cy="3"/>
            </a:xfrm>
            <a:custGeom>
              <a:cxnLst>
                <a:cxn ang="0">
                  <a:pos x="0" y="12"/>
                </a:cxn>
                <a:cxn ang="0">
                  <a:pos x="32" y="12"/>
                </a:cxn>
                <a:cxn ang="0">
                  <a:pos x="32" y="0"/>
                </a:cxn>
                <a:cxn ang="0">
                  <a:pos x="0" y="0"/>
                </a:cxn>
                <a:cxn ang="0">
                  <a:pos x="0" y="12"/>
                </a:cxn>
              </a:cxnLst>
              <a:rect l="l" t="t" r="r" b="b"/>
              <a:pathLst>
                <a:path w="2" h="2">
                  <a:moveTo>
                    <a:pt x="0" y="2"/>
                  </a:moveTo>
                  <a:cubicBezTo>
                    <a:pt x="1" y="2"/>
                    <a:pt x="1" y="2"/>
                    <a:pt x="2" y="2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33" name="Freeform 41" title=""/>
            <p:cNvSpPr/>
            <p:nvPr/>
          </p:nvSpPr>
          <p:spPr>
            <a:xfrm>
              <a:off x="4103" y="1043"/>
              <a:ext cx="3" cy="5"/>
            </a:xfrm>
            <a:custGeom>
              <a:cxnLst>
                <a:cxn ang="0">
                  <a:pos x="12" y="13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13"/>
                </a:cxn>
                <a:cxn ang="0">
                  <a:pos x="0" y="22"/>
                </a:cxn>
                <a:cxn ang="0">
                  <a:pos x="12" y="22"/>
                </a:cxn>
                <a:cxn ang="0">
                  <a:pos x="12" y="13"/>
                </a:cxn>
              </a:cxnLst>
              <a:rect l="l" t="t" r="r" b="b"/>
              <a:pathLst>
                <a:path w="2" h="3">
                  <a:moveTo>
                    <a:pt x="2" y="2"/>
                  </a:moveTo>
                  <a:cubicBezTo>
                    <a:pt x="2" y="1"/>
                    <a:pt x="2" y="1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34" name="Freeform 42" title=""/>
            <p:cNvSpPr/>
            <p:nvPr/>
          </p:nvSpPr>
          <p:spPr>
            <a:xfrm>
              <a:off x="4106" y="1048"/>
              <a:ext cx="5" cy="13"/>
            </a:xfrm>
            <a:custGeom>
              <a:cxnLst>
                <a:cxn ang="0">
                  <a:pos x="0" y="45"/>
                </a:cxn>
                <a:cxn ang="0">
                  <a:pos x="0" y="59"/>
                </a:cxn>
                <a:cxn ang="0">
                  <a:pos x="8" y="59"/>
                </a:cxn>
                <a:cxn ang="0">
                  <a:pos x="8" y="84"/>
                </a:cxn>
                <a:cxn ang="0">
                  <a:pos x="22" y="84"/>
                </a:cxn>
                <a:cxn ang="0">
                  <a:pos x="22" y="59"/>
                </a:cxn>
                <a:cxn ang="0">
                  <a:pos x="22" y="45"/>
                </a:cxn>
                <a:cxn ang="0">
                  <a:pos x="8" y="45"/>
                </a:cxn>
                <a:cxn ang="0">
                  <a:pos x="8" y="24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24"/>
                </a:cxn>
                <a:cxn ang="0">
                  <a:pos x="0" y="45"/>
                </a:cxn>
              </a:cxnLst>
              <a:rect l="l" t="t" r="r" b="b"/>
              <a:pathLst>
                <a:path w="3" h="7">
                  <a:moveTo>
                    <a:pt x="0" y="4"/>
                  </a:moveTo>
                  <a:cubicBezTo>
                    <a:pt x="0" y="4"/>
                    <a:pt x="0" y="5"/>
                    <a:pt x="0" y="5"/>
                  </a:cubicBezTo>
                  <a:cubicBezTo>
                    <a:pt x="0" y="5"/>
                    <a:pt x="1" y="5"/>
                    <a:pt x="1" y="5"/>
                  </a:cubicBezTo>
                  <a:cubicBezTo>
                    <a:pt x="1" y="6"/>
                    <a:pt x="1" y="6"/>
                    <a:pt x="1" y="7"/>
                  </a:cubicBezTo>
                  <a:cubicBezTo>
                    <a:pt x="2" y="7"/>
                    <a:pt x="2" y="7"/>
                    <a:pt x="3" y="7"/>
                  </a:cubicBezTo>
                  <a:cubicBezTo>
                    <a:pt x="3" y="6"/>
                    <a:pt x="3" y="6"/>
                    <a:pt x="3" y="5"/>
                  </a:cubicBezTo>
                  <a:cubicBezTo>
                    <a:pt x="3" y="5"/>
                    <a:pt x="3" y="4"/>
                    <a:pt x="3" y="4"/>
                  </a:cubicBezTo>
                  <a:cubicBezTo>
                    <a:pt x="2" y="4"/>
                    <a:pt x="2" y="4"/>
                    <a:pt x="1" y="4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1" y="2"/>
                    <a:pt x="1" y="1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3"/>
                    <a:pt x="0" y="4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35" name="Freeform 43" title=""/>
            <p:cNvSpPr/>
            <p:nvPr/>
          </p:nvSpPr>
          <p:spPr>
            <a:xfrm>
              <a:off x="3782" y="1395"/>
              <a:ext cx="2" cy="3"/>
            </a:xfrm>
            <a:custGeom>
              <a:cxnLst>
                <a:cxn ang="0">
                  <a:pos x="0" y="12"/>
                </a:cxn>
                <a:cxn ang="0">
                  <a:pos x="16" y="12"/>
                </a:cxn>
                <a:cxn ang="0">
                  <a:pos x="16" y="0"/>
                </a:cxn>
                <a:cxn ang="0">
                  <a:pos x="0" y="0"/>
                </a:cxn>
                <a:cxn ang="0">
                  <a:pos x="0" y="12"/>
                </a:cxn>
              </a:cxnLst>
              <a:rect l="l" t="t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1" y="2"/>
                    <a:pt x="1" y="2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36" name="Freeform 44" title=""/>
            <p:cNvSpPr/>
            <p:nvPr/>
          </p:nvSpPr>
          <p:spPr>
            <a:xfrm>
              <a:off x="3739" y="937"/>
              <a:ext cx="21" cy="10"/>
            </a:xfrm>
            <a:custGeom>
              <a:cxnLst>
                <a:cxn ang="0">
                  <a:pos x="12" y="22"/>
                </a:cxn>
                <a:cxn ang="0">
                  <a:pos x="28" y="22"/>
                </a:cxn>
                <a:cxn ang="0">
                  <a:pos x="37" y="22"/>
                </a:cxn>
                <a:cxn ang="0">
                  <a:pos x="37" y="37"/>
                </a:cxn>
                <a:cxn ang="0">
                  <a:pos x="58" y="37"/>
                </a:cxn>
                <a:cxn ang="0">
                  <a:pos x="65" y="37"/>
                </a:cxn>
                <a:cxn ang="0">
                  <a:pos x="65" y="47"/>
                </a:cxn>
                <a:cxn ang="0">
                  <a:pos x="86" y="47"/>
                </a:cxn>
                <a:cxn ang="0">
                  <a:pos x="102" y="47"/>
                </a:cxn>
                <a:cxn ang="0">
                  <a:pos x="102" y="37"/>
                </a:cxn>
                <a:cxn ang="0">
                  <a:pos x="114" y="37"/>
                </a:cxn>
                <a:cxn ang="0">
                  <a:pos x="114" y="22"/>
                </a:cxn>
                <a:cxn ang="0">
                  <a:pos x="102" y="22"/>
                </a:cxn>
                <a:cxn ang="0">
                  <a:pos x="102" y="8"/>
                </a:cxn>
                <a:cxn ang="0">
                  <a:pos x="86" y="8"/>
                </a:cxn>
                <a:cxn ang="0">
                  <a:pos x="65" y="8"/>
                </a:cxn>
                <a:cxn ang="0">
                  <a:pos x="58" y="8"/>
                </a:cxn>
                <a:cxn ang="0">
                  <a:pos x="37" y="8"/>
                </a:cxn>
                <a:cxn ang="0">
                  <a:pos x="28" y="8"/>
                </a:cxn>
                <a:cxn ang="0">
                  <a:pos x="28" y="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12" y="8"/>
                </a:cxn>
                <a:cxn ang="0">
                  <a:pos x="12" y="22"/>
                </a:cxn>
              </a:cxnLst>
              <a:rect l="l" t="t" r="r" b="b"/>
              <a:pathLst>
                <a:path w="12" h="6">
                  <a:moveTo>
                    <a:pt x="1" y="3"/>
                  </a:moveTo>
                  <a:cubicBezTo>
                    <a:pt x="2" y="3"/>
                    <a:pt x="2" y="3"/>
                    <a:pt x="3" y="3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4" y="4"/>
                    <a:pt x="4" y="4"/>
                    <a:pt x="4" y="5"/>
                  </a:cubicBezTo>
                  <a:cubicBezTo>
                    <a:pt x="5" y="5"/>
                    <a:pt x="5" y="5"/>
                    <a:pt x="6" y="5"/>
                  </a:cubicBezTo>
                  <a:cubicBezTo>
                    <a:pt x="6" y="5"/>
                    <a:pt x="7" y="5"/>
                    <a:pt x="7" y="5"/>
                  </a:cubicBezTo>
                  <a:cubicBezTo>
                    <a:pt x="7" y="5"/>
                    <a:pt x="7" y="6"/>
                    <a:pt x="7" y="6"/>
                  </a:cubicBezTo>
                  <a:cubicBezTo>
                    <a:pt x="8" y="6"/>
                    <a:pt x="9" y="6"/>
                    <a:pt x="9" y="6"/>
                  </a:cubicBezTo>
                  <a:cubicBezTo>
                    <a:pt x="10" y="6"/>
                    <a:pt x="10" y="6"/>
                    <a:pt x="11" y="6"/>
                  </a:cubicBezTo>
                  <a:cubicBezTo>
                    <a:pt x="11" y="6"/>
                    <a:pt x="11" y="5"/>
                    <a:pt x="11" y="5"/>
                  </a:cubicBezTo>
                  <a:cubicBezTo>
                    <a:pt x="11" y="5"/>
                    <a:pt x="12" y="5"/>
                    <a:pt x="12" y="5"/>
                  </a:cubicBezTo>
                  <a:cubicBezTo>
                    <a:pt x="12" y="4"/>
                    <a:pt x="12" y="4"/>
                    <a:pt x="12" y="3"/>
                  </a:cubicBezTo>
                  <a:cubicBezTo>
                    <a:pt x="12" y="3"/>
                    <a:pt x="11" y="3"/>
                    <a:pt x="11" y="3"/>
                  </a:cubicBezTo>
                  <a:cubicBezTo>
                    <a:pt x="11" y="3"/>
                    <a:pt x="11" y="2"/>
                    <a:pt x="11" y="1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9" y="1"/>
                    <a:pt x="8" y="1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5" y="1"/>
                    <a:pt x="4" y="1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37" name="Freeform 45" title=""/>
            <p:cNvSpPr/>
            <p:nvPr/>
          </p:nvSpPr>
          <p:spPr>
            <a:xfrm>
              <a:off x="3765" y="939"/>
              <a:ext cx="9" cy="12"/>
            </a:xfrm>
            <a:custGeom>
              <a:cxnLst>
                <a:cxn ang="0">
                  <a:pos x="23" y="45"/>
                </a:cxn>
                <a:cxn ang="0">
                  <a:pos x="41" y="45"/>
                </a:cxn>
                <a:cxn ang="0">
                  <a:pos x="52" y="45"/>
                </a:cxn>
                <a:cxn ang="0">
                  <a:pos x="52" y="36"/>
                </a:cxn>
                <a:cxn ang="0">
                  <a:pos x="52" y="15"/>
                </a:cxn>
                <a:cxn ang="0">
                  <a:pos x="52" y="0"/>
                </a:cxn>
                <a:cxn ang="0">
                  <a:pos x="41" y="0"/>
                </a:cxn>
                <a:cxn ang="0">
                  <a:pos x="41" y="15"/>
                </a:cxn>
                <a:cxn ang="0">
                  <a:pos x="41" y="36"/>
                </a:cxn>
                <a:cxn ang="0">
                  <a:pos x="23" y="36"/>
                </a:cxn>
                <a:cxn ang="0">
                  <a:pos x="0" y="36"/>
                </a:cxn>
                <a:cxn ang="0">
                  <a:pos x="0" y="45"/>
                </a:cxn>
                <a:cxn ang="0">
                  <a:pos x="0" y="62"/>
                </a:cxn>
                <a:cxn ang="0">
                  <a:pos x="23" y="62"/>
                </a:cxn>
                <a:cxn ang="0">
                  <a:pos x="23" y="45"/>
                </a:cxn>
              </a:cxnLst>
              <a:rect l="l" t="t" r="r" b="b"/>
              <a:pathLst>
                <a:path w="5" h="7">
                  <a:moveTo>
                    <a:pt x="2" y="5"/>
                  </a:moveTo>
                  <a:cubicBezTo>
                    <a:pt x="2" y="5"/>
                    <a:pt x="3" y="5"/>
                    <a:pt x="4" y="5"/>
                  </a:cubicBezTo>
                  <a:cubicBezTo>
                    <a:pt x="4" y="5"/>
                    <a:pt x="5" y="5"/>
                    <a:pt x="5" y="5"/>
                  </a:cubicBezTo>
                  <a:cubicBezTo>
                    <a:pt x="5" y="5"/>
                    <a:pt x="5" y="4"/>
                    <a:pt x="5" y="4"/>
                  </a:cubicBezTo>
                  <a:cubicBezTo>
                    <a:pt x="5" y="3"/>
                    <a:pt x="5" y="3"/>
                    <a:pt x="5" y="2"/>
                  </a:cubicBezTo>
                  <a:cubicBezTo>
                    <a:pt x="5" y="2"/>
                    <a:pt x="5" y="1"/>
                    <a:pt x="5" y="0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4" y="3"/>
                    <a:pt x="4" y="3"/>
                    <a:pt x="4" y="4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0" y="4"/>
                  </a:cubicBezTo>
                  <a:cubicBezTo>
                    <a:pt x="0" y="4"/>
                    <a:pt x="0" y="5"/>
                    <a:pt x="0" y="5"/>
                  </a:cubicBezTo>
                  <a:cubicBezTo>
                    <a:pt x="0" y="6"/>
                    <a:pt x="0" y="6"/>
                    <a:pt x="0" y="7"/>
                  </a:cubicBezTo>
                  <a:cubicBezTo>
                    <a:pt x="1" y="7"/>
                    <a:pt x="1" y="7"/>
                    <a:pt x="2" y="7"/>
                  </a:cubicBezTo>
                  <a:cubicBezTo>
                    <a:pt x="2" y="6"/>
                    <a:pt x="2" y="6"/>
                    <a:pt x="2" y="5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38" name="Freeform 46" title=""/>
            <p:cNvSpPr/>
            <p:nvPr/>
          </p:nvSpPr>
          <p:spPr>
            <a:xfrm>
              <a:off x="3828" y="860"/>
              <a:ext cx="14" cy="13"/>
            </a:xfrm>
            <a:custGeom>
              <a:cxnLst>
                <a:cxn ang="0">
                  <a:pos x="21" y="45"/>
                </a:cxn>
                <a:cxn ang="0">
                  <a:pos x="21" y="59"/>
                </a:cxn>
                <a:cxn ang="0">
                  <a:pos x="21" y="84"/>
                </a:cxn>
                <a:cxn ang="0">
                  <a:pos x="28" y="84"/>
                </a:cxn>
                <a:cxn ang="0">
                  <a:pos x="49" y="84"/>
                </a:cxn>
                <a:cxn ang="0">
                  <a:pos x="49" y="59"/>
                </a:cxn>
                <a:cxn ang="0">
                  <a:pos x="28" y="59"/>
                </a:cxn>
                <a:cxn ang="0">
                  <a:pos x="28" y="45"/>
                </a:cxn>
                <a:cxn ang="0">
                  <a:pos x="28" y="24"/>
                </a:cxn>
                <a:cxn ang="0">
                  <a:pos x="49" y="24"/>
                </a:cxn>
                <a:cxn ang="0">
                  <a:pos x="65" y="24"/>
                </a:cxn>
                <a:cxn ang="0">
                  <a:pos x="77" y="24"/>
                </a:cxn>
                <a:cxn ang="0">
                  <a:pos x="77" y="0"/>
                </a:cxn>
                <a:cxn ang="0">
                  <a:pos x="65" y="0"/>
                </a:cxn>
                <a:cxn ang="0">
                  <a:pos x="49" y="0"/>
                </a:cxn>
                <a:cxn ang="0">
                  <a:pos x="28" y="0"/>
                </a:cxn>
                <a:cxn ang="0">
                  <a:pos x="21" y="0"/>
                </a:cxn>
                <a:cxn ang="0">
                  <a:pos x="0" y="0"/>
                </a:cxn>
                <a:cxn ang="0">
                  <a:pos x="0" y="24"/>
                </a:cxn>
                <a:cxn ang="0">
                  <a:pos x="21" y="24"/>
                </a:cxn>
                <a:cxn ang="0">
                  <a:pos x="21" y="45"/>
                </a:cxn>
              </a:cxnLst>
              <a:rect l="l" t="t" r="r" b="b"/>
              <a:pathLst>
                <a:path w="8" h="7">
                  <a:moveTo>
                    <a:pt x="2" y="4"/>
                  </a:moveTo>
                  <a:cubicBezTo>
                    <a:pt x="2" y="4"/>
                    <a:pt x="2" y="5"/>
                    <a:pt x="2" y="5"/>
                  </a:cubicBezTo>
                  <a:cubicBezTo>
                    <a:pt x="2" y="6"/>
                    <a:pt x="2" y="6"/>
                    <a:pt x="2" y="7"/>
                  </a:cubicBezTo>
                  <a:cubicBezTo>
                    <a:pt x="2" y="7"/>
                    <a:pt x="3" y="7"/>
                    <a:pt x="3" y="7"/>
                  </a:cubicBezTo>
                  <a:cubicBezTo>
                    <a:pt x="4" y="7"/>
                    <a:pt x="5" y="7"/>
                    <a:pt x="5" y="7"/>
                  </a:cubicBezTo>
                  <a:cubicBezTo>
                    <a:pt x="5" y="6"/>
                    <a:pt x="5" y="6"/>
                    <a:pt x="5" y="5"/>
                  </a:cubicBezTo>
                  <a:cubicBezTo>
                    <a:pt x="5" y="5"/>
                    <a:pt x="4" y="5"/>
                    <a:pt x="3" y="5"/>
                  </a:cubicBezTo>
                  <a:cubicBezTo>
                    <a:pt x="3" y="5"/>
                    <a:pt x="3" y="4"/>
                    <a:pt x="3" y="4"/>
                  </a:cubicBezTo>
                  <a:cubicBezTo>
                    <a:pt x="3" y="3"/>
                    <a:pt x="3" y="3"/>
                    <a:pt x="3" y="2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6" y="2"/>
                    <a:pt x="6" y="2"/>
                    <a:pt x="7" y="2"/>
                  </a:cubicBezTo>
                  <a:cubicBezTo>
                    <a:pt x="7" y="2"/>
                    <a:pt x="8" y="2"/>
                    <a:pt x="8" y="2"/>
                  </a:cubicBezTo>
                  <a:cubicBezTo>
                    <a:pt x="8" y="1"/>
                    <a:pt x="8" y="1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3"/>
                    <a:pt x="2" y="3"/>
                    <a:pt x="2" y="4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39" name="Freeform 47" title=""/>
            <p:cNvSpPr/>
            <p:nvPr/>
          </p:nvSpPr>
          <p:spPr>
            <a:xfrm>
              <a:off x="4045" y="1069"/>
              <a:ext cx="9" cy="14"/>
            </a:xfrm>
            <a:custGeom>
              <a:cxnLst>
                <a:cxn ang="0">
                  <a:pos x="23" y="58"/>
                </a:cxn>
                <a:cxn ang="0">
                  <a:pos x="23" y="49"/>
                </a:cxn>
                <a:cxn ang="0">
                  <a:pos x="23" y="28"/>
                </a:cxn>
                <a:cxn ang="0">
                  <a:pos x="41" y="28"/>
                </a:cxn>
                <a:cxn ang="0">
                  <a:pos x="52" y="28"/>
                </a:cxn>
                <a:cxn ang="0">
                  <a:pos x="52" y="12"/>
                </a:cxn>
                <a:cxn ang="0">
                  <a:pos x="41" y="12"/>
                </a:cxn>
                <a:cxn ang="0">
                  <a:pos x="41" y="0"/>
                </a:cxn>
                <a:cxn ang="0">
                  <a:pos x="23" y="0"/>
                </a:cxn>
                <a:cxn ang="0">
                  <a:pos x="23" y="12"/>
                </a:cxn>
                <a:cxn ang="0">
                  <a:pos x="0" y="12"/>
                </a:cxn>
                <a:cxn ang="0">
                  <a:pos x="0" y="28"/>
                </a:cxn>
                <a:cxn ang="0">
                  <a:pos x="0" y="49"/>
                </a:cxn>
                <a:cxn ang="0">
                  <a:pos x="0" y="58"/>
                </a:cxn>
                <a:cxn ang="0">
                  <a:pos x="0" y="77"/>
                </a:cxn>
                <a:cxn ang="0">
                  <a:pos x="23" y="77"/>
                </a:cxn>
                <a:cxn ang="0">
                  <a:pos x="23" y="58"/>
                </a:cxn>
              </a:cxnLst>
              <a:rect l="l" t="t" r="r" b="b"/>
              <a:pathLst>
                <a:path w="5" h="8">
                  <a:moveTo>
                    <a:pt x="2" y="6"/>
                  </a:moveTo>
                  <a:cubicBezTo>
                    <a:pt x="2" y="6"/>
                    <a:pt x="2" y="5"/>
                    <a:pt x="2" y="5"/>
                  </a:cubicBezTo>
                  <a:cubicBezTo>
                    <a:pt x="2" y="4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5" y="2"/>
                    <a:pt x="5" y="2"/>
                    <a:pt x="5" y="1"/>
                  </a:cubicBezTo>
                  <a:cubicBezTo>
                    <a:pt x="5" y="1"/>
                    <a:pt x="4" y="1"/>
                    <a:pt x="4" y="1"/>
                  </a:cubicBezTo>
                  <a:cubicBezTo>
                    <a:pt x="4" y="1"/>
                    <a:pt x="4" y="0"/>
                    <a:pt x="4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4"/>
                    <a:pt x="0" y="5"/>
                  </a:cubicBezTo>
                  <a:cubicBezTo>
                    <a:pt x="0" y="5"/>
                    <a:pt x="0" y="6"/>
                    <a:pt x="0" y="6"/>
                  </a:cubicBezTo>
                  <a:cubicBezTo>
                    <a:pt x="0" y="7"/>
                    <a:pt x="0" y="7"/>
                    <a:pt x="0" y="8"/>
                  </a:cubicBezTo>
                  <a:cubicBezTo>
                    <a:pt x="1" y="8"/>
                    <a:pt x="2" y="8"/>
                    <a:pt x="2" y="8"/>
                  </a:cubicBezTo>
                  <a:cubicBezTo>
                    <a:pt x="2" y="7"/>
                    <a:pt x="2" y="7"/>
                    <a:pt x="2" y="6"/>
                  </a:cubicBezTo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40" name="Freeform 48" title=""/>
            <p:cNvSpPr/>
            <p:nvPr/>
          </p:nvSpPr>
          <p:spPr>
            <a:xfrm>
              <a:off x="3751" y="909"/>
              <a:ext cx="26" cy="28"/>
            </a:xfrm>
            <a:custGeom>
              <a:cxnLst>
                <a:cxn ang="0">
                  <a:pos x="0" y="58"/>
                </a:cxn>
                <a:cxn ang="0">
                  <a:pos x="0" y="77"/>
                </a:cxn>
                <a:cxn ang="0">
                  <a:pos x="16" y="77"/>
                </a:cxn>
                <a:cxn ang="0">
                  <a:pos x="16" y="98"/>
                </a:cxn>
                <a:cxn ang="0">
                  <a:pos x="36" y="98"/>
                </a:cxn>
                <a:cxn ang="0">
                  <a:pos x="36" y="102"/>
                </a:cxn>
                <a:cxn ang="0">
                  <a:pos x="36" y="123"/>
                </a:cxn>
                <a:cxn ang="0">
                  <a:pos x="36" y="135"/>
                </a:cxn>
                <a:cxn ang="0">
                  <a:pos x="16" y="135"/>
                </a:cxn>
                <a:cxn ang="0">
                  <a:pos x="0" y="135"/>
                </a:cxn>
                <a:cxn ang="0">
                  <a:pos x="0" y="151"/>
                </a:cxn>
                <a:cxn ang="0">
                  <a:pos x="16" y="151"/>
                </a:cxn>
                <a:cxn ang="0">
                  <a:pos x="36" y="151"/>
                </a:cxn>
                <a:cxn ang="0">
                  <a:pos x="49" y="151"/>
                </a:cxn>
                <a:cxn ang="0">
                  <a:pos x="62" y="151"/>
                </a:cxn>
                <a:cxn ang="0">
                  <a:pos x="62" y="135"/>
                </a:cxn>
                <a:cxn ang="0">
                  <a:pos x="73" y="135"/>
                </a:cxn>
                <a:cxn ang="0">
                  <a:pos x="87" y="135"/>
                </a:cxn>
                <a:cxn ang="0">
                  <a:pos x="87" y="151"/>
                </a:cxn>
                <a:cxn ang="0">
                  <a:pos x="107" y="151"/>
                </a:cxn>
                <a:cxn ang="0">
                  <a:pos x="107" y="135"/>
                </a:cxn>
                <a:cxn ang="0">
                  <a:pos x="107" y="123"/>
                </a:cxn>
                <a:cxn ang="0">
                  <a:pos x="107" y="102"/>
                </a:cxn>
                <a:cxn ang="0">
                  <a:pos x="107" y="98"/>
                </a:cxn>
                <a:cxn ang="0">
                  <a:pos x="120" y="98"/>
                </a:cxn>
                <a:cxn ang="0">
                  <a:pos x="120" y="77"/>
                </a:cxn>
                <a:cxn ang="0">
                  <a:pos x="135" y="77"/>
                </a:cxn>
                <a:cxn ang="0">
                  <a:pos x="135" y="58"/>
                </a:cxn>
                <a:cxn ang="0">
                  <a:pos x="120" y="58"/>
                </a:cxn>
                <a:cxn ang="0">
                  <a:pos x="107" y="58"/>
                </a:cxn>
                <a:cxn ang="0">
                  <a:pos x="107" y="77"/>
                </a:cxn>
                <a:cxn ang="0">
                  <a:pos x="87" y="77"/>
                </a:cxn>
                <a:cxn ang="0">
                  <a:pos x="73" y="77"/>
                </a:cxn>
                <a:cxn ang="0">
                  <a:pos x="73" y="58"/>
                </a:cxn>
                <a:cxn ang="0">
                  <a:pos x="73" y="49"/>
                </a:cxn>
                <a:cxn ang="0">
                  <a:pos x="73" y="28"/>
                </a:cxn>
                <a:cxn ang="0">
                  <a:pos x="62" y="28"/>
                </a:cxn>
                <a:cxn ang="0">
                  <a:pos x="62" y="12"/>
                </a:cxn>
                <a:cxn ang="0">
                  <a:pos x="50" y="12"/>
                </a:cxn>
                <a:cxn ang="0">
                  <a:pos x="50" y="12"/>
                </a:cxn>
                <a:cxn ang="0">
                  <a:pos x="49" y="12"/>
                </a:cxn>
                <a:cxn ang="0">
                  <a:pos x="49" y="0"/>
                </a:cxn>
                <a:cxn ang="0">
                  <a:pos x="49" y="0"/>
                </a:cxn>
                <a:cxn ang="0">
                  <a:pos x="0" y="49"/>
                </a:cxn>
                <a:cxn ang="0">
                  <a:pos x="0" y="49"/>
                </a:cxn>
                <a:cxn ang="0">
                  <a:pos x="0" y="58"/>
                </a:cxn>
              </a:cxnLst>
              <a:rect l="l" t="t" r="r" b="b"/>
              <a:pathLst>
                <a:path w="15" h="16">
                  <a:moveTo>
                    <a:pt x="0" y="6"/>
                  </a:moveTo>
                  <a:cubicBezTo>
                    <a:pt x="0" y="7"/>
                    <a:pt x="0" y="7"/>
                    <a:pt x="0" y="8"/>
                  </a:cubicBezTo>
                  <a:cubicBezTo>
                    <a:pt x="1" y="8"/>
                    <a:pt x="2" y="8"/>
                    <a:pt x="2" y="8"/>
                  </a:cubicBezTo>
                  <a:cubicBezTo>
                    <a:pt x="2" y="8"/>
                    <a:pt x="2" y="9"/>
                    <a:pt x="2" y="10"/>
                  </a:cubicBezTo>
                  <a:cubicBezTo>
                    <a:pt x="3" y="10"/>
                    <a:pt x="3" y="10"/>
                    <a:pt x="4" y="10"/>
                  </a:cubicBezTo>
                  <a:cubicBezTo>
                    <a:pt x="4" y="10"/>
                    <a:pt x="4" y="11"/>
                    <a:pt x="4" y="11"/>
                  </a:cubicBezTo>
                  <a:cubicBezTo>
                    <a:pt x="4" y="12"/>
                    <a:pt x="4" y="12"/>
                    <a:pt x="4" y="13"/>
                  </a:cubicBezTo>
                  <a:cubicBezTo>
                    <a:pt x="4" y="13"/>
                    <a:pt x="4" y="14"/>
                    <a:pt x="4" y="14"/>
                  </a:cubicBezTo>
                  <a:cubicBezTo>
                    <a:pt x="3" y="14"/>
                    <a:pt x="3" y="14"/>
                    <a:pt x="2" y="14"/>
                  </a:cubicBezTo>
                  <a:cubicBezTo>
                    <a:pt x="2" y="14"/>
                    <a:pt x="1" y="14"/>
                    <a:pt x="0" y="14"/>
                  </a:cubicBezTo>
                  <a:cubicBezTo>
                    <a:pt x="0" y="15"/>
                    <a:pt x="0" y="15"/>
                    <a:pt x="0" y="16"/>
                  </a:cubicBezTo>
                  <a:cubicBezTo>
                    <a:pt x="1" y="16"/>
                    <a:pt x="2" y="16"/>
                    <a:pt x="2" y="16"/>
                  </a:cubicBezTo>
                  <a:cubicBezTo>
                    <a:pt x="3" y="16"/>
                    <a:pt x="3" y="16"/>
                    <a:pt x="4" y="16"/>
                  </a:cubicBezTo>
                  <a:cubicBezTo>
                    <a:pt x="4" y="16"/>
                    <a:pt x="5" y="16"/>
                    <a:pt x="5" y="16"/>
                  </a:cubicBezTo>
                  <a:cubicBezTo>
                    <a:pt x="6" y="16"/>
                    <a:pt x="6" y="16"/>
                    <a:pt x="7" y="16"/>
                  </a:cubicBezTo>
                  <a:cubicBezTo>
                    <a:pt x="7" y="15"/>
                    <a:pt x="7" y="15"/>
                    <a:pt x="7" y="14"/>
                  </a:cubicBezTo>
                  <a:cubicBezTo>
                    <a:pt x="7" y="14"/>
                    <a:pt x="8" y="14"/>
                    <a:pt x="8" y="14"/>
                  </a:cubicBezTo>
                  <a:cubicBezTo>
                    <a:pt x="9" y="14"/>
                    <a:pt x="9" y="14"/>
                    <a:pt x="10" y="14"/>
                  </a:cubicBezTo>
                  <a:cubicBezTo>
                    <a:pt x="10" y="15"/>
                    <a:pt x="10" y="15"/>
                    <a:pt x="10" y="16"/>
                  </a:cubicBezTo>
                  <a:cubicBezTo>
                    <a:pt x="10" y="16"/>
                    <a:pt x="11" y="16"/>
                    <a:pt x="12" y="16"/>
                  </a:cubicBezTo>
                  <a:cubicBezTo>
                    <a:pt x="12" y="15"/>
                    <a:pt x="12" y="15"/>
                    <a:pt x="12" y="14"/>
                  </a:cubicBezTo>
                  <a:cubicBezTo>
                    <a:pt x="12" y="14"/>
                    <a:pt x="12" y="13"/>
                    <a:pt x="12" y="13"/>
                  </a:cubicBezTo>
                  <a:cubicBezTo>
                    <a:pt x="12" y="12"/>
                    <a:pt x="12" y="12"/>
                    <a:pt x="12" y="11"/>
                  </a:cubicBezTo>
                  <a:cubicBezTo>
                    <a:pt x="12" y="11"/>
                    <a:pt x="12" y="10"/>
                    <a:pt x="12" y="10"/>
                  </a:cubicBezTo>
                  <a:cubicBezTo>
                    <a:pt x="12" y="10"/>
                    <a:pt x="13" y="10"/>
                    <a:pt x="13" y="10"/>
                  </a:cubicBezTo>
                  <a:cubicBezTo>
                    <a:pt x="13" y="9"/>
                    <a:pt x="13" y="8"/>
                    <a:pt x="13" y="8"/>
                  </a:cubicBezTo>
                  <a:cubicBezTo>
                    <a:pt x="14" y="8"/>
                    <a:pt x="14" y="8"/>
                    <a:pt x="15" y="8"/>
                  </a:cubicBezTo>
                  <a:cubicBezTo>
                    <a:pt x="15" y="7"/>
                    <a:pt x="15" y="7"/>
                    <a:pt x="15" y="6"/>
                  </a:cubicBezTo>
                  <a:cubicBezTo>
                    <a:pt x="14" y="6"/>
                    <a:pt x="14" y="6"/>
                    <a:pt x="13" y="6"/>
                  </a:cubicBezTo>
                  <a:cubicBezTo>
                    <a:pt x="13" y="6"/>
                    <a:pt x="12" y="6"/>
                    <a:pt x="12" y="6"/>
                  </a:cubicBezTo>
                  <a:cubicBezTo>
                    <a:pt x="12" y="7"/>
                    <a:pt x="12" y="7"/>
                    <a:pt x="12" y="8"/>
                  </a:cubicBezTo>
                  <a:cubicBezTo>
                    <a:pt x="11" y="8"/>
                    <a:pt x="10" y="8"/>
                    <a:pt x="10" y="8"/>
                  </a:cubicBezTo>
                  <a:cubicBezTo>
                    <a:pt x="9" y="8"/>
                    <a:pt x="9" y="8"/>
                    <a:pt x="8" y="8"/>
                  </a:cubicBezTo>
                  <a:cubicBezTo>
                    <a:pt x="8" y="7"/>
                    <a:pt x="8" y="7"/>
                    <a:pt x="8" y="6"/>
                  </a:cubicBezTo>
                  <a:cubicBezTo>
                    <a:pt x="8" y="6"/>
                    <a:pt x="8" y="5"/>
                    <a:pt x="8" y="5"/>
                  </a:cubicBezTo>
                  <a:cubicBezTo>
                    <a:pt x="8" y="4"/>
                    <a:pt x="8" y="4"/>
                    <a:pt x="8" y="3"/>
                  </a:cubicBezTo>
                  <a:cubicBezTo>
                    <a:pt x="8" y="3"/>
                    <a:pt x="7" y="3"/>
                    <a:pt x="7" y="3"/>
                  </a:cubicBezTo>
                  <a:cubicBezTo>
                    <a:pt x="7" y="2"/>
                    <a:pt x="7" y="2"/>
                    <a:pt x="7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" y="1"/>
                    <a:pt x="2" y="3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41" name="Freeform 49" title=""/>
            <p:cNvSpPr/>
            <p:nvPr/>
          </p:nvSpPr>
          <p:spPr>
            <a:xfrm>
              <a:off x="3737" y="934"/>
              <a:ext cx="2" cy="0"/>
            </a:xfrm>
            <a:custGeom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</a:cxnLst>
              <a:rect l="l" t="t" r="r" b="b"/>
              <a:pathLst>
                <a:path w="2" h="1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42" name="Freeform 50" title=""/>
            <p:cNvSpPr/>
            <p:nvPr/>
          </p:nvSpPr>
          <p:spPr>
            <a:xfrm>
              <a:off x="3842" y="864"/>
              <a:ext cx="5" cy="5"/>
            </a:xfrm>
            <a:custGeom>
              <a:cxnLst>
                <a:cxn ang="0">
                  <a:pos x="0" y="22"/>
                </a:cxn>
                <a:cxn ang="0">
                  <a:pos x="13" y="22"/>
                </a:cxn>
                <a:cxn ang="0">
                  <a:pos x="22" y="22"/>
                </a:cxn>
                <a:cxn ang="0">
                  <a:pos x="22" y="13"/>
                </a:cxn>
                <a:cxn ang="0">
                  <a:pos x="13" y="13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3"/>
                </a:cxn>
                <a:cxn ang="0">
                  <a:pos x="0" y="22"/>
                </a:cxn>
              </a:cxnLst>
              <a:rect l="l" t="t" r="r" b="b"/>
              <a:pathLst>
                <a:path w="3" h="3">
                  <a:moveTo>
                    <a:pt x="0" y="3"/>
                  </a:move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2"/>
                    <a:pt x="2" y="2"/>
                    <a:pt x="2" y="2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43" name="Freeform 51" title=""/>
            <p:cNvSpPr/>
            <p:nvPr/>
          </p:nvSpPr>
          <p:spPr>
            <a:xfrm>
              <a:off x="4280" y="960"/>
              <a:ext cx="4" cy="1"/>
            </a:xfrm>
            <a:custGeom>
              <a:cxnLst>
                <a:cxn ang="0">
                  <a:pos x="32" y="1"/>
                </a:cxn>
                <a:cxn ang="0">
                  <a:pos x="32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32" y="1"/>
                </a:cxn>
              </a:cxnLst>
              <a:rect l="l" t="t" r="r" b="b"/>
              <a:pathLst>
                <a:path w="2" h="1">
                  <a:moveTo>
                    <a:pt x="2" y="1"/>
                  </a:move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1"/>
                    <a:pt x="2" y="1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44" name="Freeform 52" title=""/>
            <p:cNvSpPr>
              <a:spLocks noEditPoints="1"/>
            </p:cNvSpPr>
            <p:nvPr/>
          </p:nvSpPr>
          <p:spPr>
            <a:xfrm>
              <a:off x="3648" y="1243"/>
              <a:ext cx="136" cy="260"/>
            </a:xfrm>
            <a:custGeom>
              <a:cxnLst>
                <a:cxn ang="0">
                  <a:pos x="720" y="1344"/>
                </a:cxn>
                <a:cxn ang="0">
                  <a:pos x="720" y="1297"/>
                </a:cxn>
                <a:cxn ang="0">
                  <a:pos x="711" y="1270"/>
                </a:cxn>
                <a:cxn ang="0">
                  <a:pos x="711" y="1221"/>
                </a:cxn>
                <a:cxn ang="0">
                  <a:pos x="711" y="1178"/>
                </a:cxn>
                <a:cxn ang="0">
                  <a:pos x="711" y="1132"/>
                </a:cxn>
                <a:cxn ang="0">
                  <a:pos x="711" y="1120"/>
                </a:cxn>
                <a:cxn ang="0">
                  <a:pos x="711" y="1071"/>
                </a:cxn>
                <a:cxn ang="0">
                  <a:pos x="694" y="1047"/>
                </a:cxn>
                <a:cxn ang="0">
                  <a:pos x="711" y="1010"/>
                </a:cxn>
                <a:cxn ang="0">
                  <a:pos x="694" y="984"/>
                </a:cxn>
                <a:cxn ang="0">
                  <a:pos x="694" y="935"/>
                </a:cxn>
                <a:cxn ang="0">
                  <a:pos x="670" y="925"/>
                </a:cxn>
                <a:cxn ang="0">
                  <a:pos x="657" y="892"/>
                </a:cxn>
                <a:cxn ang="0">
                  <a:pos x="621" y="883"/>
                </a:cxn>
                <a:cxn ang="0">
                  <a:pos x="584" y="883"/>
                </a:cxn>
                <a:cxn ang="0">
                  <a:pos x="563" y="855"/>
                </a:cxn>
                <a:cxn ang="0">
                  <a:pos x="547" y="822"/>
                </a:cxn>
                <a:cxn ang="0">
                  <a:pos x="535" y="785"/>
                </a:cxn>
                <a:cxn ang="0">
                  <a:pos x="520" y="761"/>
                </a:cxn>
                <a:cxn ang="0">
                  <a:pos x="507" y="735"/>
                </a:cxn>
                <a:cxn ang="0">
                  <a:pos x="486" y="707"/>
                </a:cxn>
                <a:cxn ang="0">
                  <a:pos x="483" y="670"/>
                </a:cxn>
                <a:cxn ang="0">
                  <a:pos x="462" y="637"/>
                </a:cxn>
                <a:cxn ang="0">
                  <a:pos x="434" y="621"/>
                </a:cxn>
                <a:cxn ang="0">
                  <a:pos x="413" y="593"/>
                </a:cxn>
                <a:cxn ang="0">
                  <a:pos x="434" y="564"/>
                </a:cxn>
                <a:cxn ang="0">
                  <a:pos x="434" y="520"/>
                </a:cxn>
                <a:cxn ang="0">
                  <a:pos x="434" y="471"/>
                </a:cxn>
                <a:cxn ang="0">
                  <a:pos x="450" y="448"/>
                </a:cxn>
                <a:cxn ang="0">
                  <a:pos x="483" y="426"/>
                </a:cxn>
                <a:cxn ang="0">
                  <a:pos x="486" y="400"/>
                </a:cxn>
                <a:cxn ang="0">
                  <a:pos x="507" y="372"/>
                </a:cxn>
                <a:cxn ang="0">
                  <a:pos x="507" y="323"/>
                </a:cxn>
                <a:cxn ang="0">
                  <a:pos x="507" y="277"/>
                </a:cxn>
                <a:cxn ang="0">
                  <a:pos x="486" y="250"/>
                </a:cxn>
                <a:cxn ang="0">
                  <a:pos x="462" y="270"/>
                </a:cxn>
                <a:cxn ang="0">
                  <a:pos x="450" y="298"/>
                </a:cxn>
                <a:cxn ang="0">
                  <a:pos x="413" y="277"/>
                </a:cxn>
                <a:cxn ang="0">
                  <a:pos x="385" y="270"/>
                </a:cxn>
                <a:cxn ang="0">
                  <a:pos x="361" y="250"/>
                </a:cxn>
                <a:cxn ang="0">
                  <a:pos x="350" y="222"/>
                </a:cxn>
                <a:cxn ang="0">
                  <a:pos x="335" y="197"/>
                </a:cxn>
                <a:cxn ang="0">
                  <a:pos x="314" y="159"/>
                </a:cxn>
                <a:cxn ang="0">
                  <a:pos x="286" y="150"/>
                </a:cxn>
                <a:cxn ang="0">
                  <a:pos x="258" y="127"/>
                </a:cxn>
                <a:cxn ang="0">
                  <a:pos x="234" y="122"/>
                </a:cxn>
                <a:cxn ang="0">
                  <a:pos x="201" y="101"/>
                </a:cxn>
                <a:cxn ang="0">
                  <a:pos x="185" y="73"/>
                </a:cxn>
                <a:cxn ang="0">
                  <a:pos x="159" y="52"/>
                </a:cxn>
                <a:cxn ang="0">
                  <a:pos x="148" y="52"/>
                </a:cxn>
                <a:cxn ang="0">
                  <a:pos x="101" y="52"/>
                </a:cxn>
                <a:cxn ang="0">
                  <a:pos x="73" y="49"/>
                </a:cxn>
                <a:cxn ang="0">
                  <a:pos x="49" y="28"/>
                </a:cxn>
                <a:cxn ang="0">
                  <a:pos x="16" y="9"/>
                </a:cxn>
                <a:cxn ang="0">
                  <a:pos x="0" y="0"/>
                </a:cxn>
                <a:cxn ang="0">
                  <a:pos x="720" y="1370"/>
                </a:cxn>
                <a:cxn ang="0">
                  <a:pos x="201" y="511"/>
                </a:cxn>
                <a:cxn ang="0">
                  <a:pos x="185" y="471"/>
                </a:cxn>
                <a:cxn ang="0">
                  <a:pos x="221" y="490"/>
                </a:cxn>
              </a:cxnLst>
              <a:rect l="l" t="t" r="r" b="b"/>
              <a:pathLst>
                <a:path w="78" h="149">
                  <a:moveTo>
                    <a:pt x="78" y="148"/>
                  </a:moveTo>
                  <a:cubicBezTo>
                    <a:pt x="78" y="148"/>
                    <a:pt x="78" y="147"/>
                    <a:pt x="78" y="147"/>
                  </a:cubicBezTo>
                  <a:cubicBezTo>
                    <a:pt x="78" y="146"/>
                    <a:pt x="78" y="145"/>
                    <a:pt x="78" y="145"/>
                  </a:cubicBezTo>
                  <a:cubicBezTo>
                    <a:pt x="78" y="144"/>
                    <a:pt x="78" y="144"/>
                    <a:pt x="78" y="143"/>
                  </a:cubicBezTo>
                  <a:cubicBezTo>
                    <a:pt x="78" y="143"/>
                    <a:pt x="78" y="142"/>
                    <a:pt x="78" y="142"/>
                  </a:cubicBezTo>
                  <a:cubicBezTo>
                    <a:pt x="78" y="141"/>
                    <a:pt x="78" y="141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8"/>
                    <a:pt x="77" y="138"/>
                    <a:pt x="77" y="138"/>
                  </a:cubicBezTo>
                  <a:cubicBezTo>
                    <a:pt x="77" y="138"/>
                    <a:pt x="77" y="137"/>
                    <a:pt x="77" y="137"/>
                  </a:cubicBezTo>
                  <a:cubicBezTo>
                    <a:pt x="77" y="136"/>
                    <a:pt x="77" y="136"/>
                    <a:pt x="77" y="135"/>
                  </a:cubicBezTo>
                  <a:cubicBezTo>
                    <a:pt x="77" y="135"/>
                    <a:pt x="77" y="134"/>
                    <a:pt x="77" y="134"/>
                  </a:cubicBezTo>
                  <a:cubicBezTo>
                    <a:pt x="77" y="133"/>
                    <a:pt x="77" y="133"/>
                    <a:pt x="77" y="132"/>
                  </a:cubicBezTo>
                  <a:cubicBezTo>
                    <a:pt x="77" y="131"/>
                    <a:pt x="77" y="131"/>
                    <a:pt x="77" y="130"/>
                  </a:cubicBezTo>
                  <a:cubicBezTo>
                    <a:pt x="77" y="130"/>
                    <a:pt x="77" y="129"/>
                    <a:pt x="77" y="129"/>
                  </a:cubicBezTo>
                  <a:cubicBezTo>
                    <a:pt x="77" y="128"/>
                    <a:pt x="77" y="128"/>
                    <a:pt x="77" y="127"/>
                  </a:cubicBezTo>
                  <a:cubicBezTo>
                    <a:pt x="77" y="127"/>
                    <a:pt x="77" y="126"/>
                    <a:pt x="77" y="125"/>
                  </a:cubicBezTo>
                  <a:cubicBezTo>
                    <a:pt x="77" y="125"/>
                    <a:pt x="77" y="124"/>
                    <a:pt x="77" y="124"/>
                  </a:cubicBezTo>
                  <a:cubicBezTo>
                    <a:pt x="77" y="123"/>
                    <a:pt x="77" y="123"/>
                    <a:pt x="77" y="122"/>
                  </a:cubicBezTo>
                  <a:cubicBezTo>
                    <a:pt x="76" y="122"/>
                    <a:pt x="76" y="122"/>
                    <a:pt x="75" y="122"/>
                  </a:cubicBezTo>
                  <a:cubicBezTo>
                    <a:pt x="75" y="122"/>
                    <a:pt x="75" y="121"/>
                    <a:pt x="75" y="121"/>
                  </a:cubicBezTo>
                  <a:cubicBezTo>
                    <a:pt x="76" y="121"/>
                    <a:pt x="76" y="121"/>
                    <a:pt x="77" y="121"/>
                  </a:cubicBezTo>
                  <a:cubicBezTo>
                    <a:pt x="77" y="120"/>
                    <a:pt x="77" y="120"/>
                    <a:pt x="77" y="119"/>
                  </a:cubicBezTo>
                  <a:cubicBezTo>
                    <a:pt x="77" y="119"/>
                    <a:pt x="77" y="118"/>
                    <a:pt x="77" y="118"/>
                  </a:cubicBezTo>
                  <a:cubicBezTo>
                    <a:pt x="77" y="117"/>
                    <a:pt x="77" y="116"/>
                    <a:pt x="77" y="116"/>
                  </a:cubicBezTo>
                  <a:cubicBezTo>
                    <a:pt x="76" y="116"/>
                    <a:pt x="76" y="116"/>
                    <a:pt x="75" y="116"/>
                  </a:cubicBezTo>
                  <a:cubicBezTo>
                    <a:pt x="75" y="115"/>
                    <a:pt x="75" y="115"/>
                    <a:pt x="75" y="114"/>
                  </a:cubicBezTo>
                  <a:cubicBezTo>
                    <a:pt x="75" y="114"/>
                    <a:pt x="75" y="113"/>
                    <a:pt x="75" y="113"/>
                  </a:cubicBezTo>
                  <a:cubicBezTo>
                    <a:pt x="76" y="113"/>
                    <a:pt x="76" y="113"/>
                    <a:pt x="77" y="113"/>
                  </a:cubicBezTo>
                  <a:cubicBezTo>
                    <a:pt x="77" y="112"/>
                    <a:pt x="77" y="112"/>
                    <a:pt x="77" y="111"/>
                  </a:cubicBezTo>
                  <a:cubicBezTo>
                    <a:pt x="77" y="110"/>
                    <a:pt x="77" y="110"/>
                    <a:pt x="77" y="109"/>
                  </a:cubicBezTo>
                  <a:cubicBezTo>
                    <a:pt x="76" y="109"/>
                    <a:pt x="76" y="109"/>
                    <a:pt x="75" y="109"/>
                  </a:cubicBezTo>
                  <a:cubicBezTo>
                    <a:pt x="75" y="109"/>
                    <a:pt x="75" y="108"/>
                    <a:pt x="75" y="108"/>
                  </a:cubicBezTo>
                  <a:cubicBezTo>
                    <a:pt x="75" y="107"/>
                    <a:pt x="75" y="107"/>
                    <a:pt x="75" y="106"/>
                  </a:cubicBezTo>
                  <a:cubicBezTo>
                    <a:pt x="75" y="106"/>
                    <a:pt x="75" y="105"/>
                    <a:pt x="75" y="105"/>
                  </a:cubicBezTo>
                  <a:cubicBezTo>
                    <a:pt x="75" y="104"/>
                    <a:pt x="75" y="104"/>
                    <a:pt x="75" y="103"/>
                  </a:cubicBezTo>
                  <a:cubicBezTo>
                    <a:pt x="75" y="102"/>
                    <a:pt x="75" y="102"/>
                    <a:pt x="75" y="101"/>
                  </a:cubicBezTo>
                  <a:cubicBezTo>
                    <a:pt x="75" y="101"/>
                    <a:pt x="74" y="101"/>
                    <a:pt x="74" y="101"/>
                  </a:cubicBezTo>
                  <a:cubicBezTo>
                    <a:pt x="74" y="101"/>
                    <a:pt x="74" y="100"/>
                    <a:pt x="74" y="100"/>
                  </a:cubicBezTo>
                  <a:cubicBezTo>
                    <a:pt x="73" y="100"/>
                    <a:pt x="73" y="100"/>
                    <a:pt x="72" y="100"/>
                  </a:cubicBezTo>
                  <a:cubicBezTo>
                    <a:pt x="72" y="99"/>
                    <a:pt x="72" y="99"/>
                    <a:pt x="72" y="98"/>
                  </a:cubicBezTo>
                  <a:cubicBezTo>
                    <a:pt x="72" y="98"/>
                    <a:pt x="71" y="98"/>
                    <a:pt x="71" y="98"/>
                  </a:cubicBezTo>
                  <a:cubicBezTo>
                    <a:pt x="71" y="98"/>
                    <a:pt x="71" y="97"/>
                    <a:pt x="71" y="96"/>
                  </a:cubicBezTo>
                  <a:cubicBezTo>
                    <a:pt x="70" y="96"/>
                    <a:pt x="69" y="96"/>
                    <a:pt x="69" y="96"/>
                  </a:cubicBezTo>
                  <a:cubicBezTo>
                    <a:pt x="68" y="96"/>
                    <a:pt x="68" y="96"/>
                    <a:pt x="67" y="96"/>
                  </a:cubicBezTo>
                  <a:cubicBezTo>
                    <a:pt x="67" y="96"/>
                    <a:pt x="67" y="95"/>
                    <a:pt x="67" y="95"/>
                  </a:cubicBezTo>
                  <a:cubicBezTo>
                    <a:pt x="67" y="95"/>
                    <a:pt x="66" y="95"/>
                    <a:pt x="66" y="95"/>
                  </a:cubicBezTo>
                  <a:cubicBezTo>
                    <a:pt x="65" y="95"/>
                    <a:pt x="65" y="95"/>
                    <a:pt x="64" y="95"/>
                  </a:cubicBezTo>
                  <a:cubicBezTo>
                    <a:pt x="64" y="95"/>
                    <a:pt x="63" y="95"/>
                    <a:pt x="63" y="95"/>
                  </a:cubicBezTo>
                  <a:cubicBezTo>
                    <a:pt x="63" y="94"/>
                    <a:pt x="63" y="94"/>
                    <a:pt x="63" y="93"/>
                  </a:cubicBezTo>
                  <a:cubicBezTo>
                    <a:pt x="62" y="93"/>
                    <a:pt x="62" y="93"/>
                    <a:pt x="61" y="93"/>
                  </a:cubicBezTo>
                  <a:cubicBezTo>
                    <a:pt x="61" y="93"/>
                    <a:pt x="61" y="92"/>
                    <a:pt x="61" y="92"/>
                  </a:cubicBezTo>
                  <a:cubicBezTo>
                    <a:pt x="61" y="91"/>
                    <a:pt x="61" y="91"/>
                    <a:pt x="61" y="90"/>
                  </a:cubicBezTo>
                  <a:cubicBezTo>
                    <a:pt x="61" y="90"/>
                    <a:pt x="60" y="90"/>
                    <a:pt x="59" y="90"/>
                  </a:cubicBezTo>
                  <a:cubicBezTo>
                    <a:pt x="59" y="90"/>
                    <a:pt x="59" y="89"/>
                    <a:pt x="59" y="89"/>
                  </a:cubicBezTo>
                  <a:cubicBezTo>
                    <a:pt x="59" y="89"/>
                    <a:pt x="58" y="89"/>
                    <a:pt x="58" y="89"/>
                  </a:cubicBezTo>
                  <a:cubicBezTo>
                    <a:pt x="58" y="88"/>
                    <a:pt x="58" y="87"/>
                    <a:pt x="58" y="87"/>
                  </a:cubicBezTo>
                  <a:cubicBezTo>
                    <a:pt x="58" y="86"/>
                    <a:pt x="58" y="86"/>
                    <a:pt x="58" y="85"/>
                  </a:cubicBezTo>
                  <a:cubicBezTo>
                    <a:pt x="58" y="85"/>
                    <a:pt x="58" y="84"/>
                    <a:pt x="58" y="84"/>
                  </a:cubicBezTo>
                  <a:cubicBezTo>
                    <a:pt x="57" y="84"/>
                    <a:pt x="57" y="84"/>
                    <a:pt x="56" y="84"/>
                  </a:cubicBezTo>
                  <a:cubicBezTo>
                    <a:pt x="56" y="83"/>
                    <a:pt x="56" y="82"/>
                    <a:pt x="56" y="82"/>
                  </a:cubicBezTo>
                  <a:cubicBezTo>
                    <a:pt x="56" y="82"/>
                    <a:pt x="55" y="82"/>
                    <a:pt x="55" y="82"/>
                  </a:cubicBezTo>
                  <a:cubicBezTo>
                    <a:pt x="55" y="81"/>
                    <a:pt x="55" y="81"/>
                    <a:pt x="55" y="80"/>
                  </a:cubicBezTo>
                  <a:cubicBezTo>
                    <a:pt x="55" y="80"/>
                    <a:pt x="55" y="79"/>
                    <a:pt x="55" y="79"/>
                  </a:cubicBezTo>
                  <a:cubicBezTo>
                    <a:pt x="54" y="79"/>
                    <a:pt x="54" y="79"/>
                    <a:pt x="53" y="79"/>
                  </a:cubicBezTo>
                  <a:cubicBezTo>
                    <a:pt x="53" y="78"/>
                    <a:pt x="53" y="78"/>
                    <a:pt x="53" y="77"/>
                  </a:cubicBezTo>
                  <a:cubicBezTo>
                    <a:pt x="53" y="77"/>
                    <a:pt x="53" y="76"/>
                    <a:pt x="53" y="76"/>
                  </a:cubicBezTo>
                  <a:cubicBezTo>
                    <a:pt x="53" y="76"/>
                    <a:pt x="52" y="76"/>
                    <a:pt x="52" y="76"/>
                  </a:cubicBezTo>
                  <a:cubicBezTo>
                    <a:pt x="52" y="75"/>
                    <a:pt x="52" y="75"/>
                    <a:pt x="52" y="74"/>
                  </a:cubicBezTo>
                  <a:cubicBezTo>
                    <a:pt x="52" y="73"/>
                    <a:pt x="52" y="73"/>
                    <a:pt x="52" y="72"/>
                  </a:cubicBezTo>
                  <a:cubicBezTo>
                    <a:pt x="51" y="72"/>
                    <a:pt x="51" y="72"/>
                    <a:pt x="50" y="72"/>
                  </a:cubicBezTo>
                  <a:cubicBezTo>
                    <a:pt x="50" y="72"/>
                    <a:pt x="50" y="71"/>
                    <a:pt x="50" y="71"/>
                  </a:cubicBezTo>
                  <a:cubicBezTo>
                    <a:pt x="50" y="70"/>
                    <a:pt x="50" y="70"/>
                    <a:pt x="50" y="69"/>
                  </a:cubicBezTo>
                  <a:cubicBezTo>
                    <a:pt x="50" y="69"/>
                    <a:pt x="49" y="69"/>
                    <a:pt x="49" y="69"/>
                  </a:cubicBezTo>
                  <a:cubicBezTo>
                    <a:pt x="48" y="69"/>
                    <a:pt x="48" y="69"/>
                    <a:pt x="47" y="69"/>
                  </a:cubicBezTo>
                  <a:cubicBezTo>
                    <a:pt x="47" y="69"/>
                    <a:pt x="47" y="68"/>
                    <a:pt x="47" y="67"/>
                  </a:cubicBezTo>
                  <a:cubicBezTo>
                    <a:pt x="47" y="67"/>
                    <a:pt x="47" y="66"/>
                    <a:pt x="47" y="66"/>
                  </a:cubicBezTo>
                  <a:cubicBezTo>
                    <a:pt x="46" y="66"/>
                    <a:pt x="46" y="66"/>
                    <a:pt x="45" y="66"/>
                  </a:cubicBezTo>
                  <a:cubicBezTo>
                    <a:pt x="45" y="65"/>
                    <a:pt x="45" y="65"/>
                    <a:pt x="45" y="64"/>
                  </a:cubicBezTo>
                  <a:cubicBezTo>
                    <a:pt x="45" y="64"/>
                    <a:pt x="45" y="63"/>
                    <a:pt x="45" y="63"/>
                  </a:cubicBezTo>
                  <a:cubicBezTo>
                    <a:pt x="45" y="62"/>
                    <a:pt x="45" y="62"/>
                    <a:pt x="45" y="61"/>
                  </a:cubicBezTo>
                  <a:cubicBezTo>
                    <a:pt x="46" y="61"/>
                    <a:pt x="46" y="61"/>
                    <a:pt x="47" y="61"/>
                  </a:cubicBezTo>
                  <a:cubicBezTo>
                    <a:pt x="47" y="60"/>
                    <a:pt x="47" y="60"/>
                    <a:pt x="47" y="59"/>
                  </a:cubicBezTo>
                  <a:cubicBezTo>
                    <a:pt x="47" y="59"/>
                    <a:pt x="47" y="58"/>
                    <a:pt x="47" y="58"/>
                  </a:cubicBezTo>
                  <a:cubicBezTo>
                    <a:pt x="47" y="57"/>
                    <a:pt x="47" y="57"/>
                    <a:pt x="47" y="56"/>
                  </a:cubicBezTo>
                  <a:cubicBezTo>
                    <a:pt x="47" y="56"/>
                    <a:pt x="47" y="55"/>
                    <a:pt x="47" y="55"/>
                  </a:cubicBezTo>
                  <a:cubicBezTo>
                    <a:pt x="47" y="54"/>
                    <a:pt x="47" y="53"/>
                    <a:pt x="47" y="53"/>
                  </a:cubicBezTo>
                  <a:cubicBezTo>
                    <a:pt x="47" y="52"/>
                    <a:pt x="47" y="52"/>
                    <a:pt x="47" y="51"/>
                  </a:cubicBezTo>
                  <a:cubicBezTo>
                    <a:pt x="47" y="51"/>
                    <a:pt x="47" y="50"/>
                    <a:pt x="47" y="50"/>
                  </a:cubicBezTo>
                  <a:cubicBezTo>
                    <a:pt x="48" y="50"/>
                    <a:pt x="48" y="50"/>
                    <a:pt x="49" y="50"/>
                  </a:cubicBezTo>
                  <a:cubicBezTo>
                    <a:pt x="49" y="49"/>
                    <a:pt x="49" y="49"/>
                    <a:pt x="49" y="48"/>
                  </a:cubicBezTo>
                  <a:cubicBezTo>
                    <a:pt x="49" y="48"/>
                    <a:pt x="50" y="48"/>
                    <a:pt x="50" y="48"/>
                  </a:cubicBezTo>
                  <a:cubicBezTo>
                    <a:pt x="50" y="48"/>
                    <a:pt x="50" y="47"/>
                    <a:pt x="50" y="46"/>
                  </a:cubicBezTo>
                  <a:cubicBezTo>
                    <a:pt x="51" y="46"/>
                    <a:pt x="51" y="46"/>
                    <a:pt x="52" y="46"/>
                  </a:cubicBezTo>
                  <a:cubicBezTo>
                    <a:pt x="52" y="46"/>
                    <a:pt x="52" y="45"/>
                    <a:pt x="52" y="45"/>
                  </a:cubicBezTo>
                  <a:cubicBezTo>
                    <a:pt x="52" y="45"/>
                    <a:pt x="53" y="45"/>
                    <a:pt x="53" y="45"/>
                  </a:cubicBezTo>
                  <a:cubicBezTo>
                    <a:pt x="53" y="44"/>
                    <a:pt x="53" y="44"/>
                    <a:pt x="53" y="43"/>
                  </a:cubicBezTo>
                  <a:cubicBezTo>
                    <a:pt x="54" y="43"/>
                    <a:pt x="54" y="43"/>
                    <a:pt x="55" y="43"/>
                  </a:cubicBezTo>
                  <a:cubicBezTo>
                    <a:pt x="55" y="43"/>
                    <a:pt x="55" y="42"/>
                    <a:pt x="55" y="42"/>
                  </a:cubicBezTo>
                  <a:cubicBezTo>
                    <a:pt x="55" y="41"/>
                    <a:pt x="55" y="41"/>
                    <a:pt x="55" y="40"/>
                  </a:cubicBezTo>
                  <a:cubicBezTo>
                    <a:pt x="55" y="40"/>
                    <a:pt x="55" y="39"/>
                    <a:pt x="55" y="38"/>
                  </a:cubicBezTo>
                  <a:cubicBezTo>
                    <a:pt x="55" y="38"/>
                    <a:pt x="55" y="37"/>
                    <a:pt x="55" y="37"/>
                  </a:cubicBezTo>
                  <a:cubicBezTo>
                    <a:pt x="55" y="36"/>
                    <a:pt x="55" y="36"/>
                    <a:pt x="55" y="35"/>
                  </a:cubicBezTo>
                  <a:cubicBezTo>
                    <a:pt x="55" y="35"/>
                    <a:pt x="55" y="34"/>
                    <a:pt x="55" y="34"/>
                  </a:cubicBezTo>
                  <a:cubicBezTo>
                    <a:pt x="55" y="33"/>
                    <a:pt x="55" y="32"/>
                    <a:pt x="55" y="32"/>
                  </a:cubicBezTo>
                  <a:cubicBezTo>
                    <a:pt x="55" y="31"/>
                    <a:pt x="55" y="31"/>
                    <a:pt x="55" y="30"/>
                  </a:cubicBezTo>
                  <a:cubicBezTo>
                    <a:pt x="55" y="30"/>
                    <a:pt x="55" y="29"/>
                    <a:pt x="55" y="29"/>
                  </a:cubicBezTo>
                  <a:cubicBezTo>
                    <a:pt x="54" y="29"/>
                    <a:pt x="54" y="29"/>
                    <a:pt x="53" y="29"/>
                  </a:cubicBezTo>
                  <a:cubicBezTo>
                    <a:pt x="53" y="28"/>
                    <a:pt x="53" y="28"/>
                    <a:pt x="53" y="27"/>
                  </a:cubicBezTo>
                  <a:cubicBezTo>
                    <a:pt x="53" y="27"/>
                    <a:pt x="52" y="27"/>
                    <a:pt x="52" y="27"/>
                  </a:cubicBezTo>
                  <a:cubicBezTo>
                    <a:pt x="51" y="27"/>
                    <a:pt x="51" y="27"/>
                    <a:pt x="50" y="27"/>
                  </a:cubicBezTo>
                  <a:cubicBezTo>
                    <a:pt x="50" y="28"/>
                    <a:pt x="50" y="28"/>
                    <a:pt x="50" y="29"/>
                  </a:cubicBezTo>
                  <a:cubicBezTo>
                    <a:pt x="50" y="29"/>
                    <a:pt x="50" y="30"/>
                    <a:pt x="50" y="30"/>
                  </a:cubicBezTo>
                  <a:cubicBezTo>
                    <a:pt x="50" y="30"/>
                    <a:pt x="49" y="30"/>
                    <a:pt x="49" y="30"/>
                  </a:cubicBezTo>
                  <a:cubicBezTo>
                    <a:pt x="49" y="31"/>
                    <a:pt x="49" y="31"/>
                    <a:pt x="49" y="32"/>
                  </a:cubicBezTo>
                  <a:cubicBezTo>
                    <a:pt x="48" y="32"/>
                    <a:pt x="48" y="32"/>
                    <a:pt x="47" y="32"/>
                  </a:cubicBezTo>
                  <a:cubicBezTo>
                    <a:pt x="47" y="31"/>
                    <a:pt x="47" y="31"/>
                    <a:pt x="47" y="30"/>
                  </a:cubicBezTo>
                  <a:cubicBezTo>
                    <a:pt x="46" y="30"/>
                    <a:pt x="46" y="30"/>
                    <a:pt x="45" y="30"/>
                  </a:cubicBezTo>
                  <a:cubicBezTo>
                    <a:pt x="45" y="30"/>
                    <a:pt x="45" y="29"/>
                    <a:pt x="45" y="29"/>
                  </a:cubicBezTo>
                  <a:cubicBezTo>
                    <a:pt x="45" y="29"/>
                    <a:pt x="44" y="29"/>
                    <a:pt x="44" y="29"/>
                  </a:cubicBezTo>
                  <a:cubicBezTo>
                    <a:pt x="43" y="29"/>
                    <a:pt x="43" y="29"/>
                    <a:pt x="42" y="29"/>
                  </a:cubicBezTo>
                  <a:cubicBezTo>
                    <a:pt x="42" y="29"/>
                    <a:pt x="41" y="29"/>
                    <a:pt x="41" y="29"/>
                  </a:cubicBezTo>
                  <a:cubicBezTo>
                    <a:pt x="41" y="28"/>
                    <a:pt x="41" y="28"/>
                    <a:pt x="41" y="27"/>
                  </a:cubicBezTo>
                  <a:cubicBezTo>
                    <a:pt x="40" y="27"/>
                    <a:pt x="40" y="27"/>
                    <a:pt x="39" y="27"/>
                  </a:cubicBezTo>
                  <a:cubicBezTo>
                    <a:pt x="39" y="27"/>
                    <a:pt x="39" y="26"/>
                    <a:pt x="39" y="26"/>
                  </a:cubicBezTo>
                  <a:cubicBezTo>
                    <a:pt x="39" y="26"/>
                    <a:pt x="38" y="26"/>
                    <a:pt x="38" y="26"/>
                  </a:cubicBezTo>
                  <a:cubicBezTo>
                    <a:pt x="38" y="25"/>
                    <a:pt x="38" y="24"/>
                    <a:pt x="38" y="24"/>
                  </a:cubicBezTo>
                  <a:cubicBezTo>
                    <a:pt x="37" y="24"/>
                    <a:pt x="37" y="24"/>
                    <a:pt x="36" y="24"/>
                  </a:cubicBezTo>
                  <a:cubicBezTo>
                    <a:pt x="36" y="23"/>
                    <a:pt x="36" y="23"/>
                    <a:pt x="36" y="22"/>
                  </a:cubicBezTo>
                  <a:cubicBezTo>
                    <a:pt x="36" y="22"/>
                    <a:pt x="36" y="21"/>
                    <a:pt x="36" y="21"/>
                  </a:cubicBezTo>
                  <a:cubicBezTo>
                    <a:pt x="36" y="20"/>
                    <a:pt x="36" y="20"/>
                    <a:pt x="36" y="19"/>
                  </a:cubicBezTo>
                  <a:cubicBezTo>
                    <a:pt x="35" y="19"/>
                    <a:pt x="35" y="19"/>
                    <a:pt x="34" y="19"/>
                  </a:cubicBezTo>
                  <a:cubicBezTo>
                    <a:pt x="34" y="19"/>
                    <a:pt x="34" y="18"/>
                    <a:pt x="34" y="17"/>
                  </a:cubicBezTo>
                  <a:cubicBezTo>
                    <a:pt x="34" y="17"/>
                    <a:pt x="33" y="17"/>
                    <a:pt x="33" y="17"/>
                  </a:cubicBezTo>
                  <a:cubicBezTo>
                    <a:pt x="33" y="17"/>
                    <a:pt x="33" y="16"/>
                    <a:pt x="33" y="16"/>
                  </a:cubicBezTo>
                  <a:cubicBezTo>
                    <a:pt x="32" y="16"/>
                    <a:pt x="32" y="16"/>
                    <a:pt x="31" y="16"/>
                  </a:cubicBezTo>
                  <a:cubicBezTo>
                    <a:pt x="31" y="15"/>
                    <a:pt x="31" y="15"/>
                    <a:pt x="31" y="14"/>
                  </a:cubicBezTo>
                  <a:cubicBezTo>
                    <a:pt x="31" y="14"/>
                    <a:pt x="30" y="14"/>
                    <a:pt x="30" y="14"/>
                  </a:cubicBezTo>
                  <a:cubicBezTo>
                    <a:pt x="29" y="14"/>
                    <a:pt x="29" y="14"/>
                    <a:pt x="28" y="14"/>
                  </a:cubicBezTo>
                  <a:cubicBezTo>
                    <a:pt x="28" y="14"/>
                    <a:pt x="28" y="13"/>
                    <a:pt x="28" y="13"/>
                  </a:cubicBezTo>
                  <a:cubicBezTo>
                    <a:pt x="28" y="13"/>
                    <a:pt x="27" y="13"/>
                    <a:pt x="27" y="13"/>
                  </a:cubicBezTo>
                  <a:cubicBezTo>
                    <a:pt x="26" y="13"/>
                    <a:pt x="26" y="13"/>
                    <a:pt x="25" y="13"/>
                  </a:cubicBezTo>
                  <a:cubicBezTo>
                    <a:pt x="25" y="13"/>
                    <a:pt x="24" y="13"/>
                    <a:pt x="24" y="13"/>
                  </a:cubicBezTo>
                  <a:cubicBezTo>
                    <a:pt x="23" y="13"/>
                    <a:pt x="22" y="13"/>
                    <a:pt x="22" y="13"/>
                  </a:cubicBezTo>
                  <a:cubicBezTo>
                    <a:pt x="22" y="12"/>
                    <a:pt x="22" y="12"/>
                    <a:pt x="22" y="11"/>
                  </a:cubicBezTo>
                  <a:cubicBezTo>
                    <a:pt x="22" y="11"/>
                    <a:pt x="22" y="10"/>
                    <a:pt x="22" y="9"/>
                  </a:cubicBezTo>
                  <a:cubicBezTo>
                    <a:pt x="21" y="9"/>
                    <a:pt x="21" y="9"/>
                    <a:pt x="20" y="9"/>
                  </a:cubicBezTo>
                  <a:cubicBezTo>
                    <a:pt x="20" y="9"/>
                    <a:pt x="20" y="8"/>
                    <a:pt x="20" y="8"/>
                  </a:cubicBezTo>
                  <a:cubicBezTo>
                    <a:pt x="20" y="8"/>
                    <a:pt x="19" y="8"/>
                    <a:pt x="19" y="8"/>
                  </a:cubicBezTo>
                  <a:cubicBezTo>
                    <a:pt x="19" y="7"/>
                    <a:pt x="19" y="7"/>
                    <a:pt x="19" y="6"/>
                  </a:cubicBezTo>
                  <a:cubicBezTo>
                    <a:pt x="18" y="6"/>
                    <a:pt x="18" y="6"/>
                    <a:pt x="17" y="6"/>
                  </a:cubicBezTo>
                  <a:cubicBezTo>
                    <a:pt x="17" y="6"/>
                    <a:pt x="17" y="5"/>
                    <a:pt x="17" y="5"/>
                  </a:cubicBezTo>
                  <a:cubicBezTo>
                    <a:pt x="17" y="5"/>
                    <a:pt x="16" y="5"/>
                    <a:pt x="16" y="5"/>
                  </a:cubicBezTo>
                  <a:cubicBezTo>
                    <a:pt x="16" y="5"/>
                    <a:pt x="16" y="6"/>
                    <a:pt x="16" y="6"/>
                  </a:cubicBezTo>
                  <a:cubicBezTo>
                    <a:pt x="15" y="6"/>
                    <a:pt x="15" y="6"/>
                    <a:pt x="14" y="6"/>
                  </a:cubicBezTo>
                  <a:cubicBezTo>
                    <a:pt x="14" y="6"/>
                    <a:pt x="13" y="6"/>
                    <a:pt x="12" y="6"/>
                  </a:cubicBezTo>
                  <a:cubicBezTo>
                    <a:pt x="12" y="6"/>
                    <a:pt x="11" y="6"/>
                    <a:pt x="11" y="6"/>
                  </a:cubicBezTo>
                  <a:cubicBezTo>
                    <a:pt x="10" y="6"/>
                    <a:pt x="10" y="6"/>
                    <a:pt x="9" y="6"/>
                  </a:cubicBezTo>
                  <a:cubicBezTo>
                    <a:pt x="9" y="6"/>
                    <a:pt x="9" y="5"/>
                    <a:pt x="9" y="5"/>
                  </a:cubicBezTo>
                  <a:cubicBezTo>
                    <a:pt x="9" y="5"/>
                    <a:pt x="8" y="5"/>
                    <a:pt x="8" y="5"/>
                  </a:cubicBezTo>
                  <a:cubicBezTo>
                    <a:pt x="7" y="5"/>
                    <a:pt x="7" y="5"/>
                    <a:pt x="6" y="5"/>
                  </a:cubicBezTo>
                  <a:cubicBezTo>
                    <a:pt x="6" y="4"/>
                    <a:pt x="6" y="3"/>
                    <a:pt x="6" y="3"/>
                  </a:cubicBezTo>
                  <a:cubicBezTo>
                    <a:pt x="6" y="3"/>
                    <a:pt x="5" y="3"/>
                    <a:pt x="5" y="3"/>
                  </a:cubicBezTo>
                  <a:cubicBezTo>
                    <a:pt x="4" y="3"/>
                    <a:pt x="4" y="3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59"/>
                    <a:pt x="35" y="111"/>
                    <a:pt x="77" y="149"/>
                  </a:cubicBezTo>
                  <a:cubicBezTo>
                    <a:pt x="77" y="148"/>
                    <a:pt x="77" y="148"/>
                    <a:pt x="77" y="148"/>
                  </a:cubicBezTo>
                  <a:cubicBezTo>
                    <a:pt x="77" y="148"/>
                    <a:pt x="78" y="148"/>
                    <a:pt x="78" y="148"/>
                  </a:cubicBezTo>
                  <a:close/>
                  <a:moveTo>
                    <a:pt x="24" y="53"/>
                  </a:moveTo>
                  <a:cubicBezTo>
                    <a:pt x="24" y="53"/>
                    <a:pt x="24" y="54"/>
                    <a:pt x="24" y="55"/>
                  </a:cubicBezTo>
                  <a:cubicBezTo>
                    <a:pt x="23" y="55"/>
                    <a:pt x="22" y="55"/>
                    <a:pt x="22" y="55"/>
                  </a:cubicBezTo>
                  <a:cubicBezTo>
                    <a:pt x="22" y="54"/>
                    <a:pt x="22" y="53"/>
                    <a:pt x="22" y="53"/>
                  </a:cubicBezTo>
                  <a:cubicBezTo>
                    <a:pt x="21" y="53"/>
                    <a:pt x="21" y="53"/>
                    <a:pt x="20" y="53"/>
                  </a:cubicBezTo>
                  <a:cubicBezTo>
                    <a:pt x="20" y="52"/>
                    <a:pt x="20" y="52"/>
                    <a:pt x="20" y="51"/>
                  </a:cubicBezTo>
                  <a:cubicBezTo>
                    <a:pt x="21" y="51"/>
                    <a:pt x="21" y="51"/>
                    <a:pt x="22" y="51"/>
                  </a:cubicBezTo>
                  <a:cubicBezTo>
                    <a:pt x="22" y="51"/>
                    <a:pt x="23" y="51"/>
                    <a:pt x="24" y="51"/>
                  </a:cubicBezTo>
                  <a:cubicBezTo>
                    <a:pt x="24" y="52"/>
                    <a:pt x="24" y="52"/>
                    <a:pt x="24" y="53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45" name="Freeform 53" title=""/>
            <p:cNvSpPr/>
            <p:nvPr/>
          </p:nvSpPr>
          <p:spPr>
            <a:xfrm>
              <a:off x="3812" y="918"/>
              <a:ext cx="2" cy="2"/>
            </a:xfrm>
            <a:custGeom>
              <a:cxnLst>
                <a:cxn ang="0">
                  <a:pos x="16" y="0"/>
                </a:cxn>
                <a:cxn ang="0">
                  <a:pos x="0" y="0"/>
                </a:cxn>
                <a:cxn ang="0">
                  <a:pos x="0" y="16"/>
                </a:cxn>
                <a:cxn ang="0">
                  <a:pos x="16" y="16"/>
                </a:cxn>
                <a:cxn ang="0">
                  <a:pos x="16" y="0"/>
                </a:cxn>
              </a:cxnLst>
              <a:rect l="l" t="t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46" name="Freeform 54" title=""/>
            <p:cNvSpPr/>
            <p:nvPr/>
          </p:nvSpPr>
          <p:spPr>
            <a:xfrm>
              <a:off x="4246" y="1268"/>
              <a:ext cx="1" cy="3"/>
            </a:xfrm>
            <a:custGeom>
              <a:cxnLst>
                <a:cxn ang="0">
                  <a:pos x="0" y="12"/>
                </a:cxn>
                <a:cxn ang="0">
                  <a:pos x="1" y="1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2"/>
                </a:cxn>
              </a:cxnLst>
              <a:rect l="l" t="t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1" y="2"/>
                    <a:pt x="1" y="2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47" name="Freeform 55" title=""/>
            <p:cNvSpPr/>
            <p:nvPr/>
          </p:nvSpPr>
          <p:spPr>
            <a:xfrm>
              <a:off x="3821" y="852"/>
              <a:ext cx="7" cy="7"/>
            </a:xfrm>
            <a:custGeom>
              <a:cxnLst>
                <a:cxn ang="0">
                  <a:pos x="12" y="37"/>
                </a:cxn>
                <a:cxn ang="0">
                  <a:pos x="28" y="37"/>
                </a:cxn>
                <a:cxn ang="0">
                  <a:pos x="37" y="37"/>
                </a:cxn>
                <a:cxn ang="0">
                  <a:pos x="37" y="21"/>
                </a:cxn>
                <a:cxn ang="0">
                  <a:pos x="28" y="21"/>
                </a:cxn>
                <a:cxn ang="0">
                  <a:pos x="28" y="12"/>
                </a:cxn>
                <a:cxn ang="0">
                  <a:pos x="28" y="0"/>
                </a:cxn>
                <a:cxn ang="0">
                  <a:pos x="0" y="21"/>
                </a:cxn>
                <a:cxn ang="0">
                  <a:pos x="12" y="21"/>
                </a:cxn>
                <a:cxn ang="0">
                  <a:pos x="12" y="37"/>
                </a:cxn>
              </a:cxnLst>
              <a:rect l="l" t="t" r="r" b="b"/>
              <a:pathLst>
                <a:path w="4" h="4">
                  <a:moveTo>
                    <a:pt x="1" y="4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1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4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48" name="Freeform 56" title=""/>
            <p:cNvSpPr/>
            <p:nvPr/>
          </p:nvSpPr>
          <p:spPr>
            <a:xfrm>
              <a:off x="3990" y="965"/>
              <a:ext cx="5" cy="3"/>
            </a:xfrm>
            <a:custGeom>
              <a:cxnLst>
                <a:cxn ang="0">
                  <a:pos x="0" y="12"/>
                </a:cxn>
                <a:cxn ang="0">
                  <a:pos x="8" y="12"/>
                </a:cxn>
                <a:cxn ang="0">
                  <a:pos x="22" y="12"/>
                </a:cxn>
                <a:cxn ang="0">
                  <a:pos x="22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12"/>
                </a:cxn>
              </a:cxnLst>
              <a:rect l="l" t="t" r="r" b="b"/>
              <a:pathLst>
                <a:path w="3" h="2">
                  <a:moveTo>
                    <a:pt x="0" y="2"/>
                  </a:moveTo>
                  <a:cubicBezTo>
                    <a:pt x="0" y="2"/>
                    <a:pt x="1" y="2"/>
                    <a:pt x="1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49" name="Freeform 57" title=""/>
            <p:cNvSpPr/>
            <p:nvPr/>
          </p:nvSpPr>
          <p:spPr>
            <a:xfrm>
              <a:off x="3995" y="946"/>
              <a:ext cx="5" cy="8"/>
            </a:xfrm>
            <a:custGeom>
              <a:cxnLst>
                <a:cxn ang="0">
                  <a:pos x="8" y="21"/>
                </a:cxn>
                <a:cxn ang="0">
                  <a:pos x="22" y="21"/>
                </a:cxn>
                <a:cxn ang="0">
                  <a:pos x="22" y="8"/>
                </a:cxn>
                <a:cxn ang="0">
                  <a:pos x="22" y="0"/>
                </a:cxn>
                <a:cxn ang="0">
                  <a:pos x="8" y="0"/>
                </a:cxn>
                <a:cxn ang="0">
                  <a:pos x="8" y="8"/>
                </a:cxn>
                <a:cxn ang="0">
                  <a:pos x="0" y="8"/>
                </a:cxn>
                <a:cxn ang="0">
                  <a:pos x="0" y="21"/>
                </a:cxn>
                <a:cxn ang="0">
                  <a:pos x="0" y="34"/>
                </a:cxn>
                <a:cxn ang="0">
                  <a:pos x="8" y="34"/>
                </a:cxn>
                <a:cxn ang="0">
                  <a:pos x="8" y="21"/>
                </a:cxn>
              </a:cxnLst>
              <a:rect l="l" t="t" r="r" b="b"/>
              <a:pathLst>
                <a:path w="3" h="5">
                  <a:moveTo>
                    <a:pt x="1" y="3"/>
                  </a:moveTo>
                  <a:cubicBezTo>
                    <a:pt x="2" y="3"/>
                    <a:pt x="2" y="3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5"/>
                    <a:pt x="1" y="5"/>
                    <a:pt x="1" y="5"/>
                  </a:cubicBezTo>
                  <a:cubicBezTo>
                    <a:pt x="1" y="4"/>
                    <a:pt x="1" y="4"/>
                    <a:pt x="1" y="3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50" name="Freeform 58" title=""/>
            <p:cNvSpPr/>
            <p:nvPr/>
          </p:nvSpPr>
          <p:spPr>
            <a:xfrm>
              <a:off x="4000" y="878"/>
              <a:ext cx="2" cy="5"/>
            </a:xfrm>
            <a:custGeom>
              <a:cxnLst>
                <a:cxn ang="0">
                  <a:pos x="16" y="13"/>
                </a:cxn>
                <a:cxn ang="0">
                  <a:pos x="16" y="0"/>
                </a:cxn>
                <a:cxn ang="0">
                  <a:pos x="0" y="0"/>
                </a:cxn>
                <a:cxn ang="0">
                  <a:pos x="0" y="13"/>
                </a:cxn>
                <a:cxn ang="0">
                  <a:pos x="0" y="22"/>
                </a:cxn>
                <a:cxn ang="0">
                  <a:pos x="16" y="22"/>
                </a:cxn>
                <a:cxn ang="0">
                  <a:pos x="16" y="13"/>
                </a:cxn>
              </a:cxnLst>
              <a:rect l="l" t="t" r="r" b="b"/>
              <a:pathLst>
                <a:path w="1" h="3">
                  <a:moveTo>
                    <a:pt x="1" y="2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51" name="Freeform 59" title=""/>
            <p:cNvSpPr/>
            <p:nvPr/>
          </p:nvSpPr>
          <p:spPr>
            <a:xfrm>
              <a:off x="3793" y="873"/>
              <a:ext cx="9" cy="5"/>
            </a:xfrm>
            <a:custGeom>
              <a:cxnLst>
                <a:cxn ang="0">
                  <a:pos x="23" y="22"/>
                </a:cxn>
                <a:cxn ang="0">
                  <a:pos x="29" y="22"/>
                </a:cxn>
                <a:cxn ang="0">
                  <a:pos x="29" y="13"/>
                </a:cxn>
                <a:cxn ang="0">
                  <a:pos x="52" y="13"/>
                </a:cxn>
                <a:cxn ang="0">
                  <a:pos x="52" y="0"/>
                </a:cxn>
                <a:cxn ang="0">
                  <a:pos x="41" y="0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3" y="22"/>
                </a:cxn>
              </a:cxnLst>
              <a:rect l="l" t="t" r="r" b="b"/>
              <a:pathLst>
                <a:path w="5" h="3">
                  <a:moveTo>
                    <a:pt x="2" y="3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4" y="2"/>
                    <a:pt x="4" y="2"/>
                    <a:pt x="5" y="2"/>
                  </a:cubicBezTo>
                  <a:cubicBezTo>
                    <a:pt x="5" y="1"/>
                    <a:pt x="5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1"/>
                    <a:pt x="1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52" name="Freeform 60" title=""/>
            <p:cNvSpPr/>
            <p:nvPr/>
          </p:nvSpPr>
          <p:spPr>
            <a:xfrm>
              <a:off x="3789" y="970"/>
              <a:ext cx="4" cy="4"/>
            </a:xfrm>
            <a:custGeom>
              <a:cxnLst>
                <a:cxn ang="0">
                  <a:pos x="32" y="0"/>
                </a:cxn>
                <a:cxn ang="0">
                  <a:pos x="0" y="0"/>
                </a:cxn>
                <a:cxn ang="0">
                  <a:pos x="0" y="32"/>
                </a:cxn>
                <a:cxn ang="0">
                  <a:pos x="32" y="32"/>
                </a:cxn>
                <a:cxn ang="0">
                  <a:pos x="32" y="0"/>
                </a:cxn>
              </a:cxnLst>
              <a:rect l="l" t="t" r="r" b="b"/>
              <a:pathLst>
                <a:path w="2" h="2">
                  <a:moveTo>
                    <a:pt x="2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1"/>
                    <a:pt x="2" y="1"/>
                    <a:pt x="2" y="0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53" name="Freeform 61" title=""/>
            <p:cNvSpPr/>
            <p:nvPr/>
          </p:nvSpPr>
          <p:spPr>
            <a:xfrm>
              <a:off x="3796" y="970"/>
              <a:ext cx="2" cy="7"/>
            </a:xfrm>
            <a:custGeom>
              <a:cxnLst>
                <a:cxn ang="0">
                  <a:pos x="16" y="0"/>
                </a:cxn>
                <a:cxn ang="0">
                  <a:pos x="0" y="0"/>
                </a:cxn>
                <a:cxn ang="0">
                  <a:pos x="0" y="21"/>
                </a:cxn>
                <a:cxn ang="0">
                  <a:pos x="0" y="37"/>
                </a:cxn>
                <a:cxn ang="0">
                  <a:pos x="16" y="37"/>
                </a:cxn>
                <a:cxn ang="0">
                  <a:pos x="16" y="21"/>
                </a:cxn>
                <a:cxn ang="0">
                  <a:pos x="16" y="0"/>
                </a:cxn>
              </a:cxnLst>
              <a:rect l="l" t="t" r="r" b="b"/>
              <a:pathLst>
                <a:path w="1" h="4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1" y="3"/>
                    <a:pt x="1" y="2"/>
                    <a:pt x="1" y="2"/>
                  </a:cubicBezTo>
                  <a:cubicBezTo>
                    <a:pt x="1" y="1"/>
                    <a:pt x="1" y="1"/>
                    <a:pt x="1" y="0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54" name="Freeform 62" title=""/>
            <p:cNvSpPr/>
            <p:nvPr/>
          </p:nvSpPr>
          <p:spPr>
            <a:xfrm>
              <a:off x="3946" y="869"/>
              <a:ext cx="5" cy="7"/>
            </a:xfrm>
            <a:custGeom>
              <a:cxnLst>
                <a:cxn ang="0">
                  <a:pos x="0" y="37"/>
                </a:cxn>
                <a:cxn ang="0">
                  <a:pos x="8" y="37"/>
                </a:cxn>
                <a:cxn ang="0">
                  <a:pos x="8" y="21"/>
                </a:cxn>
                <a:cxn ang="0">
                  <a:pos x="22" y="21"/>
                </a:cxn>
                <a:cxn ang="0">
                  <a:pos x="22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21"/>
                </a:cxn>
                <a:cxn ang="0">
                  <a:pos x="0" y="37"/>
                </a:cxn>
              </a:cxnLst>
              <a:rect l="l" t="t" r="r" b="b"/>
              <a:pathLst>
                <a:path w="3" h="4">
                  <a:moveTo>
                    <a:pt x="0" y="4"/>
                  </a:moveTo>
                  <a:cubicBezTo>
                    <a:pt x="0" y="4"/>
                    <a:pt x="1" y="4"/>
                    <a:pt x="1" y="4"/>
                  </a:cubicBezTo>
                  <a:cubicBezTo>
                    <a:pt x="1" y="3"/>
                    <a:pt x="1" y="2"/>
                    <a:pt x="1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4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55" name="Freeform 63" title=""/>
            <p:cNvSpPr/>
            <p:nvPr/>
          </p:nvSpPr>
          <p:spPr>
            <a:xfrm>
              <a:off x="3822" y="873"/>
              <a:ext cx="4" cy="3"/>
            </a:xfrm>
            <a:custGeom>
              <a:cxnLst>
                <a:cxn ang="0">
                  <a:pos x="32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32" y="12"/>
                </a:cxn>
                <a:cxn ang="0">
                  <a:pos x="32" y="0"/>
                </a:cxn>
              </a:cxnLst>
              <a:rect l="l" t="t" r="r" b="b"/>
              <a:pathLst>
                <a:path w="2" h="2">
                  <a:moveTo>
                    <a:pt x="2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1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56" name="Freeform 64" title=""/>
            <p:cNvSpPr/>
            <p:nvPr/>
          </p:nvSpPr>
          <p:spPr>
            <a:xfrm>
              <a:off x="3802" y="866"/>
              <a:ext cx="20" cy="21"/>
            </a:xfrm>
            <a:custGeom>
              <a:cxnLst>
                <a:cxn ang="0">
                  <a:pos x="8" y="37"/>
                </a:cxn>
                <a:cxn ang="0">
                  <a:pos x="8" y="58"/>
                </a:cxn>
                <a:cxn ang="0">
                  <a:pos x="22" y="58"/>
                </a:cxn>
                <a:cxn ang="0">
                  <a:pos x="22" y="65"/>
                </a:cxn>
                <a:cxn ang="0">
                  <a:pos x="8" y="65"/>
                </a:cxn>
                <a:cxn ang="0">
                  <a:pos x="0" y="65"/>
                </a:cxn>
                <a:cxn ang="0">
                  <a:pos x="0" y="86"/>
                </a:cxn>
                <a:cxn ang="0">
                  <a:pos x="0" y="98"/>
                </a:cxn>
                <a:cxn ang="0">
                  <a:pos x="8" y="98"/>
                </a:cxn>
                <a:cxn ang="0">
                  <a:pos x="22" y="98"/>
                </a:cxn>
                <a:cxn ang="0">
                  <a:pos x="22" y="114"/>
                </a:cxn>
                <a:cxn ang="0">
                  <a:pos x="33" y="114"/>
                </a:cxn>
                <a:cxn ang="0">
                  <a:pos x="47" y="114"/>
                </a:cxn>
                <a:cxn ang="0">
                  <a:pos x="47" y="98"/>
                </a:cxn>
                <a:cxn ang="0">
                  <a:pos x="55" y="98"/>
                </a:cxn>
                <a:cxn ang="0">
                  <a:pos x="70" y="98"/>
                </a:cxn>
                <a:cxn ang="0">
                  <a:pos x="70" y="86"/>
                </a:cxn>
                <a:cxn ang="0">
                  <a:pos x="83" y="86"/>
                </a:cxn>
                <a:cxn ang="0">
                  <a:pos x="83" y="65"/>
                </a:cxn>
                <a:cxn ang="0">
                  <a:pos x="92" y="65"/>
                </a:cxn>
                <a:cxn ang="0">
                  <a:pos x="92" y="58"/>
                </a:cxn>
                <a:cxn ang="0">
                  <a:pos x="83" y="58"/>
                </a:cxn>
                <a:cxn ang="0">
                  <a:pos x="70" y="58"/>
                </a:cxn>
                <a:cxn ang="0">
                  <a:pos x="55" y="58"/>
                </a:cxn>
                <a:cxn ang="0">
                  <a:pos x="55" y="37"/>
                </a:cxn>
                <a:cxn ang="0">
                  <a:pos x="47" y="37"/>
                </a:cxn>
                <a:cxn ang="0">
                  <a:pos x="33" y="37"/>
                </a:cxn>
                <a:cxn ang="0">
                  <a:pos x="33" y="21"/>
                </a:cxn>
                <a:cxn ang="0">
                  <a:pos x="22" y="21"/>
                </a:cxn>
                <a:cxn ang="0">
                  <a:pos x="22" y="12"/>
                </a:cxn>
                <a:cxn ang="0">
                  <a:pos x="22" y="0"/>
                </a:cxn>
                <a:cxn ang="0">
                  <a:pos x="8" y="21"/>
                </a:cxn>
                <a:cxn ang="0">
                  <a:pos x="8" y="21"/>
                </a:cxn>
                <a:cxn ang="0">
                  <a:pos x="8" y="37"/>
                </a:cxn>
              </a:cxnLst>
              <a:rect l="l" t="t" r="r" b="b"/>
              <a:pathLst>
                <a:path w="12" h="12">
                  <a:moveTo>
                    <a:pt x="1" y="4"/>
                  </a:moveTo>
                  <a:cubicBezTo>
                    <a:pt x="1" y="4"/>
                    <a:pt x="1" y="5"/>
                    <a:pt x="1" y="6"/>
                  </a:cubicBezTo>
                  <a:cubicBezTo>
                    <a:pt x="2" y="6"/>
                    <a:pt x="2" y="6"/>
                    <a:pt x="3" y="6"/>
                  </a:cubicBezTo>
                  <a:cubicBezTo>
                    <a:pt x="3" y="6"/>
                    <a:pt x="3" y="7"/>
                    <a:pt x="3" y="7"/>
                  </a:cubicBezTo>
                  <a:cubicBezTo>
                    <a:pt x="2" y="7"/>
                    <a:pt x="2" y="7"/>
                    <a:pt x="1" y="7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8"/>
                    <a:pt x="0" y="8"/>
                    <a:pt x="0" y="9"/>
                  </a:cubicBezTo>
                  <a:cubicBezTo>
                    <a:pt x="0" y="9"/>
                    <a:pt x="0" y="10"/>
                    <a:pt x="0" y="10"/>
                  </a:cubicBezTo>
                  <a:cubicBezTo>
                    <a:pt x="0" y="10"/>
                    <a:pt x="1" y="10"/>
                    <a:pt x="1" y="10"/>
                  </a:cubicBezTo>
                  <a:cubicBezTo>
                    <a:pt x="2" y="10"/>
                    <a:pt x="2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3" y="12"/>
                    <a:pt x="4" y="12"/>
                    <a:pt x="4" y="12"/>
                  </a:cubicBezTo>
                  <a:cubicBezTo>
                    <a:pt x="5" y="12"/>
                    <a:pt x="5" y="12"/>
                    <a:pt x="6" y="12"/>
                  </a:cubicBezTo>
                  <a:cubicBezTo>
                    <a:pt x="6" y="11"/>
                    <a:pt x="6" y="11"/>
                    <a:pt x="6" y="10"/>
                  </a:cubicBezTo>
                  <a:cubicBezTo>
                    <a:pt x="6" y="10"/>
                    <a:pt x="7" y="10"/>
                    <a:pt x="7" y="10"/>
                  </a:cubicBezTo>
                  <a:cubicBezTo>
                    <a:pt x="8" y="10"/>
                    <a:pt x="8" y="10"/>
                    <a:pt x="9" y="10"/>
                  </a:cubicBezTo>
                  <a:cubicBezTo>
                    <a:pt x="9" y="10"/>
                    <a:pt x="9" y="9"/>
                    <a:pt x="9" y="9"/>
                  </a:cubicBezTo>
                  <a:cubicBezTo>
                    <a:pt x="10" y="9"/>
                    <a:pt x="10" y="9"/>
                    <a:pt x="11" y="9"/>
                  </a:cubicBezTo>
                  <a:cubicBezTo>
                    <a:pt x="11" y="8"/>
                    <a:pt x="11" y="8"/>
                    <a:pt x="11" y="7"/>
                  </a:cubicBezTo>
                  <a:cubicBezTo>
                    <a:pt x="11" y="7"/>
                    <a:pt x="12" y="7"/>
                    <a:pt x="12" y="7"/>
                  </a:cubicBezTo>
                  <a:cubicBezTo>
                    <a:pt x="12" y="7"/>
                    <a:pt x="12" y="6"/>
                    <a:pt x="12" y="6"/>
                  </a:cubicBezTo>
                  <a:cubicBezTo>
                    <a:pt x="12" y="6"/>
                    <a:pt x="11" y="6"/>
                    <a:pt x="11" y="6"/>
                  </a:cubicBezTo>
                  <a:cubicBezTo>
                    <a:pt x="10" y="6"/>
                    <a:pt x="10" y="6"/>
                    <a:pt x="9" y="6"/>
                  </a:cubicBezTo>
                  <a:cubicBezTo>
                    <a:pt x="8" y="6"/>
                    <a:pt x="8" y="6"/>
                    <a:pt x="7" y="6"/>
                  </a:cubicBezTo>
                  <a:cubicBezTo>
                    <a:pt x="7" y="5"/>
                    <a:pt x="7" y="4"/>
                    <a:pt x="7" y="4"/>
                  </a:cubicBezTo>
                  <a:cubicBezTo>
                    <a:pt x="7" y="4"/>
                    <a:pt x="6" y="4"/>
                    <a:pt x="6" y="4"/>
                  </a:cubicBezTo>
                  <a:cubicBezTo>
                    <a:pt x="5" y="4"/>
                    <a:pt x="5" y="4"/>
                    <a:pt x="4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2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4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57" name="Freeform 65" title=""/>
            <p:cNvSpPr/>
            <p:nvPr/>
          </p:nvSpPr>
          <p:spPr>
            <a:xfrm>
              <a:off x="3904" y="951"/>
              <a:ext cx="4" cy="5"/>
            </a:xfrm>
            <a:custGeom>
              <a:cxnLst>
                <a:cxn ang="0">
                  <a:pos x="32" y="13"/>
                </a:cxn>
                <a:cxn ang="0">
                  <a:pos x="32" y="0"/>
                </a:cxn>
                <a:cxn ang="0">
                  <a:pos x="0" y="0"/>
                </a:cxn>
                <a:cxn ang="0">
                  <a:pos x="0" y="13"/>
                </a:cxn>
                <a:cxn ang="0">
                  <a:pos x="0" y="22"/>
                </a:cxn>
                <a:cxn ang="0">
                  <a:pos x="32" y="22"/>
                </a:cxn>
                <a:cxn ang="0">
                  <a:pos x="32" y="13"/>
                </a:cxn>
              </a:cxnLst>
              <a:rect l="l" t="t" r="r" b="b"/>
              <a:pathLst>
                <a:path w="2" h="3">
                  <a:moveTo>
                    <a:pt x="2" y="2"/>
                  </a:moveTo>
                  <a:cubicBezTo>
                    <a:pt x="2" y="1"/>
                    <a:pt x="2" y="1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58" name="Freeform 66" title=""/>
            <p:cNvSpPr/>
            <p:nvPr/>
          </p:nvSpPr>
          <p:spPr>
            <a:xfrm>
              <a:off x="3986" y="878"/>
              <a:ext cx="4" cy="3"/>
            </a:xfrm>
            <a:custGeom>
              <a:cxnLst>
                <a:cxn ang="0">
                  <a:pos x="32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32" y="12"/>
                </a:cxn>
                <a:cxn ang="0">
                  <a:pos x="32" y="0"/>
                </a:cxn>
              </a:cxnLst>
              <a:rect l="l" t="t" r="r" b="b"/>
              <a:pathLst>
                <a:path w="2" h="2">
                  <a:moveTo>
                    <a:pt x="2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1"/>
                    <a:pt x="2" y="1"/>
                    <a:pt x="2" y="0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59" name="Freeform 67" title=""/>
            <p:cNvSpPr/>
            <p:nvPr/>
          </p:nvSpPr>
          <p:spPr>
            <a:xfrm>
              <a:off x="4010" y="923"/>
              <a:ext cx="6" cy="5"/>
            </a:xfrm>
            <a:custGeom>
              <a:cxnLst>
                <a:cxn ang="0">
                  <a:pos x="32" y="13"/>
                </a:cxn>
                <a:cxn ang="0">
                  <a:pos x="32" y="0"/>
                </a:cxn>
                <a:cxn ang="0">
                  <a:pos x="0" y="0"/>
                </a:cxn>
                <a:cxn ang="0">
                  <a:pos x="0" y="13"/>
                </a:cxn>
                <a:cxn ang="0">
                  <a:pos x="0" y="22"/>
                </a:cxn>
                <a:cxn ang="0">
                  <a:pos x="32" y="22"/>
                </a:cxn>
                <a:cxn ang="0">
                  <a:pos x="48" y="22"/>
                </a:cxn>
                <a:cxn ang="0">
                  <a:pos x="48" y="13"/>
                </a:cxn>
                <a:cxn ang="0">
                  <a:pos x="32" y="13"/>
                </a:cxn>
              </a:cxnLst>
              <a:rect l="l" t="t" r="r" b="b"/>
              <a:pathLst>
                <a:path w="3" h="3">
                  <a:moveTo>
                    <a:pt x="2" y="2"/>
                  </a:move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60" name="Freeform 68" title=""/>
            <p:cNvSpPr/>
            <p:nvPr/>
          </p:nvSpPr>
          <p:spPr>
            <a:xfrm>
              <a:off x="3784" y="892"/>
              <a:ext cx="4" cy="3"/>
            </a:xfrm>
            <a:custGeom>
              <a:cxnLst>
                <a:cxn ang="0">
                  <a:pos x="0" y="12"/>
                </a:cxn>
                <a:cxn ang="0">
                  <a:pos x="32" y="12"/>
                </a:cxn>
                <a:cxn ang="0">
                  <a:pos x="32" y="0"/>
                </a:cxn>
                <a:cxn ang="0">
                  <a:pos x="0" y="0"/>
                </a:cxn>
                <a:cxn ang="0">
                  <a:pos x="0" y="12"/>
                </a:cxn>
              </a:cxnLst>
              <a:rect l="l" t="t" r="r" b="b"/>
              <a:pathLst>
                <a:path w="2" h="2">
                  <a:moveTo>
                    <a:pt x="0" y="2"/>
                  </a:moveTo>
                  <a:cubicBezTo>
                    <a:pt x="1" y="2"/>
                    <a:pt x="1" y="2"/>
                    <a:pt x="2" y="2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61" name="Freeform 69" title=""/>
            <p:cNvSpPr/>
            <p:nvPr/>
          </p:nvSpPr>
          <p:spPr>
            <a:xfrm>
              <a:off x="4294" y="1203"/>
              <a:ext cx="2" cy="4"/>
            </a:xfrm>
            <a:custGeom>
              <a:cxnLst>
                <a:cxn ang="0">
                  <a:pos x="0" y="32"/>
                </a:cxn>
                <a:cxn ang="0">
                  <a:pos x="16" y="32"/>
                </a:cxn>
                <a:cxn ang="0">
                  <a:pos x="16" y="0"/>
                </a:cxn>
                <a:cxn ang="0">
                  <a:pos x="0" y="0"/>
                </a:cxn>
                <a:cxn ang="0">
                  <a:pos x="0" y="32"/>
                </a:cxn>
              </a:cxnLst>
              <a:rect l="l" t="t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1" y="2"/>
                    <a:pt x="1" y="2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62" name="Freeform 70" title=""/>
            <p:cNvSpPr/>
            <p:nvPr/>
          </p:nvSpPr>
          <p:spPr>
            <a:xfrm>
              <a:off x="4294" y="942"/>
              <a:ext cx="2" cy="4"/>
            </a:xfrm>
            <a:custGeom>
              <a:cxnLst>
                <a:cxn ang="0">
                  <a:pos x="0" y="32"/>
                </a:cxn>
                <a:cxn ang="0">
                  <a:pos x="16" y="32"/>
                </a:cxn>
                <a:cxn ang="0">
                  <a:pos x="16" y="0"/>
                </a:cxn>
                <a:cxn ang="0">
                  <a:pos x="0" y="0"/>
                </a:cxn>
                <a:cxn ang="0">
                  <a:pos x="0" y="32"/>
                </a:cxn>
              </a:cxnLst>
              <a:rect l="l" t="t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1" y="2"/>
                    <a:pt x="1" y="2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63" name="Freeform 71" title=""/>
            <p:cNvSpPr/>
            <p:nvPr/>
          </p:nvSpPr>
          <p:spPr>
            <a:xfrm>
              <a:off x="3763" y="880"/>
              <a:ext cx="39" cy="40"/>
            </a:xfrm>
            <a:custGeom>
              <a:cxnLst>
                <a:cxn ang="0">
                  <a:pos x="28" y="136"/>
                </a:cxn>
                <a:cxn ang="0">
                  <a:pos x="28" y="111"/>
                </a:cxn>
                <a:cxn ang="0">
                  <a:pos x="62" y="111"/>
                </a:cxn>
                <a:cxn ang="0">
                  <a:pos x="89" y="111"/>
                </a:cxn>
                <a:cxn ang="0">
                  <a:pos x="110" y="127"/>
                </a:cxn>
                <a:cxn ang="0">
                  <a:pos x="89" y="136"/>
                </a:cxn>
                <a:cxn ang="0">
                  <a:pos x="78" y="157"/>
                </a:cxn>
                <a:cxn ang="0">
                  <a:pos x="78" y="184"/>
                </a:cxn>
                <a:cxn ang="0">
                  <a:pos x="78" y="212"/>
                </a:cxn>
                <a:cxn ang="0">
                  <a:pos x="110" y="212"/>
                </a:cxn>
                <a:cxn ang="0">
                  <a:pos x="110" y="184"/>
                </a:cxn>
                <a:cxn ang="0">
                  <a:pos x="110" y="157"/>
                </a:cxn>
                <a:cxn ang="0">
                  <a:pos x="117" y="136"/>
                </a:cxn>
                <a:cxn ang="0">
                  <a:pos x="138" y="127"/>
                </a:cxn>
                <a:cxn ang="0">
                  <a:pos x="167" y="127"/>
                </a:cxn>
                <a:cxn ang="0">
                  <a:pos x="188" y="136"/>
                </a:cxn>
                <a:cxn ang="0">
                  <a:pos x="216" y="136"/>
                </a:cxn>
                <a:cxn ang="0">
                  <a:pos x="195" y="127"/>
                </a:cxn>
                <a:cxn ang="0">
                  <a:pos x="195" y="90"/>
                </a:cxn>
                <a:cxn ang="0">
                  <a:pos x="195" y="64"/>
                </a:cxn>
                <a:cxn ang="0">
                  <a:pos x="188" y="49"/>
                </a:cxn>
                <a:cxn ang="0">
                  <a:pos x="167" y="37"/>
                </a:cxn>
                <a:cxn ang="0">
                  <a:pos x="151" y="16"/>
                </a:cxn>
                <a:cxn ang="0">
                  <a:pos x="151" y="0"/>
                </a:cxn>
                <a:cxn ang="0">
                  <a:pos x="138" y="16"/>
                </a:cxn>
                <a:cxn ang="0">
                  <a:pos x="138" y="49"/>
                </a:cxn>
                <a:cxn ang="0">
                  <a:pos x="151" y="64"/>
                </a:cxn>
                <a:cxn ang="0">
                  <a:pos x="167" y="85"/>
                </a:cxn>
                <a:cxn ang="0">
                  <a:pos x="188" y="90"/>
                </a:cxn>
                <a:cxn ang="0">
                  <a:pos x="167" y="111"/>
                </a:cxn>
                <a:cxn ang="0">
                  <a:pos x="138" y="111"/>
                </a:cxn>
                <a:cxn ang="0">
                  <a:pos x="117" y="90"/>
                </a:cxn>
                <a:cxn ang="0">
                  <a:pos x="110" y="85"/>
                </a:cxn>
                <a:cxn ang="0">
                  <a:pos x="89" y="90"/>
                </a:cxn>
                <a:cxn ang="0">
                  <a:pos x="78" y="85"/>
                </a:cxn>
                <a:cxn ang="0">
                  <a:pos x="0" y="136"/>
                </a:cxn>
                <a:cxn ang="0">
                  <a:pos x="12" y="136"/>
                </a:cxn>
              </a:cxnLst>
              <a:rect l="l" t="t" r="r" b="b"/>
              <a:pathLst>
                <a:path w="22" h="23">
                  <a:moveTo>
                    <a:pt x="1" y="15"/>
                  </a:moveTo>
                  <a:cubicBezTo>
                    <a:pt x="2" y="15"/>
                    <a:pt x="2" y="15"/>
                    <a:pt x="3" y="15"/>
                  </a:cubicBezTo>
                  <a:cubicBezTo>
                    <a:pt x="3" y="15"/>
                    <a:pt x="3" y="14"/>
                    <a:pt x="3" y="14"/>
                  </a:cubicBezTo>
                  <a:cubicBezTo>
                    <a:pt x="3" y="13"/>
                    <a:pt x="3" y="13"/>
                    <a:pt x="3" y="12"/>
                  </a:cubicBezTo>
                  <a:cubicBezTo>
                    <a:pt x="3" y="12"/>
                    <a:pt x="4" y="12"/>
                    <a:pt x="5" y="12"/>
                  </a:cubicBezTo>
                  <a:cubicBezTo>
                    <a:pt x="5" y="12"/>
                    <a:pt x="6" y="12"/>
                    <a:pt x="6" y="12"/>
                  </a:cubicBezTo>
                  <a:cubicBezTo>
                    <a:pt x="7" y="12"/>
                    <a:pt x="7" y="12"/>
                    <a:pt x="8" y="12"/>
                  </a:cubicBezTo>
                  <a:cubicBezTo>
                    <a:pt x="8" y="12"/>
                    <a:pt x="9" y="12"/>
                    <a:pt x="9" y="12"/>
                  </a:cubicBezTo>
                  <a:cubicBezTo>
                    <a:pt x="9" y="13"/>
                    <a:pt x="9" y="13"/>
                    <a:pt x="9" y="14"/>
                  </a:cubicBezTo>
                  <a:cubicBezTo>
                    <a:pt x="10" y="14"/>
                    <a:pt x="10" y="14"/>
                    <a:pt x="11" y="14"/>
                  </a:cubicBezTo>
                  <a:cubicBezTo>
                    <a:pt x="11" y="14"/>
                    <a:pt x="11" y="15"/>
                    <a:pt x="11" y="15"/>
                  </a:cubicBezTo>
                  <a:cubicBezTo>
                    <a:pt x="10" y="15"/>
                    <a:pt x="10" y="15"/>
                    <a:pt x="9" y="15"/>
                  </a:cubicBezTo>
                  <a:cubicBezTo>
                    <a:pt x="9" y="16"/>
                    <a:pt x="9" y="16"/>
                    <a:pt x="9" y="17"/>
                  </a:cubicBezTo>
                  <a:cubicBezTo>
                    <a:pt x="9" y="17"/>
                    <a:pt x="8" y="17"/>
                    <a:pt x="8" y="17"/>
                  </a:cubicBezTo>
                  <a:cubicBezTo>
                    <a:pt x="8" y="17"/>
                    <a:pt x="8" y="18"/>
                    <a:pt x="8" y="18"/>
                  </a:cubicBezTo>
                  <a:cubicBezTo>
                    <a:pt x="8" y="19"/>
                    <a:pt x="8" y="19"/>
                    <a:pt x="8" y="20"/>
                  </a:cubicBezTo>
                  <a:cubicBezTo>
                    <a:pt x="8" y="21"/>
                    <a:pt x="8" y="21"/>
                    <a:pt x="8" y="22"/>
                  </a:cubicBezTo>
                  <a:cubicBezTo>
                    <a:pt x="8" y="22"/>
                    <a:pt x="8" y="23"/>
                    <a:pt x="8" y="23"/>
                  </a:cubicBezTo>
                  <a:cubicBezTo>
                    <a:pt x="8" y="23"/>
                    <a:pt x="9" y="23"/>
                    <a:pt x="9" y="23"/>
                  </a:cubicBezTo>
                  <a:cubicBezTo>
                    <a:pt x="10" y="23"/>
                    <a:pt x="10" y="23"/>
                    <a:pt x="11" y="23"/>
                  </a:cubicBezTo>
                  <a:cubicBezTo>
                    <a:pt x="11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0"/>
                  </a:cubicBezTo>
                  <a:cubicBezTo>
                    <a:pt x="11" y="19"/>
                    <a:pt x="11" y="19"/>
                    <a:pt x="11" y="18"/>
                  </a:cubicBezTo>
                  <a:cubicBezTo>
                    <a:pt x="11" y="18"/>
                    <a:pt x="11" y="17"/>
                    <a:pt x="11" y="17"/>
                  </a:cubicBezTo>
                  <a:cubicBezTo>
                    <a:pt x="11" y="17"/>
                    <a:pt x="12" y="17"/>
                    <a:pt x="12" y="17"/>
                  </a:cubicBezTo>
                  <a:cubicBezTo>
                    <a:pt x="12" y="16"/>
                    <a:pt x="12" y="16"/>
                    <a:pt x="12" y="15"/>
                  </a:cubicBezTo>
                  <a:cubicBezTo>
                    <a:pt x="12" y="15"/>
                    <a:pt x="12" y="14"/>
                    <a:pt x="12" y="14"/>
                  </a:cubicBezTo>
                  <a:cubicBezTo>
                    <a:pt x="13" y="14"/>
                    <a:pt x="13" y="14"/>
                    <a:pt x="14" y="14"/>
                  </a:cubicBezTo>
                  <a:cubicBezTo>
                    <a:pt x="14" y="14"/>
                    <a:pt x="15" y="14"/>
                    <a:pt x="15" y="14"/>
                  </a:cubicBezTo>
                  <a:cubicBezTo>
                    <a:pt x="16" y="14"/>
                    <a:pt x="16" y="14"/>
                    <a:pt x="17" y="14"/>
                  </a:cubicBezTo>
                  <a:cubicBezTo>
                    <a:pt x="17" y="14"/>
                    <a:pt x="17" y="15"/>
                    <a:pt x="17" y="15"/>
                  </a:cubicBezTo>
                  <a:cubicBezTo>
                    <a:pt x="17" y="15"/>
                    <a:pt x="18" y="15"/>
                    <a:pt x="19" y="15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5"/>
                    <a:pt x="22" y="15"/>
                  </a:cubicBezTo>
                  <a:cubicBezTo>
                    <a:pt x="22" y="15"/>
                    <a:pt x="22" y="14"/>
                    <a:pt x="22" y="14"/>
                  </a:cubicBezTo>
                  <a:cubicBezTo>
                    <a:pt x="21" y="14"/>
                    <a:pt x="21" y="14"/>
                    <a:pt x="20" y="14"/>
                  </a:cubicBezTo>
                  <a:cubicBezTo>
                    <a:pt x="20" y="13"/>
                    <a:pt x="20" y="13"/>
                    <a:pt x="20" y="12"/>
                  </a:cubicBezTo>
                  <a:cubicBezTo>
                    <a:pt x="20" y="11"/>
                    <a:pt x="20" y="11"/>
                    <a:pt x="20" y="10"/>
                  </a:cubicBezTo>
                  <a:cubicBezTo>
                    <a:pt x="20" y="10"/>
                    <a:pt x="20" y="9"/>
                    <a:pt x="20" y="9"/>
                  </a:cubicBezTo>
                  <a:cubicBezTo>
                    <a:pt x="20" y="8"/>
                    <a:pt x="20" y="8"/>
                    <a:pt x="20" y="7"/>
                  </a:cubicBezTo>
                  <a:cubicBezTo>
                    <a:pt x="20" y="7"/>
                    <a:pt x="20" y="6"/>
                    <a:pt x="20" y="5"/>
                  </a:cubicBezTo>
                  <a:cubicBezTo>
                    <a:pt x="20" y="5"/>
                    <a:pt x="19" y="5"/>
                    <a:pt x="19" y="5"/>
                  </a:cubicBezTo>
                  <a:cubicBezTo>
                    <a:pt x="18" y="5"/>
                    <a:pt x="17" y="5"/>
                    <a:pt x="17" y="5"/>
                  </a:cubicBezTo>
                  <a:cubicBezTo>
                    <a:pt x="17" y="5"/>
                    <a:pt x="17" y="4"/>
                    <a:pt x="17" y="4"/>
                  </a:cubicBezTo>
                  <a:cubicBezTo>
                    <a:pt x="17" y="3"/>
                    <a:pt x="17" y="3"/>
                    <a:pt x="17" y="2"/>
                  </a:cubicBezTo>
                  <a:cubicBezTo>
                    <a:pt x="16" y="2"/>
                    <a:pt x="16" y="2"/>
                    <a:pt x="15" y="2"/>
                  </a:cubicBezTo>
                  <a:cubicBezTo>
                    <a:pt x="15" y="2"/>
                    <a:pt x="15" y="1"/>
                    <a:pt x="15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1"/>
                    <a:pt x="14" y="1"/>
                    <a:pt x="14" y="1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3"/>
                    <a:pt x="14" y="3"/>
                    <a:pt x="14" y="4"/>
                  </a:cubicBezTo>
                  <a:cubicBezTo>
                    <a:pt x="14" y="4"/>
                    <a:pt x="14" y="5"/>
                    <a:pt x="14" y="5"/>
                  </a:cubicBezTo>
                  <a:cubicBezTo>
                    <a:pt x="14" y="6"/>
                    <a:pt x="14" y="7"/>
                    <a:pt x="14" y="7"/>
                  </a:cubicBezTo>
                  <a:cubicBezTo>
                    <a:pt x="14" y="7"/>
                    <a:pt x="15" y="7"/>
                    <a:pt x="15" y="7"/>
                  </a:cubicBezTo>
                  <a:cubicBezTo>
                    <a:pt x="16" y="7"/>
                    <a:pt x="16" y="7"/>
                    <a:pt x="17" y="7"/>
                  </a:cubicBezTo>
                  <a:cubicBezTo>
                    <a:pt x="17" y="8"/>
                    <a:pt x="17" y="8"/>
                    <a:pt x="17" y="9"/>
                  </a:cubicBezTo>
                  <a:cubicBezTo>
                    <a:pt x="17" y="9"/>
                    <a:pt x="18" y="9"/>
                    <a:pt x="19" y="9"/>
                  </a:cubicBezTo>
                  <a:cubicBezTo>
                    <a:pt x="19" y="9"/>
                    <a:pt x="19" y="10"/>
                    <a:pt x="19" y="10"/>
                  </a:cubicBezTo>
                  <a:cubicBezTo>
                    <a:pt x="19" y="11"/>
                    <a:pt x="19" y="11"/>
                    <a:pt x="19" y="12"/>
                  </a:cubicBezTo>
                  <a:cubicBezTo>
                    <a:pt x="18" y="12"/>
                    <a:pt x="17" y="12"/>
                    <a:pt x="17" y="12"/>
                  </a:cubicBezTo>
                  <a:cubicBezTo>
                    <a:pt x="16" y="12"/>
                    <a:pt x="16" y="12"/>
                    <a:pt x="15" y="12"/>
                  </a:cubicBezTo>
                  <a:cubicBezTo>
                    <a:pt x="15" y="12"/>
                    <a:pt x="14" y="12"/>
                    <a:pt x="14" y="12"/>
                  </a:cubicBezTo>
                  <a:cubicBezTo>
                    <a:pt x="13" y="12"/>
                    <a:pt x="13" y="12"/>
                    <a:pt x="12" y="12"/>
                  </a:cubicBezTo>
                  <a:cubicBezTo>
                    <a:pt x="12" y="11"/>
                    <a:pt x="12" y="11"/>
                    <a:pt x="12" y="10"/>
                  </a:cubicBezTo>
                  <a:cubicBezTo>
                    <a:pt x="12" y="10"/>
                    <a:pt x="12" y="9"/>
                    <a:pt x="12" y="9"/>
                  </a:cubicBezTo>
                  <a:cubicBezTo>
                    <a:pt x="12" y="9"/>
                    <a:pt x="11" y="9"/>
                    <a:pt x="11" y="9"/>
                  </a:cubicBezTo>
                  <a:cubicBezTo>
                    <a:pt x="11" y="9"/>
                    <a:pt x="11" y="10"/>
                    <a:pt x="11" y="10"/>
                  </a:cubicBezTo>
                  <a:cubicBezTo>
                    <a:pt x="10" y="10"/>
                    <a:pt x="10" y="10"/>
                    <a:pt x="9" y="10"/>
                  </a:cubicBezTo>
                  <a:cubicBezTo>
                    <a:pt x="9" y="10"/>
                    <a:pt x="9" y="9"/>
                    <a:pt x="9" y="9"/>
                  </a:cubicBezTo>
                  <a:cubicBezTo>
                    <a:pt x="9" y="9"/>
                    <a:pt x="8" y="9"/>
                    <a:pt x="8" y="9"/>
                  </a:cubicBezTo>
                  <a:cubicBezTo>
                    <a:pt x="8" y="8"/>
                    <a:pt x="8" y="8"/>
                    <a:pt x="8" y="7"/>
                  </a:cubicBezTo>
                  <a:cubicBezTo>
                    <a:pt x="5" y="10"/>
                    <a:pt x="2" y="12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1" y="15"/>
                    <a:pt x="1" y="15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64" name="Freeform 72" title=""/>
            <p:cNvSpPr/>
            <p:nvPr/>
          </p:nvSpPr>
          <p:spPr>
            <a:xfrm>
              <a:off x="4299" y="956"/>
              <a:ext cx="6" cy="18"/>
            </a:xfrm>
            <a:custGeom>
              <a:cxnLst>
                <a:cxn ang="0">
                  <a:pos x="32" y="23"/>
                </a:cxn>
                <a:cxn ang="0">
                  <a:pos x="32" y="29"/>
                </a:cxn>
                <a:cxn ang="0">
                  <a:pos x="32" y="52"/>
                </a:cxn>
                <a:cxn ang="0">
                  <a:pos x="0" y="52"/>
                </a:cxn>
                <a:cxn ang="0">
                  <a:pos x="0" y="74"/>
                </a:cxn>
                <a:cxn ang="0">
                  <a:pos x="0" y="81"/>
                </a:cxn>
                <a:cxn ang="0">
                  <a:pos x="0" y="104"/>
                </a:cxn>
                <a:cxn ang="0">
                  <a:pos x="32" y="104"/>
                </a:cxn>
                <a:cxn ang="0">
                  <a:pos x="32" y="81"/>
                </a:cxn>
                <a:cxn ang="0">
                  <a:pos x="32" y="74"/>
                </a:cxn>
                <a:cxn ang="0">
                  <a:pos x="48" y="74"/>
                </a:cxn>
                <a:cxn ang="0">
                  <a:pos x="48" y="52"/>
                </a:cxn>
                <a:cxn ang="0">
                  <a:pos x="48" y="29"/>
                </a:cxn>
                <a:cxn ang="0">
                  <a:pos x="48" y="23"/>
                </a:cxn>
                <a:cxn ang="0">
                  <a:pos x="48" y="0"/>
                </a:cxn>
                <a:cxn ang="0">
                  <a:pos x="32" y="0"/>
                </a:cxn>
                <a:cxn ang="0">
                  <a:pos x="32" y="23"/>
                </a:cxn>
              </a:cxnLst>
              <a:rect l="l" t="t" r="r" b="b"/>
              <a:pathLst>
                <a:path w="3" h="10">
                  <a:moveTo>
                    <a:pt x="2" y="2"/>
                  </a:moveTo>
                  <a:cubicBezTo>
                    <a:pt x="2" y="2"/>
                    <a:pt x="2" y="3"/>
                    <a:pt x="2" y="3"/>
                  </a:cubicBezTo>
                  <a:cubicBezTo>
                    <a:pt x="2" y="4"/>
                    <a:pt x="2" y="4"/>
                    <a:pt x="2" y="5"/>
                  </a:cubicBezTo>
                  <a:cubicBezTo>
                    <a:pt x="1" y="5"/>
                    <a:pt x="1" y="5"/>
                    <a:pt x="0" y="5"/>
                  </a:cubicBezTo>
                  <a:cubicBezTo>
                    <a:pt x="0" y="6"/>
                    <a:pt x="0" y="6"/>
                    <a:pt x="0" y="7"/>
                  </a:cubicBezTo>
                  <a:cubicBezTo>
                    <a:pt x="0" y="7"/>
                    <a:pt x="0" y="8"/>
                    <a:pt x="0" y="8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1" y="10"/>
                    <a:pt x="1" y="10"/>
                    <a:pt x="2" y="10"/>
                  </a:cubicBezTo>
                  <a:cubicBezTo>
                    <a:pt x="2" y="9"/>
                    <a:pt x="2" y="9"/>
                    <a:pt x="2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3" y="7"/>
                    <a:pt x="3" y="7"/>
                  </a:cubicBezTo>
                  <a:cubicBezTo>
                    <a:pt x="3" y="6"/>
                    <a:pt x="3" y="6"/>
                    <a:pt x="3" y="5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65" name="Freeform 73" title=""/>
            <p:cNvSpPr/>
            <p:nvPr/>
          </p:nvSpPr>
          <p:spPr>
            <a:xfrm>
              <a:off x="4380" y="1235"/>
              <a:ext cx="1" cy="0"/>
            </a:xfrm>
            <a:custGeom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</a:cxnLst>
              <a:rect l="l" t="t" r="r" b="b"/>
              <a:pathLst>
                <a:path w="1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66" name="Freeform 74" title=""/>
            <p:cNvSpPr/>
            <p:nvPr/>
          </p:nvSpPr>
          <p:spPr>
            <a:xfrm>
              <a:off x="4009" y="939"/>
              <a:ext cx="1" cy="3"/>
            </a:xfrm>
            <a:custGeom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1" y="12"/>
                </a:cxn>
                <a:cxn ang="0">
                  <a:pos x="1" y="0"/>
                </a:cxn>
                <a:cxn ang="0">
                  <a:pos x="0" y="0"/>
                </a:cxn>
              </a:cxnLst>
              <a:rect l="l" t="t" r="r" b="b"/>
              <a:pathLst>
                <a:path w="1" h="2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1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67" name="Freeform 75" title=""/>
            <p:cNvSpPr/>
            <p:nvPr/>
          </p:nvSpPr>
          <p:spPr>
            <a:xfrm>
              <a:off x="4313" y="927"/>
              <a:ext cx="6" cy="1"/>
            </a:xfrm>
            <a:custGeom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6" y="1"/>
                </a:cxn>
                <a:cxn ang="0">
                  <a:pos x="48" y="1"/>
                </a:cxn>
                <a:cxn ang="0">
                  <a:pos x="48" y="0"/>
                </a:cxn>
                <a:cxn ang="0">
                  <a:pos x="16" y="0"/>
                </a:cxn>
                <a:cxn ang="0">
                  <a:pos x="0" y="0"/>
                </a:cxn>
              </a:cxnLst>
              <a:rect l="l" t="t" r="r" b="b"/>
              <a:pathLst>
                <a:path w="3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68" name="Freeform 76" title=""/>
            <p:cNvSpPr/>
            <p:nvPr/>
          </p:nvSpPr>
          <p:spPr>
            <a:xfrm>
              <a:off x="4310" y="923"/>
              <a:ext cx="3" cy="4"/>
            </a:xfrm>
            <a:custGeom>
              <a:cxnLst>
                <a:cxn ang="0">
                  <a:pos x="0" y="0"/>
                </a:cxn>
                <a:cxn ang="0">
                  <a:pos x="0" y="32"/>
                </a:cxn>
                <a:cxn ang="0">
                  <a:pos x="12" y="32"/>
                </a:cxn>
                <a:cxn ang="0">
                  <a:pos x="12" y="0"/>
                </a:cxn>
                <a:cxn ang="0">
                  <a:pos x="0" y="0"/>
                </a:cxn>
              </a:cxnLst>
              <a:rect l="l" t="t" r="r" b="b"/>
              <a:pathLst>
                <a:path w="2" h="2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69" name="Freeform 77" title=""/>
            <p:cNvSpPr>
              <a:spLocks noEditPoints="1"/>
            </p:cNvSpPr>
            <p:nvPr/>
          </p:nvSpPr>
          <p:spPr>
            <a:xfrm>
              <a:off x="3645" y="846"/>
              <a:ext cx="282" cy="692"/>
            </a:xfrm>
            <a:custGeom>
              <a:cxnLst>
                <a:cxn ang="0">
                  <a:pos x="1067" y="3491"/>
                </a:cxn>
                <a:cxn ang="0">
                  <a:pos x="1187" y="3293"/>
                </a:cxn>
                <a:cxn ang="0">
                  <a:pos x="1325" y="3129"/>
                </a:cxn>
                <a:cxn ang="0">
                  <a:pos x="1396" y="2859"/>
                </a:cxn>
                <a:cxn ang="0">
                  <a:pos x="1424" y="2686"/>
                </a:cxn>
                <a:cxn ang="0">
                  <a:pos x="1187" y="2595"/>
                </a:cxn>
                <a:cxn ang="0">
                  <a:pos x="1006" y="2425"/>
                </a:cxn>
                <a:cxn ang="0">
                  <a:pos x="834" y="2297"/>
                </a:cxn>
                <a:cxn ang="0">
                  <a:pos x="634" y="2282"/>
                </a:cxn>
                <a:cxn ang="0">
                  <a:pos x="433" y="2346"/>
                </a:cxn>
                <a:cxn ang="0">
                  <a:pos x="299" y="2160"/>
                </a:cxn>
                <a:cxn ang="0">
                  <a:pos x="275" y="2060"/>
                </a:cxn>
                <a:cxn ang="0">
                  <a:pos x="148" y="1938"/>
                </a:cxn>
                <a:cxn ang="0">
                  <a:pos x="322" y="1811"/>
                </a:cxn>
                <a:cxn ang="0">
                  <a:pos x="496" y="1910"/>
                </a:cxn>
                <a:cxn ang="0">
                  <a:pos x="578" y="1717"/>
                </a:cxn>
                <a:cxn ang="0">
                  <a:pos x="733" y="1541"/>
                </a:cxn>
                <a:cxn ang="0">
                  <a:pos x="928" y="1419"/>
                </a:cxn>
                <a:cxn ang="0">
                  <a:pos x="1039" y="1377"/>
                </a:cxn>
                <a:cxn ang="0">
                  <a:pos x="1039" y="1304"/>
                </a:cxn>
                <a:cxn ang="0">
                  <a:pos x="1081" y="1330"/>
                </a:cxn>
                <a:cxn ang="0">
                  <a:pos x="1166" y="1283"/>
                </a:cxn>
                <a:cxn ang="0">
                  <a:pos x="1118" y="1042"/>
                </a:cxn>
                <a:cxn ang="0">
                  <a:pos x="990" y="920"/>
                </a:cxn>
                <a:cxn ang="0">
                  <a:pos x="863" y="842"/>
                </a:cxn>
                <a:cxn ang="0">
                  <a:pos x="797" y="1042"/>
                </a:cxn>
                <a:cxn ang="0">
                  <a:pos x="707" y="1091"/>
                </a:cxn>
                <a:cxn ang="0">
                  <a:pos x="548" y="917"/>
                </a:cxn>
                <a:cxn ang="0">
                  <a:pos x="682" y="732"/>
                </a:cxn>
                <a:cxn ang="0">
                  <a:pos x="754" y="769"/>
                </a:cxn>
                <a:cxn ang="0">
                  <a:pos x="797" y="671"/>
                </a:cxn>
                <a:cxn ang="0">
                  <a:pos x="928" y="556"/>
                </a:cxn>
                <a:cxn ang="0">
                  <a:pos x="990" y="647"/>
                </a:cxn>
                <a:cxn ang="0">
                  <a:pos x="891" y="769"/>
                </a:cxn>
                <a:cxn ang="0">
                  <a:pos x="1081" y="847"/>
                </a:cxn>
                <a:cxn ang="0">
                  <a:pos x="1154" y="769"/>
                </a:cxn>
                <a:cxn ang="0">
                  <a:pos x="1154" y="572"/>
                </a:cxn>
                <a:cxn ang="0">
                  <a:pos x="990" y="385"/>
                </a:cxn>
                <a:cxn ang="0">
                  <a:pos x="797" y="408"/>
                </a:cxn>
                <a:cxn ang="0">
                  <a:pos x="797" y="535"/>
                </a:cxn>
                <a:cxn ang="0">
                  <a:pos x="806" y="361"/>
                </a:cxn>
                <a:cxn ang="0">
                  <a:pos x="1027" y="335"/>
                </a:cxn>
                <a:cxn ang="0">
                  <a:pos x="891" y="237"/>
                </a:cxn>
                <a:cxn ang="0">
                  <a:pos x="1112" y="213"/>
                </a:cxn>
                <a:cxn ang="0">
                  <a:pos x="1313" y="112"/>
                </a:cxn>
                <a:cxn ang="0">
                  <a:pos x="1191" y="0"/>
                </a:cxn>
                <a:cxn ang="0">
                  <a:pos x="954" y="64"/>
                </a:cxn>
                <a:cxn ang="0">
                  <a:pos x="905" y="195"/>
                </a:cxn>
                <a:cxn ang="0">
                  <a:pos x="797" y="164"/>
                </a:cxn>
                <a:cxn ang="0">
                  <a:pos x="754" y="307"/>
                </a:cxn>
                <a:cxn ang="0">
                  <a:pos x="621" y="483"/>
                </a:cxn>
                <a:cxn ang="0">
                  <a:pos x="37" y="2102"/>
                </a:cxn>
                <a:cxn ang="0">
                  <a:pos x="221" y="2224"/>
                </a:cxn>
                <a:cxn ang="0">
                  <a:pos x="406" y="2372"/>
                </a:cxn>
                <a:cxn ang="0">
                  <a:pos x="520" y="2501"/>
                </a:cxn>
                <a:cxn ang="0">
                  <a:pos x="449" y="2744"/>
                </a:cxn>
                <a:cxn ang="0">
                  <a:pos x="578" y="2956"/>
                </a:cxn>
                <a:cxn ang="0">
                  <a:pos x="728" y="3145"/>
                </a:cxn>
                <a:cxn ang="0">
                  <a:pos x="733" y="3415"/>
                </a:cxn>
                <a:cxn ang="0">
                  <a:pos x="1055" y="112"/>
                </a:cxn>
                <a:cxn ang="0">
                  <a:pos x="655" y="526"/>
                </a:cxn>
                <a:cxn ang="0">
                  <a:pos x="606" y="507"/>
                </a:cxn>
              </a:cxnLst>
              <a:rect l="l" t="t" r="r" b="b"/>
              <a:pathLst>
                <a:path w="162" h="397">
                  <a:moveTo>
                    <a:pt x="102" y="395"/>
                  </a:moveTo>
                  <a:cubicBezTo>
                    <a:pt x="102" y="395"/>
                    <a:pt x="102" y="394"/>
                    <a:pt x="102" y="394"/>
                  </a:cubicBezTo>
                  <a:cubicBezTo>
                    <a:pt x="102" y="393"/>
                    <a:pt x="102" y="393"/>
                    <a:pt x="102" y="392"/>
                  </a:cubicBezTo>
                  <a:cubicBezTo>
                    <a:pt x="103" y="392"/>
                    <a:pt x="103" y="392"/>
                    <a:pt x="104" y="392"/>
                  </a:cubicBezTo>
                  <a:cubicBezTo>
                    <a:pt x="104" y="393"/>
                    <a:pt x="104" y="393"/>
                    <a:pt x="104" y="394"/>
                  </a:cubicBezTo>
                  <a:cubicBezTo>
                    <a:pt x="104" y="394"/>
                    <a:pt x="105" y="394"/>
                    <a:pt x="105" y="394"/>
                  </a:cubicBezTo>
                  <a:cubicBezTo>
                    <a:pt x="105" y="393"/>
                    <a:pt x="105" y="393"/>
                    <a:pt x="105" y="392"/>
                  </a:cubicBezTo>
                  <a:cubicBezTo>
                    <a:pt x="106" y="392"/>
                    <a:pt x="106" y="392"/>
                    <a:pt x="107" y="392"/>
                  </a:cubicBezTo>
                  <a:cubicBezTo>
                    <a:pt x="107" y="392"/>
                    <a:pt x="107" y="391"/>
                    <a:pt x="107" y="391"/>
                  </a:cubicBezTo>
                  <a:cubicBezTo>
                    <a:pt x="107" y="390"/>
                    <a:pt x="107" y="390"/>
                    <a:pt x="107" y="389"/>
                  </a:cubicBezTo>
                  <a:cubicBezTo>
                    <a:pt x="107" y="388"/>
                    <a:pt x="107" y="388"/>
                    <a:pt x="107" y="387"/>
                  </a:cubicBezTo>
                  <a:cubicBezTo>
                    <a:pt x="107" y="387"/>
                    <a:pt x="107" y="386"/>
                    <a:pt x="107" y="386"/>
                  </a:cubicBezTo>
                  <a:cubicBezTo>
                    <a:pt x="107" y="386"/>
                    <a:pt x="108" y="386"/>
                    <a:pt x="108" y="386"/>
                  </a:cubicBezTo>
                  <a:cubicBezTo>
                    <a:pt x="109" y="386"/>
                    <a:pt x="110" y="386"/>
                    <a:pt x="110" y="386"/>
                  </a:cubicBezTo>
                  <a:cubicBezTo>
                    <a:pt x="111" y="386"/>
                    <a:pt x="111" y="386"/>
                    <a:pt x="112" y="386"/>
                  </a:cubicBezTo>
                  <a:cubicBezTo>
                    <a:pt x="112" y="385"/>
                    <a:pt x="112" y="385"/>
                    <a:pt x="112" y="384"/>
                  </a:cubicBezTo>
                  <a:cubicBezTo>
                    <a:pt x="112" y="384"/>
                    <a:pt x="113" y="384"/>
                    <a:pt x="113" y="384"/>
                  </a:cubicBezTo>
                  <a:cubicBezTo>
                    <a:pt x="114" y="384"/>
                    <a:pt x="114" y="384"/>
                    <a:pt x="115" y="384"/>
                  </a:cubicBezTo>
                  <a:cubicBezTo>
                    <a:pt x="115" y="384"/>
                    <a:pt x="115" y="383"/>
                    <a:pt x="115" y="382"/>
                  </a:cubicBezTo>
                  <a:cubicBezTo>
                    <a:pt x="115" y="382"/>
                    <a:pt x="116" y="382"/>
                    <a:pt x="116" y="382"/>
                  </a:cubicBezTo>
                  <a:cubicBezTo>
                    <a:pt x="116" y="382"/>
                    <a:pt x="116" y="381"/>
                    <a:pt x="116" y="381"/>
                  </a:cubicBezTo>
                  <a:cubicBezTo>
                    <a:pt x="116" y="380"/>
                    <a:pt x="116" y="380"/>
                    <a:pt x="116" y="379"/>
                  </a:cubicBezTo>
                  <a:cubicBezTo>
                    <a:pt x="116" y="379"/>
                    <a:pt x="116" y="378"/>
                    <a:pt x="116" y="378"/>
                  </a:cubicBezTo>
                  <a:cubicBezTo>
                    <a:pt x="116" y="377"/>
                    <a:pt x="116" y="377"/>
                    <a:pt x="116" y="376"/>
                  </a:cubicBezTo>
                  <a:cubicBezTo>
                    <a:pt x="116" y="376"/>
                    <a:pt x="115" y="376"/>
                    <a:pt x="115" y="376"/>
                  </a:cubicBezTo>
                  <a:cubicBezTo>
                    <a:pt x="115" y="376"/>
                    <a:pt x="115" y="375"/>
                    <a:pt x="115" y="375"/>
                  </a:cubicBezTo>
                  <a:cubicBezTo>
                    <a:pt x="115" y="374"/>
                    <a:pt x="115" y="373"/>
                    <a:pt x="115" y="373"/>
                  </a:cubicBezTo>
                  <a:cubicBezTo>
                    <a:pt x="115" y="373"/>
                    <a:pt x="116" y="373"/>
                    <a:pt x="116" y="373"/>
                  </a:cubicBezTo>
                  <a:cubicBezTo>
                    <a:pt x="117" y="373"/>
                    <a:pt x="117" y="373"/>
                    <a:pt x="118" y="373"/>
                  </a:cubicBezTo>
                  <a:cubicBezTo>
                    <a:pt x="118" y="373"/>
                    <a:pt x="119" y="373"/>
                    <a:pt x="119" y="373"/>
                  </a:cubicBezTo>
                  <a:cubicBezTo>
                    <a:pt x="120" y="373"/>
                    <a:pt x="120" y="373"/>
                    <a:pt x="121" y="373"/>
                  </a:cubicBezTo>
                  <a:cubicBezTo>
                    <a:pt x="121" y="372"/>
                    <a:pt x="121" y="372"/>
                    <a:pt x="121" y="371"/>
                  </a:cubicBezTo>
                  <a:cubicBezTo>
                    <a:pt x="121" y="371"/>
                    <a:pt x="122" y="371"/>
                    <a:pt x="122" y="371"/>
                  </a:cubicBezTo>
                  <a:cubicBezTo>
                    <a:pt x="122" y="371"/>
                    <a:pt x="122" y="370"/>
                    <a:pt x="122" y="370"/>
                  </a:cubicBezTo>
                  <a:cubicBezTo>
                    <a:pt x="123" y="370"/>
                    <a:pt x="124" y="370"/>
                    <a:pt x="124" y="370"/>
                  </a:cubicBezTo>
                  <a:cubicBezTo>
                    <a:pt x="124" y="369"/>
                    <a:pt x="124" y="369"/>
                    <a:pt x="124" y="368"/>
                  </a:cubicBezTo>
                  <a:cubicBezTo>
                    <a:pt x="124" y="367"/>
                    <a:pt x="124" y="367"/>
                    <a:pt x="124" y="366"/>
                  </a:cubicBezTo>
                  <a:cubicBezTo>
                    <a:pt x="125" y="366"/>
                    <a:pt x="125" y="366"/>
                    <a:pt x="126" y="366"/>
                  </a:cubicBezTo>
                  <a:cubicBezTo>
                    <a:pt x="126" y="366"/>
                    <a:pt x="126" y="365"/>
                    <a:pt x="126" y="365"/>
                  </a:cubicBezTo>
                  <a:cubicBezTo>
                    <a:pt x="126" y="364"/>
                    <a:pt x="126" y="364"/>
                    <a:pt x="126" y="363"/>
                  </a:cubicBezTo>
                  <a:cubicBezTo>
                    <a:pt x="126" y="363"/>
                    <a:pt x="127" y="363"/>
                    <a:pt x="127" y="363"/>
                  </a:cubicBezTo>
                  <a:cubicBezTo>
                    <a:pt x="127" y="363"/>
                    <a:pt x="127" y="362"/>
                    <a:pt x="127" y="362"/>
                  </a:cubicBezTo>
                  <a:cubicBezTo>
                    <a:pt x="127" y="361"/>
                    <a:pt x="127" y="361"/>
                    <a:pt x="127" y="360"/>
                  </a:cubicBezTo>
                  <a:cubicBezTo>
                    <a:pt x="128" y="360"/>
                    <a:pt x="128" y="360"/>
                    <a:pt x="129" y="360"/>
                  </a:cubicBezTo>
                  <a:cubicBezTo>
                    <a:pt x="129" y="359"/>
                    <a:pt x="129" y="359"/>
                    <a:pt x="129" y="358"/>
                  </a:cubicBezTo>
                  <a:cubicBezTo>
                    <a:pt x="129" y="358"/>
                    <a:pt x="129" y="357"/>
                    <a:pt x="129" y="357"/>
                  </a:cubicBezTo>
                  <a:cubicBezTo>
                    <a:pt x="129" y="357"/>
                    <a:pt x="130" y="357"/>
                    <a:pt x="130" y="357"/>
                  </a:cubicBezTo>
                  <a:cubicBezTo>
                    <a:pt x="130" y="356"/>
                    <a:pt x="130" y="356"/>
                    <a:pt x="130" y="355"/>
                  </a:cubicBezTo>
                  <a:cubicBezTo>
                    <a:pt x="130" y="355"/>
                    <a:pt x="130" y="354"/>
                    <a:pt x="130" y="353"/>
                  </a:cubicBezTo>
                  <a:cubicBezTo>
                    <a:pt x="131" y="353"/>
                    <a:pt x="131" y="353"/>
                    <a:pt x="132" y="353"/>
                  </a:cubicBezTo>
                  <a:cubicBezTo>
                    <a:pt x="132" y="353"/>
                    <a:pt x="132" y="352"/>
                    <a:pt x="132" y="352"/>
                  </a:cubicBezTo>
                  <a:cubicBezTo>
                    <a:pt x="132" y="351"/>
                    <a:pt x="132" y="351"/>
                    <a:pt x="132" y="350"/>
                  </a:cubicBezTo>
                  <a:cubicBezTo>
                    <a:pt x="132" y="350"/>
                    <a:pt x="132" y="349"/>
                    <a:pt x="132" y="349"/>
                  </a:cubicBezTo>
                  <a:cubicBezTo>
                    <a:pt x="131" y="349"/>
                    <a:pt x="131" y="349"/>
                    <a:pt x="130" y="349"/>
                  </a:cubicBezTo>
                  <a:cubicBezTo>
                    <a:pt x="130" y="348"/>
                    <a:pt x="130" y="348"/>
                    <a:pt x="130" y="347"/>
                  </a:cubicBezTo>
                  <a:cubicBezTo>
                    <a:pt x="130" y="347"/>
                    <a:pt x="130" y="346"/>
                    <a:pt x="130" y="346"/>
                  </a:cubicBezTo>
                  <a:cubicBezTo>
                    <a:pt x="131" y="346"/>
                    <a:pt x="131" y="346"/>
                    <a:pt x="132" y="346"/>
                  </a:cubicBezTo>
                  <a:cubicBezTo>
                    <a:pt x="132" y="346"/>
                    <a:pt x="133" y="346"/>
                    <a:pt x="134" y="346"/>
                  </a:cubicBezTo>
                  <a:cubicBezTo>
                    <a:pt x="134" y="345"/>
                    <a:pt x="134" y="344"/>
                    <a:pt x="134" y="344"/>
                  </a:cubicBezTo>
                  <a:cubicBezTo>
                    <a:pt x="134" y="344"/>
                    <a:pt x="135" y="344"/>
                    <a:pt x="135" y="344"/>
                  </a:cubicBezTo>
                  <a:cubicBezTo>
                    <a:pt x="135" y="343"/>
                    <a:pt x="135" y="343"/>
                    <a:pt x="135" y="342"/>
                  </a:cubicBezTo>
                  <a:cubicBezTo>
                    <a:pt x="136" y="342"/>
                    <a:pt x="136" y="342"/>
                    <a:pt x="137" y="342"/>
                  </a:cubicBezTo>
                  <a:cubicBezTo>
                    <a:pt x="137" y="342"/>
                    <a:pt x="137" y="341"/>
                    <a:pt x="137" y="341"/>
                  </a:cubicBezTo>
                  <a:cubicBezTo>
                    <a:pt x="137" y="341"/>
                    <a:pt x="138" y="341"/>
                    <a:pt x="138" y="341"/>
                  </a:cubicBezTo>
                  <a:cubicBezTo>
                    <a:pt x="139" y="341"/>
                    <a:pt x="139" y="341"/>
                    <a:pt x="140" y="341"/>
                  </a:cubicBezTo>
                  <a:cubicBezTo>
                    <a:pt x="140" y="340"/>
                    <a:pt x="140" y="340"/>
                    <a:pt x="140" y="339"/>
                  </a:cubicBezTo>
                  <a:cubicBezTo>
                    <a:pt x="140" y="339"/>
                    <a:pt x="141" y="339"/>
                    <a:pt x="141" y="339"/>
                  </a:cubicBezTo>
                  <a:cubicBezTo>
                    <a:pt x="142" y="339"/>
                    <a:pt x="142" y="339"/>
                    <a:pt x="143" y="339"/>
                  </a:cubicBezTo>
                  <a:cubicBezTo>
                    <a:pt x="143" y="339"/>
                    <a:pt x="144" y="339"/>
                    <a:pt x="144" y="339"/>
                  </a:cubicBezTo>
                  <a:cubicBezTo>
                    <a:pt x="145" y="339"/>
                    <a:pt x="145" y="339"/>
                    <a:pt x="146" y="339"/>
                  </a:cubicBezTo>
                  <a:cubicBezTo>
                    <a:pt x="146" y="338"/>
                    <a:pt x="146" y="338"/>
                    <a:pt x="146" y="337"/>
                  </a:cubicBezTo>
                  <a:cubicBezTo>
                    <a:pt x="146" y="337"/>
                    <a:pt x="147" y="337"/>
                    <a:pt x="148" y="337"/>
                  </a:cubicBezTo>
                  <a:cubicBezTo>
                    <a:pt x="148" y="337"/>
                    <a:pt x="148" y="336"/>
                    <a:pt x="148" y="336"/>
                  </a:cubicBezTo>
                  <a:cubicBezTo>
                    <a:pt x="148" y="335"/>
                    <a:pt x="148" y="335"/>
                    <a:pt x="148" y="334"/>
                  </a:cubicBezTo>
                  <a:cubicBezTo>
                    <a:pt x="148" y="334"/>
                    <a:pt x="148" y="333"/>
                    <a:pt x="148" y="333"/>
                  </a:cubicBezTo>
                  <a:cubicBezTo>
                    <a:pt x="148" y="333"/>
                    <a:pt x="149" y="333"/>
                    <a:pt x="149" y="333"/>
                  </a:cubicBezTo>
                  <a:cubicBezTo>
                    <a:pt x="149" y="332"/>
                    <a:pt x="149" y="332"/>
                    <a:pt x="149" y="331"/>
                  </a:cubicBezTo>
                  <a:cubicBezTo>
                    <a:pt x="149" y="330"/>
                    <a:pt x="149" y="330"/>
                    <a:pt x="149" y="329"/>
                  </a:cubicBezTo>
                  <a:cubicBezTo>
                    <a:pt x="150" y="329"/>
                    <a:pt x="150" y="329"/>
                    <a:pt x="151" y="329"/>
                  </a:cubicBezTo>
                  <a:cubicBezTo>
                    <a:pt x="151" y="329"/>
                    <a:pt x="151" y="328"/>
                    <a:pt x="151" y="328"/>
                  </a:cubicBezTo>
                  <a:cubicBezTo>
                    <a:pt x="151" y="327"/>
                    <a:pt x="151" y="327"/>
                    <a:pt x="151" y="326"/>
                  </a:cubicBezTo>
                  <a:cubicBezTo>
                    <a:pt x="151" y="326"/>
                    <a:pt x="151" y="325"/>
                    <a:pt x="151" y="324"/>
                  </a:cubicBezTo>
                  <a:cubicBezTo>
                    <a:pt x="151" y="324"/>
                    <a:pt x="151" y="323"/>
                    <a:pt x="151" y="323"/>
                  </a:cubicBezTo>
                  <a:cubicBezTo>
                    <a:pt x="151" y="322"/>
                    <a:pt x="151" y="322"/>
                    <a:pt x="151" y="321"/>
                  </a:cubicBezTo>
                  <a:cubicBezTo>
                    <a:pt x="151" y="321"/>
                    <a:pt x="151" y="320"/>
                    <a:pt x="151" y="320"/>
                  </a:cubicBezTo>
                  <a:cubicBezTo>
                    <a:pt x="151" y="319"/>
                    <a:pt x="151" y="319"/>
                    <a:pt x="151" y="318"/>
                  </a:cubicBezTo>
                  <a:cubicBezTo>
                    <a:pt x="151" y="318"/>
                    <a:pt x="151" y="317"/>
                    <a:pt x="151" y="317"/>
                  </a:cubicBezTo>
                  <a:cubicBezTo>
                    <a:pt x="151" y="316"/>
                    <a:pt x="151" y="315"/>
                    <a:pt x="151" y="315"/>
                  </a:cubicBezTo>
                  <a:cubicBezTo>
                    <a:pt x="151" y="314"/>
                    <a:pt x="151" y="314"/>
                    <a:pt x="151" y="313"/>
                  </a:cubicBezTo>
                  <a:cubicBezTo>
                    <a:pt x="151" y="313"/>
                    <a:pt x="151" y="312"/>
                    <a:pt x="151" y="312"/>
                  </a:cubicBezTo>
                  <a:cubicBezTo>
                    <a:pt x="151" y="312"/>
                    <a:pt x="152" y="312"/>
                    <a:pt x="152" y="312"/>
                  </a:cubicBezTo>
                  <a:cubicBezTo>
                    <a:pt x="152" y="311"/>
                    <a:pt x="152" y="310"/>
                    <a:pt x="152" y="310"/>
                  </a:cubicBezTo>
                  <a:cubicBezTo>
                    <a:pt x="153" y="310"/>
                    <a:pt x="153" y="310"/>
                    <a:pt x="154" y="310"/>
                  </a:cubicBezTo>
                  <a:cubicBezTo>
                    <a:pt x="154" y="309"/>
                    <a:pt x="154" y="309"/>
                    <a:pt x="154" y="308"/>
                  </a:cubicBezTo>
                  <a:cubicBezTo>
                    <a:pt x="154" y="308"/>
                    <a:pt x="155" y="308"/>
                    <a:pt x="155" y="308"/>
                  </a:cubicBezTo>
                  <a:cubicBezTo>
                    <a:pt x="155" y="308"/>
                    <a:pt x="155" y="307"/>
                    <a:pt x="155" y="307"/>
                  </a:cubicBezTo>
                  <a:cubicBezTo>
                    <a:pt x="156" y="307"/>
                    <a:pt x="156" y="307"/>
                    <a:pt x="157" y="307"/>
                  </a:cubicBezTo>
                  <a:cubicBezTo>
                    <a:pt x="157" y="306"/>
                    <a:pt x="157" y="306"/>
                    <a:pt x="157" y="305"/>
                  </a:cubicBezTo>
                  <a:cubicBezTo>
                    <a:pt x="158" y="305"/>
                    <a:pt x="158" y="305"/>
                    <a:pt x="159" y="305"/>
                  </a:cubicBezTo>
                  <a:cubicBezTo>
                    <a:pt x="159" y="305"/>
                    <a:pt x="159" y="304"/>
                    <a:pt x="159" y="304"/>
                  </a:cubicBezTo>
                  <a:cubicBezTo>
                    <a:pt x="159" y="304"/>
                    <a:pt x="160" y="304"/>
                    <a:pt x="160" y="304"/>
                  </a:cubicBezTo>
                  <a:cubicBezTo>
                    <a:pt x="160" y="303"/>
                    <a:pt x="160" y="303"/>
                    <a:pt x="160" y="302"/>
                  </a:cubicBezTo>
                  <a:cubicBezTo>
                    <a:pt x="160" y="301"/>
                    <a:pt x="160" y="301"/>
                    <a:pt x="160" y="300"/>
                  </a:cubicBezTo>
                  <a:cubicBezTo>
                    <a:pt x="160" y="300"/>
                    <a:pt x="160" y="299"/>
                    <a:pt x="160" y="299"/>
                  </a:cubicBezTo>
                  <a:cubicBezTo>
                    <a:pt x="161" y="299"/>
                    <a:pt x="161" y="299"/>
                    <a:pt x="162" y="299"/>
                  </a:cubicBezTo>
                  <a:cubicBezTo>
                    <a:pt x="162" y="298"/>
                    <a:pt x="162" y="298"/>
                    <a:pt x="162" y="297"/>
                  </a:cubicBezTo>
                  <a:cubicBezTo>
                    <a:pt x="161" y="297"/>
                    <a:pt x="161" y="297"/>
                    <a:pt x="160" y="297"/>
                  </a:cubicBezTo>
                  <a:cubicBezTo>
                    <a:pt x="160" y="297"/>
                    <a:pt x="160" y="296"/>
                    <a:pt x="160" y="295"/>
                  </a:cubicBezTo>
                  <a:cubicBezTo>
                    <a:pt x="160" y="295"/>
                    <a:pt x="160" y="294"/>
                    <a:pt x="160" y="294"/>
                  </a:cubicBezTo>
                  <a:cubicBezTo>
                    <a:pt x="160" y="293"/>
                    <a:pt x="160" y="293"/>
                    <a:pt x="160" y="292"/>
                  </a:cubicBezTo>
                  <a:cubicBezTo>
                    <a:pt x="160" y="292"/>
                    <a:pt x="160" y="291"/>
                    <a:pt x="160" y="291"/>
                  </a:cubicBezTo>
                  <a:cubicBezTo>
                    <a:pt x="159" y="291"/>
                    <a:pt x="159" y="291"/>
                    <a:pt x="159" y="291"/>
                  </a:cubicBezTo>
                  <a:cubicBezTo>
                    <a:pt x="159" y="291"/>
                    <a:pt x="159" y="291"/>
                    <a:pt x="159" y="291"/>
                  </a:cubicBezTo>
                  <a:cubicBezTo>
                    <a:pt x="158" y="291"/>
                    <a:pt x="158" y="291"/>
                    <a:pt x="157" y="291"/>
                  </a:cubicBezTo>
                  <a:cubicBezTo>
                    <a:pt x="156" y="291"/>
                    <a:pt x="156" y="291"/>
                    <a:pt x="155" y="291"/>
                  </a:cubicBezTo>
                  <a:cubicBezTo>
                    <a:pt x="155" y="291"/>
                    <a:pt x="154" y="291"/>
                    <a:pt x="154" y="291"/>
                  </a:cubicBezTo>
                  <a:cubicBezTo>
                    <a:pt x="154" y="290"/>
                    <a:pt x="154" y="290"/>
                    <a:pt x="154" y="289"/>
                  </a:cubicBezTo>
                  <a:cubicBezTo>
                    <a:pt x="153" y="289"/>
                    <a:pt x="153" y="289"/>
                    <a:pt x="152" y="289"/>
                  </a:cubicBezTo>
                  <a:cubicBezTo>
                    <a:pt x="152" y="288"/>
                    <a:pt x="152" y="288"/>
                    <a:pt x="152" y="287"/>
                  </a:cubicBezTo>
                  <a:cubicBezTo>
                    <a:pt x="152" y="287"/>
                    <a:pt x="151" y="287"/>
                    <a:pt x="151" y="287"/>
                  </a:cubicBezTo>
                  <a:cubicBezTo>
                    <a:pt x="150" y="287"/>
                    <a:pt x="150" y="287"/>
                    <a:pt x="149" y="287"/>
                  </a:cubicBezTo>
                  <a:cubicBezTo>
                    <a:pt x="149" y="287"/>
                    <a:pt x="149" y="286"/>
                    <a:pt x="149" y="286"/>
                  </a:cubicBezTo>
                  <a:cubicBezTo>
                    <a:pt x="149" y="286"/>
                    <a:pt x="148" y="286"/>
                    <a:pt x="148" y="286"/>
                  </a:cubicBezTo>
                  <a:cubicBezTo>
                    <a:pt x="147" y="286"/>
                    <a:pt x="146" y="286"/>
                    <a:pt x="146" y="286"/>
                  </a:cubicBezTo>
                  <a:cubicBezTo>
                    <a:pt x="145" y="286"/>
                    <a:pt x="145" y="286"/>
                    <a:pt x="144" y="286"/>
                  </a:cubicBezTo>
                  <a:cubicBezTo>
                    <a:pt x="144" y="286"/>
                    <a:pt x="143" y="286"/>
                    <a:pt x="143" y="286"/>
                  </a:cubicBezTo>
                  <a:cubicBezTo>
                    <a:pt x="142" y="286"/>
                    <a:pt x="142" y="286"/>
                    <a:pt x="141" y="286"/>
                  </a:cubicBezTo>
                  <a:cubicBezTo>
                    <a:pt x="141" y="285"/>
                    <a:pt x="141" y="285"/>
                    <a:pt x="141" y="284"/>
                  </a:cubicBezTo>
                  <a:cubicBezTo>
                    <a:pt x="141" y="284"/>
                    <a:pt x="140" y="284"/>
                    <a:pt x="140" y="284"/>
                  </a:cubicBezTo>
                  <a:cubicBezTo>
                    <a:pt x="139" y="284"/>
                    <a:pt x="139" y="284"/>
                    <a:pt x="138" y="284"/>
                  </a:cubicBezTo>
                  <a:cubicBezTo>
                    <a:pt x="138" y="284"/>
                    <a:pt x="137" y="284"/>
                    <a:pt x="137" y="284"/>
                  </a:cubicBezTo>
                  <a:cubicBezTo>
                    <a:pt x="137" y="284"/>
                    <a:pt x="137" y="283"/>
                    <a:pt x="137" y="283"/>
                  </a:cubicBezTo>
                  <a:cubicBezTo>
                    <a:pt x="136" y="283"/>
                    <a:pt x="136" y="283"/>
                    <a:pt x="135" y="283"/>
                  </a:cubicBezTo>
                  <a:cubicBezTo>
                    <a:pt x="135" y="283"/>
                    <a:pt x="134" y="283"/>
                    <a:pt x="134" y="283"/>
                  </a:cubicBezTo>
                  <a:cubicBezTo>
                    <a:pt x="134" y="282"/>
                    <a:pt x="134" y="281"/>
                    <a:pt x="134" y="281"/>
                  </a:cubicBezTo>
                  <a:cubicBezTo>
                    <a:pt x="133" y="281"/>
                    <a:pt x="132" y="281"/>
                    <a:pt x="132" y="281"/>
                  </a:cubicBezTo>
                  <a:cubicBezTo>
                    <a:pt x="131" y="281"/>
                    <a:pt x="131" y="281"/>
                    <a:pt x="130" y="281"/>
                  </a:cubicBezTo>
                  <a:cubicBezTo>
                    <a:pt x="130" y="281"/>
                    <a:pt x="129" y="281"/>
                    <a:pt x="129" y="281"/>
                  </a:cubicBezTo>
                  <a:cubicBezTo>
                    <a:pt x="129" y="280"/>
                    <a:pt x="129" y="280"/>
                    <a:pt x="129" y="279"/>
                  </a:cubicBezTo>
                  <a:cubicBezTo>
                    <a:pt x="128" y="279"/>
                    <a:pt x="128" y="279"/>
                    <a:pt x="127" y="279"/>
                  </a:cubicBezTo>
                  <a:cubicBezTo>
                    <a:pt x="127" y="279"/>
                    <a:pt x="127" y="278"/>
                    <a:pt x="127" y="278"/>
                  </a:cubicBezTo>
                  <a:cubicBezTo>
                    <a:pt x="127" y="278"/>
                    <a:pt x="126" y="278"/>
                    <a:pt x="126" y="278"/>
                  </a:cubicBezTo>
                  <a:cubicBezTo>
                    <a:pt x="125" y="278"/>
                    <a:pt x="125" y="278"/>
                    <a:pt x="124" y="278"/>
                  </a:cubicBezTo>
                  <a:cubicBezTo>
                    <a:pt x="124" y="277"/>
                    <a:pt x="124" y="277"/>
                    <a:pt x="124" y="276"/>
                  </a:cubicBezTo>
                  <a:cubicBezTo>
                    <a:pt x="124" y="276"/>
                    <a:pt x="124" y="275"/>
                    <a:pt x="124" y="274"/>
                  </a:cubicBezTo>
                  <a:cubicBezTo>
                    <a:pt x="124" y="274"/>
                    <a:pt x="124" y="273"/>
                    <a:pt x="124" y="273"/>
                  </a:cubicBezTo>
                  <a:cubicBezTo>
                    <a:pt x="124" y="273"/>
                    <a:pt x="123" y="273"/>
                    <a:pt x="122" y="273"/>
                  </a:cubicBezTo>
                  <a:cubicBezTo>
                    <a:pt x="122" y="272"/>
                    <a:pt x="122" y="272"/>
                    <a:pt x="122" y="271"/>
                  </a:cubicBezTo>
                  <a:cubicBezTo>
                    <a:pt x="122" y="271"/>
                    <a:pt x="122" y="270"/>
                    <a:pt x="122" y="270"/>
                  </a:cubicBezTo>
                  <a:cubicBezTo>
                    <a:pt x="122" y="270"/>
                    <a:pt x="121" y="270"/>
                    <a:pt x="121" y="270"/>
                  </a:cubicBezTo>
                  <a:cubicBezTo>
                    <a:pt x="121" y="269"/>
                    <a:pt x="121" y="269"/>
                    <a:pt x="121" y="268"/>
                  </a:cubicBezTo>
                  <a:cubicBezTo>
                    <a:pt x="121" y="268"/>
                    <a:pt x="121" y="267"/>
                    <a:pt x="121" y="266"/>
                  </a:cubicBezTo>
                  <a:cubicBezTo>
                    <a:pt x="120" y="266"/>
                    <a:pt x="120" y="266"/>
                    <a:pt x="119" y="266"/>
                  </a:cubicBezTo>
                  <a:cubicBezTo>
                    <a:pt x="119" y="266"/>
                    <a:pt x="119" y="265"/>
                    <a:pt x="119" y="265"/>
                  </a:cubicBezTo>
                  <a:cubicBezTo>
                    <a:pt x="119" y="265"/>
                    <a:pt x="118" y="265"/>
                    <a:pt x="118" y="265"/>
                  </a:cubicBezTo>
                  <a:cubicBezTo>
                    <a:pt x="117" y="265"/>
                    <a:pt x="117" y="265"/>
                    <a:pt x="116" y="265"/>
                  </a:cubicBezTo>
                  <a:cubicBezTo>
                    <a:pt x="116" y="264"/>
                    <a:pt x="116" y="264"/>
                    <a:pt x="116" y="263"/>
                  </a:cubicBezTo>
                  <a:cubicBezTo>
                    <a:pt x="116" y="263"/>
                    <a:pt x="115" y="263"/>
                    <a:pt x="115" y="263"/>
                  </a:cubicBezTo>
                  <a:cubicBezTo>
                    <a:pt x="114" y="263"/>
                    <a:pt x="114" y="263"/>
                    <a:pt x="113" y="263"/>
                  </a:cubicBezTo>
                  <a:cubicBezTo>
                    <a:pt x="113" y="263"/>
                    <a:pt x="112" y="263"/>
                    <a:pt x="112" y="263"/>
                  </a:cubicBezTo>
                  <a:cubicBezTo>
                    <a:pt x="111" y="263"/>
                    <a:pt x="111" y="263"/>
                    <a:pt x="110" y="263"/>
                  </a:cubicBezTo>
                  <a:cubicBezTo>
                    <a:pt x="110" y="263"/>
                    <a:pt x="109" y="263"/>
                    <a:pt x="108" y="263"/>
                  </a:cubicBezTo>
                  <a:cubicBezTo>
                    <a:pt x="108" y="263"/>
                    <a:pt x="108" y="262"/>
                    <a:pt x="108" y="262"/>
                  </a:cubicBezTo>
                  <a:cubicBezTo>
                    <a:pt x="108" y="262"/>
                    <a:pt x="107" y="262"/>
                    <a:pt x="107" y="262"/>
                  </a:cubicBezTo>
                  <a:cubicBezTo>
                    <a:pt x="106" y="262"/>
                    <a:pt x="106" y="262"/>
                    <a:pt x="105" y="262"/>
                  </a:cubicBezTo>
                  <a:cubicBezTo>
                    <a:pt x="105" y="261"/>
                    <a:pt x="105" y="260"/>
                    <a:pt x="105" y="260"/>
                  </a:cubicBezTo>
                  <a:cubicBezTo>
                    <a:pt x="105" y="260"/>
                    <a:pt x="104" y="260"/>
                    <a:pt x="104" y="260"/>
                  </a:cubicBezTo>
                  <a:cubicBezTo>
                    <a:pt x="104" y="259"/>
                    <a:pt x="104" y="259"/>
                    <a:pt x="104" y="258"/>
                  </a:cubicBezTo>
                  <a:cubicBezTo>
                    <a:pt x="104" y="258"/>
                    <a:pt x="104" y="257"/>
                    <a:pt x="104" y="257"/>
                  </a:cubicBezTo>
                  <a:cubicBezTo>
                    <a:pt x="103" y="257"/>
                    <a:pt x="103" y="257"/>
                    <a:pt x="102" y="257"/>
                  </a:cubicBezTo>
                  <a:cubicBezTo>
                    <a:pt x="102" y="257"/>
                    <a:pt x="101" y="257"/>
                    <a:pt x="101" y="257"/>
                  </a:cubicBezTo>
                  <a:cubicBezTo>
                    <a:pt x="101" y="256"/>
                    <a:pt x="101" y="256"/>
                    <a:pt x="101" y="255"/>
                  </a:cubicBezTo>
                  <a:cubicBezTo>
                    <a:pt x="100" y="255"/>
                    <a:pt x="100" y="255"/>
                    <a:pt x="99" y="255"/>
                  </a:cubicBezTo>
                  <a:cubicBezTo>
                    <a:pt x="99" y="255"/>
                    <a:pt x="99" y="254"/>
                    <a:pt x="99" y="254"/>
                  </a:cubicBezTo>
                  <a:cubicBezTo>
                    <a:pt x="99" y="253"/>
                    <a:pt x="99" y="252"/>
                    <a:pt x="99" y="252"/>
                  </a:cubicBezTo>
                  <a:cubicBezTo>
                    <a:pt x="99" y="251"/>
                    <a:pt x="99" y="251"/>
                    <a:pt x="99" y="250"/>
                  </a:cubicBezTo>
                  <a:cubicBezTo>
                    <a:pt x="99" y="250"/>
                    <a:pt x="99" y="249"/>
                    <a:pt x="99" y="249"/>
                  </a:cubicBezTo>
                  <a:cubicBezTo>
                    <a:pt x="98" y="249"/>
                    <a:pt x="98" y="249"/>
                    <a:pt x="97" y="249"/>
                  </a:cubicBezTo>
                  <a:cubicBezTo>
                    <a:pt x="97" y="249"/>
                    <a:pt x="97" y="250"/>
                    <a:pt x="97" y="250"/>
                  </a:cubicBezTo>
                  <a:cubicBezTo>
                    <a:pt x="97" y="250"/>
                    <a:pt x="96" y="250"/>
                    <a:pt x="96" y="250"/>
                  </a:cubicBezTo>
                  <a:cubicBezTo>
                    <a:pt x="95" y="250"/>
                    <a:pt x="95" y="250"/>
                    <a:pt x="94" y="250"/>
                  </a:cubicBezTo>
                  <a:cubicBezTo>
                    <a:pt x="94" y="250"/>
                    <a:pt x="93" y="250"/>
                    <a:pt x="93" y="250"/>
                  </a:cubicBezTo>
                  <a:cubicBezTo>
                    <a:pt x="93" y="250"/>
                    <a:pt x="93" y="249"/>
                    <a:pt x="93" y="249"/>
                  </a:cubicBezTo>
                  <a:cubicBezTo>
                    <a:pt x="92" y="249"/>
                    <a:pt x="92" y="249"/>
                    <a:pt x="91" y="249"/>
                  </a:cubicBezTo>
                  <a:cubicBezTo>
                    <a:pt x="91" y="249"/>
                    <a:pt x="90" y="249"/>
                    <a:pt x="90" y="249"/>
                  </a:cubicBezTo>
                  <a:cubicBezTo>
                    <a:pt x="90" y="249"/>
                    <a:pt x="90" y="250"/>
                    <a:pt x="90" y="250"/>
                  </a:cubicBezTo>
                  <a:cubicBezTo>
                    <a:pt x="89" y="250"/>
                    <a:pt x="89" y="250"/>
                    <a:pt x="88" y="250"/>
                  </a:cubicBezTo>
                  <a:cubicBezTo>
                    <a:pt x="88" y="250"/>
                    <a:pt x="87" y="250"/>
                    <a:pt x="87" y="250"/>
                  </a:cubicBezTo>
                  <a:cubicBezTo>
                    <a:pt x="86" y="250"/>
                    <a:pt x="85" y="250"/>
                    <a:pt x="85" y="250"/>
                  </a:cubicBezTo>
                  <a:cubicBezTo>
                    <a:pt x="84" y="250"/>
                    <a:pt x="84" y="250"/>
                    <a:pt x="83" y="250"/>
                  </a:cubicBezTo>
                  <a:cubicBezTo>
                    <a:pt x="83" y="250"/>
                    <a:pt x="82" y="250"/>
                    <a:pt x="82" y="250"/>
                  </a:cubicBezTo>
                  <a:cubicBezTo>
                    <a:pt x="82" y="250"/>
                    <a:pt x="82" y="249"/>
                    <a:pt x="82" y="249"/>
                  </a:cubicBezTo>
                  <a:cubicBezTo>
                    <a:pt x="81" y="249"/>
                    <a:pt x="81" y="249"/>
                    <a:pt x="80" y="249"/>
                  </a:cubicBezTo>
                  <a:cubicBezTo>
                    <a:pt x="80" y="248"/>
                    <a:pt x="80" y="248"/>
                    <a:pt x="80" y="247"/>
                  </a:cubicBezTo>
                  <a:cubicBezTo>
                    <a:pt x="80" y="247"/>
                    <a:pt x="79" y="247"/>
                    <a:pt x="79" y="247"/>
                  </a:cubicBezTo>
                  <a:cubicBezTo>
                    <a:pt x="79" y="247"/>
                    <a:pt x="79" y="246"/>
                    <a:pt x="79" y="245"/>
                  </a:cubicBezTo>
                  <a:cubicBezTo>
                    <a:pt x="78" y="245"/>
                    <a:pt x="78" y="245"/>
                    <a:pt x="77" y="245"/>
                  </a:cubicBezTo>
                  <a:cubicBezTo>
                    <a:pt x="77" y="245"/>
                    <a:pt x="76" y="245"/>
                    <a:pt x="76" y="245"/>
                  </a:cubicBezTo>
                  <a:cubicBezTo>
                    <a:pt x="76" y="246"/>
                    <a:pt x="76" y="247"/>
                    <a:pt x="76" y="247"/>
                  </a:cubicBezTo>
                  <a:cubicBezTo>
                    <a:pt x="75" y="247"/>
                    <a:pt x="75" y="247"/>
                    <a:pt x="74" y="247"/>
                  </a:cubicBezTo>
                  <a:cubicBezTo>
                    <a:pt x="74" y="247"/>
                    <a:pt x="74" y="246"/>
                    <a:pt x="74" y="245"/>
                  </a:cubicBezTo>
                  <a:cubicBezTo>
                    <a:pt x="74" y="245"/>
                    <a:pt x="74" y="244"/>
                    <a:pt x="74" y="244"/>
                  </a:cubicBezTo>
                  <a:cubicBezTo>
                    <a:pt x="74" y="244"/>
                    <a:pt x="73" y="244"/>
                    <a:pt x="73" y="244"/>
                  </a:cubicBezTo>
                  <a:cubicBezTo>
                    <a:pt x="72" y="244"/>
                    <a:pt x="71" y="244"/>
                    <a:pt x="71" y="244"/>
                  </a:cubicBezTo>
                  <a:cubicBezTo>
                    <a:pt x="71" y="244"/>
                    <a:pt x="71" y="245"/>
                    <a:pt x="71" y="245"/>
                  </a:cubicBezTo>
                  <a:cubicBezTo>
                    <a:pt x="70" y="245"/>
                    <a:pt x="70" y="245"/>
                    <a:pt x="69" y="245"/>
                  </a:cubicBezTo>
                  <a:cubicBezTo>
                    <a:pt x="69" y="246"/>
                    <a:pt x="69" y="247"/>
                    <a:pt x="69" y="247"/>
                  </a:cubicBezTo>
                  <a:cubicBezTo>
                    <a:pt x="69" y="247"/>
                    <a:pt x="68" y="247"/>
                    <a:pt x="68" y="247"/>
                  </a:cubicBezTo>
                  <a:cubicBezTo>
                    <a:pt x="67" y="247"/>
                    <a:pt x="67" y="247"/>
                    <a:pt x="66" y="247"/>
                  </a:cubicBezTo>
                  <a:cubicBezTo>
                    <a:pt x="66" y="247"/>
                    <a:pt x="65" y="247"/>
                    <a:pt x="65" y="247"/>
                  </a:cubicBezTo>
                  <a:cubicBezTo>
                    <a:pt x="65" y="248"/>
                    <a:pt x="65" y="248"/>
                    <a:pt x="65" y="249"/>
                  </a:cubicBezTo>
                  <a:cubicBezTo>
                    <a:pt x="64" y="249"/>
                    <a:pt x="64" y="249"/>
                    <a:pt x="63" y="249"/>
                  </a:cubicBezTo>
                  <a:cubicBezTo>
                    <a:pt x="63" y="249"/>
                    <a:pt x="63" y="250"/>
                    <a:pt x="63" y="250"/>
                  </a:cubicBezTo>
                  <a:cubicBezTo>
                    <a:pt x="63" y="250"/>
                    <a:pt x="62" y="250"/>
                    <a:pt x="61" y="250"/>
                  </a:cubicBezTo>
                  <a:cubicBezTo>
                    <a:pt x="61" y="251"/>
                    <a:pt x="61" y="251"/>
                    <a:pt x="61" y="252"/>
                  </a:cubicBezTo>
                  <a:cubicBezTo>
                    <a:pt x="61" y="252"/>
                    <a:pt x="61" y="253"/>
                    <a:pt x="61" y="254"/>
                  </a:cubicBezTo>
                  <a:cubicBezTo>
                    <a:pt x="61" y="254"/>
                    <a:pt x="60" y="254"/>
                    <a:pt x="60" y="254"/>
                  </a:cubicBezTo>
                  <a:cubicBezTo>
                    <a:pt x="59" y="254"/>
                    <a:pt x="59" y="254"/>
                    <a:pt x="58" y="254"/>
                  </a:cubicBezTo>
                  <a:cubicBezTo>
                    <a:pt x="58" y="253"/>
                    <a:pt x="58" y="252"/>
                    <a:pt x="58" y="252"/>
                  </a:cubicBezTo>
                  <a:cubicBezTo>
                    <a:pt x="58" y="252"/>
                    <a:pt x="57" y="252"/>
                    <a:pt x="57" y="252"/>
                  </a:cubicBezTo>
                  <a:cubicBezTo>
                    <a:pt x="56" y="252"/>
                    <a:pt x="56" y="252"/>
                    <a:pt x="55" y="252"/>
                  </a:cubicBezTo>
                  <a:cubicBezTo>
                    <a:pt x="55" y="252"/>
                    <a:pt x="54" y="252"/>
                    <a:pt x="54" y="252"/>
                  </a:cubicBezTo>
                  <a:cubicBezTo>
                    <a:pt x="54" y="251"/>
                    <a:pt x="54" y="251"/>
                    <a:pt x="54" y="250"/>
                  </a:cubicBezTo>
                  <a:cubicBezTo>
                    <a:pt x="53" y="250"/>
                    <a:pt x="53" y="250"/>
                    <a:pt x="52" y="250"/>
                  </a:cubicBezTo>
                  <a:cubicBezTo>
                    <a:pt x="52" y="251"/>
                    <a:pt x="52" y="251"/>
                    <a:pt x="52" y="251"/>
                  </a:cubicBezTo>
                  <a:cubicBezTo>
                    <a:pt x="52" y="252"/>
                    <a:pt x="52" y="252"/>
                    <a:pt x="52" y="252"/>
                  </a:cubicBezTo>
                  <a:cubicBezTo>
                    <a:pt x="52" y="252"/>
                    <a:pt x="51" y="252"/>
                    <a:pt x="51" y="252"/>
                  </a:cubicBezTo>
                  <a:cubicBezTo>
                    <a:pt x="51" y="252"/>
                    <a:pt x="51" y="253"/>
                    <a:pt x="51" y="254"/>
                  </a:cubicBezTo>
                  <a:cubicBezTo>
                    <a:pt x="50" y="254"/>
                    <a:pt x="50" y="254"/>
                    <a:pt x="49" y="254"/>
                  </a:cubicBezTo>
                  <a:cubicBezTo>
                    <a:pt x="48" y="254"/>
                    <a:pt x="48" y="254"/>
                    <a:pt x="47" y="254"/>
                  </a:cubicBezTo>
                  <a:cubicBezTo>
                    <a:pt x="47" y="254"/>
                    <a:pt x="46" y="254"/>
                    <a:pt x="46" y="254"/>
                  </a:cubicBezTo>
                  <a:cubicBezTo>
                    <a:pt x="46" y="253"/>
                    <a:pt x="46" y="252"/>
                    <a:pt x="46" y="252"/>
                  </a:cubicBezTo>
                  <a:cubicBezTo>
                    <a:pt x="46" y="251"/>
                    <a:pt x="46" y="251"/>
                    <a:pt x="46" y="250"/>
                  </a:cubicBezTo>
                  <a:cubicBezTo>
                    <a:pt x="45" y="250"/>
                    <a:pt x="45" y="250"/>
                    <a:pt x="44" y="250"/>
                  </a:cubicBezTo>
                  <a:cubicBezTo>
                    <a:pt x="44" y="250"/>
                    <a:pt x="44" y="249"/>
                    <a:pt x="44" y="249"/>
                  </a:cubicBezTo>
                  <a:cubicBezTo>
                    <a:pt x="44" y="248"/>
                    <a:pt x="44" y="248"/>
                    <a:pt x="44" y="247"/>
                  </a:cubicBezTo>
                  <a:cubicBezTo>
                    <a:pt x="44" y="247"/>
                    <a:pt x="44" y="246"/>
                    <a:pt x="44" y="245"/>
                  </a:cubicBezTo>
                  <a:cubicBezTo>
                    <a:pt x="44" y="245"/>
                    <a:pt x="44" y="244"/>
                    <a:pt x="44" y="244"/>
                  </a:cubicBezTo>
                  <a:cubicBezTo>
                    <a:pt x="44" y="243"/>
                    <a:pt x="44" y="243"/>
                    <a:pt x="44" y="242"/>
                  </a:cubicBezTo>
                  <a:cubicBezTo>
                    <a:pt x="44" y="242"/>
                    <a:pt x="44" y="241"/>
                    <a:pt x="44" y="241"/>
                  </a:cubicBezTo>
                  <a:cubicBezTo>
                    <a:pt x="45" y="241"/>
                    <a:pt x="45" y="241"/>
                    <a:pt x="46" y="241"/>
                  </a:cubicBezTo>
                  <a:cubicBezTo>
                    <a:pt x="46" y="240"/>
                    <a:pt x="46" y="240"/>
                    <a:pt x="46" y="239"/>
                  </a:cubicBezTo>
                  <a:cubicBezTo>
                    <a:pt x="46" y="239"/>
                    <a:pt x="46" y="238"/>
                    <a:pt x="46" y="237"/>
                  </a:cubicBezTo>
                  <a:cubicBezTo>
                    <a:pt x="46" y="237"/>
                    <a:pt x="46" y="236"/>
                    <a:pt x="46" y="236"/>
                  </a:cubicBezTo>
                  <a:cubicBezTo>
                    <a:pt x="45" y="236"/>
                    <a:pt x="45" y="236"/>
                    <a:pt x="44" y="236"/>
                  </a:cubicBezTo>
                  <a:cubicBezTo>
                    <a:pt x="44" y="236"/>
                    <a:pt x="43" y="236"/>
                    <a:pt x="43" y="236"/>
                  </a:cubicBezTo>
                  <a:cubicBezTo>
                    <a:pt x="43" y="235"/>
                    <a:pt x="43" y="235"/>
                    <a:pt x="43" y="234"/>
                  </a:cubicBezTo>
                  <a:cubicBezTo>
                    <a:pt x="42" y="234"/>
                    <a:pt x="42" y="234"/>
                    <a:pt x="41" y="234"/>
                  </a:cubicBezTo>
                  <a:cubicBezTo>
                    <a:pt x="41" y="234"/>
                    <a:pt x="40" y="234"/>
                    <a:pt x="40" y="234"/>
                  </a:cubicBezTo>
                  <a:cubicBezTo>
                    <a:pt x="39" y="234"/>
                    <a:pt x="39" y="234"/>
                    <a:pt x="38" y="234"/>
                  </a:cubicBezTo>
                  <a:cubicBezTo>
                    <a:pt x="37" y="234"/>
                    <a:pt x="37" y="234"/>
                    <a:pt x="36" y="234"/>
                  </a:cubicBezTo>
                  <a:cubicBezTo>
                    <a:pt x="36" y="234"/>
                    <a:pt x="35" y="234"/>
                    <a:pt x="35" y="234"/>
                  </a:cubicBezTo>
                  <a:cubicBezTo>
                    <a:pt x="34" y="234"/>
                    <a:pt x="34" y="234"/>
                    <a:pt x="33" y="234"/>
                  </a:cubicBezTo>
                  <a:cubicBezTo>
                    <a:pt x="33" y="234"/>
                    <a:pt x="33" y="233"/>
                    <a:pt x="33" y="233"/>
                  </a:cubicBezTo>
                  <a:cubicBezTo>
                    <a:pt x="34" y="233"/>
                    <a:pt x="34" y="233"/>
                    <a:pt x="35" y="233"/>
                  </a:cubicBezTo>
                  <a:cubicBezTo>
                    <a:pt x="35" y="232"/>
                    <a:pt x="35" y="231"/>
                    <a:pt x="35" y="231"/>
                  </a:cubicBezTo>
                  <a:cubicBezTo>
                    <a:pt x="35" y="231"/>
                    <a:pt x="36" y="231"/>
                    <a:pt x="36" y="231"/>
                  </a:cubicBezTo>
                  <a:cubicBezTo>
                    <a:pt x="36" y="230"/>
                    <a:pt x="36" y="230"/>
                    <a:pt x="36" y="229"/>
                  </a:cubicBezTo>
                  <a:cubicBezTo>
                    <a:pt x="36" y="229"/>
                    <a:pt x="36" y="228"/>
                    <a:pt x="36" y="228"/>
                  </a:cubicBezTo>
                  <a:cubicBezTo>
                    <a:pt x="36" y="227"/>
                    <a:pt x="36" y="227"/>
                    <a:pt x="36" y="226"/>
                  </a:cubicBezTo>
                  <a:cubicBezTo>
                    <a:pt x="36" y="226"/>
                    <a:pt x="36" y="225"/>
                    <a:pt x="36" y="225"/>
                  </a:cubicBezTo>
                  <a:cubicBezTo>
                    <a:pt x="37" y="225"/>
                    <a:pt x="37" y="225"/>
                    <a:pt x="38" y="225"/>
                  </a:cubicBezTo>
                  <a:cubicBezTo>
                    <a:pt x="38" y="224"/>
                    <a:pt x="38" y="223"/>
                    <a:pt x="38" y="223"/>
                  </a:cubicBezTo>
                  <a:cubicBezTo>
                    <a:pt x="39" y="223"/>
                    <a:pt x="39" y="223"/>
                    <a:pt x="40" y="223"/>
                  </a:cubicBezTo>
                  <a:cubicBezTo>
                    <a:pt x="40" y="222"/>
                    <a:pt x="40" y="222"/>
                    <a:pt x="40" y="221"/>
                  </a:cubicBezTo>
                  <a:cubicBezTo>
                    <a:pt x="40" y="221"/>
                    <a:pt x="40" y="220"/>
                    <a:pt x="40" y="220"/>
                  </a:cubicBezTo>
                  <a:cubicBezTo>
                    <a:pt x="40" y="219"/>
                    <a:pt x="40" y="219"/>
                    <a:pt x="40" y="218"/>
                  </a:cubicBezTo>
                  <a:cubicBezTo>
                    <a:pt x="39" y="218"/>
                    <a:pt x="39" y="218"/>
                    <a:pt x="38" y="218"/>
                  </a:cubicBezTo>
                  <a:cubicBezTo>
                    <a:pt x="37" y="218"/>
                    <a:pt x="37" y="218"/>
                    <a:pt x="36" y="218"/>
                  </a:cubicBezTo>
                  <a:cubicBezTo>
                    <a:pt x="36" y="218"/>
                    <a:pt x="35" y="218"/>
                    <a:pt x="35" y="218"/>
                  </a:cubicBezTo>
                  <a:cubicBezTo>
                    <a:pt x="34" y="218"/>
                    <a:pt x="34" y="218"/>
                    <a:pt x="33" y="218"/>
                  </a:cubicBezTo>
                  <a:cubicBezTo>
                    <a:pt x="33" y="218"/>
                    <a:pt x="32" y="218"/>
                    <a:pt x="32" y="218"/>
                  </a:cubicBezTo>
                  <a:cubicBezTo>
                    <a:pt x="31" y="218"/>
                    <a:pt x="31" y="218"/>
                    <a:pt x="30" y="218"/>
                  </a:cubicBezTo>
                  <a:cubicBezTo>
                    <a:pt x="30" y="219"/>
                    <a:pt x="30" y="219"/>
                    <a:pt x="30" y="220"/>
                  </a:cubicBezTo>
                  <a:cubicBezTo>
                    <a:pt x="30" y="220"/>
                    <a:pt x="30" y="221"/>
                    <a:pt x="30" y="221"/>
                  </a:cubicBezTo>
                  <a:cubicBezTo>
                    <a:pt x="30" y="222"/>
                    <a:pt x="30" y="222"/>
                    <a:pt x="30" y="223"/>
                  </a:cubicBezTo>
                  <a:cubicBezTo>
                    <a:pt x="30" y="223"/>
                    <a:pt x="29" y="223"/>
                    <a:pt x="29" y="223"/>
                  </a:cubicBezTo>
                  <a:cubicBezTo>
                    <a:pt x="29" y="223"/>
                    <a:pt x="29" y="224"/>
                    <a:pt x="29" y="225"/>
                  </a:cubicBezTo>
                  <a:cubicBezTo>
                    <a:pt x="28" y="225"/>
                    <a:pt x="28" y="225"/>
                    <a:pt x="27" y="225"/>
                  </a:cubicBezTo>
                  <a:cubicBezTo>
                    <a:pt x="27" y="225"/>
                    <a:pt x="27" y="226"/>
                    <a:pt x="27" y="226"/>
                  </a:cubicBezTo>
                  <a:cubicBezTo>
                    <a:pt x="27" y="226"/>
                    <a:pt x="26" y="226"/>
                    <a:pt x="26" y="226"/>
                  </a:cubicBezTo>
                  <a:cubicBezTo>
                    <a:pt x="25" y="226"/>
                    <a:pt x="24" y="226"/>
                    <a:pt x="24" y="226"/>
                  </a:cubicBezTo>
                  <a:cubicBezTo>
                    <a:pt x="23" y="226"/>
                    <a:pt x="23" y="226"/>
                    <a:pt x="22" y="226"/>
                  </a:cubicBezTo>
                  <a:cubicBezTo>
                    <a:pt x="22" y="226"/>
                    <a:pt x="21" y="226"/>
                    <a:pt x="21" y="226"/>
                  </a:cubicBezTo>
                  <a:cubicBezTo>
                    <a:pt x="21" y="226"/>
                    <a:pt x="21" y="225"/>
                    <a:pt x="21" y="225"/>
                  </a:cubicBezTo>
                  <a:cubicBezTo>
                    <a:pt x="20" y="225"/>
                    <a:pt x="20" y="225"/>
                    <a:pt x="19" y="225"/>
                  </a:cubicBezTo>
                  <a:cubicBezTo>
                    <a:pt x="19" y="225"/>
                    <a:pt x="18" y="225"/>
                    <a:pt x="18" y="225"/>
                  </a:cubicBezTo>
                  <a:cubicBezTo>
                    <a:pt x="18" y="224"/>
                    <a:pt x="18" y="223"/>
                    <a:pt x="18" y="223"/>
                  </a:cubicBezTo>
                  <a:cubicBezTo>
                    <a:pt x="18" y="222"/>
                    <a:pt x="18" y="222"/>
                    <a:pt x="18" y="221"/>
                  </a:cubicBezTo>
                  <a:cubicBezTo>
                    <a:pt x="18" y="221"/>
                    <a:pt x="18" y="220"/>
                    <a:pt x="18" y="220"/>
                  </a:cubicBezTo>
                  <a:cubicBezTo>
                    <a:pt x="17" y="220"/>
                    <a:pt x="17" y="220"/>
                    <a:pt x="16" y="220"/>
                  </a:cubicBezTo>
                  <a:cubicBezTo>
                    <a:pt x="16" y="219"/>
                    <a:pt x="16" y="219"/>
                    <a:pt x="16" y="218"/>
                  </a:cubicBezTo>
                  <a:cubicBezTo>
                    <a:pt x="16" y="218"/>
                    <a:pt x="15" y="218"/>
                    <a:pt x="14" y="218"/>
                  </a:cubicBezTo>
                  <a:cubicBezTo>
                    <a:pt x="14" y="217"/>
                    <a:pt x="14" y="217"/>
                    <a:pt x="14" y="216"/>
                  </a:cubicBezTo>
                  <a:cubicBezTo>
                    <a:pt x="14" y="216"/>
                    <a:pt x="14" y="215"/>
                    <a:pt x="14" y="215"/>
                  </a:cubicBezTo>
                  <a:cubicBezTo>
                    <a:pt x="14" y="214"/>
                    <a:pt x="14" y="214"/>
                    <a:pt x="14" y="213"/>
                  </a:cubicBezTo>
                  <a:cubicBezTo>
                    <a:pt x="15" y="213"/>
                    <a:pt x="16" y="213"/>
                    <a:pt x="16" y="213"/>
                  </a:cubicBezTo>
                  <a:cubicBezTo>
                    <a:pt x="16" y="213"/>
                    <a:pt x="16" y="212"/>
                    <a:pt x="16" y="212"/>
                  </a:cubicBezTo>
                  <a:cubicBezTo>
                    <a:pt x="16" y="211"/>
                    <a:pt x="16" y="211"/>
                    <a:pt x="16" y="210"/>
                  </a:cubicBezTo>
                  <a:cubicBezTo>
                    <a:pt x="16" y="209"/>
                    <a:pt x="16" y="209"/>
                    <a:pt x="16" y="208"/>
                  </a:cubicBezTo>
                  <a:cubicBezTo>
                    <a:pt x="16" y="208"/>
                    <a:pt x="16" y="207"/>
                    <a:pt x="16" y="207"/>
                  </a:cubicBezTo>
                  <a:cubicBezTo>
                    <a:pt x="17" y="207"/>
                    <a:pt x="17" y="207"/>
                    <a:pt x="18" y="207"/>
                  </a:cubicBezTo>
                  <a:cubicBezTo>
                    <a:pt x="18" y="206"/>
                    <a:pt x="18" y="206"/>
                    <a:pt x="18" y="205"/>
                  </a:cubicBezTo>
                  <a:cubicBezTo>
                    <a:pt x="18" y="205"/>
                    <a:pt x="18" y="204"/>
                    <a:pt x="18" y="203"/>
                  </a:cubicBezTo>
                  <a:cubicBezTo>
                    <a:pt x="18" y="203"/>
                    <a:pt x="18" y="202"/>
                    <a:pt x="18" y="202"/>
                  </a:cubicBezTo>
                  <a:cubicBezTo>
                    <a:pt x="18" y="202"/>
                    <a:pt x="19" y="202"/>
                    <a:pt x="19" y="202"/>
                  </a:cubicBezTo>
                  <a:cubicBezTo>
                    <a:pt x="19" y="201"/>
                    <a:pt x="19" y="201"/>
                    <a:pt x="19" y="200"/>
                  </a:cubicBezTo>
                  <a:cubicBezTo>
                    <a:pt x="19" y="200"/>
                    <a:pt x="19" y="199"/>
                    <a:pt x="19" y="199"/>
                  </a:cubicBezTo>
                  <a:cubicBezTo>
                    <a:pt x="20" y="199"/>
                    <a:pt x="20" y="199"/>
                    <a:pt x="21" y="199"/>
                  </a:cubicBezTo>
                  <a:cubicBezTo>
                    <a:pt x="21" y="198"/>
                    <a:pt x="21" y="198"/>
                    <a:pt x="21" y="197"/>
                  </a:cubicBezTo>
                  <a:cubicBezTo>
                    <a:pt x="21" y="197"/>
                    <a:pt x="22" y="197"/>
                    <a:pt x="22" y="197"/>
                  </a:cubicBezTo>
                  <a:cubicBezTo>
                    <a:pt x="23" y="197"/>
                    <a:pt x="23" y="197"/>
                    <a:pt x="24" y="197"/>
                  </a:cubicBezTo>
                  <a:cubicBezTo>
                    <a:pt x="24" y="197"/>
                    <a:pt x="24" y="196"/>
                    <a:pt x="24" y="196"/>
                  </a:cubicBezTo>
                  <a:cubicBezTo>
                    <a:pt x="24" y="196"/>
                    <a:pt x="25" y="196"/>
                    <a:pt x="26" y="196"/>
                  </a:cubicBezTo>
                  <a:cubicBezTo>
                    <a:pt x="26" y="195"/>
                    <a:pt x="26" y="194"/>
                    <a:pt x="26" y="194"/>
                  </a:cubicBezTo>
                  <a:cubicBezTo>
                    <a:pt x="26" y="194"/>
                    <a:pt x="27" y="194"/>
                    <a:pt x="27" y="194"/>
                  </a:cubicBezTo>
                  <a:cubicBezTo>
                    <a:pt x="28" y="194"/>
                    <a:pt x="28" y="194"/>
                    <a:pt x="29" y="194"/>
                  </a:cubicBezTo>
                  <a:cubicBezTo>
                    <a:pt x="29" y="194"/>
                    <a:pt x="30" y="194"/>
                    <a:pt x="30" y="194"/>
                  </a:cubicBezTo>
                  <a:cubicBezTo>
                    <a:pt x="31" y="194"/>
                    <a:pt x="31" y="194"/>
                    <a:pt x="32" y="194"/>
                  </a:cubicBezTo>
                  <a:cubicBezTo>
                    <a:pt x="32" y="194"/>
                    <a:pt x="32" y="195"/>
                    <a:pt x="32" y="196"/>
                  </a:cubicBezTo>
                  <a:cubicBezTo>
                    <a:pt x="32" y="196"/>
                    <a:pt x="33" y="196"/>
                    <a:pt x="33" y="196"/>
                  </a:cubicBezTo>
                  <a:cubicBezTo>
                    <a:pt x="34" y="196"/>
                    <a:pt x="34" y="196"/>
                    <a:pt x="35" y="196"/>
                  </a:cubicBezTo>
                  <a:cubicBezTo>
                    <a:pt x="35" y="196"/>
                    <a:pt x="35" y="197"/>
                    <a:pt x="35" y="197"/>
                  </a:cubicBezTo>
                  <a:cubicBezTo>
                    <a:pt x="35" y="197"/>
                    <a:pt x="36" y="197"/>
                    <a:pt x="36" y="197"/>
                  </a:cubicBezTo>
                  <a:cubicBezTo>
                    <a:pt x="36" y="197"/>
                    <a:pt x="36" y="196"/>
                    <a:pt x="36" y="196"/>
                  </a:cubicBezTo>
                  <a:cubicBezTo>
                    <a:pt x="37" y="196"/>
                    <a:pt x="37" y="196"/>
                    <a:pt x="38" y="196"/>
                  </a:cubicBezTo>
                  <a:cubicBezTo>
                    <a:pt x="39" y="196"/>
                    <a:pt x="39" y="196"/>
                    <a:pt x="40" y="196"/>
                  </a:cubicBezTo>
                  <a:cubicBezTo>
                    <a:pt x="40" y="195"/>
                    <a:pt x="40" y="194"/>
                    <a:pt x="40" y="194"/>
                  </a:cubicBezTo>
                  <a:cubicBezTo>
                    <a:pt x="40" y="194"/>
                    <a:pt x="41" y="194"/>
                    <a:pt x="41" y="194"/>
                  </a:cubicBezTo>
                  <a:cubicBezTo>
                    <a:pt x="42" y="194"/>
                    <a:pt x="42" y="194"/>
                    <a:pt x="43" y="194"/>
                  </a:cubicBezTo>
                  <a:cubicBezTo>
                    <a:pt x="43" y="194"/>
                    <a:pt x="44" y="194"/>
                    <a:pt x="44" y="194"/>
                  </a:cubicBezTo>
                  <a:cubicBezTo>
                    <a:pt x="45" y="194"/>
                    <a:pt x="45" y="194"/>
                    <a:pt x="46" y="194"/>
                  </a:cubicBezTo>
                  <a:cubicBezTo>
                    <a:pt x="46" y="194"/>
                    <a:pt x="47" y="194"/>
                    <a:pt x="47" y="194"/>
                  </a:cubicBezTo>
                  <a:cubicBezTo>
                    <a:pt x="47" y="194"/>
                    <a:pt x="47" y="195"/>
                    <a:pt x="47" y="196"/>
                  </a:cubicBezTo>
                  <a:cubicBezTo>
                    <a:pt x="48" y="196"/>
                    <a:pt x="48" y="196"/>
                    <a:pt x="49" y="196"/>
                  </a:cubicBezTo>
                  <a:cubicBezTo>
                    <a:pt x="50" y="196"/>
                    <a:pt x="50" y="196"/>
                    <a:pt x="51" y="196"/>
                  </a:cubicBezTo>
                  <a:cubicBezTo>
                    <a:pt x="51" y="196"/>
                    <a:pt x="52" y="196"/>
                    <a:pt x="52" y="196"/>
                  </a:cubicBezTo>
                  <a:cubicBezTo>
                    <a:pt x="52" y="196"/>
                    <a:pt x="52" y="197"/>
                    <a:pt x="52" y="197"/>
                  </a:cubicBezTo>
                  <a:cubicBezTo>
                    <a:pt x="52" y="198"/>
                    <a:pt x="52" y="198"/>
                    <a:pt x="52" y="199"/>
                  </a:cubicBezTo>
                  <a:cubicBezTo>
                    <a:pt x="52" y="199"/>
                    <a:pt x="52" y="200"/>
                    <a:pt x="52" y="200"/>
                  </a:cubicBezTo>
                  <a:cubicBezTo>
                    <a:pt x="52" y="201"/>
                    <a:pt x="52" y="201"/>
                    <a:pt x="52" y="202"/>
                  </a:cubicBezTo>
                  <a:cubicBezTo>
                    <a:pt x="52" y="202"/>
                    <a:pt x="52" y="203"/>
                    <a:pt x="52" y="203"/>
                  </a:cubicBezTo>
                  <a:cubicBezTo>
                    <a:pt x="52" y="204"/>
                    <a:pt x="52" y="205"/>
                    <a:pt x="52" y="205"/>
                  </a:cubicBezTo>
                  <a:cubicBezTo>
                    <a:pt x="53" y="205"/>
                    <a:pt x="53" y="205"/>
                    <a:pt x="54" y="205"/>
                  </a:cubicBezTo>
                  <a:cubicBezTo>
                    <a:pt x="54" y="206"/>
                    <a:pt x="54" y="206"/>
                    <a:pt x="54" y="207"/>
                  </a:cubicBezTo>
                  <a:cubicBezTo>
                    <a:pt x="54" y="207"/>
                    <a:pt x="54" y="208"/>
                    <a:pt x="54" y="208"/>
                  </a:cubicBezTo>
                  <a:cubicBezTo>
                    <a:pt x="54" y="209"/>
                    <a:pt x="54" y="209"/>
                    <a:pt x="54" y="210"/>
                  </a:cubicBezTo>
                  <a:cubicBezTo>
                    <a:pt x="54" y="210"/>
                    <a:pt x="55" y="210"/>
                    <a:pt x="55" y="210"/>
                  </a:cubicBezTo>
                  <a:cubicBezTo>
                    <a:pt x="56" y="210"/>
                    <a:pt x="56" y="210"/>
                    <a:pt x="57" y="210"/>
                  </a:cubicBezTo>
                  <a:cubicBezTo>
                    <a:pt x="57" y="209"/>
                    <a:pt x="57" y="209"/>
                    <a:pt x="57" y="208"/>
                  </a:cubicBezTo>
                  <a:cubicBezTo>
                    <a:pt x="57" y="208"/>
                    <a:pt x="58" y="208"/>
                    <a:pt x="58" y="208"/>
                  </a:cubicBezTo>
                  <a:cubicBezTo>
                    <a:pt x="58" y="208"/>
                    <a:pt x="58" y="207"/>
                    <a:pt x="58" y="207"/>
                  </a:cubicBezTo>
                  <a:cubicBezTo>
                    <a:pt x="58" y="206"/>
                    <a:pt x="58" y="206"/>
                    <a:pt x="58" y="205"/>
                  </a:cubicBezTo>
                  <a:cubicBezTo>
                    <a:pt x="58" y="205"/>
                    <a:pt x="58" y="204"/>
                    <a:pt x="58" y="203"/>
                  </a:cubicBezTo>
                  <a:cubicBezTo>
                    <a:pt x="58" y="203"/>
                    <a:pt x="58" y="202"/>
                    <a:pt x="58" y="202"/>
                  </a:cubicBezTo>
                  <a:cubicBezTo>
                    <a:pt x="58" y="201"/>
                    <a:pt x="58" y="201"/>
                    <a:pt x="58" y="200"/>
                  </a:cubicBezTo>
                  <a:cubicBezTo>
                    <a:pt x="58" y="200"/>
                    <a:pt x="58" y="199"/>
                    <a:pt x="58" y="199"/>
                  </a:cubicBezTo>
                  <a:cubicBezTo>
                    <a:pt x="58" y="198"/>
                    <a:pt x="58" y="198"/>
                    <a:pt x="58" y="197"/>
                  </a:cubicBezTo>
                  <a:cubicBezTo>
                    <a:pt x="58" y="197"/>
                    <a:pt x="58" y="196"/>
                    <a:pt x="58" y="196"/>
                  </a:cubicBezTo>
                  <a:cubicBezTo>
                    <a:pt x="58" y="195"/>
                    <a:pt x="58" y="194"/>
                    <a:pt x="58" y="194"/>
                  </a:cubicBezTo>
                  <a:cubicBezTo>
                    <a:pt x="58" y="193"/>
                    <a:pt x="58" y="193"/>
                    <a:pt x="58" y="192"/>
                  </a:cubicBezTo>
                  <a:cubicBezTo>
                    <a:pt x="59" y="192"/>
                    <a:pt x="59" y="192"/>
                    <a:pt x="60" y="192"/>
                  </a:cubicBezTo>
                  <a:cubicBezTo>
                    <a:pt x="60" y="192"/>
                    <a:pt x="60" y="191"/>
                    <a:pt x="60" y="191"/>
                  </a:cubicBezTo>
                  <a:cubicBezTo>
                    <a:pt x="60" y="190"/>
                    <a:pt x="60" y="190"/>
                    <a:pt x="60" y="189"/>
                  </a:cubicBezTo>
                  <a:cubicBezTo>
                    <a:pt x="60" y="189"/>
                    <a:pt x="61" y="189"/>
                    <a:pt x="61" y="189"/>
                  </a:cubicBezTo>
                  <a:cubicBezTo>
                    <a:pt x="61" y="188"/>
                    <a:pt x="61" y="188"/>
                    <a:pt x="61" y="187"/>
                  </a:cubicBezTo>
                  <a:cubicBezTo>
                    <a:pt x="62" y="187"/>
                    <a:pt x="63" y="187"/>
                    <a:pt x="63" y="187"/>
                  </a:cubicBezTo>
                  <a:cubicBezTo>
                    <a:pt x="63" y="187"/>
                    <a:pt x="63" y="186"/>
                    <a:pt x="63" y="186"/>
                  </a:cubicBezTo>
                  <a:cubicBezTo>
                    <a:pt x="64" y="186"/>
                    <a:pt x="64" y="186"/>
                    <a:pt x="65" y="186"/>
                  </a:cubicBezTo>
                  <a:cubicBezTo>
                    <a:pt x="65" y="185"/>
                    <a:pt x="65" y="185"/>
                    <a:pt x="65" y="184"/>
                  </a:cubicBezTo>
                  <a:cubicBezTo>
                    <a:pt x="65" y="184"/>
                    <a:pt x="66" y="184"/>
                    <a:pt x="66" y="184"/>
                  </a:cubicBezTo>
                  <a:cubicBezTo>
                    <a:pt x="67" y="184"/>
                    <a:pt x="67" y="184"/>
                    <a:pt x="68" y="184"/>
                  </a:cubicBezTo>
                  <a:cubicBezTo>
                    <a:pt x="68" y="184"/>
                    <a:pt x="69" y="184"/>
                    <a:pt x="69" y="184"/>
                  </a:cubicBezTo>
                  <a:cubicBezTo>
                    <a:pt x="69" y="184"/>
                    <a:pt x="69" y="183"/>
                    <a:pt x="69" y="183"/>
                  </a:cubicBezTo>
                  <a:cubicBezTo>
                    <a:pt x="70" y="183"/>
                    <a:pt x="70" y="183"/>
                    <a:pt x="71" y="183"/>
                  </a:cubicBezTo>
                  <a:cubicBezTo>
                    <a:pt x="71" y="182"/>
                    <a:pt x="71" y="182"/>
                    <a:pt x="71" y="181"/>
                  </a:cubicBezTo>
                  <a:cubicBezTo>
                    <a:pt x="71" y="181"/>
                    <a:pt x="72" y="181"/>
                    <a:pt x="73" y="181"/>
                  </a:cubicBezTo>
                  <a:cubicBezTo>
                    <a:pt x="73" y="181"/>
                    <a:pt x="74" y="181"/>
                    <a:pt x="74" y="181"/>
                  </a:cubicBezTo>
                  <a:cubicBezTo>
                    <a:pt x="74" y="180"/>
                    <a:pt x="74" y="180"/>
                    <a:pt x="74" y="179"/>
                  </a:cubicBezTo>
                  <a:cubicBezTo>
                    <a:pt x="74" y="179"/>
                    <a:pt x="74" y="178"/>
                    <a:pt x="74" y="178"/>
                  </a:cubicBezTo>
                  <a:cubicBezTo>
                    <a:pt x="74" y="177"/>
                    <a:pt x="74" y="177"/>
                    <a:pt x="74" y="176"/>
                  </a:cubicBezTo>
                  <a:cubicBezTo>
                    <a:pt x="74" y="176"/>
                    <a:pt x="74" y="175"/>
                    <a:pt x="74" y="174"/>
                  </a:cubicBezTo>
                  <a:cubicBezTo>
                    <a:pt x="75" y="174"/>
                    <a:pt x="75" y="174"/>
                    <a:pt x="76" y="174"/>
                  </a:cubicBezTo>
                  <a:cubicBezTo>
                    <a:pt x="76" y="174"/>
                    <a:pt x="76" y="173"/>
                    <a:pt x="76" y="173"/>
                  </a:cubicBezTo>
                  <a:cubicBezTo>
                    <a:pt x="76" y="173"/>
                    <a:pt x="77" y="173"/>
                    <a:pt x="77" y="173"/>
                  </a:cubicBezTo>
                  <a:cubicBezTo>
                    <a:pt x="77" y="172"/>
                    <a:pt x="77" y="172"/>
                    <a:pt x="77" y="171"/>
                  </a:cubicBezTo>
                  <a:cubicBezTo>
                    <a:pt x="78" y="171"/>
                    <a:pt x="78" y="171"/>
                    <a:pt x="79" y="171"/>
                  </a:cubicBezTo>
                  <a:cubicBezTo>
                    <a:pt x="79" y="171"/>
                    <a:pt x="79" y="170"/>
                    <a:pt x="79" y="170"/>
                  </a:cubicBezTo>
                  <a:cubicBezTo>
                    <a:pt x="79" y="169"/>
                    <a:pt x="79" y="169"/>
                    <a:pt x="79" y="168"/>
                  </a:cubicBezTo>
                  <a:cubicBezTo>
                    <a:pt x="79" y="168"/>
                    <a:pt x="80" y="168"/>
                    <a:pt x="80" y="168"/>
                  </a:cubicBezTo>
                  <a:cubicBezTo>
                    <a:pt x="80" y="168"/>
                    <a:pt x="80" y="167"/>
                    <a:pt x="80" y="167"/>
                  </a:cubicBezTo>
                  <a:cubicBezTo>
                    <a:pt x="81" y="167"/>
                    <a:pt x="81" y="167"/>
                    <a:pt x="82" y="167"/>
                  </a:cubicBezTo>
                  <a:cubicBezTo>
                    <a:pt x="82" y="166"/>
                    <a:pt x="82" y="165"/>
                    <a:pt x="82" y="165"/>
                  </a:cubicBezTo>
                  <a:cubicBezTo>
                    <a:pt x="82" y="165"/>
                    <a:pt x="83" y="165"/>
                    <a:pt x="83" y="165"/>
                  </a:cubicBezTo>
                  <a:cubicBezTo>
                    <a:pt x="83" y="164"/>
                    <a:pt x="83" y="164"/>
                    <a:pt x="83" y="163"/>
                  </a:cubicBezTo>
                  <a:cubicBezTo>
                    <a:pt x="84" y="163"/>
                    <a:pt x="84" y="163"/>
                    <a:pt x="85" y="163"/>
                  </a:cubicBezTo>
                  <a:cubicBezTo>
                    <a:pt x="85" y="163"/>
                    <a:pt x="86" y="163"/>
                    <a:pt x="87" y="163"/>
                  </a:cubicBezTo>
                  <a:cubicBezTo>
                    <a:pt x="87" y="163"/>
                    <a:pt x="88" y="163"/>
                    <a:pt x="88" y="163"/>
                  </a:cubicBezTo>
                  <a:cubicBezTo>
                    <a:pt x="89" y="163"/>
                    <a:pt x="89" y="163"/>
                    <a:pt x="90" y="163"/>
                  </a:cubicBezTo>
                  <a:cubicBezTo>
                    <a:pt x="90" y="163"/>
                    <a:pt x="91" y="163"/>
                    <a:pt x="91" y="163"/>
                  </a:cubicBezTo>
                  <a:cubicBezTo>
                    <a:pt x="91" y="163"/>
                    <a:pt x="91" y="162"/>
                    <a:pt x="91" y="162"/>
                  </a:cubicBezTo>
                  <a:cubicBezTo>
                    <a:pt x="91" y="161"/>
                    <a:pt x="91" y="160"/>
                    <a:pt x="91" y="160"/>
                  </a:cubicBezTo>
                  <a:cubicBezTo>
                    <a:pt x="91" y="160"/>
                    <a:pt x="90" y="160"/>
                    <a:pt x="90" y="160"/>
                  </a:cubicBezTo>
                  <a:cubicBezTo>
                    <a:pt x="90" y="159"/>
                    <a:pt x="90" y="159"/>
                    <a:pt x="90" y="158"/>
                  </a:cubicBezTo>
                  <a:cubicBezTo>
                    <a:pt x="90" y="158"/>
                    <a:pt x="91" y="158"/>
                    <a:pt x="91" y="158"/>
                  </a:cubicBezTo>
                  <a:cubicBezTo>
                    <a:pt x="91" y="158"/>
                    <a:pt x="91" y="157"/>
                    <a:pt x="91" y="157"/>
                  </a:cubicBezTo>
                  <a:cubicBezTo>
                    <a:pt x="92" y="157"/>
                    <a:pt x="92" y="157"/>
                    <a:pt x="93" y="157"/>
                  </a:cubicBezTo>
                  <a:cubicBezTo>
                    <a:pt x="93" y="157"/>
                    <a:pt x="94" y="157"/>
                    <a:pt x="94" y="157"/>
                  </a:cubicBezTo>
                  <a:cubicBezTo>
                    <a:pt x="94" y="156"/>
                    <a:pt x="94" y="156"/>
                    <a:pt x="94" y="155"/>
                  </a:cubicBezTo>
                  <a:cubicBezTo>
                    <a:pt x="95" y="155"/>
                    <a:pt x="95" y="155"/>
                    <a:pt x="96" y="155"/>
                  </a:cubicBezTo>
                  <a:cubicBezTo>
                    <a:pt x="96" y="155"/>
                    <a:pt x="97" y="155"/>
                    <a:pt x="97" y="155"/>
                  </a:cubicBezTo>
                  <a:cubicBezTo>
                    <a:pt x="97" y="155"/>
                    <a:pt x="97" y="154"/>
                    <a:pt x="97" y="154"/>
                  </a:cubicBezTo>
                  <a:cubicBezTo>
                    <a:pt x="98" y="154"/>
                    <a:pt x="98" y="154"/>
                    <a:pt x="99" y="154"/>
                  </a:cubicBezTo>
                  <a:cubicBezTo>
                    <a:pt x="100" y="154"/>
                    <a:pt x="100" y="154"/>
                    <a:pt x="101" y="154"/>
                  </a:cubicBezTo>
                  <a:cubicBezTo>
                    <a:pt x="101" y="154"/>
                    <a:pt x="101" y="155"/>
                    <a:pt x="101" y="155"/>
                  </a:cubicBezTo>
                  <a:cubicBezTo>
                    <a:pt x="101" y="156"/>
                    <a:pt x="101" y="156"/>
                    <a:pt x="101" y="157"/>
                  </a:cubicBezTo>
                  <a:cubicBezTo>
                    <a:pt x="101" y="157"/>
                    <a:pt x="101" y="158"/>
                    <a:pt x="101" y="158"/>
                  </a:cubicBezTo>
                  <a:cubicBezTo>
                    <a:pt x="101" y="158"/>
                    <a:pt x="102" y="158"/>
                    <a:pt x="102" y="158"/>
                  </a:cubicBezTo>
                  <a:cubicBezTo>
                    <a:pt x="103" y="158"/>
                    <a:pt x="103" y="158"/>
                    <a:pt x="104" y="158"/>
                  </a:cubicBezTo>
                  <a:cubicBezTo>
                    <a:pt x="104" y="158"/>
                    <a:pt x="104" y="157"/>
                    <a:pt x="104" y="157"/>
                  </a:cubicBezTo>
                  <a:cubicBezTo>
                    <a:pt x="104" y="157"/>
                    <a:pt x="105" y="157"/>
                    <a:pt x="105" y="157"/>
                  </a:cubicBezTo>
                  <a:cubicBezTo>
                    <a:pt x="105" y="156"/>
                    <a:pt x="105" y="156"/>
                    <a:pt x="105" y="155"/>
                  </a:cubicBezTo>
                  <a:cubicBezTo>
                    <a:pt x="106" y="155"/>
                    <a:pt x="106" y="155"/>
                    <a:pt x="107" y="155"/>
                  </a:cubicBezTo>
                  <a:cubicBezTo>
                    <a:pt x="107" y="155"/>
                    <a:pt x="108" y="155"/>
                    <a:pt x="108" y="155"/>
                  </a:cubicBezTo>
                  <a:cubicBezTo>
                    <a:pt x="108" y="155"/>
                    <a:pt x="108" y="154"/>
                    <a:pt x="108" y="154"/>
                  </a:cubicBezTo>
                  <a:cubicBezTo>
                    <a:pt x="109" y="154"/>
                    <a:pt x="110" y="154"/>
                    <a:pt x="110" y="154"/>
                  </a:cubicBezTo>
                  <a:cubicBezTo>
                    <a:pt x="111" y="154"/>
                    <a:pt x="111" y="154"/>
                    <a:pt x="112" y="154"/>
                  </a:cubicBezTo>
                  <a:cubicBezTo>
                    <a:pt x="112" y="154"/>
                    <a:pt x="113" y="154"/>
                    <a:pt x="113" y="154"/>
                  </a:cubicBezTo>
                  <a:cubicBezTo>
                    <a:pt x="113" y="153"/>
                    <a:pt x="113" y="152"/>
                    <a:pt x="113" y="152"/>
                  </a:cubicBezTo>
                  <a:cubicBezTo>
                    <a:pt x="114" y="152"/>
                    <a:pt x="114" y="152"/>
                    <a:pt x="115" y="152"/>
                  </a:cubicBezTo>
                  <a:cubicBezTo>
                    <a:pt x="115" y="151"/>
                    <a:pt x="115" y="151"/>
                    <a:pt x="115" y="150"/>
                  </a:cubicBezTo>
                  <a:cubicBezTo>
                    <a:pt x="115" y="150"/>
                    <a:pt x="116" y="150"/>
                    <a:pt x="116" y="150"/>
                  </a:cubicBezTo>
                  <a:cubicBezTo>
                    <a:pt x="116" y="150"/>
                    <a:pt x="116" y="149"/>
                    <a:pt x="116" y="149"/>
                  </a:cubicBezTo>
                  <a:cubicBezTo>
                    <a:pt x="116" y="148"/>
                    <a:pt x="116" y="148"/>
                    <a:pt x="116" y="147"/>
                  </a:cubicBezTo>
                  <a:cubicBezTo>
                    <a:pt x="116" y="147"/>
                    <a:pt x="115" y="147"/>
                    <a:pt x="115" y="147"/>
                  </a:cubicBezTo>
                  <a:cubicBezTo>
                    <a:pt x="114" y="147"/>
                    <a:pt x="114" y="147"/>
                    <a:pt x="113" y="147"/>
                  </a:cubicBezTo>
                  <a:cubicBezTo>
                    <a:pt x="113" y="148"/>
                    <a:pt x="113" y="148"/>
                    <a:pt x="113" y="149"/>
                  </a:cubicBezTo>
                  <a:cubicBezTo>
                    <a:pt x="113" y="149"/>
                    <a:pt x="112" y="149"/>
                    <a:pt x="112" y="149"/>
                  </a:cubicBezTo>
                  <a:cubicBezTo>
                    <a:pt x="111" y="149"/>
                    <a:pt x="111" y="149"/>
                    <a:pt x="110" y="149"/>
                  </a:cubicBezTo>
                  <a:cubicBezTo>
                    <a:pt x="110" y="148"/>
                    <a:pt x="110" y="148"/>
                    <a:pt x="110" y="147"/>
                  </a:cubicBezTo>
                  <a:cubicBezTo>
                    <a:pt x="110" y="147"/>
                    <a:pt x="109" y="147"/>
                    <a:pt x="108" y="147"/>
                  </a:cubicBezTo>
                  <a:cubicBezTo>
                    <a:pt x="108" y="147"/>
                    <a:pt x="108" y="146"/>
                    <a:pt x="108" y="145"/>
                  </a:cubicBezTo>
                  <a:cubicBezTo>
                    <a:pt x="108" y="145"/>
                    <a:pt x="107" y="145"/>
                    <a:pt x="107" y="145"/>
                  </a:cubicBezTo>
                  <a:cubicBezTo>
                    <a:pt x="107" y="145"/>
                    <a:pt x="107" y="144"/>
                    <a:pt x="107" y="144"/>
                  </a:cubicBezTo>
                  <a:cubicBezTo>
                    <a:pt x="107" y="143"/>
                    <a:pt x="107" y="143"/>
                    <a:pt x="107" y="142"/>
                  </a:cubicBezTo>
                  <a:cubicBezTo>
                    <a:pt x="107" y="142"/>
                    <a:pt x="108" y="142"/>
                    <a:pt x="108" y="142"/>
                  </a:cubicBezTo>
                  <a:cubicBezTo>
                    <a:pt x="108" y="142"/>
                    <a:pt x="108" y="141"/>
                    <a:pt x="108" y="141"/>
                  </a:cubicBezTo>
                  <a:cubicBezTo>
                    <a:pt x="108" y="140"/>
                    <a:pt x="108" y="140"/>
                    <a:pt x="108" y="139"/>
                  </a:cubicBezTo>
                  <a:cubicBezTo>
                    <a:pt x="108" y="139"/>
                    <a:pt x="107" y="139"/>
                    <a:pt x="107" y="139"/>
                  </a:cubicBezTo>
                  <a:cubicBezTo>
                    <a:pt x="107" y="139"/>
                    <a:pt x="107" y="138"/>
                    <a:pt x="107" y="137"/>
                  </a:cubicBezTo>
                  <a:cubicBezTo>
                    <a:pt x="106" y="137"/>
                    <a:pt x="106" y="137"/>
                    <a:pt x="105" y="137"/>
                  </a:cubicBezTo>
                  <a:cubicBezTo>
                    <a:pt x="105" y="137"/>
                    <a:pt x="105" y="136"/>
                    <a:pt x="105" y="136"/>
                  </a:cubicBezTo>
                  <a:cubicBezTo>
                    <a:pt x="106" y="136"/>
                    <a:pt x="106" y="136"/>
                    <a:pt x="107" y="136"/>
                  </a:cubicBezTo>
                  <a:cubicBezTo>
                    <a:pt x="107" y="136"/>
                    <a:pt x="108" y="136"/>
                    <a:pt x="108" y="136"/>
                  </a:cubicBezTo>
                  <a:cubicBezTo>
                    <a:pt x="108" y="136"/>
                    <a:pt x="108" y="137"/>
                    <a:pt x="108" y="137"/>
                  </a:cubicBezTo>
                  <a:cubicBezTo>
                    <a:pt x="109" y="137"/>
                    <a:pt x="110" y="137"/>
                    <a:pt x="110" y="137"/>
                  </a:cubicBezTo>
                  <a:cubicBezTo>
                    <a:pt x="110" y="138"/>
                    <a:pt x="110" y="139"/>
                    <a:pt x="110" y="139"/>
                  </a:cubicBezTo>
                  <a:cubicBezTo>
                    <a:pt x="111" y="139"/>
                    <a:pt x="111" y="139"/>
                    <a:pt x="112" y="139"/>
                  </a:cubicBezTo>
                  <a:cubicBezTo>
                    <a:pt x="112" y="140"/>
                    <a:pt x="112" y="140"/>
                    <a:pt x="112" y="141"/>
                  </a:cubicBezTo>
                  <a:cubicBezTo>
                    <a:pt x="112" y="141"/>
                    <a:pt x="113" y="141"/>
                    <a:pt x="113" y="141"/>
                  </a:cubicBezTo>
                  <a:cubicBezTo>
                    <a:pt x="114" y="141"/>
                    <a:pt x="114" y="141"/>
                    <a:pt x="115" y="141"/>
                  </a:cubicBezTo>
                  <a:cubicBezTo>
                    <a:pt x="115" y="140"/>
                    <a:pt x="115" y="140"/>
                    <a:pt x="115" y="139"/>
                  </a:cubicBezTo>
                  <a:cubicBezTo>
                    <a:pt x="115" y="139"/>
                    <a:pt x="115" y="138"/>
                    <a:pt x="115" y="137"/>
                  </a:cubicBezTo>
                  <a:cubicBezTo>
                    <a:pt x="115" y="137"/>
                    <a:pt x="116" y="137"/>
                    <a:pt x="116" y="137"/>
                  </a:cubicBezTo>
                  <a:cubicBezTo>
                    <a:pt x="117" y="137"/>
                    <a:pt x="117" y="137"/>
                    <a:pt x="118" y="137"/>
                  </a:cubicBezTo>
                  <a:cubicBezTo>
                    <a:pt x="118" y="137"/>
                    <a:pt x="119" y="137"/>
                    <a:pt x="119" y="137"/>
                  </a:cubicBezTo>
                  <a:cubicBezTo>
                    <a:pt x="119" y="137"/>
                    <a:pt x="119" y="136"/>
                    <a:pt x="119" y="136"/>
                  </a:cubicBezTo>
                  <a:cubicBezTo>
                    <a:pt x="120" y="136"/>
                    <a:pt x="120" y="136"/>
                    <a:pt x="121" y="136"/>
                  </a:cubicBezTo>
                  <a:cubicBezTo>
                    <a:pt x="121" y="135"/>
                    <a:pt x="121" y="135"/>
                    <a:pt x="121" y="134"/>
                  </a:cubicBezTo>
                  <a:cubicBezTo>
                    <a:pt x="121" y="134"/>
                    <a:pt x="122" y="134"/>
                    <a:pt x="122" y="134"/>
                  </a:cubicBezTo>
                  <a:cubicBezTo>
                    <a:pt x="123" y="134"/>
                    <a:pt x="124" y="134"/>
                    <a:pt x="124" y="134"/>
                  </a:cubicBezTo>
                  <a:cubicBezTo>
                    <a:pt x="125" y="134"/>
                    <a:pt x="125" y="134"/>
                    <a:pt x="126" y="134"/>
                  </a:cubicBezTo>
                  <a:cubicBezTo>
                    <a:pt x="126" y="135"/>
                    <a:pt x="126" y="135"/>
                    <a:pt x="126" y="136"/>
                  </a:cubicBezTo>
                  <a:cubicBezTo>
                    <a:pt x="125" y="136"/>
                    <a:pt x="125" y="136"/>
                    <a:pt x="124" y="136"/>
                  </a:cubicBezTo>
                  <a:cubicBezTo>
                    <a:pt x="124" y="136"/>
                    <a:pt x="124" y="137"/>
                    <a:pt x="124" y="137"/>
                  </a:cubicBezTo>
                  <a:cubicBezTo>
                    <a:pt x="124" y="137"/>
                    <a:pt x="123" y="137"/>
                    <a:pt x="122" y="137"/>
                  </a:cubicBezTo>
                  <a:cubicBezTo>
                    <a:pt x="122" y="138"/>
                    <a:pt x="122" y="139"/>
                    <a:pt x="122" y="139"/>
                  </a:cubicBezTo>
                  <a:cubicBezTo>
                    <a:pt x="122" y="139"/>
                    <a:pt x="121" y="139"/>
                    <a:pt x="121" y="139"/>
                  </a:cubicBezTo>
                  <a:cubicBezTo>
                    <a:pt x="121" y="140"/>
                    <a:pt x="121" y="140"/>
                    <a:pt x="121" y="141"/>
                  </a:cubicBezTo>
                  <a:cubicBezTo>
                    <a:pt x="120" y="141"/>
                    <a:pt x="120" y="141"/>
                    <a:pt x="119" y="141"/>
                  </a:cubicBezTo>
                  <a:cubicBezTo>
                    <a:pt x="119" y="141"/>
                    <a:pt x="119" y="142"/>
                    <a:pt x="119" y="142"/>
                  </a:cubicBezTo>
                  <a:cubicBezTo>
                    <a:pt x="119" y="142"/>
                    <a:pt x="118" y="142"/>
                    <a:pt x="118" y="142"/>
                  </a:cubicBezTo>
                  <a:cubicBezTo>
                    <a:pt x="118" y="143"/>
                    <a:pt x="118" y="143"/>
                    <a:pt x="118" y="144"/>
                  </a:cubicBezTo>
                  <a:cubicBezTo>
                    <a:pt x="118" y="144"/>
                    <a:pt x="118" y="145"/>
                    <a:pt x="118" y="145"/>
                  </a:cubicBezTo>
                  <a:cubicBezTo>
                    <a:pt x="118" y="145"/>
                    <a:pt x="119" y="145"/>
                    <a:pt x="119" y="145"/>
                  </a:cubicBezTo>
                  <a:cubicBezTo>
                    <a:pt x="120" y="145"/>
                    <a:pt x="120" y="145"/>
                    <a:pt x="121" y="145"/>
                  </a:cubicBezTo>
                  <a:cubicBezTo>
                    <a:pt x="121" y="145"/>
                    <a:pt x="122" y="145"/>
                    <a:pt x="122" y="145"/>
                  </a:cubicBezTo>
                  <a:cubicBezTo>
                    <a:pt x="123" y="145"/>
                    <a:pt x="124" y="145"/>
                    <a:pt x="124" y="145"/>
                  </a:cubicBezTo>
                  <a:cubicBezTo>
                    <a:pt x="125" y="145"/>
                    <a:pt x="125" y="145"/>
                    <a:pt x="126" y="145"/>
                  </a:cubicBezTo>
                  <a:cubicBezTo>
                    <a:pt x="126" y="146"/>
                    <a:pt x="126" y="147"/>
                    <a:pt x="126" y="147"/>
                  </a:cubicBezTo>
                  <a:cubicBezTo>
                    <a:pt x="126" y="147"/>
                    <a:pt x="127" y="147"/>
                    <a:pt x="127" y="147"/>
                  </a:cubicBezTo>
                  <a:cubicBezTo>
                    <a:pt x="128" y="147"/>
                    <a:pt x="128" y="147"/>
                    <a:pt x="129" y="147"/>
                  </a:cubicBezTo>
                  <a:cubicBezTo>
                    <a:pt x="129" y="147"/>
                    <a:pt x="130" y="147"/>
                    <a:pt x="130" y="147"/>
                  </a:cubicBezTo>
                  <a:cubicBezTo>
                    <a:pt x="130" y="148"/>
                    <a:pt x="130" y="148"/>
                    <a:pt x="130" y="149"/>
                  </a:cubicBezTo>
                  <a:cubicBezTo>
                    <a:pt x="131" y="149"/>
                    <a:pt x="131" y="149"/>
                    <a:pt x="132" y="149"/>
                  </a:cubicBezTo>
                  <a:cubicBezTo>
                    <a:pt x="132" y="148"/>
                    <a:pt x="132" y="148"/>
                    <a:pt x="132" y="147"/>
                  </a:cubicBezTo>
                  <a:cubicBezTo>
                    <a:pt x="132" y="147"/>
                    <a:pt x="133" y="147"/>
                    <a:pt x="134" y="147"/>
                  </a:cubicBezTo>
                  <a:cubicBezTo>
                    <a:pt x="134" y="147"/>
                    <a:pt x="134" y="146"/>
                    <a:pt x="134" y="145"/>
                  </a:cubicBezTo>
                  <a:cubicBezTo>
                    <a:pt x="133" y="145"/>
                    <a:pt x="132" y="145"/>
                    <a:pt x="132" y="145"/>
                  </a:cubicBezTo>
                  <a:cubicBezTo>
                    <a:pt x="132" y="145"/>
                    <a:pt x="132" y="144"/>
                    <a:pt x="132" y="144"/>
                  </a:cubicBezTo>
                  <a:cubicBezTo>
                    <a:pt x="132" y="143"/>
                    <a:pt x="132" y="143"/>
                    <a:pt x="132" y="142"/>
                  </a:cubicBezTo>
                  <a:cubicBezTo>
                    <a:pt x="132" y="142"/>
                    <a:pt x="132" y="141"/>
                    <a:pt x="132" y="141"/>
                  </a:cubicBezTo>
                  <a:cubicBezTo>
                    <a:pt x="131" y="141"/>
                    <a:pt x="131" y="141"/>
                    <a:pt x="130" y="141"/>
                  </a:cubicBezTo>
                  <a:cubicBezTo>
                    <a:pt x="130" y="141"/>
                    <a:pt x="129" y="141"/>
                    <a:pt x="129" y="141"/>
                  </a:cubicBezTo>
                  <a:cubicBezTo>
                    <a:pt x="129" y="140"/>
                    <a:pt x="129" y="140"/>
                    <a:pt x="129" y="139"/>
                  </a:cubicBezTo>
                  <a:cubicBezTo>
                    <a:pt x="128" y="139"/>
                    <a:pt x="128" y="139"/>
                    <a:pt x="127" y="139"/>
                  </a:cubicBezTo>
                  <a:cubicBezTo>
                    <a:pt x="127" y="139"/>
                    <a:pt x="127" y="138"/>
                    <a:pt x="127" y="137"/>
                  </a:cubicBezTo>
                  <a:cubicBezTo>
                    <a:pt x="127" y="137"/>
                    <a:pt x="127" y="136"/>
                    <a:pt x="127" y="136"/>
                  </a:cubicBezTo>
                  <a:cubicBezTo>
                    <a:pt x="128" y="136"/>
                    <a:pt x="128" y="136"/>
                    <a:pt x="129" y="136"/>
                  </a:cubicBezTo>
                  <a:cubicBezTo>
                    <a:pt x="129" y="135"/>
                    <a:pt x="129" y="135"/>
                    <a:pt x="129" y="134"/>
                  </a:cubicBezTo>
                  <a:cubicBezTo>
                    <a:pt x="129" y="134"/>
                    <a:pt x="129" y="133"/>
                    <a:pt x="129" y="133"/>
                  </a:cubicBezTo>
                  <a:cubicBezTo>
                    <a:pt x="129" y="132"/>
                    <a:pt x="129" y="131"/>
                    <a:pt x="129" y="131"/>
                  </a:cubicBezTo>
                  <a:cubicBezTo>
                    <a:pt x="129" y="131"/>
                    <a:pt x="130" y="131"/>
                    <a:pt x="130" y="131"/>
                  </a:cubicBezTo>
                  <a:cubicBezTo>
                    <a:pt x="130" y="130"/>
                    <a:pt x="130" y="130"/>
                    <a:pt x="130" y="129"/>
                  </a:cubicBezTo>
                  <a:cubicBezTo>
                    <a:pt x="130" y="129"/>
                    <a:pt x="130" y="128"/>
                    <a:pt x="130" y="128"/>
                  </a:cubicBezTo>
                  <a:cubicBezTo>
                    <a:pt x="130" y="127"/>
                    <a:pt x="130" y="127"/>
                    <a:pt x="130" y="126"/>
                  </a:cubicBezTo>
                  <a:cubicBezTo>
                    <a:pt x="130" y="126"/>
                    <a:pt x="130" y="125"/>
                    <a:pt x="130" y="125"/>
                  </a:cubicBezTo>
                  <a:cubicBezTo>
                    <a:pt x="130" y="125"/>
                    <a:pt x="129" y="125"/>
                    <a:pt x="129" y="125"/>
                  </a:cubicBezTo>
                  <a:cubicBezTo>
                    <a:pt x="128" y="125"/>
                    <a:pt x="128" y="125"/>
                    <a:pt x="127" y="125"/>
                  </a:cubicBezTo>
                  <a:cubicBezTo>
                    <a:pt x="127" y="124"/>
                    <a:pt x="127" y="123"/>
                    <a:pt x="127" y="123"/>
                  </a:cubicBezTo>
                  <a:cubicBezTo>
                    <a:pt x="127" y="122"/>
                    <a:pt x="127" y="122"/>
                    <a:pt x="127" y="121"/>
                  </a:cubicBezTo>
                  <a:cubicBezTo>
                    <a:pt x="127" y="121"/>
                    <a:pt x="126" y="121"/>
                    <a:pt x="126" y="121"/>
                  </a:cubicBezTo>
                  <a:cubicBezTo>
                    <a:pt x="126" y="121"/>
                    <a:pt x="126" y="120"/>
                    <a:pt x="126" y="120"/>
                  </a:cubicBezTo>
                  <a:cubicBezTo>
                    <a:pt x="125" y="120"/>
                    <a:pt x="125" y="120"/>
                    <a:pt x="124" y="120"/>
                  </a:cubicBezTo>
                  <a:cubicBezTo>
                    <a:pt x="124" y="119"/>
                    <a:pt x="124" y="119"/>
                    <a:pt x="124" y="118"/>
                  </a:cubicBezTo>
                  <a:cubicBezTo>
                    <a:pt x="124" y="118"/>
                    <a:pt x="123" y="118"/>
                    <a:pt x="122" y="118"/>
                  </a:cubicBezTo>
                  <a:cubicBezTo>
                    <a:pt x="122" y="118"/>
                    <a:pt x="122" y="117"/>
                    <a:pt x="122" y="116"/>
                  </a:cubicBezTo>
                  <a:cubicBezTo>
                    <a:pt x="122" y="116"/>
                    <a:pt x="122" y="115"/>
                    <a:pt x="122" y="115"/>
                  </a:cubicBezTo>
                  <a:cubicBezTo>
                    <a:pt x="122" y="114"/>
                    <a:pt x="122" y="114"/>
                    <a:pt x="122" y="113"/>
                  </a:cubicBezTo>
                  <a:cubicBezTo>
                    <a:pt x="122" y="113"/>
                    <a:pt x="122" y="112"/>
                    <a:pt x="122" y="112"/>
                  </a:cubicBezTo>
                  <a:cubicBezTo>
                    <a:pt x="122" y="111"/>
                    <a:pt x="122" y="110"/>
                    <a:pt x="122" y="110"/>
                  </a:cubicBezTo>
                  <a:cubicBezTo>
                    <a:pt x="122" y="109"/>
                    <a:pt x="122" y="109"/>
                    <a:pt x="122" y="108"/>
                  </a:cubicBezTo>
                  <a:cubicBezTo>
                    <a:pt x="122" y="108"/>
                    <a:pt x="121" y="108"/>
                    <a:pt x="121" y="108"/>
                  </a:cubicBezTo>
                  <a:cubicBezTo>
                    <a:pt x="121" y="108"/>
                    <a:pt x="121" y="107"/>
                    <a:pt x="121" y="107"/>
                  </a:cubicBezTo>
                  <a:cubicBezTo>
                    <a:pt x="121" y="106"/>
                    <a:pt x="121" y="106"/>
                    <a:pt x="121" y="105"/>
                  </a:cubicBezTo>
                  <a:cubicBezTo>
                    <a:pt x="121" y="105"/>
                    <a:pt x="121" y="104"/>
                    <a:pt x="121" y="104"/>
                  </a:cubicBezTo>
                  <a:cubicBezTo>
                    <a:pt x="121" y="103"/>
                    <a:pt x="121" y="102"/>
                    <a:pt x="121" y="102"/>
                  </a:cubicBezTo>
                  <a:cubicBezTo>
                    <a:pt x="121" y="101"/>
                    <a:pt x="121" y="101"/>
                    <a:pt x="121" y="100"/>
                  </a:cubicBezTo>
                  <a:cubicBezTo>
                    <a:pt x="120" y="100"/>
                    <a:pt x="120" y="100"/>
                    <a:pt x="119" y="100"/>
                  </a:cubicBezTo>
                  <a:cubicBezTo>
                    <a:pt x="119" y="100"/>
                    <a:pt x="118" y="100"/>
                    <a:pt x="118" y="100"/>
                  </a:cubicBezTo>
                  <a:cubicBezTo>
                    <a:pt x="117" y="100"/>
                    <a:pt x="117" y="100"/>
                    <a:pt x="116" y="100"/>
                  </a:cubicBezTo>
                  <a:cubicBezTo>
                    <a:pt x="116" y="101"/>
                    <a:pt x="116" y="101"/>
                    <a:pt x="116" y="102"/>
                  </a:cubicBezTo>
                  <a:cubicBezTo>
                    <a:pt x="116" y="102"/>
                    <a:pt x="115" y="102"/>
                    <a:pt x="115" y="102"/>
                  </a:cubicBezTo>
                  <a:cubicBezTo>
                    <a:pt x="115" y="102"/>
                    <a:pt x="115" y="103"/>
                    <a:pt x="115" y="104"/>
                  </a:cubicBezTo>
                  <a:cubicBezTo>
                    <a:pt x="115" y="104"/>
                    <a:pt x="115" y="105"/>
                    <a:pt x="115" y="105"/>
                  </a:cubicBezTo>
                  <a:cubicBezTo>
                    <a:pt x="114" y="105"/>
                    <a:pt x="114" y="105"/>
                    <a:pt x="113" y="105"/>
                  </a:cubicBezTo>
                  <a:cubicBezTo>
                    <a:pt x="113" y="105"/>
                    <a:pt x="112" y="105"/>
                    <a:pt x="112" y="105"/>
                  </a:cubicBezTo>
                  <a:cubicBezTo>
                    <a:pt x="111" y="105"/>
                    <a:pt x="111" y="105"/>
                    <a:pt x="110" y="105"/>
                  </a:cubicBezTo>
                  <a:cubicBezTo>
                    <a:pt x="110" y="105"/>
                    <a:pt x="109" y="105"/>
                    <a:pt x="108" y="105"/>
                  </a:cubicBezTo>
                  <a:cubicBezTo>
                    <a:pt x="108" y="105"/>
                    <a:pt x="108" y="104"/>
                    <a:pt x="108" y="104"/>
                  </a:cubicBezTo>
                  <a:cubicBezTo>
                    <a:pt x="108" y="103"/>
                    <a:pt x="108" y="102"/>
                    <a:pt x="108" y="102"/>
                  </a:cubicBezTo>
                  <a:cubicBezTo>
                    <a:pt x="108" y="101"/>
                    <a:pt x="108" y="101"/>
                    <a:pt x="108" y="100"/>
                  </a:cubicBezTo>
                  <a:cubicBezTo>
                    <a:pt x="108" y="100"/>
                    <a:pt x="108" y="99"/>
                    <a:pt x="108" y="99"/>
                  </a:cubicBezTo>
                  <a:cubicBezTo>
                    <a:pt x="109" y="99"/>
                    <a:pt x="110" y="99"/>
                    <a:pt x="110" y="99"/>
                  </a:cubicBezTo>
                  <a:cubicBezTo>
                    <a:pt x="110" y="98"/>
                    <a:pt x="110" y="98"/>
                    <a:pt x="110" y="97"/>
                  </a:cubicBezTo>
                  <a:cubicBezTo>
                    <a:pt x="110" y="97"/>
                    <a:pt x="109" y="97"/>
                    <a:pt x="108" y="97"/>
                  </a:cubicBezTo>
                  <a:cubicBezTo>
                    <a:pt x="108" y="97"/>
                    <a:pt x="108" y="96"/>
                    <a:pt x="108" y="95"/>
                  </a:cubicBezTo>
                  <a:cubicBezTo>
                    <a:pt x="108" y="95"/>
                    <a:pt x="107" y="95"/>
                    <a:pt x="107" y="95"/>
                  </a:cubicBezTo>
                  <a:cubicBezTo>
                    <a:pt x="107" y="95"/>
                    <a:pt x="107" y="94"/>
                    <a:pt x="107" y="94"/>
                  </a:cubicBezTo>
                  <a:cubicBezTo>
                    <a:pt x="107" y="93"/>
                    <a:pt x="107" y="93"/>
                    <a:pt x="107" y="92"/>
                  </a:cubicBezTo>
                  <a:cubicBezTo>
                    <a:pt x="106" y="92"/>
                    <a:pt x="106" y="92"/>
                    <a:pt x="105" y="92"/>
                  </a:cubicBezTo>
                  <a:cubicBezTo>
                    <a:pt x="105" y="92"/>
                    <a:pt x="105" y="91"/>
                    <a:pt x="105" y="91"/>
                  </a:cubicBezTo>
                  <a:cubicBezTo>
                    <a:pt x="105" y="91"/>
                    <a:pt x="104" y="91"/>
                    <a:pt x="104" y="91"/>
                  </a:cubicBezTo>
                  <a:cubicBezTo>
                    <a:pt x="104" y="90"/>
                    <a:pt x="104" y="90"/>
                    <a:pt x="104" y="89"/>
                  </a:cubicBezTo>
                  <a:cubicBezTo>
                    <a:pt x="103" y="89"/>
                    <a:pt x="103" y="89"/>
                    <a:pt x="102" y="89"/>
                  </a:cubicBezTo>
                  <a:cubicBezTo>
                    <a:pt x="102" y="89"/>
                    <a:pt x="102" y="88"/>
                    <a:pt x="102" y="87"/>
                  </a:cubicBezTo>
                  <a:cubicBezTo>
                    <a:pt x="102" y="87"/>
                    <a:pt x="101" y="87"/>
                    <a:pt x="101" y="87"/>
                  </a:cubicBezTo>
                  <a:cubicBezTo>
                    <a:pt x="101" y="88"/>
                    <a:pt x="101" y="89"/>
                    <a:pt x="101" y="89"/>
                  </a:cubicBezTo>
                  <a:cubicBezTo>
                    <a:pt x="100" y="89"/>
                    <a:pt x="100" y="89"/>
                    <a:pt x="99" y="89"/>
                  </a:cubicBezTo>
                  <a:cubicBezTo>
                    <a:pt x="98" y="89"/>
                    <a:pt x="98" y="89"/>
                    <a:pt x="97" y="89"/>
                  </a:cubicBezTo>
                  <a:cubicBezTo>
                    <a:pt x="97" y="89"/>
                    <a:pt x="97" y="88"/>
                    <a:pt x="97" y="87"/>
                  </a:cubicBezTo>
                  <a:cubicBezTo>
                    <a:pt x="97" y="87"/>
                    <a:pt x="96" y="87"/>
                    <a:pt x="96" y="87"/>
                  </a:cubicBezTo>
                  <a:cubicBezTo>
                    <a:pt x="96" y="88"/>
                    <a:pt x="96" y="89"/>
                    <a:pt x="96" y="89"/>
                  </a:cubicBezTo>
                  <a:cubicBezTo>
                    <a:pt x="95" y="89"/>
                    <a:pt x="95" y="89"/>
                    <a:pt x="94" y="89"/>
                  </a:cubicBezTo>
                  <a:cubicBezTo>
                    <a:pt x="94" y="90"/>
                    <a:pt x="94" y="90"/>
                    <a:pt x="94" y="91"/>
                  </a:cubicBezTo>
                  <a:cubicBezTo>
                    <a:pt x="94" y="91"/>
                    <a:pt x="94" y="92"/>
                    <a:pt x="94" y="92"/>
                  </a:cubicBezTo>
                  <a:cubicBezTo>
                    <a:pt x="94" y="93"/>
                    <a:pt x="94" y="93"/>
                    <a:pt x="94" y="94"/>
                  </a:cubicBezTo>
                  <a:cubicBezTo>
                    <a:pt x="94" y="94"/>
                    <a:pt x="93" y="94"/>
                    <a:pt x="93" y="94"/>
                  </a:cubicBezTo>
                  <a:cubicBezTo>
                    <a:pt x="93" y="94"/>
                    <a:pt x="93" y="95"/>
                    <a:pt x="93" y="95"/>
                  </a:cubicBezTo>
                  <a:cubicBezTo>
                    <a:pt x="93" y="96"/>
                    <a:pt x="93" y="97"/>
                    <a:pt x="93" y="97"/>
                  </a:cubicBezTo>
                  <a:cubicBezTo>
                    <a:pt x="93" y="98"/>
                    <a:pt x="93" y="98"/>
                    <a:pt x="93" y="99"/>
                  </a:cubicBezTo>
                  <a:cubicBezTo>
                    <a:pt x="92" y="99"/>
                    <a:pt x="92" y="99"/>
                    <a:pt x="91" y="99"/>
                  </a:cubicBezTo>
                  <a:cubicBezTo>
                    <a:pt x="91" y="99"/>
                    <a:pt x="90" y="99"/>
                    <a:pt x="90" y="99"/>
                  </a:cubicBezTo>
                  <a:cubicBezTo>
                    <a:pt x="90" y="99"/>
                    <a:pt x="90" y="100"/>
                    <a:pt x="90" y="100"/>
                  </a:cubicBezTo>
                  <a:cubicBezTo>
                    <a:pt x="89" y="100"/>
                    <a:pt x="89" y="100"/>
                    <a:pt x="88" y="100"/>
                  </a:cubicBezTo>
                  <a:cubicBezTo>
                    <a:pt x="88" y="101"/>
                    <a:pt x="88" y="101"/>
                    <a:pt x="88" y="102"/>
                  </a:cubicBezTo>
                  <a:cubicBezTo>
                    <a:pt x="88" y="102"/>
                    <a:pt x="88" y="103"/>
                    <a:pt x="88" y="104"/>
                  </a:cubicBezTo>
                  <a:cubicBezTo>
                    <a:pt x="89" y="104"/>
                    <a:pt x="89" y="104"/>
                    <a:pt x="90" y="104"/>
                  </a:cubicBezTo>
                  <a:cubicBezTo>
                    <a:pt x="90" y="104"/>
                    <a:pt x="90" y="105"/>
                    <a:pt x="90" y="105"/>
                  </a:cubicBezTo>
                  <a:cubicBezTo>
                    <a:pt x="90" y="105"/>
                    <a:pt x="91" y="105"/>
                    <a:pt x="91" y="105"/>
                  </a:cubicBezTo>
                  <a:cubicBezTo>
                    <a:pt x="91" y="106"/>
                    <a:pt x="91" y="106"/>
                    <a:pt x="91" y="107"/>
                  </a:cubicBezTo>
                  <a:cubicBezTo>
                    <a:pt x="91" y="107"/>
                    <a:pt x="91" y="108"/>
                    <a:pt x="91" y="108"/>
                  </a:cubicBezTo>
                  <a:cubicBezTo>
                    <a:pt x="91" y="108"/>
                    <a:pt x="90" y="108"/>
                    <a:pt x="90" y="108"/>
                  </a:cubicBezTo>
                  <a:cubicBezTo>
                    <a:pt x="90" y="109"/>
                    <a:pt x="90" y="109"/>
                    <a:pt x="90" y="110"/>
                  </a:cubicBezTo>
                  <a:cubicBezTo>
                    <a:pt x="90" y="110"/>
                    <a:pt x="90" y="111"/>
                    <a:pt x="90" y="112"/>
                  </a:cubicBezTo>
                  <a:cubicBezTo>
                    <a:pt x="90" y="112"/>
                    <a:pt x="90" y="113"/>
                    <a:pt x="90" y="113"/>
                  </a:cubicBezTo>
                  <a:cubicBezTo>
                    <a:pt x="89" y="113"/>
                    <a:pt x="89" y="113"/>
                    <a:pt x="88" y="113"/>
                  </a:cubicBezTo>
                  <a:cubicBezTo>
                    <a:pt x="88" y="113"/>
                    <a:pt x="87" y="113"/>
                    <a:pt x="87" y="113"/>
                  </a:cubicBezTo>
                  <a:cubicBezTo>
                    <a:pt x="87" y="114"/>
                    <a:pt x="87" y="114"/>
                    <a:pt x="87" y="115"/>
                  </a:cubicBezTo>
                  <a:cubicBezTo>
                    <a:pt x="86" y="115"/>
                    <a:pt x="85" y="115"/>
                    <a:pt x="85" y="115"/>
                  </a:cubicBezTo>
                  <a:cubicBezTo>
                    <a:pt x="84" y="115"/>
                    <a:pt x="84" y="115"/>
                    <a:pt x="83" y="115"/>
                  </a:cubicBezTo>
                  <a:cubicBezTo>
                    <a:pt x="83" y="115"/>
                    <a:pt x="82" y="115"/>
                    <a:pt x="82" y="115"/>
                  </a:cubicBezTo>
                  <a:cubicBezTo>
                    <a:pt x="82" y="115"/>
                    <a:pt x="82" y="116"/>
                    <a:pt x="82" y="116"/>
                  </a:cubicBezTo>
                  <a:cubicBezTo>
                    <a:pt x="82" y="117"/>
                    <a:pt x="82" y="118"/>
                    <a:pt x="82" y="118"/>
                  </a:cubicBezTo>
                  <a:cubicBezTo>
                    <a:pt x="82" y="119"/>
                    <a:pt x="82" y="119"/>
                    <a:pt x="82" y="120"/>
                  </a:cubicBezTo>
                  <a:cubicBezTo>
                    <a:pt x="82" y="120"/>
                    <a:pt x="82" y="121"/>
                    <a:pt x="82" y="121"/>
                  </a:cubicBezTo>
                  <a:cubicBezTo>
                    <a:pt x="81" y="121"/>
                    <a:pt x="81" y="121"/>
                    <a:pt x="80" y="121"/>
                  </a:cubicBezTo>
                  <a:cubicBezTo>
                    <a:pt x="80" y="122"/>
                    <a:pt x="80" y="122"/>
                    <a:pt x="80" y="123"/>
                  </a:cubicBezTo>
                  <a:cubicBezTo>
                    <a:pt x="80" y="123"/>
                    <a:pt x="80" y="124"/>
                    <a:pt x="80" y="125"/>
                  </a:cubicBezTo>
                  <a:cubicBezTo>
                    <a:pt x="80" y="125"/>
                    <a:pt x="80" y="126"/>
                    <a:pt x="80" y="126"/>
                  </a:cubicBezTo>
                  <a:cubicBezTo>
                    <a:pt x="80" y="126"/>
                    <a:pt x="79" y="126"/>
                    <a:pt x="79" y="126"/>
                  </a:cubicBezTo>
                  <a:cubicBezTo>
                    <a:pt x="78" y="126"/>
                    <a:pt x="78" y="126"/>
                    <a:pt x="77" y="126"/>
                  </a:cubicBezTo>
                  <a:cubicBezTo>
                    <a:pt x="77" y="126"/>
                    <a:pt x="76" y="126"/>
                    <a:pt x="76" y="126"/>
                  </a:cubicBezTo>
                  <a:cubicBezTo>
                    <a:pt x="76" y="126"/>
                    <a:pt x="76" y="125"/>
                    <a:pt x="76" y="125"/>
                  </a:cubicBezTo>
                  <a:cubicBezTo>
                    <a:pt x="76" y="125"/>
                    <a:pt x="77" y="125"/>
                    <a:pt x="77" y="125"/>
                  </a:cubicBezTo>
                  <a:cubicBezTo>
                    <a:pt x="77" y="124"/>
                    <a:pt x="77" y="123"/>
                    <a:pt x="77" y="123"/>
                  </a:cubicBezTo>
                  <a:cubicBezTo>
                    <a:pt x="78" y="123"/>
                    <a:pt x="78" y="123"/>
                    <a:pt x="79" y="123"/>
                  </a:cubicBezTo>
                  <a:cubicBezTo>
                    <a:pt x="79" y="122"/>
                    <a:pt x="79" y="122"/>
                    <a:pt x="79" y="121"/>
                  </a:cubicBezTo>
                  <a:cubicBezTo>
                    <a:pt x="78" y="121"/>
                    <a:pt x="78" y="121"/>
                    <a:pt x="77" y="121"/>
                  </a:cubicBezTo>
                  <a:cubicBezTo>
                    <a:pt x="77" y="121"/>
                    <a:pt x="77" y="120"/>
                    <a:pt x="77" y="120"/>
                  </a:cubicBezTo>
                  <a:cubicBezTo>
                    <a:pt x="77" y="119"/>
                    <a:pt x="77" y="119"/>
                    <a:pt x="77" y="118"/>
                  </a:cubicBezTo>
                  <a:cubicBezTo>
                    <a:pt x="77" y="118"/>
                    <a:pt x="77" y="117"/>
                    <a:pt x="77" y="116"/>
                  </a:cubicBezTo>
                  <a:cubicBezTo>
                    <a:pt x="77" y="116"/>
                    <a:pt x="77" y="115"/>
                    <a:pt x="77" y="115"/>
                  </a:cubicBezTo>
                  <a:cubicBezTo>
                    <a:pt x="77" y="114"/>
                    <a:pt x="77" y="114"/>
                    <a:pt x="77" y="113"/>
                  </a:cubicBezTo>
                  <a:cubicBezTo>
                    <a:pt x="77" y="113"/>
                    <a:pt x="76" y="113"/>
                    <a:pt x="76" y="113"/>
                  </a:cubicBezTo>
                  <a:cubicBezTo>
                    <a:pt x="75" y="113"/>
                    <a:pt x="75" y="113"/>
                    <a:pt x="74" y="113"/>
                  </a:cubicBezTo>
                  <a:cubicBezTo>
                    <a:pt x="74" y="113"/>
                    <a:pt x="74" y="112"/>
                    <a:pt x="74" y="112"/>
                  </a:cubicBezTo>
                  <a:cubicBezTo>
                    <a:pt x="74" y="112"/>
                    <a:pt x="73" y="112"/>
                    <a:pt x="73" y="112"/>
                  </a:cubicBezTo>
                  <a:cubicBezTo>
                    <a:pt x="72" y="112"/>
                    <a:pt x="71" y="112"/>
                    <a:pt x="71" y="112"/>
                  </a:cubicBezTo>
                  <a:cubicBezTo>
                    <a:pt x="71" y="111"/>
                    <a:pt x="71" y="110"/>
                    <a:pt x="71" y="110"/>
                  </a:cubicBezTo>
                  <a:cubicBezTo>
                    <a:pt x="71" y="109"/>
                    <a:pt x="71" y="109"/>
                    <a:pt x="71" y="108"/>
                  </a:cubicBezTo>
                  <a:cubicBezTo>
                    <a:pt x="70" y="108"/>
                    <a:pt x="70" y="108"/>
                    <a:pt x="69" y="108"/>
                  </a:cubicBezTo>
                  <a:cubicBezTo>
                    <a:pt x="69" y="108"/>
                    <a:pt x="68" y="108"/>
                    <a:pt x="68" y="108"/>
                  </a:cubicBezTo>
                  <a:cubicBezTo>
                    <a:pt x="68" y="108"/>
                    <a:pt x="68" y="107"/>
                    <a:pt x="68" y="107"/>
                  </a:cubicBezTo>
                  <a:cubicBezTo>
                    <a:pt x="68" y="106"/>
                    <a:pt x="68" y="106"/>
                    <a:pt x="68" y="105"/>
                  </a:cubicBezTo>
                  <a:cubicBezTo>
                    <a:pt x="67" y="105"/>
                    <a:pt x="67" y="105"/>
                    <a:pt x="66" y="105"/>
                  </a:cubicBezTo>
                  <a:cubicBezTo>
                    <a:pt x="66" y="105"/>
                    <a:pt x="65" y="105"/>
                    <a:pt x="65" y="105"/>
                  </a:cubicBezTo>
                  <a:cubicBezTo>
                    <a:pt x="65" y="105"/>
                    <a:pt x="65" y="104"/>
                    <a:pt x="65" y="104"/>
                  </a:cubicBezTo>
                  <a:cubicBezTo>
                    <a:pt x="64" y="104"/>
                    <a:pt x="64" y="104"/>
                    <a:pt x="63" y="104"/>
                  </a:cubicBezTo>
                  <a:cubicBezTo>
                    <a:pt x="63" y="104"/>
                    <a:pt x="62" y="104"/>
                    <a:pt x="61" y="104"/>
                  </a:cubicBezTo>
                  <a:cubicBezTo>
                    <a:pt x="61" y="103"/>
                    <a:pt x="61" y="102"/>
                    <a:pt x="61" y="102"/>
                  </a:cubicBezTo>
                  <a:cubicBezTo>
                    <a:pt x="61" y="102"/>
                    <a:pt x="60" y="102"/>
                    <a:pt x="60" y="102"/>
                  </a:cubicBezTo>
                  <a:cubicBezTo>
                    <a:pt x="60" y="101"/>
                    <a:pt x="60" y="101"/>
                    <a:pt x="60" y="100"/>
                  </a:cubicBezTo>
                  <a:cubicBezTo>
                    <a:pt x="60" y="100"/>
                    <a:pt x="60" y="99"/>
                    <a:pt x="60" y="99"/>
                  </a:cubicBezTo>
                  <a:cubicBezTo>
                    <a:pt x="60" y="98"/>
                    <a:pt x="60" y="98"/>
                    <a:pt x="60" y="97"/>
                  </a:cubicBezTo>
                  <a:cubicBezTo>
                    <a:pt x="60" y="97"/>
                    <a:pt x="60" y="96"/>
                    <a:pt x="60" y="95"/>
                  </a:cubicBezTo>
                  <a:cubicBezTo>
                    <a:pt x="59" y="95"/>
                    <a:pt x="59" y="95"/>
                    <a:pt x="58" y="95"/>
                  </a:cubicBezTo>
                  <a:cubicBezTo>
                    <a:pt x="58" y="95"/>
                    <a:pt x="58" y="94"/>
                    <a:pt x="58" y="94"/>
                  </a:cubicBezTo>
                  <a:cubicBezTo>
                    <a:pt x="58" y="93"/>
                    <a:pt x="58" y="93"/>
                    <a:pt x="58" y="92"/>
                  </a:cubicBezTo>
                  <a:cubicBezTo>
                    <a:pt x="59" y="92"/>
                    <a:pt x="59" y="92"/>
                    <a:pt x="60" y="92"/>
                  </a:cubicBezTo>
                  <a:cubicBezTo>
                    <a:pt x="60" y="92"/>
                    <a:pt x="60" y="91"/>
                    <a:pt x="60" y="91"/>
                  </a:cubicBezTo>
                  <a:cubicBezTo>
                    <a:pt x="60" y="90"/>
                    <a:pt x="60" y="90"/>
                    <a:pt x="60" y="89"/>
                  </a:cubicBezTo>
                  <a:cubicBezTo>
                    <a:pt x="60" y="89"/>
                    <a:pt x="61" y="89"/>
                    <a:pt x="61" y="89"/>
                  </a:cubicBezTo>
                  <a:cubicBezTo>
                    <a:pt x="62" y="89"/>
                    <a:pt x="63" y="89"/>
                    <a:pt x="63" y="89"/>
                  </a:cubicBezTo>
                  <a:cubicBezTo>
                    <a:pt x="63" y="89"/>
                    <a:pt x="63" y="88"/>
                    <a:pt x="63" y="87"/>
                  </a:cubicBezTo>
                  <a:cubicBezTo>
                    <a:pt x="63" y="87"/>
                    <a:pt x="63" y="86"/>
                    <a:pt x="63" y="86"/>
                  </a:cubicBezTo>
                  <a:cubicBezTo>
                    <a:pt x="64" y="86"/>
                    <a:pt x="64" y="86"/>
                    <a:pt x="65" y="86"/>
                  </a:cubicBezTo>
                  <a:cubicBezTo>
                    <a:pt x="65" y="85"/>
                    <a:pt x="65" y="85"/>
                    <a:pt x="65" y="84"/>
                  </a:cubicBezTo>
                  <a:cubicBezTo>
                    <a:pt x="65" y="84"/>
                    <a:pt x="66" y="84"/>
                    <a:pt x="66" y="84"/>
                  </a:cubicBezTo>
                  <a:cubicBezTo>
                    <a:pt x="67" y="84"/>
                    <a:pt x="67" y="84"/>
                    <a:pt x="68" y="84"/>
                  </a:cubicBezTo>
                  <a:cubicBezTo>
                    <a:pt x="68" y="84"/>
                    <a:pt x="68" y="83"/>
                    <a:pt x="68" y="83"/>
                  </a:cubicBezTo>
                  <a:cubicBezTo>
                    <a:pt x="68" y="83"/>
                    <a:pt x="69" y="83"/>
                    <a:pt x="69" y="83"/>
                  </a:cubicBezTo>
                  <a:cubicBezTo>
                    <a:pt x="70" y="83"/>
                    <a:pt x="70" y="83"/>
                    <a:pt x="71" y="83"/>
                  </a:cubicBezTo>
                  <a:cubicBezTo>
                    <a:pt x="71" y="82"/>
                    <a:pt x="71" y="81"/>
                    <a:pt x="71" y="81"/>
                  </a:cubicBezTo>
                  <a:cubicBezTo>
                    <a:pt x="71" y="81"/>
                    <a:pt x="72" y="81"/>
                    <a:pt x="73" y="81"/>
                  </a:cubicBezTo>
                  <a:cubicBezTo>
                    <a:pt x="73" y="80"/>
                    <a:pt x="73" y="80"/>
                    <a:pt x="73" y="79"/>
                  </a:cubicBezTo>
                  <a:cubicBezTo>
                    <a:pt x="73" y="79"/>
                    <a:pt x="74" y="79"/>
                    <a:pt x="74" y="79"/>
                  </a:cubicBezTo>
                  <a:cubicBezTo>
                    <a:pt x="75" y="79"/>
                    <a:pt x="75" y="79"/>
                    <a:pt x="76" y="79"/>
                  </a:cubicBezTo>
                  <a:cubicBezTo>
                    <a:pt x="76" y="79"/>
                    <a:pt x="77" y="79"/>
                    <a:pt x="77" y="79"/>
                  </a:cubicBezTo>
                  <a:cubicBezTo>
                    <a:pt x="78" y="79"/>
                    <a:pt x="78" y="79"/>
                    <a:pt x="79" y="79"/>
                  </a:cubicBezTo>
                  <a:cubicBezTo>
                    <a:pt x="79" y="79"/>
                    <a:pt x="79" y="78"/>
                    <a:pt x="79" y="78"/>
                  </a:cubicBezTo>
                  <a:cubicBezTo>
                    <a:pt x="79" y="77"/>
                    <a:pt x="79" y="77"/>
                    <a:pt x="79" y="76"/>
                  </a:cubicBezTo>
                  <a:cubicBezTo>
                    <a:pt x="79" y="76"/>
                    <a:pt x="80" y="76"/>
                    <a:pt x="80" y="76"/>
                  </a:cubicBezTo>
                  <a:cubicBezTo>
                    <a:pt x="80" y="76"/>
                    <a:pt x="80" y="75"/>
                    <a:pt x="80" y="75"/>
                  </a:cubicBezTo>
                  <a:cubicBezTo>
                    <a:pt x="81" y="75"/>
                    <a:pt x="81" y="75"/>
                    <a:pt x="82" y="75"/>
                  </a:cubicBezTo>
                  <a:cubicBezTo>
                    <a:pt x="82" y="74"/>
                    <a:pt x="82" y="73"/>
                    <a:pt x="82" y="73"/>
                  </a:cubicBezTo>
                  <a:cubicBezTo>
                    <a:pt x="82" y="73"/>
                    <a:pt x="83" y="73"/>
                    <a:pt x="83" y="73"/>
                  </a:cubicBezTo>
                  <a:cubicBezTo>
                    <a:pt x="83" y="72"/>
                    <a:pt x="83" y="72"/>
                    <a:pt x="83" y="71"/>
                  </a:cubicBezTo>
                  <a:cubicBezTo>
                    <a:pt x="84" y="71"/>
                    <a:pt x="84" y="71"/>
                    <a:pt x="85" y="71"/>
                  </a:cubicBezTo>
                  <a:cubicBezTo>
                    <a:pt x="85" y="72"/>
                    <a:pt x="85" y="72"/>
                    <a:pt x="85" y="73"/>
                  </a:cubicBezTo>
                  <a:cubicBezTo>
                    <a:pt x="84" y="73"/>
                    <a:pt x="84" y="73"/>
                    <a:pt x="83" y="73"/>
                  </a:cubicBezTo>
                  <a:cubicBezTo>
                    <a:pt x="83" y="73"/>
                    <a:pt x="83" y="74"/>
                    <a:pt x="83" y="75"/>
                  </a:cubicBezTo>
                  <a:cubicBezTo>
                    <a:pt x="83" y="75"/>
                    <a:pt x="83" y="76"/>
                    <a:pt x="83" y="76"/>
                  </a:cubicBezTo>
                  <a:cubicBezTo>
                    <a:pt x="83" y="76"/>
                    <a:pt x="82" y="76"/>
                    <a:pt x="82" y="76"/>
                  </a:cubicBezTo>
                  <a:cubicBezTo>
                    <a:pt x="82" y="77"/>
                    <a:pt x="82" y="77"/>
                    <a:pt x="82" y="78"/>
                  </a:cubicBezTo>
                  <a:cubicBezTo>
                    <a:pt x="81" y="78"/>
                    <a:pt x="81" y="78"/>
                    <a:pt x="80" y="78"/>
                  </a:cubicBezTo>
                  <a:cubicBezTo>
                    <a:pt x="80" y="78"/>
                    <a:pt x="80" y="79"/>
                    <a:pt x="80" y="79"/>
                  </a:cubicBezTo>
                  <a:cubicBezTo>
                    <a:pt x="80" y="80"/>
                    <a:pt x="80" y="80"/>
                    <a:pt x="80" y="81"/>
                  </a:cubicBezTo>
                  <a:cubicBezTo>
                    <a:pt x="80" y="81"/>
                    <a:pt x="80" y="82"/>
                    <a:pt x="80" y="83"/>
                  </a:cubicBezTo>
                  <a:cubicBezTo>
                    <a:pt x="81" y="83"/>
                    <a:pt x="81" y="83"/>
                    <a:pt x="82" y="83"/>
                  </a:cubicBezTo>
                  <a:cubicBezTo>
                    <a:pt x="82" y="83"/>
                    <a:pt x="82" y="84"/>
                    <a:pt x="82" y="84"/>
                  </a:cubicBezTo>
                  <a:cubicBezTo>
                    <a:pt x="82" y="84"/>
                    <a:pt x="83" y="84"/>
                    <a:pt x="83" y="84"/>
                  </a:cubicBezTo>
                  <a:cubicBezTo>
                    <a:pt x="84" y="84"/>
                    <a:pt x="84" y="84"/>
                    <a:pt x="85" y="84"/>
                  </a:cubicBezTo>
                  <a:cubicBezTo>
                    <a:pt x="85" y="84"/>
                    <a:pt x="85" y="83"/>
                    <a:pt x="85" y="83"/>
                  </a:cubicBezTo>
                  <a:cubicBezTo>
                    <a:pt x="85" y="83"/>
                    <a:pt x="86" y="83"/>
                    <a:pt x="87" y="83"/>
                  </a:cubicBezTo>
                  <a:cubicBezTo>
                    <a:pt x="87" y="82"/>
                    <a:pt x="87" y="81"/>
                    <a:pt x="87" y="81"/>
                  </a:cubicBezTo>
                  <a:cubicBezTo>
                    <a:pt x="87" y="81"/>
                    <a:pt x="88" y="81"/>
                    <a:pt x="88" y="81"/>
                  </a:cubicBezTo>
                  <a:cubicBezTo>
                    <a:pt x="88" y="81"/>
                    <a:pt x="88" y="82"/>
                    <a:pt x="88" y="83"/>
                  </a:cubicBezTo>
                  <a:cubicBezTo>
                    <a:pt x="89" y="83"/>
                    <a:pt x="89" y="83"/>
                    <a:pt x="90" y="83"/>
                  </a:cubicBezTo>
                  <a:cubicBezTo>
                    <a:pt x="90" y="83"/>
                    <a:pt x="90" y="84"/>
                    <a:pt x="90" y="84"/>
                  </a:cubicBezTo>
                  <a:cubicBezTo>
                    <a:pt x="90" y="84"/>
                    <a:pt x="91" y="84"/>
                    <a:pt x="91" y="84"/>
                  </a:cubicBezTo>
                  <a:cubicBezTo>
                    <a:pt x="92" y="84"/>
                    <a:pt x="92" y="84"/>
                    <a:pt x="93" y="84"/>
                  </a:cubicBezTo>
                  <a:cubicBezTo>
                    <a:pt x="93" y="84"/>
                    <a:pt x="93" y="83"/>
                    <a:pt x="93" y="83"/>
                  </a:cubicBezTo>
                  <a:cubicBezTo>
                    <a:pt x="93" y="82"/>
                    <a:pt x="93" y="81"/>
                    <a:pt x="93" y="81"/>
                  </a:cubicBezTo>
                  <a:cubicBezTo>
                    <a:pt x="92" y="81"/>
                    <a:pt x="92" y="81"/>
                    <a:pt x="91" y="81"/>
                  </a:cubicBezTo>
                  <a:cubicBezTo>
                    <a:pt x="91" y="80"/>
                    <a:pt x="91" y="80"/>
                    <a:pt x="91" y="79"/>
                  </a:cubicBezTo>
                  <a:cubicBezTo>
                    <a:pt x="91" y="79"/>
                    <a:pt x="91" y="78"/>
                    <a:pt x="91" y="78"/>
                  </a:cubicBezTo>
                  <a:cubicBezTo>
                    <a:pt x="91" y="77"/>
                    <a:pt x="91" y="77"/>
                    <a:pt x="91" y="76"/>
                  </a:cubicBezTo>
                  <a:cubicBezTo>
                    <a:pt x="91" y="76"/>
                    <a:pt x="90" y="76"/>
                    <a:pt x="90" y="76"/>
                  </a:cubicBezTo>
                  <a:cubicBezTo>
                    <a:pt x="89" y="76"/>
                    <a:pt x="89" y="76"/>
                    <a:pt x="88" y="76"/>
                  </a:cubicBezTo>
                  <a:cubicBezTo>
                    <a:pt x="88" y="76"/>
                    <a:pt x="88" y="75"/>
                    <a:pt x="88" y="75"/>
                  </a:cubicBezTo>
                  <a:cubicBezTo>
                    <a:pt x="88" y="75"/>
                    <a:pt x="87" y="75"/>
                    <a:pt x="87" y="75"/>
                  </a:cubicBezTo>
                  <a:cubicBezTo>
                    <a:pt x="87" y="74"/>
                    <a:pt x="87" y="73"/>
                    <a:pt x="87" y="73"/>
                  </a:cubicBezTo>
                  <a:cubicBezTo>
                    <a:pt x="87" y="72"/>
                    <a:pt x="87" y="72"/>
                    <a:pt x="87" y="71"/>
                  </a:cubicBezTo>
                  <a:cubicBezTo>
                    <a:pt x="87" y="71"/>
                    <a:pt x="88" y="71"/>
                    <a:pt x="88" y="71"/>
                  </a:cubicBezTo>
                  <a:cubicBezTo>
                    <a:pt x="88" y="72"/>
                    <a:pt x="88" y="72"/>
                    <a:pt x="88" y="73"/>
                  </a:cubicBezTo>
                  <a:cubicBezTo>
                    <a:pt x="88" y="73"/>
                    <a:pt x="88" y="74"/>
                    <a:pt x="88" y="75"/>
                  </a:cubicBezTo>
                  <a:cubicBezTo>
                    <a:pt x="89" y="75"/>
                    <a:pt x="89" y="75"/>
                    <a:pt x="90" y="75"/>
                  </a:cubicBezTo>
                  <a:cubicBezTo>
                    <a:pt x="90" y="74"/>
                    <a:pt x="90" y="73"/>
                    <a:pt x="90" y="73"/>
                  </a:cubicBezTo>
                  <a:cubicBezTo>
                    <a:pt x="90" y="72"/>
                    <a:pt x="90" y="72"/>
                    <a:pt x="90" y="71"/>
                  </a:cubicBezTo>
                  <a:cubicBezTo>
                    <a:pt x="90" y="71"/>
                    <a:pt x="91" y="71"/>
                    <a:pt x="91" y="71"/>
                  </a:cubicBezTo>
                  <a:cubicBezTo>
                    <a:pt x="92" y="71"/>
                    <a:pt x="92" y="71"/>
                    <a:pt x="93" y="71"/>
                  </a:cubicBezTo>
                  <a:cubicBezTo>
                    <a:pt x="93" y="71"/>
                    <a:pt x="93" y="70"/>
                    <a:pt x="93" y="70"/>
                  </a:cubicBezTo>
                  <a:cubicBezTo>
                    <a:pt x="93" y="70"/>
                    <a:pt x="94" y="70"/>
                    <a:pt x="94" y="70"/>
                  </a:cubicBezTo>
                  <a:cubicBezTo>
                    <a:pt x="95" y="70"/>
                    <a:pt x="95" y="70"/>
                    <a:pt x="96" y="70"/>
                  </a:cubicBezTo>
                  <a:cubicBezTo>
                    <a:pt x="96" y="69"/>
                    <a:pt x="96" y="69"/>
                    <a:pt x="96" y="68"/>
                  </a:cubicBezTo>
                  <a:cubicBezTo>
                    <a:pt x="96" y="67"/>
                    <a:pt x="96" y="67"/>
                    <a:pt x="96" y="66"/>
                  </a:cubicBezTo>
                  <a:cubicBezTo>
                    <a:pt x="96" y="66"/>
                    <a:pt x="96" y="65"/>
                    <a:pt x="96" y="65"/>
                  </a:cubicBezTo>
                  <a:cubicBezTo>
                    <a:pt x="96" y="64"/>
                    <a:pt x="96" y="64"/>
                    <a:pt x="96" y="63"/>
                  </a:cubicBezTo>
                  <a:cubicBezTo>
                    <a:pt x="96" y="63"/>
                    <a:pt x="97" y="63"/>
                    <a:pt x="97" y="63"/>
                  </a:cubicBezTo>
                  <a:cubicBezTo>
                    <a:pt x="97" y="63"/>
                    <a:pt x="97" y="62"/>
                    <a:pt x="97" y="62"/>
                  </a:cubicBezTo>
                  <a:cubicBezTo>
                    <a:pt x="97" y="61"/>
                    <a:pt x="97" y="61"/>
                    <a:pt x="97" y="60"/>
                  </a:cubicBezTo>
                  <a:cubicBezTo>
                    <a:pt x="97" y="59"/>
                    <a:pt x="97" y="59"/>
                    <a:pt x="97" y="58"/>
                  </a:cubicBezTo>
                  <a:cubicBezTo>
                    <a:pt x="98" y="58"/>
                    <a:pt x="98" y="58"/>
                    <a:pt x="99" y="58"/>
                  </a:cubicBezTo>
                  <a:cubicBezTo>
                    <a:pt x="99" y="59"/>
                    <a:pt x="99" y="59"/>
                    <a:pt x="99" y="60"/>
                  </a:cubicBezTo>
                  <a:cubicBezTo>
                    <a:pt x="100" y="60"/>
                    <a:pt x="100" y="60"/>
                    <a:pt x="101" y="60"/>
                  </a:cubicBezTo>
                  <a:cubicBezTo>
                    <a:pt x="101" y="61"/>
                    <a:pt x="101" y="61"/>
                    <a:pt x="101" y="62"/>
                  </a:cubicBezTo>
                  <a:cubicBezTo>
                    <a:pt x="101" y="62"/>
                    <a:pt x="101" y="63"/>
                    <a:pt x="101" y="63"/>
                  </a:cubicBezTo>
                  <a:cubicBezTo>
                    <a:pt x="101" y="63"/>
                    <a:pt x="102" y="63"/>
                    <a:pt x="102" y="63"/>
                  </a:cubicBezTo>
                  <a:cubicBezTo>
                    <a:pt x="102" y="63"/>
                    <a:pt x="102" y="62"/>
                    <a:pt x="102" y="62"/>
                  </a:cubicBezTo>
                  <a:cubicBezTo>
                    <a:pt x="103" y="62"/>
                    <a:pt x="103" y="62"/>
                    <a:pt x="104" y="62"/>
                  </a:cubicBezTo>
                  <a:cubicBezTo>
                    <a:pt x="104" y="61"/>
                    <a:pt x="104" y="61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5" y="61"/>
                    <a:pt x="105" y="61"/>
                    <a:pt x="105" y="62"/>
                  </a:cubicBezTo>
                  <a:cubicBezTo>
                    <a:pt x="105" y="62"/>
                    <a:pt x="105" y="63"/>
                    <a:pt x="105" y="63"/>
                  </a:cubicBezTo>
                  <a:cubicBezTo>
                    <a:pt x="106" y="63"/>
                    <a:pt x="106" y="63"/>
                    <a:pt x="107" y="63"/>
                  </a:cubicBezTo>
                  <a:cubicBezTo>
                    <a:pt x="107" y="64"/>
                    <a:pt x="107" y="64"/>
                    <a:pt x="107" y="65"/>
                  </a:cubicBezTo>
                  <a:cubicBezTo>
                    <a:pt x="106" y="65"/>
                    <a:pt x="106" y="65"/>
                    <a:pt x="105" y="65"/>
                  </a:cubicBezTo>
                  <a:cubicBezTo>
                    <a:pt x="105" y="65"/>
                    <a:pt x="104" y="65"/>
                    <a:pt x="104" y="65"/>
                  </a:cubicBezTo>
                  <a:cubicBezTo>
                    <a:pt x="104" y="65"/>
                    <a:pt x="104" y="66"/>
                    <a:pt x="104" y="66"/>
                  </a:cubicBezTo>
                  <a:cubicBezTo>
                    <a:pt x="103" y="66"/>
                    <a:pt x="103" y="66"/>
                    <a:pt x="102" y="66"/>
                  </a:cubicBezTo>
                  <a:cubicBezTo>
                    <a:pt x="102" y="67"/>
                    <a:pt x="102" y="67"/>
                    <a:pt x="102" y="68"/>
                  </a:cubicBezTo>
                  <a:cubicBezTo>
                    <a:pt x="102" y="69"/>
                    <a:pt x="102" y="69"/>
                    <a:pt x="102" y="70"/>
                  </a:cubicBezTo>
                  <a:cubicBezTo>
                    <a:pt x="103" y="70"/>
                    <a:pt x="103" y="70"/>
                    <a:pt x="104" y="70"/>
                  </a:cubicBezTo>
                  <a:cubicBezTo>
                    <a:pt x="104" y="70"/>
                    <a:pt x="104" y="71"/>
                    <a:pt x="104" y="71"/>
                  </a:cubicBezTo>
                  <a:cubicBezTo>
                    <a:pt x="104" y="71"/>
                    <a:pt x="105" y="71"/>
                    <a:pt x="105" y="71"/>
                  </a:cubicBezTo>
                  <a:cubicBezTo>
                    <a:pt x="105" y="71"/>
                    <a:pt x="105" y="70"/>
                    <a:pt x="105" y="70"/>
                  </a:cubicBezTo>
                  <a:cubicBezTo>
                    <a:pt x="106" y="70"/>
                    <a:pt x="106" y="70"/>
                    <a:pt x="107" y="70"/>
                  </a:cubicBezTo>
                  <a:cubicBezTo>
                    <a:pt x="107" y="70"/>
                    <a:pt x="108" y="70"/>
                    <a:pt x="108" y="70"/>
                  </a:cubicBezTo>
                  <a:cubicBezTo>
                    <a:pt x="108" y="69"/>
                    <a:pt x="108" y="69"/>
                    <a:pt x="108" y="68"/>
                  </a:cubicBezTo>
                  <a:cubicBezTo>
                    <a:pt x="109" y="68"/>
                    <a:pt x="110" y="68"/>
                    <a:pt x="110" y="68"/>
                  </a:cubicBezTo>
                  <a:cubicBezTo>
                    <a:pt x="110" y="67"/>
                    <a:pt x="110" y="67"/>
                    <a:pt x="110" y="66"/>
                  </a:cubicBezTo>
                  <a:cubicBezTo>
                    <a:pt x="111" y="66"/>
                    <a:pt x="111" y="66"/>
                    <a:pt x="112" y="66"/>
                  </a:cubicBezTo>
                  <a:cubicBezTo>
                    <a:pt x="112" y="67"/>
                    <a:pt x="112" y="67"/>
                    <a:pt x="112" y="68"/>
                  </a:cubicBezTo>
                  <a:cubicBezTo>
                    <a:pt x="112" y="69"/>
                    <a:pt x="112" y="69"/>
                    <a:pt x="112" y="70"/>
                  </a:cubicBezTo>
                  <a:cubicBezTo>
                    <a:pt x="112" y="70"/>
                    <a:pt x="112" y="71"/>
                    <a:pt x="112" y="71"/>
                  </a:cubicBezTo>
                  <a:cubicBezTo>
                    <a:pt x="111" y="71"/>
                    <a:pt x="111" y="71"/>
                    <a:pt x="110" y="71"/>
                  </a:cubicBezTo>
                  <a:cubicBezTo>
                    <a:pt x="110" y="72"/>
                    <a:pt x="110" y="72"/>
                    <a:pt x="110" y="73"/>
                  </a:cubicBezTo>
                  <a:cubicBezTo>
                    <a:pt x="110" y="73"/>
                    <a:pt x="109" y="73"/>
                    <a:pt x="108" y="73"/>
                  </a:cubicBezTo>
                  <a:cubicBezTo>
                    <a:pt x="108" y="73"/>
                    <a:pt x="107" y="73"/>
                    <a:pt x="107" y="73"/>
                  </a:cubicBezTo>
                  <a:cubicBezTo>
                    <a:pt x="107" y="73"/>
                    <a:pt x="107" y="74"/>
                    <a:pt x="107" y="75"/>
                  </a:cubicBezTo>
                  <a:cubicBezTo>
                    <a:pt x="107" y="75"/>
                    <a:pt x="107" y="76"/>
                    <a:pt x="107" y="76"/>
                  </a:cubicBezTo>
                  <a:cubicBezTo>
                    <a:pt x="106" y="76"/>
                    <a:pt x="106" y="76"/>
                    <a:pt x="105" y="76"/>
                  </a:cubicBezTo>
                  <a:cubicBezTo>
                    <a:pt x="105" y="77"/>
                    <a:pt x="105" y="77"/>
                    <a:pt x="105" y="78"/>
                  </a:cubicBezTo>
                  <a:cubicBezTo>
                    <a:pt x="105" y="78"/>
                    <a:pt x="104" y="78"/>
                    <a:pt x="104" y="78"/>
                  </a:cubicBezTo>
                  <a:cubicBezTo>
                    <a:pt x="103" y="78"/>
                    <a:pt x="103" y="78"/>
                    <a:pt x="102" y="78"/>
                  </a:cubicBezTo>
                  <a:cubicBezTo>
                    <a:pt x="102" y="78"/>
                    <a:pt x="101" y="78"/>
                    <a:pt x="101" y="78"/>
                  </a:cubicBezTo>
                  <a:cubicBezTo>
                    <a:pt x="100" y="78"/>
                    <a:pt x="100" y="78"/>
                    <a:pt x="99" y="78"/>
                  </a:cubicBezTo>
                  <a:cubicBezTo>
                    <a:pt x="98" y="78"/>
                    <a:pt x="98" y="78"/>
                    <a:pt x="97" y="78"/>
                  </a:cubicBezTo>
                  <a:cubicBezTo>
                    <a:pt x="97" y="78"/>
                    <a:pt x="97" y="79"/>
                    <a:pt x="97" y="79"/>
                  </a:cubicBezTo>
                  <a:cubicBezTo>
                    <a:pt x="97" y="80"/>
                    <a:pt x="97" y="80"/>
                    <a:pt x="97" y="81"/>
                  </a:cubicBezTo>
                  <a:cubicBezTo>
                    <a:pt x="97" y="81"/>
                    <a:pt x="97" y="82"/>
                    <a:pt x="97" y="83"/>
                  </a:cubicBezTo>
                  <a:cubicBezTo>
                    <a:pt x="98" y="83"/>
                    <a:pt x="98" y="83"/>
                    <a:pt x="99" y="83"/>
                  </a:cubicBezTo>
                  <a:cubicBezTo>
                    <a:pt x="100" y="83"/>
                    <a:pt x="100" y="83"/>
                    <a:pt x="101" y="83"/>
                  </a:cubicBezTo>
                  <a:cubicBezTo>
                    <a:pt x="101" y="83"/>
                    <a:pt x="102" y="83"/>
                    <a:pt x="102" y="83"/>
                  </a:cubicBezTo>
                  <a:cubicBezTo>
                    <a:pt x="103" y="83"/>
                    <a:pt x="103" y="83"/>
                    <a:pt x="104" y="83"/>
                  </a:cubicBezTo>
                  <a:cubicBezTo>
                    <a:pt x="104" y="83"/>
                    <a:pt x="105" y="83"/>
                    <a:pt x="105" y="83"/>
                  </a:cubicBezTo>
                  <a:cubicBezTo>
                    <a:pt x="105" y="83"/>
                    <a:pt x="105" y="84"/>
                    <a:pt x="105" y="84"/>
                  </a:cubicBezTo>
                  <a:cubicBezTo>
                    <a:pt x="106" y="84"/>
                    <a:pt x="106" y="84"/>
                    <a:pt x="107" y="84"/>
                  </a:cubicBezTo>
                  <a:cubicBezTo>
                    <a:pt x="107" y="85"/>
                    <a:pt x="107" y="85"/>
                    <a:pt x="107" y="86"/>
                  </a:cubicBezTo>
                  <a:cubicBezTo>
                    <a:pt x="107" y="86"/>
                    <a:pt x="107" y="87"/>
                    <a:pt x="107" y="87"/>
                  </a:cubicBezTo>
                  <a:cubicBezTo>
                    <a:pt x="107" y="88"/>
                    <a:pt x="107" y="89"/>
                    <a:pt x="107" y="89"/>
                  </a:cubicBezTo>
                  <a:cubicBezTo>
                    <a:pt x="107" y="89"/>
                    <a:pt x="108" y="89"/>
                    <a:pt x="108" y="89"/>
                  </a:cubicBezTo>
                  <a:cubicBezTo>
                    <a:pt x="108" y="90"/>
                    <a:pt x="108" y="90"/>
                    <a:pt x="108" y="91"/>
                  </a:cubicBezTo>
                  <a:cubicBezTo>
                    <a:pt x="109" y="91"/>
                    <a:pt x="110" y="91"/>
                    <a:pt x="110" y="91"/>
                  </a:cubicBezTo>
                  <a:cubicBezTo>
                    <a:pt x="110" y="91"/>
                    <a:pt x="110" y="92"/>
                    <a:pt x="110" y="92"/>
                  </a:cubicBezTo>
                  <a:cubicBezTo>
                    <a:pt x="111" y="92"/>
                    <a:pt x="111" y="92"/>
                    <a:pt x="112" y="92"/>
                  </a:cubicBezTo>
                  <a:cubicBezTo>
                    <a:pt x="112" y="92"/>
                    <a:pt x="113" y="92"/>
                    <a:pt x="113" y="92"/>
                  </a:cubicBezTo>
                  <a:cubicBezTo>
                    <a:pt x="113" y="93"/>
                    <a:pt x="113" y="93"/>
                    <a:pt x="113" y="94"/>
                  </a:cubicBezTo>
                  <a:cubicBezTo>
                    <a:pt x="114" y="94"/>
                    <a:pt x="114" y="94"/>
                    <a:pt x="115" y="94"/>
                  </a:cubicBezTo>
                  <a:cubicBezTo>
                    <a:pt x="115" y="94"/>
                    <a:pt x="115" y="95"/>
                    <a:pt x="115" y="95"/>
                  </a:cubicBezTo>
                  <a:cubicBezTo>
                    <a:pt x="115" y="95"/>
                    <a:pt x="116" y="95"/>
                    <a:pt x="116" y="95"/>
                  </a:cubicBezTo>
                  <a:cubicBezTo>
                    <a:pt x="117" y="95"/>
                    <a:pt x="117" y="95"/>
                    <a:pt x="118" y="95"/>
                  </a:cubicBezTo>
                  <a:cubicBezTo>
                    <a:pt x="118" y="95"/>
                    <a:pt x="118" y="94"/>
                    <a:pt x="118" y="94"/>
                  </a:cubicBezTo>
                  <a:cubicBezTo>
                    <a:pt x="118" y="93"/>
                    <a:pt x="118" y="93"/>
                    <a:pt x="118" y="92"/>
                  </a:cubicBezTo>
                  <a:cubicBezTo>
                    <a:pt x="118" y="92"/>
                    <a:pt x="119" y="92"/>
                    <a:pt x="119" y="92"/>
                  </a:cubicBezTo>
                  <a:cubicBezTo>
                    <a:pt x="120" y="92"/>
                    <a:pt x="120" y="92"/>
                    <a:pt x="121" y="92"/>
                  </a:cubicBezTo>
                  <a:cubicBezTo>
                    <a:pt x="121" y="92"/>
                    <a:pt x="121" y="91"/>
                    <a:pt x="121" y="91"/>
                  </a:cubicBezTo>
                  <a:cubicBezTo>
                    <a:pt x="121" y="91"/>
                    <a:pt x="122" y="91"/>
                    <a:pt x="122" y="91"/>
                  </a:cubicBezTo>
                  <a:cubicBezTo>
                    <a:pt x="122" y="90"/>
                    <a:pt x="122" y="90"/>
                    <a:pt x="122" y="89"/>
                  </a:cubicBezTo>
                  <a:cubicBezTo>
                    <a:pt x="122" y="89"/>
                    <a:pt x="122" y="88"/>
                    <a:pt x="122" y="87"/>
                  </a:cubicBezTo>
                  <a:cubicBezTo>
                    <a:pt x="122" y="87"/>
                    <a:pt x="122" y="86"/>
                    <a:pt x="122" y="86"/>
                  </a:cubicBezTo>
                  <a:cubicBezTo>
                    <a:pt x="122" y="85"/>
                    <a:pt x="122" y="85"/>
                    <a:pt x="122" y="84"/>
                  </a:cubicBezTo>
                  <a:cubicBezTo>
                    <a:pt x="122" y="84"/>
                    <a:pt x="121" y="84"/>
                    <a:pt x="121" y="84"/>
                  </a:cubicBezTo>
                  <a:cubicBezTo>
                    <a:pt x="121" y="84"/>
                    <a:pt x="121" y="83"/>
                    <a:pt x="121" y="83"/>
                  </a:cubicBezTo>
                  <a:cubicBezTo>
                    <a:pt x="120" y="83"/>
                    <a:pt x="120" y="83"/>
                    <a:pt x="119" y="83"/>
                  </a:cubicBezTo>
                  <a:cubicBezTo>
                    <a:pt x="119" y="82"/>
                    <a:pt x="119" y="81"/>
                    <a:pt x="119" y="81"/>
                  </a:cubicBezTo>
                  <a:cubicBezTo>
                    <a:pt x="119" y="80"/>
                    <a:pt x="119" y="80"/>
                    <a:pt x="119" y="79"/>
                  </a:cubicBezTo>
                  <a:cubicBezTo>
                    <a:pt x="119" y="79"/>
                    <a:pt x="119" y="78"/>
                    <a:pt x="119" y="78"/>
                  </a:cubicBezTo>
                  <a:cubicBezTo>
                    <a:pt x="120" y="78"/>
                    <a:pt x="120" y="78"/>
                    <a:pt x="121" y="78"/>
                  </a:cubicBezTo>
                  <a:cubicBezTo>
                    <a:pt x="121" y="78"/>
                    <a:pt x="121" y="79"/>
                    <a:pt x="121" y="79"/>
                  </a:cubicBezTo>
                  <a:cubicBezTo>
                    <a:pt x="121" y="79"/>
                    <a:pt x="122" y="79"/>
                    <a:pt x="122" y="79"/>
                  </a:cubicBezTo>
                  <a:cubicBezTo>
                    <a:pt x="122" y="80"/>
                    <a:pt x="122" y="80"/>
                    <a:pt x="122" y="81"/>
                  </a:cubicBezTo>
                  <a:cubicBezTo>
                    <a:pt x="122" y="81"/>
                    <a:pt x="122" y="82"/>
                    <a:pt x="122" y="83"/>
                  </a:cubicBezTo>
                  <a:cubicBezTo>
                    <a:pt x="123" y="83"/>
                    <a:pt x="124" y="83"/>
                    <a:pt x="124" y="83"/>
                  </a:cubicBezTo>
                  <a:cubicBezTo>
                    <a:pt x="124" y="83"/>
                    <a:pt x="124" y="84"/>
                    <a:pt x="124" y="84"/>
                  </a:cubicBezTo>
                  <a:cubicBezTo>
                    <a:pt x="125" y="84"/>
                    <a:pt x="125" y="84"/>
                    <a:pt x="126" y="84"/>
                  </a:cubicBezTo>
                  <a:cubicBezTo>
                    <a:pt x="126" y="84"/>
                    <a:pt x="126" y="83"/>
                    <a:pt x="126" y="83"/>
                  </a:cubicBezTo>
                  <a:cubicBezTo>
                    <a:pt x="126" y="83"/>
                    <a:pt x="127" y="83"/>
                    <a:pt x="127" y="83"/>
                  </a:cubicBezTo>
                  <a:cubicBezTo>
                    <a:pt x="127" y="82"/>
                    <a:pt x="127" y="81"/>
                    <a:pt x="127" y="81"/>
                  </a:cubicBezTo>
                  <a:cubicBezTo>
                    <a:pt x="128" y="81"/>
                    <a:pt x="128" y="81"/>
                    <a:pt x="129" y="81"/>
                  </a:cubicBezTo>
                  <a:cubicBezTo>
                    <a:pt x="129" y="80"/>
                    <a:pt x="129" y="80"/>
                    <a:pt x="129" y="79"/>
                  </a:cubicBezTo>
                  <a:cubicBezTo>
                    <a:pt x="129" y="79"/>
                    <a:pt x="130" y="79"/>
                    <a:pt x="130" y="79"/>
                  </a:cubicBezTo>
                  <a:cubicBezTo>
                    <a:pt x="130" y="79"/>
                    <a:pt x="130" y="78"/>
                    <a:pt x="130" y="78"/>
                  </a:cubicBezTo>
                  <a:cubicBezTo>
                    <a:pt x="131" y="78"/>
                    <a:pt x="131" y="78"/>
                    <a:pt x="132" y="78"/>
                  </a:cubicBezTo>
                  <a:cubicBezTo>
                    <a:pt x="132" y="77"/>
                    <a:pt x="132" y="77"/>
                    <a:pt x="132" y="76"/>
                  </a:cubicBezTo>
                  <a:cubicBezTo>
                    <a:pt x="132" y="76"/>
                    <a:pt x="132" y="75"/>
                    <a:pt x="132" y="75"/>
                  </a:cubicBezTo>
                  <a:cubicBezTo>
                    <a:pt x="131" y="75"/>
                    <a:pt x="131" y="75"/>
                    <a:pt x="130" y="75"/>
                  </a:cubicBezTo>
                  <a:cubicBezTo>
                    <a:pt x="130" y="75"/>
                    <a:pt x="129" y="75"/>
                    <a:pt x="129" y="75"/>
                  </a:cubicBezTo>
                  <a:cubicBezTo>
                    <a:pt x="128" y="75"/>
                    <a:pt x="128" y="75"/>
                    <a:pt x="127" y="75"/>
                  </a:cubicBezTo>
                  <a:cubicBezTo>
                    <a:pt x="127" y="74"/>
                    <a:pt x="127" y="73"/>
                    <a:pt x="127" y="73"/>
                  </a:cubicBezTo>
                  <a:cubicBezTo>
                    <a:pt x="127" y="72"/>
                    <a:pt x="127" y="72"/>
                    <a:pt x="127" y="71"/>
                  </a:cubicBezTo>
                  <a:cubicBezTo>
                    <a:pt x="127" y="71"/>
                    <a:pt x="126" y="71"/>
                    <a:pt x="126" y="71"/>
                  </a:cubicBezTo>
                  <a:cubicBezTo>
                    <a:pt x="126" y="71"/>
                    <a:pt x="126" y="70"/>
                    <a:pt x="126" y="70"/>
                  </a:cubicBezTo>
                  <a:cubicBezTo>
                    <a:pt x="125" y="70"/>
                    <a:pt x="125" y="70"/>
                    <a:pt x="124" y="70"/>
                  </a:cubicBezTo>
                  <a:cubicBezTo>
                    <a:pt x="124" y="69"/>
                    <a:pt x="124" y="69"/>
                    <a:pt x="124" y="68"/>
                  </a:cubicBezTo>
                  <a:cubicBezTo>
                    <a:pt x="124" y="67"/>
                    <a:pt x="124" y="67"/>
                    <a:pt x="124" y="66"/>
                  </a:cubicBezTo>
                  <a:cubicBezTo>
                    <a:pt x="124" y="66"/>
                    <a:pt x="124" y="65"/>
                    <a:pt x="124" y="65"/>
                  </a:cubicBezTo>
                  <a:cubicBezTo>
                    <a:pt x="125" y="65"/>
                    <a:pt x="125" y="65"/>
                    <a:pt x="126" y="65"/>
                  </a:cubicBezTo>
                  <a:cubicBezTo>
                    <a:pt x="126" y="64"/>
                    <a:pt x="126" y="64"/>
                    <a:pt x="126" y="63"/>
                  </a:cubicBezTo>
                  <a:cubicBezTo>
                    <a:pt x="126" y="63"/>
                    <a:pt x="126" y="62"/>
                    <a:pt x="126" y="62"/>
                  </a:cubicBezTo>
                  <a:cubicBezTo>
                    <a:pt x="126" y="61"/>
                    <a:pt x="126" y="61"/>
                    <a:pt x="126" y="60"/>
                  </a:cubicBezTo>
                  <a:cubicBezTo>
                    <a:pt x="125" y="60"/>
                    <a:pt x="125" y="60"/>
                    <a:pt x="124" y="60"/>
                  </a:cubicBezTo>
                  <a:cubicBezTo>
                    <a:pt x="124" y="59"/>
                    <a:pt x="124" y="59"/>
                    <a:pt x="124" y="58"/>
                  </a:cubicBezTo>
                  <a:cubicBezTo>
                    <a:pt x="124" y="58"/>
                    <a:pt x="123" y="58"/>
                    <a:pt x="122" y="58"/>
                  </a:cubicBezTo>
                  <a:cubicBezTo>
                    <a:pt x="122" y="58"/>
                    <a:pt x="121" y="58"/>
                    <a:pt x="121" y="58"/>
                  </a:cubicBezTo>
                  <a:cubicBezTo>
                    <a:pt x="121" y="58"/>
                    <a:pt x="121" y="57"/>
                    <a:pt x="121" y="57"/>
                  </a:cubicBezTo>
                  <a:cubicBezTo>
                    <a:pt x="121" y="56"/>
                    <a:pt x="121" y="56"/>
                    <a:pt x="121" y="55"/>
                  </a:cubicBezTo>
                  <a:cubicBezTo>
                    <a:pt x="120" y="55"/>
                    <a:pt x="120" y="55"/>
                    <a:pt x="119" y="55"/>
                  </a:cubicBezTo>
                  <a:cubicBezTo>
                    <a:pt x="119" y="55"/>
                    <a:pt x="119" y="54"/>
                    <a:pt x="119" y="53"/>
                  </a:cubicBezTo>
                  <a:cubicBezTo>
                    <a:pt x="119" y="53"/>
                    <a:pt x="118" y="53"/>
                    <a:pt x="118" y="53"/>
                  </a:cubicBezTo>
                  <a:cubicBezTo>
                    <a:pt x="117" y="53"/>
                    <a:pt x="117" y="53"/>
                    <a:pt x="116" y="53"/>
                  </a:cubicBezTo>
                  <a:cubicBezTo>
                    <a:pt x="116" y="53"/>
                    <a:pt x="115" y="53"/>
                    <a:pt x="115" y="53"/>
                  </a:cubicBezTo>
                  <a:cubicBezTo>
                    <a:pt x="115" y="53"/>
                    <a:pt x="115" y="52"/>
                    <a:pt x="115" y="52"/>
                  </a:cubicBezTo>
                  <a:cubicBezTo>
                    <a:pt x="114" y="52"/>
                    <a:pt x="114" y="52"/>
                    <a:pt x="113" y="52"/>
                  </a:cubicBezTo>
                  <a:cubicBezTo>
                    <a:pt x="113" y="51"/>
                    <a:pt x="113" y="51"/>
                    <a:pt x="113" y="50"/>
                  </a:cubicBezTo>
                  <a:cubicBezTo>
                    <a:pt x="113" y="50"/>
                    <a:pt x="113" y="49"/>
                    <a:pt x="113" y="49"/>
                  </a:cubicBezTo>
                  <a:cubicBezTo>
                    <a:pt x="113" y="49"/>
                    <a:pt x="112" y="49"/>
                    <a:pt x="112" y="49"/>
                  </a:cubicBezTo>
                  <a:cubicBezTo>
                    <a:pt x="112" y="48"/>
                    <a:pt x="112" y="48"/>
                    <a:pt x="112" y="47"/>
                  </a:cubicBezTo>
                  <a:cubicBezTo>
                    <a:pt x="112" y="47"/>
                    <a:pt x="112" y="46"/>
                    <a:pt x="112" y="46"/>
                  </a:cubicBezTo>
                  <a:cubicBezTo>
                    <a:pt x="112" y="45"/>
                    <a:pt x="112" y="44"/>
                    <a:pt x="112" y="44"/>
                  </a:cubicBezTo>
                  <a:cubicBezTo>
                    <a:pt x="112" y="43"/>
                    <a:pt x="112" y="43"/>
                    <a:pt x="112" y="42"/>
                  </a:cubicBezTo>
                  <a:cubicBezTo>
                    <a:pt x="111" y="42"/>
                    <a:pt x="111" y="42"/>
                    <a:pt x="110" y="42"/>
                  </a:cubicBezTo>
                  <a:cubicBezTo>
                    <a:pt x="110" y="42"/>
                    <a:pt x="109" y="42"/>
                    <a:pt x="108" y="42"/>
                  </a:cubicBezTo>
                  <a:cubicBezTo>
                    <a:pt x="108" y="42"/>
                    <a:pt x="108" y="41"/>
                    <a:pt x="108" y="41"/>
                  </a:cubicBezTo>
                  <a:cubicBezTo>
                    <a:pt x="108" y="41"/>
                    <a:pt x="107" y="41"/>
                    <a:pt x="107" y="41"/>
                  </a:cubicBezTo>
                  <a:cubicBezTo>
                    <a:pt x="106" y="41"/>
                    <a:pt x="106" y="41"/>
                    <a:pt x="105" y="41"/>
                  </a:cubicBezTo>
                  <a:cubicBezTo>
                    <a:pt x="105" y="41"/>
                    <a:pt x="104" y="41"/>
                    <a:pt x="104" y="41"/>
                  </a:cubicBezTo>
                  <a:cubicBezTo>
                    <a:pt x="104" y="40"/>
                    <a:pt x="104" y="40"/>
                    <a:pt x="104" y="39"/>
                  </a:cubicBezTo>
                  <a:cubicBezTo>
                    <a:pt x="103" y="39"/>
                    <a:pt x="103" y="39"/>
                    <a:pt x="102" y="39"/>
                  </a:cubicBezTo>
                  <a:cubicBezTo>
                    <a:pt x="102" y="40"/>
                    <a:pt x="102" y="40"/>
                    <a:pt x="102" y="41"/>
                  </a:cubicBezTo>
                  <a:cubicBezTo>
                    <a:pt x="102" y="41"/>
                    <a:pt x="101" y="41"/>
                    <a:pt x="101" y="41"/>
                  </a:cubicBezTo>
                  <a:cubicBezTo>
                    <a:pt x="100" y="41"/>
                    <a:pt x="100" y="41"/>
                    <a:pt x="99" y="41"/>
                  </a:cubicBezTo>
                  <a:cubicBezTo>
                    <a:pt x="99" y="40"/>
                    <a:pt x="99" y="40"/>
                    <a:pt x="99" y="39"/>
                  </a:cubicBezTo>
                  <a:cubicBezTo>
                    <a:pt x="98" y="39"/>
                    <a:pt x="98" y="39"/>
                    <a:pt x="97" y="39"/>
                  </a:cubicBezTo>
                  <a:cubicBezTo>
                    <a:pt x="97" y="38"/>
                    <a:pt x="97" y="38"/>
                    <a:pt x="97" y="37"/>
                  </a:cubicBezTo>
                  <a:cubicBezTo>
                    <a:pt x="97" y="37"/>
                    <a:pt x="96" y="37"/>
                    <a:pt x="96" y="37"/>
                  </a:cubicBezTo>
                  <a:cubicBezTo>
                    <a:pt x="95" y="37"/>
                    <a:pt x="95" y="37"/>
                    <a:pt x="94" y="37"/>
                  </a:cubicBezTo>
                  <a:cubicBezTo>
                    <a:pt x="94" y="37"/>
                    <a:pt x="93" y="37"/>
                    <a:pt x="93" y="37"/>
                  </a:cubicBezTo>
                  <a:cubicBezTo>
                    <a:pt x="93" y="38"/>
                    <a:pt x="93" y="38"/>
                    <a:pt x="93" y="39"/>
                  </a:cubicBezTo>
                  <a:cubicBezTo>
                    <a:pt x="92" y="39"/>
                    <a:pt x="92" y="39"/>
                    <a:pt x="91" y="39"/>
                  </a:cubicBezTo>
                  <a:cubicBezTo>
                    <a:pt x="91" y="40"/>
                    <a:pt x="91" y="40"/>
                    <a:pt x="91" y="41"/>
                  </a:cubicBezTo>
                  <a:cubicBezTo>
                    <a:pt x="91" y="41"/>
                    <a:pt x="90" y="41"/>
                    <a:pt x="90" y="41"/>
                  </a:cubicBezTo>
                  <a:cubicBezTo>
                    <a:pt x="89" y="41"/>
                    <a:pt x="89" y="41"/>
                    <a:pt x="88" y="41"/>
                  </a:cubicBezTo>
                  <a:cubicBezTo>
                    <a:pt x="88" y="41"/>
                    <a:pt x="88" y="42"/>
                    <a:pt x="88" y="42"/>
                  </a:cubicBezTo>
                  <a:cubicBezTo>
                    <a:pt x="88" y="43"/>
                    <a:pt x="88" y="43"/>
                    <a:pt x="88" y="44"/>
                  </a:cubicBezTo>
                  <a:cubicBezTo>
                    <a:pt x="88" y="44"/>
                    <a:pt x="87" y="44"/>
                    <a:pt x="87" y="44"/>
                  </a:cubicBezTo>
                  <a:cubicBezTo>
                    <a:pt x="87" y="44"/>
                    <a:pt x="87" y="45"/>
                    <a:pt x="87" y="46"/>
                  </a:cubicBezTo>
                  <a:cubicBezTo>
                    <a:pt x="87" y="46"/>
                    <a:pt x="87" y="47"/>
                    <a:pt x="87" y="47"/>
                  </a:cubicBezTo>
                  <a:cubicBezTo>
                    <a:pt x="87" y="48"/>
                    <a:pt x="87" y="48"/>
                    <a:pt x="87" y="49"/>
                  </a:cubicBezTo>
                  <a:cubicBezTo>
                    <a:pt x="87" y="49"/>
                    <a:pt x="87" y="50"/>
                    <a:pt x="87" y="50"/>
                  </a:cubicBezTo>
                  <a:cubicBezTo>
                    <a:pt x="87" y="51"/>
                    <a:pt x="87" y="51"/>
                    <a:pt x="87" y="52"/>
                  </a:cubicBezTo>
                  <a:cubicBezTo>
                    <a:pt x="87" y="52"/>
                    <a:pt x="87" y="53"/>
                    <a:pt x="87" y="53"/>
                  </a:cubicBezTo>
                  <a:cubicBezTo>
                    <a:pt x="87" y="53"/>
                    <a:pt x="88" y="53"/>
                    <a:pt x="88" y="53"/>
                  </a:cubicBezTo>
                  <a:cubicBezTo>
                    <a:pt x="89" y="53"/>
                    <a:pt x="89" y="53"/>
                    <a:pt x="90" y="53"/>
                  </a:cubicBezTo>
                  <a:cubicBezTo>
                    <a:pt x="90" y="53"/>
                    <a:pt x="91" y="53"/>
                    <a:pt x="91" y="53"/>
                  </a:cubicBezTo>
                  <a:cubicBezTo>
                    <a:pt x="91" y="54"/>
                    <a:pt x="91" y="55"/>
                    <a:pt x="91" y="55"/>
                  </a:cubicBezTo>
                  <a:cubicBezTo>
                    <a:pt x="91" y="56"/>
                    <a:pt x="91" y="56"/>
                    <a:pt x="91" y="57"/>
                  </a:cubicBezTo>
                  <a:cubicBezTo>
                    <a:pt x="91" y="57"/>
                    <a:pt x="91" y="58"/>
                    <a:pt x="91" y="58"/>
                  </a:cubicBezTo>
                  <a:cubicBezTo>
                    <a:pt x="91" y="58"/>
                    <a:pt x="90" y="58"/>
                    <a:pt x="90" y="58"/>
                  </a:cubicBezTo>
                  <a:cubicBezTo>
                    <a:pt x="90" y="59"/>
                    <a:pt x="90" y="59"/>
                    <a:pt x="90" y="60"/>
                  </a:cubicBezTo>
                  <a:cubicBezTo>
                    <a:pt x="89" y="60"/>
                    <a:pt x="89" y="60"/>
                    <a:pt x="88" y="60"/>
                  </a:cubicBezTo>
                  <a:cubicBezTo>
                    <a:pt x="88" y="61"/>
                    <a:pt x="88" y="61"/>
                    <a:pt x="88" y="62"/>
                  </a:cubicBezTo>
                  <a:cubicBezTo>
                    <a:pt x="88" y="62"/>
                    <a:pt x="87" y="62"/>
                    <a:pt x="87" y="62"/>
                  </a:cubicBezTo>
                  <a:cubicBezTo>
                    <a:pt x="87" y="62"/>
                    <a:pt x="87" y="63"/>
                    <a:pt x="87" y="63"/>
                  </a:cubicBezTo>
                  <a:cubicBezTo>
                    <a:pt x="86" y="63"/>
                    <a:pt x="85" y="63"/>
                    <a:pt x="85" y="63"/>
                  </a:cubicBezTo>
                  <a:cubicBezTo>
                    <a:pt x="85" y="63"/>
                    <a:pt x="85" y="62"/>
                    <a:pt x="85" y="62"/>
                  </a:cubicBezTo>
                  <a:cubicBezTo>
                    <a:pt x="85" y="61"/>
                    <a:pt x="85" y="61"/>
                    <a:pt x="85" y="60"/>
                  </a:cubicBezTo>
                  <a:cubicBezTo>
                    <a:pt x="85" y="60"/>
                    <a:pt x="86" y="60"/>
                    <a:pt x="87" y="60"/>
                  </a:cubicBezTo>
                  <a:cubicBezTo>
                    <a:pt x="87" y="59"/>
                    <a:pt x="87" y="59"/>
                    <a:pt x="87" y="58"/>
                  </a:cubicBezTo>
                  <a:cubicBezTo>
                    <a:pt x="86" y="58"/>
                    <a:pt x="85" y="58"/>
                    <a:pt x="85" y="58"/>
                  </a:cubicBezTo>
                  <a:cubicBezTo>
                    <a:pt x="85" y="58"/>
                    <a:pt x="85" y="57"/>
                    <a:pt x="85" y="57"/>
                  </a:cubicBezTo>
                  <a:cubicBezTo>
                    <a:pt x="84" y="57"/>
                    <a:pt x="84" y="57"/>
                    <a:pt x="83" y="57"/>
                  </a:cubicBezTo>
                  <a:cubicBezTo>
                    <a:pt x="83" y="57"/>
                    <a:pt x="82" y="57"/>
                    <a:pt x="82" y="57"/>
                  </a:cubicBezTo>
                  <a:cubicBezTo>
                    <a:pt x="82" y="56"/>
                    <a:pt x="82" y="56"/>
                    <a:pt x="82" y="55"/>
                  </a:cubicBezTo>
                  <a:cubicBezTo>
                    <a:pt x="82" y="55"/>
                    <a:pt x="82" y="54"/>
                    <a:pt x="82" y="53"/>
                  </a:cubicBezTo>
                  <a:cubicBezTo>
                    <a:pt x="82" y="53"/>
                    <a:pt x="82" y="52"/>
                    <a:pt x="82" y="52"/>
                  </a:cubicBezTo>
                  <a:cubicBezTo>
                    <a:pt x="82" y="51"/>
                    <a:pt x="82" y="51"/>
                    <a:pt x="82" y="50"/>
                  </a:cubicBezTo>
                  <a:cubicBezTo>
                    <a:pt x="82" y="50"/>
                    <a:pt x="82" y="49"/>
                    <a:pt x="82" y="49"/>
                  </a:cubicBezTo>
                  <a:cubicBezTo>
                    <a:pt x="81" y="49"/>
                    <a:pt x="81" y="49"/>
                    <a:pt x="80" y="49"/>
                  </a:cubicBezTo>
                  <a:cubicBezTo>
                    <a:pt x="80" y="48"/>
                    <a:pt x="80" y="48"/>
                    <a:pt x="80" y="47"/>
                  </a:cubicBezTo>
                  <a:cubicBezTo>
                    <a:pt x="81" y="47"/>
                    <a:pt x="81" y="47"/>
                    <a:pt x="82" y="47"/>
                  </a:cubicBezTo>
                  <a:cubicBezTo>
                    <a:pt x="82" y="47"/>
                    <a:pt x="82" y="46"/>
                    <a:pt x="82" y="46"/>
                  </a:cubicBezTo>
                  <a:cubicBezTo>
                    <a:pt x="81" y="46"/>
                    <a:pt x="81" y="46"/>
                    <a:pt x="80" y="46"/>
                  </a:cubicBezTo>
                  <a:cubicBezTo>
                    <a:pt x="80" y="45"/>
                    <a:pt x="80" y="44"/>
                    <a:pt x="80" y="44"/>
                  </a:cubicBezTo>
                  <a:cubicBezTo>
                    <a:pt x="80" y="43"/>
                    <a:pt x="80" y="43"/>
                    <a:pt x="80" y="42"/>
                  </a:cubicBezTo>
                  <a:cubicBezTo>
                    <a:pt x="81" y="42"/>
                    <a:pt x="81" y="42"/>
                    <a:pt x="82" y="42"/>
                  </a:cubicBezTo>
                  <a:cubicBezTo>
                    <a:pt x="82" y="42"/>
                    <a:pt x="82" y="41"/>
                    <a:pt x="82" y="41"/>
                  </a:cubicBezTo>
                  <a:cubicBezTo>
                    <a:pt x="82" y="41"/>
                    <a:pt x="83" y="41"/>
                    <a:pt x="83" y="41"/>
                  </a:cubicBezTo>
                  <a:cubicBezTo>
                    <a:pt x="84" y="41"/>
                    <a:pt x="84" y="41"/>
                    <a:pt x="85" y="41"/>
                  </a:cubicBezTo>
                  <a:cubicBezTo>
                    <a:pt x="85" y="41"/>
                    <a:pt x="86" y="41"/>
                    <a:pt x="87" y="41"/>
                  </a:cubicBezTo>
                  <a:cubicBezTo>
                    <a:pt x="87" y="40"/>
                    <a:pt x="87" y="40"/>
                    <a:pt x="87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39"/>
                    <a:pt x="90" y="39"/>
                  </a:cubicBezTo>
                  <a:cubicBezTo>
                    <a:pt x="90" y="38"/>
                    <a:pt x="90" y="38"/>
                    <a:pt x="90" y="37"/>
                  </a:cubicBezTo>
                  <a:cubicBezTo>
                    <a:pt x="90" y="37"/>
                    <a:pt x="91" y="37"/>
                    <a:pt x="91" y="37"/>
                  </a:cubicBezTo>
                  <a:cubicBezTo>
                    <a:pt x="91" y="37"/>
                    <a:pt x="91" y="36"/>
                    <a:pt x="91" y="36"/>
                  </a:cubicBezTo>
                  <a:cubicBezTo>
                    <a:pt x="91" y="35"/>
                    <a:pt x="91" y="35"/>
                    <a:pt x="91" y="34"/>
                  </a:cubicBezTo>
                  <a:cubicBezTo>
                    <a:pt x="92" y="34"/>
                    <a:pt x="92" y="34"/>
                    <a:pt x="93" y="34"/>
                  </a:cubicBezTo>
                  <a:cubicBezTo>
                    <a:pt x="93" y="34"/>
                    <a:pt x="94" y="34"/>
                    <a:pt x="94" y="34"/>
                  </a:cubicBezTo>
                  <a:cubicBezTo>
                    <a:pt x="95" y="34"/>
                    <a:pt x="95" y="34"/>
                    <a:pt x="96" y="34"/>
                  </a:cubicBezTo>
                  <a:cubicBezTo>
                    <a:pt x="96" y="35"/>
                    <a:pt x="96" y="35"/>
                    <a:pt x="96" y="36"/>
                  </a:cubicBezTo>
                  <a:cubicBezTo>
                    <a:pt x="96" y="36"/>
                    <a:pt x="97" y="36"/>
                    <a:pt x="97" y="36"/>
                  </a:cubicBezTo>
                  <a:cubicBezTo>
                    <a:pt x="98" y="36"/>
                    <a:pt x="98" y="36"/>
                    <a:pt x="99" y="36"/>
                  </a:cubicBezTo>
                  <a:cubicBezTo>
                    <a:pt x="100" y="36"/>
                    <a:pt x="100" y="36"/>
                    <a:pt x="101" y="36"/>
                  </a:cubicBezTo>
                  <a:cubicBezTo>
                    <a:pt x="101" y="36"/>
                    <a:pt x="101" y="37"/>
                    <a:pt x="101" y="37"/>
                  </a:cubicBezTo>
                  <a:cubicBezTo>
                    <a:pt x="101" y="37"/>
                    <a:pt x="102" y="37"/>
                    <a:pt x="102" y="37"/>
                  </a:cubicBezTo>
                  <a:cubicBezTo>
                    <a:pt x="103" y="37"/>
                    <a:pt x="103" y="37"/>
                    <a:pt x="104" y="37"/>
                  </a:cubicBezTo>
                  <a:cubicBezTo>
                    <a:pt x="104" y="37"/>
                    <a:pt x="105" y="37"/>
                    <a:pt x="105" y="37"/>
                  </a:cubicBezTo>
                  <a:cubicBezTo>
                    <a:pt x="105" y="38"/>
                    <a:pt x="105" y="38"/>
                    <a:pt x="105" y="39"/>
                  </a:cubicBezTo>
                  <a:cubicBezTo>
                    <a:pt x="106" y="39"/>
                    <a:pt x="106" y="39"/>
                    <a:pt x="107" y="39"/>
                  </a:cubicBezTo>
                  <a:cubicBezTo>
                    <a:pt x="107" y="38"/>
                    <a:pt x="107" y="38"/>
                    <a:pt x="107" y="37"/>
                  </a:cubicBezTo>
                  <a:cubicBezTo>
                    <a:pt x="107" y="37"/>
                    <a:pt x="108" y="37"/>
                    <a:pt x="108" y="37"/>
                  </a:cubicBezTo>
                  <a:cubicBezTo>
                    <a:pt x="109" y="37"/>
                    <a:pt x="110" y="37"/>
                    <a:pt x="110" y="37"/>
                  </a:cubicBezTo>
                  <a:cubicBezTo>
                    <a:pt x="110" y="37"/>
                    <a:pt x="110" y="36"/>
                    <a:pt x="110" y="36"/>
                  </a:cubicBezTo>
                  <a:cubicBezTo>
                    <a:pt x="111" y="36"/>
                    <a:pt x="111" y="36"/>
                    <a:pt x="112" y="36"/>
                  </a:cubicBezTo>
                  <a:cubicBezTo>
                    <a:pt x="112" y="35"/>
                    <a:pt x="112" y="35"/>
                    <a:pt x="112" y="34"/>
                  </a:cubicBezTo>
                  <a:cubicBezTo>
                    <a:pt x="111" y="34"/>
                    <a:pt x="111" y="34"/>
                    <a:pt x="110" y="34"/>
                  </a:cubicBezTo>
                  <a:cubicBezTo>
                    <a:pt x="110" y="34"/>
                    <a:pt x="110" y="33"/>
                    <a:pt x="110" y="33"/>
                  </a:cubicBezTo>
                  <a:cubicBezTo>
                    <a:pt x="110" y="33"/>
                    <a:pt x="109" y="33"/>
                    <a:pt x="108" y="33"/>
                  </a:cubicBezTo>
                  <a:cubicBezTo>
                    <a:pt x="108" y="32"/>
                    <a:pt x="108" y="32"/>
                    <a:pt x="108" y="31"/>
                  </a:cubicBezTo>
                  <a:cubicBezTo>
                    <a:pt x="108" y="31"/>
                    <a:pt x="107" y="31"/>
                    <a:pt x="107" y="31"/>
                  </a:cubicBezTo>
                  <a:cubicBezTo>
                    <a:pt x="107" y="30"/>
                    <a:pt x="107" y="30"/>
                    <a:pt x="107" y="29"/>
                  </a:cubicBezTo>
                  <a:cubicBezTo>
                    <a:pt x="106" y="29"/>
                    <a:pt x="106" y="29"/>
                    <a:pt x="105" y="29"/>
                  </a:cubicBezTo>
                  <a:cubicBezTo>
                    <a:pt x="105" y="29"/>
                    <a:pt x="104" y="29"/>
                    <a:pt x="104" y="29"/>
                  </a:cubicBezTo>
                  <a:cubicBezTo>
                    <a:pt x="103" y="29"/>
                    <a:pt x="103" y="29"/>
                    <a:pt x="102" y="29"/>
                  </a:cubicBezTo>
                  <a:cubicBezTo>
                    <a:pt x="102" y="30"/>
                    <a:pt x="102" y="30"/>
                    <a:pt x="102" y="31"/>
                  </a:cubicBezTo>
                  <a:cubicBezTo>
                    <a:pt x="102" y="31"/>
                    <a:pt x="101" y="31"/>
                    <a:pt x="101" y="31"/>
                  </a:cubicBezTo>
                  <a:cubicBezTo>
                    <a:pt x="101" y="30"/>
                    <a:pt x="101" y="30"/>
                    <a:pt x="101" y="29"/>
                  </a:cubicBezTo>
                  <a:cubicBezTo>
                    <a:pt x="100" y="29"/>
                    <a:pt x="100" y="29"/>
                    <a:pt x="99" y="29"/>
                  </a:cubicBezTo>
                  <a:cubicBezTo>
                    <a:pt x="98" y="29"/>
                    <a:pt x="98" y="29"/>
                    <a:pt x="97" y="29"/>
                  </a:cubicBezTo>
                  <a:cubicBezTo>
                    <a:pt x="97" y="29"/>
                    <a:pt x="96" y="29"/>
                    <a:pt x="96" y="29"/>
                  </a:cubicBezTo>
                  <a:cubicBezTo>
                    <a:pt x="95" y="29"/>
                    <a:pt x="95" y="29"/>
                    <a:pt x="94" y="29"/>
                  </a:cubicBezTo>
                  <a:cubicBezTo>
                    <a:pt x="94" y="29"/>
                    <a:pt x="94" y="28"/>
                    <a:pt x="94" y="28"/>
                  </a:cubicBezTo>
                  <a:cubicBezTo>
                    <a:pt x="94" y="27"/>
                    <a:pt x="94" y="27"/>
                    <a:pt x="94" y="26"/>
                  </a:cubicBezTo>
                  <a:cubicBezTo>
                    <a:pt x="94" y="26"/>
                    <a:pt x="94" y="25"/>
                    <a:pt x="94" y="24"/>
                  </a:cubicBezTo>
                  <a:cubicBezTo>
                    <a:pt x="95" y="24"/>
                    <a:pt x="95" y="24"/>
                    <a:pt x="96" y="24"/>
                  </a:cubicBezTo>
                  <a:cubicBezTo>
                    <a:pt x="96" y="24"/>
                    <a:pt x="97" y="24"/>
                    <a:pt x="97" y="24"/>
                  </a:cubicBezTo>
                  <a:cubicBezTo>
                    <a:pt x="97" y="25"/>
                    <a:pt x="97" y="26"/>
                    <a:pt x="97" y="26"/>
                  </a:cubicBezTo>
                  <a:cubicBezTo>
                    <a:pt x="98" y="26"/>
                    <a:pt x="98" y="26"/>
                    <a:pt x="99" y="26"/>
                  </a:cubicBezTo>
                  <a:cubicBezTo>
                    <a:pt x="100" y="26"/>
                    <a:pt x="100" y="26"/>
                    <a:pt x="101" y="26"/>
                  </a:cubicBezTo>
                  <a:cubicBezTo>
                    <a:pt x="101" y="26"/>
                    <a:pt x="102" y="26"/>
                    <a:pt x="102" y="26"/>
                  </a:cubicBezTo>
                  <a:cubicBezTo>
                    <a:pt x="102" y="27"/>
                    <a:pt x="102" y="27"/>
                    <a:pt x="102" y="28"/>
                  </a:cubicBezTo>
                  <a:cubicBezTo>
                    <a:pt x="103" y="28"/>
                    <a:pt x="103" y="28"/>
                    <a:pt x="104" y="28"/>
                  </a:cubicBezTo>
                  <a:cubicBezTo>
                    <a:pt x="104" y="28"/>
                    <a:pt x="105" y="28"/>
                    <a:pt x="105" y="28"/>
                  </a:cubicBezTo>
                  <a:cubicBezTo>
                    <a:pt x="106" y="28"/>
                    <a:pt x="106" y="28"/>
                    <a:pt x="107" y="28"/>
                  </a:cubicBezTo>
                  <a:cubicBezTo>
                    <a:pt x="107" y="28"/>
                    <a:pt x="108" y="28"/>
                    <a:pt x="108" y="28"/>
                  </a:cubicBezTo>
                  <a:cubicBezTo>
                    <a:pt x="108" y="28"/>
                    <a:pt x="108" y="29"/>
                    <a:pt x="108" y="29"/>
                  </a:cubicBezTo>
                  <a:cubicBezTo>
                    <a:pt x="109" y="29"/>
                    <a:pt x="110" y="29"/>
                    <a:pt x="110" y="29"/>
                  </a:cubicBezTo>
                  <a:cubicBezTo>
                    <a:pt x="111" y="29"/>
                    <a:pt x="111" y="29"/>
                    <a:pt x="112" y="29"/>
                  </a:cubicBezTo>
                  <a:cubicBezTo>
                    <a:pt x="112" y="30"/>
                    <a:pt x="112" y="30"/>
                    <a:pt x="112" y="31"/>
                  </a:cubicBezTo>
                  <a:cubicBezTo>
                    <a:pt x="112" y="31"/>
                    <a:pt x="113" y="31"/>
                    <a:pt x="113" y="31"/>
                  </a:cubicBezTo>
                  <a:cubicBezTo>
                    <a:pt x="114" y="31"/>
                    <a:pt x="114" y="31"/>
                    <a:pt x="115" y="31"/>
                  </a:cubicBezTo>
                  <a:cubicBezTo>
                    <a:pt x="115" y="30"/>
                    <a:pt x="115" y="30"/>
                    <a:pt x="115" y="29"/>
                  </a:cubicBezTo>
                  <a:cubicBezTo>
                    <a:pt x="115" y="29"/>
                    <a:pt x="116" y="29"/>
                    <a:pt x="116" y="29"/>
                  </a:cubicBezTo>
                  <a:cubicBezTo>
                    <a:pt x="116" y="29"/>
                    <a:pt x="116" y="28"/>
                    <a:pt x="116" y="28"/>
                  </a:cubicBezTo>
                  <a:cubicBezTo>
                    <a:pt x="116" y="27"/>
                    <a:pt x="116" y="27"/>
                    <a:pt x="116" y="26"/>
                  </a:cubicBezTo>
                  <a:cubicBezTo>
                    <a:pt x="116" y="26"/>
                    <a:pt x="116" y="25"/>
                    <a:pt x="116" y="24"/>
                  </a:cubicBezTo>
                  <a:cubicBezTo>
                    <a:pt x="117" y="24"/>
                    <a:pt x="117" y="24"/>
                    <a:pt x="118" y="24"/>
                  </a:cubicBezTo>
                  <a:cubicBezTo>
                    <a:pt x="118" y="24"/>
                    <a:pt x="119" y="24"/>
                    <a:pt x="119" y="24"/>
                  </a:cubicBezTo>
                  <a:cubicBezTo>
                    <a:pt x="120" y="24"/>
                    <a:pt x="120" y="24"/>
                    <a:pt x="121" y="24"/>
                  </a:cubicBezTo>
                  <a:cubicBezTo>
                    <a:pt x="121" y="24"/>
                    <a:pt x="121" y="23"/>
                    <a:pt x="121" y="23"/>
                  </a:cubicBezTo>
                  <a:cubicBezTo>
                    <a:pt x="121" y="23"/>
                    <a:pt x="122" y="23"/>
                    <a:pt x="122" y="23"/>
                  </a:cubicBezTo>
                  <a:cubicBezTo>
                    <a:pt x="123" y="23"/>
                    <a:pt x="124" y="23"/>
                    <a:pt x="124" y="23"/>
                  </a:cubicBezTo>
                  <a:cubicBezTo>
                    <a:pt x="124" y="22"/>
                    <a:pt x="124" y="22"/>
                    <a:pt x="124" y="21"/>
                  </a:cubicBezTo>
                  <a:cubicBezTo>
                    <a:pt x="124" y="21"/>
                    <a:pt x="124" y="20"/>
                    <a:pt x="124" y="20"/>
                  </a:cubicBezTo>
                  <a:cubicBezTo>
                    <a:pt x="124" y="20"/>
                    <a:pt x="123" y="20"/>
                    <a:pt x="122" y="20"/>
                  </a:cubicBezTo>
                  <a:cubicBezTo>
                    <a:pt x="122" y="19"/>
                    <a:pt x="122" y="19"/>
                    <a:pt x="122" y="18"/>
                  </a:cubicBezTo>
                  <a:cubicBezTo>
                    <a:pt x="123" y="18"/>
                    <a:pt x="124" y="18"/>
                    <a:pt x="124" y="18"/>
                  </a:cubicBezTo>
                  <a:cubicBezTo>
                    <a:pt x="125" y="18"/>
                    <a:pt x="125" y="18"/>
                    <a:pt x="126" y="18"/>
                  </a:cubicBezTo>
                  <a:cubicBezTo>
                    <a:pt x="126" y="18"/>
                    <a:pt x="127" y="18"/>
                    <a:pt x="127" y="18"/>
                  </a:cubicBezTo>
                  <a:cubicBezTo>
                    <a:pt x="128" y="18"/>
                    <a:pt x="128" y="18"/>
                    <a:pt x="129" y="18"/>
                  </a:cubicBezTo>
                  <a:cubicBezTo>
                    <a:pt x="129" y="18"/>
                    <a:pt x="130" y="18"/>
                    <a:pt x="130" y="18"/>
                  </a:cubicBezTo>
                  <a:cubicBezTo>
                    <a:pt x="131" y="18"/>
                    <a:pt x="131" y="18"/>
                    <a:pt x="132" y="18"/>
                  </a:cubicBezTo>
                  <a:cubicBezTo>
                    <a:pt x="132" y="18"/>
                    <a:pt x="132" y="17"/>
                    <a:pt x="132" y="17"/>
                  </a:cubicBezTo>
                  <a:cubicBezTo>
                    <a:pt x="132" y="17"/>
                    <a:pt x="133" y="17"/>
                    <a:pt x="134" y="17"/>
                  </a:cubicBezTo>
                  <a:cubicBezTo>
                    <a:pt x="134" y="17"/>
                    <a:pt x="135" y="17"/>
                    <a:pt x="135" y="17"/>
                  </a:cubicBezTo>
                  <a:cubicBezTo>
                    <a:pt x="135" y="16"/>
                    <a:pt x="135" y="15"/>
                    <a:pt x="135" y="15"/>
                  </a:cubicBezTo>
                  <a:cubicBezTo>
                    <a:pt x="136" y="15"/>
                    <a:pt x="136" y="15"/>
                    <a:pt x="137" y="15"/>
                  </a:cubicBezTo>
                  <a:cubicBezTo>
                    <a:pt x="137" y="15"/>
                    <a:pt x="138" y="15"/>
                    <a:pt x="138" y="15"/>
                  </a:cubicBezTo>
                  <a:cubicBezTo>
                    <a:pt x="138" y="14"/>
                    <a:pt x="138" y="14"/>
                    <a:pt x="138" y="13"/>
                  </a:cubicBezTo>
                  <a:cubicBezTo>
                    <a:pt x="139" y="13"/>
                    <a:pt x="139" y="13"/>
                    <a:pt x="140" y="13"/>
                  </a:cubicBezTo>
                  <a:cubicBezTo>
                    <a:pt x="140" y="13"/>
                    <a:pt x="141" y="13"/>
                    <a:pt x="141" y="13"/>
                  </a:cubicBezTo>
                  <a:cubicBezTo>
                    <a:pt x="141" y="13"/>
                    <a:pt x="141" y="12"/>
                    <a:pt x="141" y="12"/>
                  </a:cubicBezTo>
                  <a:cubicBezTo>
                    <a:pt x="142" y="12"/>
                    <a:pt x="142" y="12"/>
                    <a:pt x="143" y="12"/>
                  </a:cubicBezTo>
                  <a:cubicBezTo>
                    <a:pt x="143" y="12"/>
                    <a:pt x="144" y="12"/>
                    <a:pt x="144" y="12"/>
                  </a:cubicBezTo>
                  <a:cubicBezTo>
                    <a:pt x="145" y="12"/>
                    <a:pt x="145" y="12"/>
                    <a:pt x="146" y="12"/>
                  </a:cubicBezTo>
                  <a:cubicBezTo>
                    <a:pt x="146" y="12"/>
                    <a:pt x="147" y="12"/>
                    <a:pt x="148" y="12"/>
                  </a:cubicBezTo>
                  <a:cubicBezTo>
                    <a:pt x="148" y="11"/>
                    <a:pt x="148" y="11"/>
                    <a:pt x="148" y="10"/>
                  </a:cubicBezTo>
                  <a:cubicBezTo>
                    <a:pt x="148" y="10"/>
                    <a:pt x="149" y="10"/>
                    <a:pt x="149" y="10"/>
                  </a:cubicBezTo>
                  <a:cubicBezTo>
                    <a:pt x="149" y="9"/>
                    <a:pt x="149" y="9"/>
                    <a:pt x="149" y="8"/>
                  </a:cubicBezTo>
                  <a:cubicBezTo>
                    <a:pt x="149" y="8"/>
                    <a:pt x="148" y="8"/>
                    <a:pt x="148" y="8"/>
                  </a:cubicBezTo>
                  <a:cubicBezTo>
                    <a:pt x="147" y="8"/>
                    <a:pt x="146" y="8"/>
                    <a:pt x="146" y="8"/>
                  </a:cubicBezTo>
                  <a:cubicBezTo>
                    <a:pt x="146" y="8"/>
                    <a:pt x="146" y="7"/>
                    <a:pt x="146" y="7"/>
                  </a:cubicBezTo>
                  <a:cubicBezTo>
                    <a:pt x="145" y="7"/>
                    <a:pt x="145" y="7"/>
                    <a:pt x="144" y="7"/>
                  </a:cubicBezTo>
                  <a:cubicBezTo>
                    <a:pt x="144" y="7"/>
                    <a:pt x="143" y="7"/>
                    <a:pt x="143" y="7"/>
                  </a:cubicBezTo>
                  <a:cubicBezTo>
                    <a:pt x="142" y="7"/>
                    <a:pt x="142" y="7"/>
                    <a:pt x="141" y="7"/>
                  </a:cubicBezTo>
                  <a:cubicBezTo>
                    <a:pt x="141" y="6"/>
                    <a:pt x="141" y="6"/>
                    <a:pt x="141" y="5"/>
                  </a:cubicBezTo>
                  <a:cubicBezTo>
                    <a:pt x="141" y="5"/>
                    <a:pt x="140" y="5"/>
                    <a:pt x="140" y="5"/>
                  </a:cubicBezTo>
                  <a:cubicBezTo>
                    <a:pt x="139" y="5"/>
                    <a:pt x="139" y="5"/>
                    <a:pt x="138" y="5"/>
                  </a:cubicBezTo>
                  <a:cubicBezTo>
                    <a:pt x="138" y="5"/>
                    <a:pt x="138" y="4"/>
                    <a:pt x="138" y="4"/>
                  </a:cubicBezTo>
                  <a:cubicBezTo>
                    <a:pt x="138" y="4"/>
                    <a:pt x="137" y="4"/>
                    <a:pt x="137" y="4"/>
                  </a:cubicBezTo>
                  <a:cubicBezTo>
                    <a:pt x="136" y="4"/>
                    <a:pt x="136" y="4"/>
                    <a:pt x="135" y="4"/>
                  </a:cubicBezTo>
                  <a:cubicBezTo>
                    <a:pt x="135" y="4"/>
                    <a:pt x="134" y="4"/>
                    <a:pt x="134" y="4"/>
                  </a:cubicBezTo>
                  <a:cubicBezTo>
                    <a:pt x="134" y="3"/>
                    <a:pt x="134" y="3"/>
                    <a:pt x="134" y="2"/>
                  </a:cubicBezTo>
                  <a:cubicBezTo>
                    <a:pt x="133" y="2"/>
                    <a:pt x="132" y="2"/>
                    <a:pt x="132" y="2"/>
                  </a:cubicBezTo>
                  <a:cubicBezTo>
                    <a:pt x="131" y="2"/>
                    <a:pt x="131" y="2"/>
                    <a:pt x="130" y="2"/>
                  </a:cubicBezTo>
                  <a:cubicBezTo>
                    <a:pt x="130" y="1"/>
                    <a:pt x="130" y="1"/>
                    <a:pt x="130" y="0"/>
                  </a:cubicBezTo>
                  <a:cubicBezTo>
                    <a:pt x="130" y="0"/>
                    <a:pt x="129" y="0"/>
                    <a:pt x="129" y="0"/>
                  </a:cubicBezTo>
                  <a:cubicBezTo>
                    <a:pt x="129" y="1"/>
                    <a:pt x="129" y="1"/>
                    <a:pt x="129" y="1"/>
                  </a:cubicBezTo>
                  <a:cubicBezTo>
                    <a:pt x="129" y="1"/>
                    <a:pt x="129" y="2"/>
                    <a:pt x="129" y="2"/>
                  </a:cubicBezTo>
                  <a:cubicBezTo>
                    <a:pt x="128" y="2"/>
                    <a:pt x="128" y="2"/>
                    <a:pt x="127" y="2"/>
                  </a:cubicBezTo>
                  <a:cubicBezTo>
                    <a:pt x="127" y="2"/>
                    <a:pt x="126" y="2"/>
                    <a:pt x="126" y="2"/>
                  </a:cubicBezTo>
                  <a:cubicBezTo>
                    <a:pt x="125" y="2"/>
                    <a:pt x="125" y="2"/>
                    <a:pt x="124" y="2"/>
                  </a:cubicBezTo>
                  <a:cubicBezTo>
                    <a:pt x="124" y="2"/>
                    <a:pt x="123" y="2"/>
                    <a:pt x="122" y="2"/>
                  </a:cubicBezTo>
                  <a:cubicBezTo>
                    <a:pt x="122" y="2"/>
                    <a:pt x="121" y="2"/>
                    <a:pt x="121" y="2"/>
                  </a:cubicBezTo>
                  <a:cubicBezTo>
                    <a:pt x="120" y="2"/>
                    <a:pt x="120" y="2"/>
                    <a:pt x="119" y="2"/>
                  </a:cubicBezTo>
                  <a:cubicBezTo>
                    <a:pt x="119" y="2"/>
                    <a:pt x="118" y="2"/>
                    <a:pt x="118" y="2"/>
                  </a:cubicBezTo>
                  <a:cubicBezTo>
                    <a:pt x="118" y="1"/>
                    <a:pt x="118" y="1"/>
                    <a:pt x="118" y="0"/>
                  </a:cubicBezTo>
                  <a:cubicBezTo>
                    <a:pt x="117" y="0"/>
                    <a:pt x="117" y="0"/>
                    <a:pt x="116" y="0"/>
                  </a:cubicBezTo>
                  <a:cubicBezTo>
                    <a:pt x="116" y="0"/>
                    <a:pt x="115" y="0"/>
                    <a:pt x="115" y="0"/>
                  </a:cubicBezTo>
                  <a:cubicBezTo>
                    <a:pt x="114" y="0"/>
                    <a:pt x="114" y="0"/>
                    <a:pt x="113" y="0"/>
                  </a:cubicBezTo>
                  <a:cubicBezTo>
                    <a:pt x="113" y="0"/>
                    <a:pt x="112" y="0"/>
                    <a:pt x="112" y="0"/>
                  </a:cubicBezTo>
                  <a:cubicBezTo>
                    <a:pt x="111" y="0"/>
                    <a:pt x="111" y="0"/>
                    <a:pt x="110" y="0"/>
                  </a:cubicBezTo>
                  <a:cubicBezTo>
                    <a:pt x="110" y="0"/>
                    <a:pt x="109" y="0"/>
                    <a:pt x="108" y="0"/>
                  </a:cubicBezTo>
                  <a:cubicBezTo>
                    <a:pt x="107" y="1"/>
                    <a:pt x="105" y="2"/>
                    <a:pt x="104" y="3"/>
                  </a:cubicBezTo>
                  <a:cubicBezTo>
                    <a:pt x="104" y="4"/>
                    <a:pt x="104" y="4"/>
                    <a:pt x="104" y="4"/>
                  </a:cubicBezTo>
                  <a:cubicBezTo>
                    <a:pt x="104" y="4"/>
                    <a:pt x="104" y="5"/>
                    <a:pt x="104" y="5"/>
                  </a:cubicBezTo>
                  <a:cubicBezTo>
                    <a:pt x="104" y="5"/>
                    <a:pt x="105" y="5"/>
                    <a:pt x="105" y="5"/>
                  </a:cubicBezTo>
                  <a:cubicBezTo>
                    <a:pt x="105" y="6"/>
                    <a:pt x="105" y="6"/>
                    <a:pt x="105" y="7"/>
                  </a:cubicBezTo>
                  <a:cubicBezTo>
                    <a:pt x="105" y="7"/>
                    <a:pt x="104" y="7"/>
                    <a:pt x="104" y="7"/>
                  </a:cubicBezTo>
                  <a:cubicBezTo>
                    <a:pt x="103" y="7"/>
                    <a:pt x="103" y="7"/>
                    <a:pt x="102" y="7"/>
                  </a:cubicBezTo>
                  <a:cubicBezTo>
                    <a:pt x="102" y="6"/>
                    <a:pt x="102" y="6"/>
                    <a:pt x="102" y="5"/>
                  </a:cubicBezTo>
                  <a:cubicBezTo>
                    <a:pt x="101" y="5"/>
                    <a:pt x="101" y="5"/>
                    <a:pt x="101" y="5"/>
                  </a:cubicBezTo>
                  <a:cubicBezTo>
                    <a:pt x="98" y="7"/>
                    <a:pt x="96" y="9"/>
                    <a:pt x="93" y="11"/>
                  </a:cubicBezTo>
                  <a:cubicBezTo>
                    <a:pt x="93" y="12"/>
                    <a:pt x="93" y="12"/>
                    <a:pt x="93" y="12"/>
                  </a:cubicBezTo>
                  <a:cubicBezTo>
                    <a:pt x="93" y="12"/>
                    <a:pt x="93" y="13"/>
                    <a:pt x="93" y="13"/>
                  </a:cubicBezTo>
                  <a:cubicBezTo>
                    <a:pt x="93" y="13"/>
                    <a:pt x="94" y="13"/>
                    <a:pt x="94" y="13"/>
                  </a:cubicBezTo>
                  <a:cubicBezTo>
                    <a:pt x="94" y="14"/>
                    <a:pt x="94" y="14"/>
                    <a:pt x="94" y="15"/>
                  </a:cubicBezTo>
                  <a:cubicBezTo>
                    <a:pt x="95" y="15"/>
                    <a:pt x="95" y="15"/>
                    <a:pt x="96" y="15"/>
                  </a:cubicBezTo>
                  <a:cubicBezTo>
                    <a:pt x="96" y="15"/>
                    <a:pt x="97" y="15"/>
                    <a:pt x="97" y="15"/>
                  </a:cubicBezTo>
                  <a:cubicBezTo>
                    <a:pt x="97" y="15"/>
                    <a:pt x="97" y="16"/>
                    <a:pt x="97" y="17"/>
                  </a:cubicBezTo>
                  <a:cubicBezTo>
                    <a:pt x="98" y="17"/>
                    <a:pt x="98" y="17"/>
                    <a:pt x="99" y="17"/>
                  </a:cubicBezTo>
                  <a:cubicBezTo>
                    <a:pt x="100" y="17"/>
                    <a:pt x="100" y="17"/>
                    <a:pt x="101" y="17"/>
                  </a:cubicBezTo>
                  <a:cubicBezTo>
                    <a:pt x="101" y="17"/>
                    <a:pt x="102" y="17"/>
                    <a:pt x="102" y="17"/>
                  </a:cubicBezTo>
                  <a:cubicBezTo>
                    <a:pt x="102" y="16"/>
                    <a:pt x="102" y="15"/>
                    <a:pt x="102" y="15"/>
                  </a:cubicBezTo>
                  <a:cubicBezTo>
                    <a:pt x="103" y="15"/>
                    <a:pt x="103" y="15"/>
                    <a:pt x="104" y="15"/>
                  </a:cubicBezTo>
                  <a:cubicBezTo>
                    <a:pt x="104" y="15"/>
                    <a:pt x="104" y="16"/>
                    <a:pt x="104" y="17"/>
                  </a:cubicBezTo>
                  <a:cubicBezTo>
                    <a:pt x="103" y="17"/>
                    <a:pt x="103" y="17"/>
                    <a:pt x="102" y="17"/>
                  </a:cubicBezTo>
                  <a:cubicBezTo>
                    <a:pt x="102" y="17"/>
                    <a:pt x="102" y="18"/>
                    <a:pt x="102" y="18"/>
                  </a:cubicBezTo>
                  <a:cubicBezTo>
                    <a:pt x="102" y="18"/>
                    <a:pt x="101" y="18"/>
                    <a:pt x="101" y="18"/>
                  </a:cubicBezTo>
                  <a:cubicBezTo>
                    <a:pt x="101" y="19"/>
                    <a:pt x="101" y="19"/>
                    <a:pt x="101" y="20"/>
                  </a:cubicBezTo>
                  <a:cubicBezTo>
                    <a:pt x="100" y="20"/>
                    <a:pt x="100" y="20"/>
                    <a:pt x="99" y="20"/>
                  </a:cubicBezTo>
                  <a:cubicBezTo>
                    <a:pt x="99" y="20"/>
                    <a:pt x="99" y="21"/>
                    <a:pt x="99" y="21"/>
                  </a:cubicBezTo>
                  <a:cubicBezTo>
                    <a:pt x="98" y="21"/>
                    <a:pt x="98" y="21"/>
                    <a:pt x="97" y="21"/>
                  </a:cubicBezTo>
                  <a:cubicBezTo>
                    <a:pt x="97" y="21"/>
                    <a:pt x="96" y="21"/>
                    <a:pt x="96" y="21"/>
                  </a:cubicBezTo>
                  <a:cubicBezTo>
                    <a:pt x="96" y="22"/>
                    <a:pt x="96" y="22"/>
                    <a:pt x="96" y="23"/>
                  </a:cubicBezTo>
                  <a:cubicBezTo>
                    <a:pt x="95" y="23"/>
                    <a:pt x="95" y="23"/>
                    <a:pt x="94" y="23"/>
                  </a:cubicBezTo>
                  <a:cubicBezTo>
                    <a:pt x="94" y="23"/>
                    <a:pt x="93" y="23"/>
                    <a:pt x="93" y="23"/>
                  </a:cubicBezTo>
                  <a:cubicBezTo>
                    <a:pt x="93" y="22"/>
                    <a:pt x="93" y="22"/>
                    <a:pt x="93" y="21"/>
                  </a:cubicBezTo>
                  <a:cubicBezTo>
                    <a:pt x="92" y="21"/>
                    <a:pt x="92" y="21"/>
                    <a:pt x="91" y="21"/>
                  </a:cubicBezTo>
                  <a:cubicBezTo>
                    <a:pt x="91" y="21"/>
                    <a:pt x="90" y="21"/>
                    <a:pt x="90" y="21"/>
                  </a:cubicBezTo>
                  <a:cubicBezTo>
                    <a:pt x="90" y="21"/>
                    <a:pt x="90" y="20"/>
                    <a:pt x="90" y="20"/>
                  </a:cubicBezTo>
                  <a:cubicBezTo>
                    <a:pt x="90" y="19"/>
                    <a:pt x="90" y="19"/>
                    <a:pt x="90" y="18"/>
                  </a:cubicBezTo>
                  <a:cubicBezTo>
                    <a:pt x="90" y="18"/>
                    <a:pt x="91" y="18"/>
                    <a:pt x="91" y="18"/>
                  </a:cubicBezTo>
                  <a:cubicBezTo>
                    <a:pt x="92" y="18"/>
                    <a:pt x="92" y="18"/>
                    <a:pt x="93" y="18"/>
                  </a:cubicBezTo>
                  <a:cubicBezTo>
                    <a:pt x="93" y="18"/>
                    <a:pt x="93" y="17"/>
                    <a:pt x="93" y="17"/>
                  </a:cubicBezTo>
                  <a:cubicBezTo>
                    <a:pt x="92" y="17"/>
                    <a:pt x="92" y="17"/>
                    <a:pt x="91" y="17"/>
                  </a:cubicBezTo>
                  <a:cubicBezTo>
                    <a:pt x="91" y="16"/>
                    <a:pt x="91" y="15"/>
                    <a:pt x="91" y="15"/>
                  </a:cubicBezTo>
                  <a:cubicBezTo>
                    <a:pt x="91" y="14"/>
                    <a:pt x="91" y="14"/>
                    <a:pt x="91" y="13"/>
                  </a:cubicBezTo>
                  <a:cubicBezTo>
                    <a:pt x="91" y="13"/>
                    <a:pt x="91" y="13"/>
                    <a:pt x="91" y="13"/>
                  </a:cubicBezTo>
                  <a:cubicBezTo>
                    <a:pt x="90" y="13"/>
                    <a:pt x="89" y="14"/>
                    <a:pt x="89" y="15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90" y="15"/>
                    <a:pt x="90" y="16"/>
                    <a:pt x="90" y="17"/>
                  </a:cubicBezTo>
                  <a:cubicBezTo>
                    <a:pt x="89" y="17"/>
                    <a:pt x="89" y="17"/>
                    <a:pt x="88" y="17"/>
                  </a:cubicBezTo>
                  <a:cubicBezTo>
                    <a:pt x="88" y="17"/>
                    <a:pt x="88" y="18"/>
                    <a:pt x="88" y="18"/>
                  </a:cubicBezTo>
                  <a:cubicBezTo>
                    <a:pt x="88" y="18"/>
                    <a:pt x="87" y="18"/>
                    <a:pt x="87" y="18"/>
                  </a:cubicBezTo>
                  <a:cubicBezTo>
                    <a:pt x="86" y="18"/>
                    <a:pt x="85" y="18"/>
                    <a:pt x="85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4" y="18"/>
                    <a:pt x="84" y="19"/>
                    <a:pt x="83" y="19"/>
                  </a:cubicBezTo>
                  <a:cubicBezTo>
                    <a:pt x="83" y="20"/>
                    <a:pt x="83" y="20"/>
                    <a:pt x="83" y="20"/>
                  </a:cubicBezTo>
                  <a:cubicBezTo>
                    <a:pt x="83" y="20"/>
                    <a:pt x="83" y="21"/>
                    <a:pt x="83" y="21"/>
                  </a:cubicBezTo>
                  <a:cubicBezTo>
                    <a:pt x="84" y="21"/>
                    <a:pt x="84" y="21"/>
                    <a:pt x="85" y="21"/>
                  </a:cubicBezTo>
                  <a:cubicBezTo>
                    <a:pt x="85" y="22"/>
                    <a:pt x="85" y="22"/>
                    <a:pt x="85" y="23"/>
                  </a:cubicBezTo>
                  <a:cubicBezTo>
                    <a:pt x="85" y="23"/>
                    <a:pt x="85" y="24"/>
                    <a:pt x="85" y="24"/>
                  </a:cubicBezTo>
                  <a:cubicBezTo>
                    <a:pt x="85" y="24"/>
                    <a:pt x="86" y="24"/>
                    <a:pt x="87" y="24"/>
                  </a:cubicBezTo>
                  <a:cubicBezTo>
                    <a:pt x="87" y="24"/>
                    <a:pt x="88" y="24"/>
                    <a:pt x="88" y="24"/>
                  </a:cubicBezTo>
                  <a:cubicBezTo>
                    <a:pt x="88" y="25"/>
                    <a:pt x="88" y="26"/>
                    <a:pt x="88" y="26"/>
                  </a:cubicBezTo>
                  <a:cubicBezTo>
                    <a:pt x="88" y="27"/>
                    <a:pt x="88" y="27"/>
                    <a:pt x="88" y="28"/>
                  </a:cubicBezTo>
                  <a:cubicBezTo>
                    <a:pt x="88" y="28"/>
                    <a:pt x="88" y="29"/>
                    <a:pt x="88" y="29"/>
                  </a:cubicBezTo>
                  <a:cubicBezTo>
                    <a:pt x="88" y="30"/>
                    <a:pt x="88" y="30"/>
                    <a:pt x="88" y="31"/>
                  </a:cubicBezTo>
                  <a:cubicBezTo>
                    <a:pt x="88" y="32"/>
                    <a:pt x="88" y="32"/>
                    <a:pt x="88" y="33"/>
                  </a:cubicBezTo>
                  <a:cubicBezTo>
                    <a:pt x="89" y="33"/>
                    <a:pt x="89" y="33"/>
                    <a:pt x="90" y="33"/>
                  </a:cubicBezTo>
                  <a:cubicBezTo>
                    <a:pt x="90" y="33"/>
                    <a:pt x="90" y="34"/>
                    <a:pt x="90" y="34"/>
                  </a:cubicBezTo>
                  <a:cubicBezTo>
                    <a:pt x="89" y="34"/>
                    <a:pt x="89" y="34"/>
                    <a:pt x="88" y="34"/>
                  </a:cubicBezTo>
                  <a:cubicBezTo>
                    <a:pt x="88" y="34"/>
                    <a:pt x="87" y="34"/>
                    <a:pt x="87" y="34"/>
                  </a:cubicBezTo>
                  <a:cubicBezTo>
                    <a:pt x="86" y="34"/>
                    <a:pt x="85" y="34"/>
                    <a:pt x="85" y="34"/>
                  </a:cubicBezTo>
                  <a:cubicBezTo>
                    <a:pt x="85" y="34"/>
                    <a:pt x="85" y="33"/>
                    <a:pt x="85" y="33"/>
                  </a:cubicBezTo>
                  <a:cubicBezTo>
                    <a:pt x="84" y="33"/>
                    <a:pt x="84" y="33"/>
                    <a:pt x="83" y="33"/>
                  </a:cubicBezTo>
                  <a:cubicBezTo>
                    <a:pt x="83" y="33"/>
                    <a:pt x="82" y="33"/>
                    <a:pt x="82" y="33"/>
                  </a:cubicBezTo>
                  <a:cubicBezTo>
                    <a:pt x="81" y="33"/>
                    <a:pt x="81" y="33"/>
                    <a:pt x="80" y="33"/>
                  </a:cubicBezTo>
                  <a:cubicBezTo>
                    <a:pt x="80" y="33"/>
                    <a:pt x="80" y="34"/>
                    <a:pt x="80" y="34"/>
                  </a:cubicBezTo>
                  <a:cubicBezTo>
                    <a:pt x="80" y="35"/>
                    <a:pt x="80" y="35"/>
                    <a:pt x="80" y="36"/>
                  </a:cubicBezTo>
                  <a:cubicBezTo>
                    <a:pt x="80" y="36"/>
                    <a:pt x="79" y="36"/>
                    <a:pt x="79" y="36"/>
                  </a:cubicBezTo>
                  <a:cubicBezTo>
                    <a:pt x="79" y="36"/>
                    <a:pt x="79" y="37"/>
                    <a:pt x="79" y="37"/>
                  </a:cubicBezTo>
                  <a:cubicBezTo>
                    <a:pt x="79" y="38"/>
                    <a:pt x="79" y="38"/>
                    <a:pt x="79" y="39"/>
                  </a:cubicBezTo>
                  <a:cubicBezTo>
                    <a:pt x="79" y="40"/>
                    <a:pt x="79" y="40"/>
                    <a:pt x="79" y="41"/>
                  </a:cubicBezTo>
                  <a:cubicBezTo>
                    <a:pt x="79" y="41"/>
                    <a:pt x="79" y="42"/>
                    <a:pt x="79" y="42"/>
                  </a:cubicBezTo>
                  <a:cubicBezTo>
                    <a:pt x="78" y="42"/>
                    <a:pt x="78" y="42"/>
                    <a:pt x="77" y="42"/>
                  </a:cubicBezTo>
                  <a:cubicBezTo>
                    <a:pt x="77" y="42"/>
                    <a:pt x="76" y="42"/>
                    <a:pt x="76" y="42"/>
                  </a:cubicBezTo>
                  <a:cubicBezTo>
                    <a:pt x="76" y="43"/>
                    <a:pt x="76" y="43"/>
                    <a:pt x="76" y="44"/>
                  </a:cubicBezTo>
                  <a:cubicBezTo>
                    <a:pt x="75" y="44"/>
                    <a:pt x="75" y="44"/>
                    <a:pt x="74" y="44"/>
                  </a:cubicBezTo>
                  <a:cubicBezTo>
                    <a:pt x="74" y="44"/>
                    <a:pt x="74" y="45"/>
                    <a:pt x="74" y="46"/>
                  </a:cubicBezTo>
                  <a:cubicBezTo>
                    <a:pt x="74" y="46"/>
                    <a:pt x="73" y="46"/>
                    <a:pt x="73" y="46"/>
                  </a:cubicBezTo>
                  <a:cubicBezTo>
                    <a:pt x="73" y="46"/>
                    <a:pt x="73" y="47"/>
                    <a:pt x="73" y="47"/>
                  </a:cubicBezTo>
                  <a:cubicBezTo>
                    <a:pt x="73" y="48"/>
                    <a:pt x="73" y="48"/>
                    <a:pt x="73" y="49"/>
                  </a:cubicBezTo>
                  <a:cubicBezTo>
                    <a:pt x="73" y="49"/>
                    <a:pt x="73" y="50"/>
                    <a:pt x="73" y="50"/>
                  </a:cubicBezTo>
                  <a:cubicBezTo>
                    <a:pt x="73" y="51"/>
                    <a:pt x="73" y="51"/>
                    <a:pt x="73" y="52"/>
                  </a:cubicBezTo>
                  <a:cubicBezTo>
                    <a:pt x="72" y="52"/>
                    <a:pt x="71" y="52"/>
                    <a:pt x="71" y="52"/>
                  </a:cubicBezTo>
                  <a:cubicBezTo>
                    <a:pt x="71" y="51"/>
                    <a:pt x="71" y="51"/>
                    <a:pt x="71" y="50"/>
                  </a:cubicBezTo>
                  <a:cubicBezTo>
                    <a:pt x="70" y="50"/>
                    <a:pt x="70" y="50"/>
                    <a:pt x="69" y="50"/>
                  </a:cubicBezTo>
                  <a:cubicBezTo>
                    <a:pt x="69" y="50"/>
                    <a:pt x="68" y="50"/>
                    <a:pt x="68" y="50"/>
                  </a:cubicBezTo>
                  <a:cubicBezTo>
                    <a:pt x="68" y="51"/>
                    <a:pt x="68" y="51"/>
                    <a:pt x="68" y="52"/>
                  </a:cubicBezTo>
                  <a:cubicBezTo>
                    <a:pt x="67" y="52"/>
                    <a:pt x="67" y="52"/>
                    <a:pt x="66" y="52"/>
                  </a:cubicBezTo>
                  <a:cubicBezTo>
                    <a:pt x="66" y="52"/>
                    <a:pt x="65" y="52"/>
                    <a:pt x="65" y="52"/>
                  </a:cubicBezTo>
                  <a:cubicBezTo>
                    <a:pt x="64" y="52"/>
                    <a:pt x="64" y="52"/>
                    <a:pt x="63" y="52"/>
                  </a:cubicBezTo>
                  <a:cubicBezTo>
                    <a:pt x="63" y="52"/>
                    <a:pt x="62" y="52"/>
                    <a:pt x="61" y="52"/>
                  </a:cubicBezTo>
                  <a:cubicBezTo>
                    <a:pt x="61" y="51"/>
                    <a:pt x="61" y="51"/>
                    <a:pt x="61" y="50"/>
                  </a:cubicBezTo>
                  <a:cubicBezTo>
                    <a:pt x="62" y="50"/>
                    <a:pt x="63" y="50"/>
                    <a:pt x="63" y="50"/>
                  </a:cubicBezTo>
                  <a:cubicBezTo>
                    <a:pt x="64" y="50"/>
                    <a:pt x="64" y="50"/>
                    <a:pt x="65" y="50"/>
                  </a:cubicBezTo>
                  <a:cubicBezTo>
                    <a:pt x="65" y="50"/>
                    <a:pt x="65" y="49"/>
                    <a:pt x="65" y="49"/>
                  </a:cubicBezTo>
                  <a:cubicBezTo>
                    <a:pt x="65" y="48"/>
                    <a:pt x="65" y="48"/>
                    <a:pt x="65" y="47"/>
                  </a:cubicBezTo>
                  <a:cubicBezTo>
                    <a:pt x="65" y="47"/>
                    <a:pt x="65" y="46"/>
                    <a:pt x="65" y="46"/>
                  </a:cubicBezTo>
                  <a:cubicBezTo>
                    <a:pt x="64" y="46"/>
                    <a:pt x="64" y="46"/>
                    <a:pt x="63" y="46"/>
                  </a:cubicBezTo>
                  <a:cubicBezTo>
                    <a:pt x="63" y="45"/>
                    <a:pt x="63" y="44"/>
                    <a:pt x="63" y="44"/>
                  </a:cubicBezTo>
                  <a:cubicBezTo>
                    <a:pt x="63" y="44"/>
                    <a:pt x="62" y="44"/>
                    <a:pt x="61" y="44"/>
                  </a:cubicBezTo>
                  <a:cubicBezTo>
                    <a:pt x="61" y="43"/>
                    <a:pt x="61" y="43"/>
                    <a:pt x="61" y="42"/>
                  </a:cubicBezTo>
                  <a:cubicBezTo>
                    <a:pt x="61" y="42"/>
                    <a:pt x="61" y="41"/>
                    <a:pt x="61" y="41"/>
                  </a:cubicBezTo>
                  <a:cubicBezTo>
                    <a:pt x="61" y="41"/>
                    <a:pt x="61" y="41"/>
                    <a:pt x="61" y="41"/>
                  </a:cubicBezTo>
                  <a:cubicBezTo>
                    <a:pt x="59" y="44"/>
                    <a:pt x="56" y="47"/>
                    <a:pt x="54" y="50"/>
                  </a:cubicBezTo>
                  <a:cubicBezTo>
                    <a:pt x="54" y="50"/>
                    <a:pt x="54" y="50"/>
                    <a:pt x="54" y="50"/>
                  </a:cubicBezTo>
                  <a:cubicBezTo>
                    <a:pt x="53" y="50"/>
                    <a:pt x="53" y="50"/>
                    <a:pt x="53" y="50"/>
                  </a:cubicBezTo>
                  <a:cubicBezTo>
                    <a:pt x="20" y="91"/>
                    <a:pt x="0" y="143"/>
                    <a:pt x="0" y="200"/>
                  </a:cubicBezTo>
                  <a:cubicBezTo>
                    <a:pt x="0" y="209"/>
                    <a:pt x="1" y="219"/>
                    <a:pt x="2" y="228"/>
                  </a:cubicBezTo>
                  <a:cubicBezTo>
                    <a:pt x="2" y="228"/>
                    <a:pt x="2" y="228"/>
                    <a:pt x="2" y="228"/>
                  </a:cubicBezTo>
                  <a:cubicBezTo>
                    <a:pt x="3" y="228"/>
                    <a:pt x="3" y="228"/>
                    <a:pt x="4" y="228"/>
                  </a:cubicBezTo>
                  <a:cubicBezTo>
                    <a:pt x="4" y="228"/>
                    <a:pt x="4" y="229"/>
                    <a:pt x="4" y="229"/>
                  </a:cubicBezTo>
                  <a:cubicBezTo>
                    <a:pt x="4" y="229"/>
                    <a:pt x="5" y="229"/>
                    <a:pt x="5" y="229"/>
                  </a:cubicBezTo>
                  <a:cubicBezTo>
                    <a:pt x="5" y="230"/>
                    <a:pt x="5" y="230"/>
                    <a:pt x="5" y="231"/>
                  </a:cubicBezTo>
                  <a:cubicBezTo>
                    <a:pt x="6" y="231"/>
                    <a:pt x="6" y="231"/>
                    <a:pt x="7" y="231"/>
                  </a:cubicBezTo>
                  <a:cubicBezTo>
                    <a:pt x="7" y="231"/>
                    <a:pt x="8" y="231"/>
                    <a:pt x="8" y="231"/>
                  </a:cubicBezTo>
                  <a:cubicBezTo>
                    <a:pt x="8" y="231"/>
                    <a:pt x="8" y="232"/>
                    <a:pt x="8" y="233"/>
                  </a:cubicBezTo>
                  <a:cubicBezTo>
                    <a:pt x="9" y="233"/>
                    <a:pt x="9" y="233"/>
                    <a:pt x="10" y="233"/>
                  </a:cubicBezTo>
                  <a:cubicBezTo>
                    <a:pt x="10" y="233"/>
                    <a:pt x="11" y="233"/>
                    <a:pt x="11" y="233"/>
                  </a:cubicBezTo>
                  <a:cubicBezTo>
                    <a:pt x="11" y="233"/>
                    <a:pt x="11" y="234"/>
                    <a:pt x="11" y="234"/>
                  </a:cubicBezTo>
                  <a:cubicBezTo>
                    <a:pt x="12" y="234"/>
                    <a:pt x="12" y="234"/>
                    <a:pt x="13" y="234"/>
                  </a:cubicBezTo>
                  <a:cubicBezTo>
                    <a:pt x="13" y="234"/>
                    <a:pt x="14" y="234"/>
                    <a:pt x="14" y="234"/>
                  </a:cubicBezTo>
                  <a:cubicBezTo>
                    <a:pt x="15" y="234"/>
                    <a:pt x="16" y="234"/>
                    <a:pt x="16" y="234"/>
                  </a:cubicBezTo>
                  <a:cubicBezTo>
                    <a:pt x="17" y="234"/>
                    <a:pt x="17" y="234"/>
                    <a:pt x="18" y="234"/>
                  </a:cubicBezTo>
                  <a:cubicBezTo>
                    <a:pt x="18" y="234"/>
                    <a:pt x="18" y="233"/>
                    <a:pt x="18" y="233"/>
                  </a:cubicBezTo>
                  <a:cubicBezTo>
                    <a:pt x="18" y="233"/>
                    <a:pt x="19" y="233"/>
                    <a:pt x="19" y="233"/>
                  </a:cubicBezTo>
                  <a:cubicBezTo>
                    <a:pt x="19" y="233"/>
                    <a:pt x="19" y="234"/>
                    <a:pt x="19" y="234"/>
                  </a:cubicBezTo>
                  <a:cubicBezTo>
                    <a:pt x="20" y="234"/>
                    <a:pt x="20" y="234"/>
                    <a:pt x="21" y="234"/>
                  </a:cubicBezTo>
                  <a:cubicBezTo>
                    <a:pt x="21" y="235"/>
                    <a:pt x="21" y="235"/>
                    <a:pt x="21" y="236"/>
                  </a:cubicBezTo>
                  <a:cubicBezTo>
                    <a:pt x="21" y="236"/>
                    <a:pt x="22" y="236"/>
                    <a:pt x="22" y="236"/>
                  </a:cubicBezTo>
                  <a:cubicBezTo>
                    <a:pt x="22" y="236"/>
                    <a:pt x="22" y="237"/>
                    <a:pt x="22" y="237"/>
                  </a:cubicBezTo>
                  <a:cubicBezTo>
                    <a:pt x="23" y="237"/>
                    <a:pt x="23" y="237"/>
                    <a:pt x="24" y="237"/>
                  </a:cubicBezTo>
                  <a:cubicBezTo>
                    <a:pt x="24" y="238"/>
                    <a:pt x="24" y="239"/>
                    <a:pt x="24" y="239"/>
                  </a:cubicBezTo>
                  <a:cubicBezTo>
                    <a:pt x="24" y="240"/>
                    <a:pt x="24" y="240"/>
                    <a:pt x="24" y="241"/>
                  </a:cubicBezTo>
                  <a:cubicBezTo>
                    <a:pt x="24" y="241"/>
                    <a:pt x="25" y="241"/>
                    <a:pt x="26" y="241"/>
                  </a:cubicBezTo>
                  <a:cubicBezTo>
                    <a:pt x="26" y="241"/>
                    <a:pt x="27" y="241"/>
                    <a:pt x="27" y="241"/>
                  </a:cubicBezTo>
                  <a:cubicBezTo>
                    <a:pt x="28" y="241"/>
                    <a:pt x="28" y="241"/>
                    <a:pt x="29" y="241"/>
                  </a:cubicBezTo>
                  <a:cubicBezTo>
                    <a:pt x="29" y="241"/>
                    <a:pt x="30" y="241"/>
                    <a:pt x="30" y="241"/>
                  </a:cubicBezTo>
                  <a:cubicBezTo>
                    <a:pt x="30" y="241"/>
                    <a:pt x="30" y="242"/>
                    <a:pt x="30" y="242"/>
                  </a:cubicBezTo>
                  <a:cubicBezTo>
                    <a:pt x="31" y="242"/>
                    <a:pt x="31" y="242"/>
                    <a:pt x="32" y="242"/>
                  </a:cubicBezTo>
                  <a:cubicBezTo>
                    <a:pt x="32" y="242"/>
                    <a:pt x="33" y="242"/>
                    <a:pt x="33" y="242"/>
                  </a:cubicBezTo>
                  <a:cubicBezTo>
                    <a:pt x="33" y="243"/>
                    <a:pt x="33" y="243"/>
                    <a:pt x="33" y="244"/>
                  </a:cubicBezTo>
                  <a:cubicBezTo>
                    <a:pt x="34" y="244"/>
                    <a:pt x="34" y="244"/>
                    <a:pt x="35" y="244"/>
                  </a:cubicBezTo>
                  <a:cubicBezTo>
                    <a:pt x="35" y="244"/>
                    <a:pt x="35" y="245"/>
                    <a:pt x="35" y="245"/>
                  </a:cubicBezTo>
                  <a:cubicBezTo>
                    <a:pt x="35" y="245"/>
                    <a:pt x="36" y="245"/>
                    <a:pt x="36" y="245"/>
                  </a:cubicBezTo>
                  <a:cubicBezTo>
                    <a:pt x="36" y="246"/>
                    <a:pt x="36" y="247"/>
                    <a:pt x="36" y="247"/>
                  </a:cubicBezTo>
                  <a:cubicBezTo>
                    <a:pt x="37" y="247"/>
                    <a:pt x="37" y="247"/>
                    <a:pt x="38" y="247"/>
                  </a:cubicBezTo>
                  <a:cubicBezTo>
                    <a:pt x="38" y="248"/>
                    <a:pt x="38" y="248"/>
                    <a:pt x="38" y="249"/>
                  </a:cubicBezTo>
                  <a:cubicBezTo>
                    <a:pt x="38" y="249"/>
                    <a:pt x="38" y="250"/>
                    <a:pt x="38" y="250"/>
                  </a:cubicBezTo>
                  <a:cubicBezTo>
                    <a:pt x="38" y="251"/>
                    <a:pt x="38" y="251"/>
                    <a:pt x="38" y="252"/>
                  </a:cubicBezTo>
                  <a:cubicBezTo>
                    <a:pt x="39" y="252"/>
                    <a:pt x="39" y="252"/>
                    <a:pt x="40" y="252"/>
                  </a:cubicBezTo>
                  <a:cubicBezTo>
                    <a:pt x="40" y="252"/>
                    <a:pt x="40" y="253"/>
                    <a:pt x="40" y="254"/>
                  </a:cubicBezTo>
                  <a:cubicBezTo>
                    <a:pt x="40" y="254"/>
                    <a:pt x="41" y="254"/>
                    <a:pt x="41" y="254"/>
                  </a:cubicBezTo>
                  <a:cubicBezTo>
                    <a:pt x="41" y="254"/>
                    <a:pt x="41" y="255"/>
                    <a:pt x="41" y="255"/>
                  </a:cubicBezTo>
                  <a:cubicBezTo>
                    <a:pt x="42" y="255"/>
                    <a:pt x="42" y="255"/>
                    <a:pt x="43" y="255"/>
                  </a:cubicBezTo>
                  <a:cubicBezTo>
                    <a:pt x="43" y="256"/>
                    <a:pt x="43" y="256"/>
                    <a:pt x="43" y="257"/>
                  </a:cubicBezTo>
                  <a:cubicBezTo>
                    <a:pt x="43" y="257"/>
                    <a:pt x="44" y="257"/>
                    <a:pt x="44" y="257"/>
                  </a:cubicBezTo>
                  <a:cubicBezTo>
                    <a:pt x="45" y="257"/>
                    <a:pt x="45" y="257"/>
                    <a:pt x="46" y="257"/>
                  </a:cubicBezTo>
                  <a:cubicBezTo>
                    <a:pt x="46" y="257"/>
                    <a:pt x="47" y="257"/>
                    <a:pt x="47" y="257"/>
                  </a:cubicBezTo>
                  <a:cubicBezTo>
                    <a:pt x="47" y="257"/>
                    <a:pt x="47" y="258"/>
                    <a:pt x="47" y="258"/>
                  </a:cubicBezTo>
                  <a:cubicBezTo>
                    <a:pt x="48" y="258"/>
                    <a:pt x="48" y="258"/>
                    <a:pt x="49" y="258"/>
                  </a:cubicBezTo>
                  <a:cubicBezTo>
                    <a:pt x="49" y="259"/>
                    <a:pt x="49" y="259"/>
                    <a:pt x="49" y="260"/>
                  </a:cubicBezTo>
                  <a:cubicBezTo>
                    <a:pt x="50" y="260"/>
                    <a:pt x="50" y="260"/>
                    <a:pt x="51" y="260"/>
                  </a:cubicBezTo>
                  <a:cubicBezTo>
                    <a:pt x="51" y="259"/>
                    <a:pt x="51" y="259"/>
                    <a:pt x="51" y="258"/>
                  </a:cubicBezTo>
                  <a:cubicBezTo>
                    <a:pt x="51" y="258"/>
                    <a:pt x="52" y="258"/>
                    <a:pt x="52" y="258"/>
                  </a:cubicBezTo>
                  <a:cubicBezTo>
                    <a:pt x="52" y="258"/>
                    <a:pt x="52" y="257"/>
                    <a:pt x="52" y="257"/>
                  </a:cubicBezTo>
                  <a:cubicBezTo>
                    <a:pt x="52" y="256"/>
                    <a:pt x="52" y="256"/>
                    <a:pt x="52" y="255"/>
                  </a:cubicBezTo>
                  <a:cubicBezTo>
                    <a:pt x="53" y="255"/>
                    <a:pt x="53" y="255"/>
                    <a:pt x="54" y="255"/>
                  </a:cubicBezTo>
                  <a:cubicBezTo>
                    <a:pt x="54" y="255"/>
                    <a:pt x="55" y="255"/>
                    <a:pt x="55" y="255"/>
                  </a:cubicBezTo>
                  <a:cubicBezTo>
                    <a:pt x="55" y="256"/>
                    <a:pt x="55" y="256"/>
                    <a:pt x="55" y="257"/>
                  </a:cubicBezTo>
                  <a:cubicBezTo>
                    <a:pt x="56" y="257"/>
                    <a:pt x="56" y="257"/>
                    <a:pt x="57" y="257"/>
                  </a:cubicBezTo>
                  <a:cubicBezTo>
                    <a:pt x="57" y="257"/>
                    <a:pt x="57" y="258"/>
                    <a:pt x="57" y="258"/>
                  </a:cubicBezTo>
                  <a:cubicBezTo>
                    <a:pt x="57" y="259"/>
                    <a:pt x="57" y="259"/>
                    <a:pt x="57" y="260"/>
                  </a:cubicBezTo>
                  <a:cubicBezTo>
                    <a:pt x="57" y="260"/>
                    <a:pt x="57" y="261"/>
                    <a:pt x="57" y="262"/>
                  </a:cubicBezTo>
                  <a:cubicBezTo>
                    <a:pt x="57" y="262"/>
                    <a:pt x="57" y="263"/>
                    <a:pt x="57" y="263"/>
                  </a:cubicBezTo>
                  <a:cubicBezTo>
                    <a:pt x="57" y="264"/>
                    <a:pt x="57" y="264"/>
                    <a:pt x="57" y="265"/>
                  </a:cubicBezTo>
                  <a:cubicBezTo>
                    <a:pt x="57" y="265"/>
                    <a:pt x="57" y="266"/>
                    <a:pt x="57" y="266"/>
                  </a:cubicBezTo>
                  <a:cubicBezTo>
                    <a:pt x="57" y="267"/>
                    <a:pt x="57" y="268"/>
                    <a:pt x="57" y="268"/>
                  </a:cubicBezTo>
                  <a:cubicBezTo>
                    <a:pt x="57" y="269"/>
                    <a:pt x="57" y="269"/>
                    <a:pt x="57" y="270"/>
                  </a:cubicBezTo>
                  <a:cubicBezTo>
                    <a:pt x="57" y="270"/>
                    <a:pt x="57" y="271"/>
                    <a:pt x="57" y="271"/>
                  </a:cubicBezTo>
                  <a:cubicBezTo>
                    <a:pt x="56" y="271"/>
                    <a:pt x="56" y="271"/>
                    <a:pt x="55" y="271"/>
                  </a:cubicBezTo>
                  <a:cubicBezTo>
                    <a:pt x="55" y="272"/>
                    <a:pt x="55" y="272"/>
                    <a:pt x="55" y="273"/>
                  </a:cubicBezTo>
                  <a:cubicBezTo>
                    <a:pt x="55" y="273"/>
                    <a:pt x="54" y="273"/>
                    <a:pt x="54" y="273"/>
                  </a:cubicBezTo>
                  <a:cubicBezTo>
                    <a:pt x="54" y="273"/>
                    <a:pt x="54" y="274"/>
                    <a:pt x="54" y="274"/>
                  </a:cubicBezTo>
                  <a:cubicBezTo>
                    <a:pt x="53" y="274"/>
                    <a:pt x="53" y="274"/>
                    <a:pt x="52" y="274"/>
                  </a:cubicBezTo>
                  <a:cubicBezTo>
                    <a:pt x="52" y="275"/>
                    <a:pt x="52" y="276"/>
                    <a:pt x="52" y="276"/>
                  </a:cubicBezTo>
                  <a:cubicBezTo>
                    <a:pt x="52" y="276"/>
                    <a:pt x="51" y="276"/>
                    <a:pt x="51" y="276"/>
                  </a:cubicBezTo>
                  <a:cubicBezTo>
                    <a:pt x="51" y="277"/>
                    <a:pt x="51" y="277"/>
                    <a:pt x="51" y="278"/>
                  </a:cubicBezTo>
                  <a:cubicBezTo>
                    <a:pt x="50" y="278"/>
                    <a:pt x="50" y="278"/>
                    <a:pt x="49" y="278"/>
                  </a:cubicBezTo>
                  <a:cubicBezTo>
                    <a:pt x="49" y="278"/>
                    <a:pt x="49" y="279"/>
                    <a:pt x="49" y="279"/>
                  </a:cubicBezTo>
                  <a:cubicBezTo>
                    <a:pt x="49" y="280"/>
                    <a:pt x="49" y="280"/>
                    <a:pt x="49" y="281"/>
                  </a:cubicBezTo>
                  <a:cubicBezTo>
                    <a:pt x="49" y="281"/>
                    <a:pt x="49" y="282"/>
                    <a:pt x="49" y="283"/>
                  </a:cubicBezTo>
                  <a:cubicBezTo>
                    <a:pt x="49" y="283"/>
                    <a:pt x="49" y="284"/>
                    <a:pt x="49" y="284"/>
                  </a:cubicBezTo>
                  <a:cubicBezTo>
                    <a:pt x="49" y="285"/>
                    <a:pt x="49" y="285"/>
                    <a:pt x="49" y="286"/>
                  </a:cubicBezTo>
                  <a:cubicBezTo>
                    <a:pt x="49" y="286"/>
                    <a:pt x="49" y="287"/>
                    <a:pt x="49" y="287"/>
                  </a:cubicBezTo>
                  <a:cubicBezTo>
                    <a:pt x="49" y="288"/>
                    <a:pt x="49" y="288"/>
                    <a:pt x="49" y="289"/>
                  </a:cubicBezTo>
                  <a:cubicBezTo>
                    <a:pt x="48" y="289"/>
                    <a:pt x="48" y="289"/>
                    <a:pt x="47" y="289"/>
                  </a:cubicBezTo>
                  <a:cubicBezTo>
                    <a:pt x="47" y="290"/>
                    <a:pt x="47" y="290"/>
                    <a:pt x="47" y="291"/>
                  </a:cubicBezTo>
                  <a:cubicBezTo>
                    <a:pt x="47" y="291"/>
                    <a:pt x="47" y="292"/>
                    <a:pt x="47" y="292"/>
                  </a:cubicBezTo>
                  <a:cubicBezTo>
                    <a:pt x="47" y="293"/>
                    <a:pt x="47" y="293"/>
                    <a:pt x="47" y="294"/>
                  </a:cubicBezTo>
                  <a:cubicBezTo>
                    <a:pt x="48" y="294"/>
                    <a:pt x="48" y="294"/>
                    <a:pt x="49" y="294"/>
                  </a:cubicBezTo>
                  <a:cubicBezTo>
                    <a:pt x="49" y="294"/>
                    <a:pt x="49" y="295"/>
                    <a:pt x="49" y="295"/>
                  </a:cubicBezTo>
                  <a:cubicBezTo>
                    <a:pt x="49" y="296"/>
                    <a:pt x="49" y="297"/>
                    <a:pt x="49" y="297"/>
                  </a:cubicBezTo>
                  <a:cubicBezTo>
                    <a:pt x="50" y="297"/>
                    <a:pt x="50" y="297"/>
                    <a:pt x="51" y="297"/>
                  </a:cubicBezTo>
                  <a:cubicBezTo>
                    <a:pt x="51" y="297"/>
                    <a:pt x="52" y="297"/>
                    <a:pt x="52" y="297"/>
                  </a:cubicBezTo>
                  <a:cubicBezTo>
                    <a:pt x="52" y="298"/>
                    <a:pt x="52" y="298"/>
                    <a:pt x="52" y="299"/>
                  </a:cubicBezTo>
                  <a:cubicBezTo>
                    <a:pt x="52" y="299"/>
                    <a:pt x="52" y="300"/>
                    <a:pt x="52" y="300"/>
                  </a:cubicBezTo>
                  <a:cubicBezTo>
                    <a:pt x="53" y="300"/>
                    <a:pt x="53" y="300"/>
                    <a:pt x="54" y="300"/>
                  </a:cubicBezTo>
                  <a:cubicBezTo>
                    <a:pt x="54" y="301"/>
                    <a:pt x="54" y="301"/>
                    <a:pt x="54" y="302"/>
                  </a:cubicBezTo>
                  <a:cubicBezTo>
                    <a:pt x="54" y="303"/>
                    <a:pt x="54" y="303"/>
                    <a:pt x="54" y="304"/>
                  </a:cubicBezTo>
                  <a:cubicBezTo>
                    <a:pt x="54" y="304"/>
                    <a:pt x="55" y="304"/>
                    <a:pt x="55" y="304"/>
                  </a:cubicBezTo>
                  <a:cubicBezTo>
                    <a:pt x="55" y="304"/>
                    <a:pt x="55" y="305"/>
                    <a:pt x="55" y="305"/>
                  </a:cubicBezTo>
                  <a:cubicBezTo>
                    <a:pt x="55" y="306"/>
                    <a:pt x="55" y="306"/>
                    <a:pt x="55" y="307"/>
                  </a:cubicBezTo>
                  <a:cubicBezTo>
                    <a:pt x="56" y="307"/>
                    <a:pt x="56" y="307"/>
                    <a:pt x="57" y="307"/>
                  </a:cubicBezTo>
                  <a:cubicBezTo>
                    <a:pt x="57" y="307"/>
                    <a:pt x="57" y="308"/>
                    <a:pt x="57" y="308"/>
                  </a:cubicBezTo>
                  <a:cubicBezTo>
                    <a:pt x="57" y="309"/>
                    <a:pt x="57" y="309"/>
                    <a:pt x="57" y="310"/>
                  </a:cubicBezTo>
                  <a:cubicBezTo>
                    <a:pt x="57" y="310"/>
                    <a:pt x="58" y="310"/>
                    <a:pt x="58" y="310"/>
                  </a:cubicBezTo>
                  <a:cubicBezTo>
                    <a:pt x="58" y="310"/>
                    <a:pt x="58" y="311"/>
                    <a:pt x="58" y="312"/>
                  </a:cubicBezTo>
                  <a:cubicBezTo>
                    <a:pt x="59" y="312"/>
                    <a:pt x="59" y="312"/>
                    <a:pt x="60" y="312"/>
                  </a:cubicBezTo>
                  <a:cubicBezTo>
                    <a:pt x="60" y="312"/>
                    <a:pt x="60" y="313"/>
                    <a:pt x="60" y="313"/>
                  </a:cubicBezTo>
                  <a:cubicBezTo>
                    <a:pt x="60" y="314"/>
                    <a:pt x="60" y="314"/>
                    <a:pt x="60" y="315"/>
                  </a:cubicBezTo>
                  <a:cubicBezTo>
                    <a:pt x="60" y="315"/>
                    <a:pt x="60" y="316"/>
                    <a:pt x="60" y="317"/>
                  </a:cubicBezTo>
                  <a:cubicBezTo>
                    <a:pt x="60" y="317"/>
                    <a:pt x="61" y="317"/>
                    <a:pt x="61" y="317"/>
                  </a:cubicBezTo>
                  <a:cubicBezTo>
                    <a:pt x="61" y="317"/>
                    <a:pt x="61" y="318"/>
                    <a:pt x="61" y="318"/>
                  </a:cubicBezTo>
                  <a:cubicBezTo>
                    <a:pt x="62" y="318"/>
                    <a:pt x="63" y="318"/>
                    <a:pt x="63" y="318"/>
                  </a:cubicBezTo>
                  <a:cubicBezTo>
                    <a:pt x="63" y="319"/>
                    <a:pt x="63" y="319"/>
                    <a:pt x="63" y="320"/>
                  </a:cubicBezTo>
                  <a:cubicBezTo>
                    <a:pt x="63" y="320"/>
                    <a:pt x="63" y="321"/>
                    <a:pt x="63" y="321"/>
                  </a:cubicBezTo>
                  <a:cubicBezTo>
                    <a:pt x="64" y="321"/>
                    <a:pt x="64" y="321"/>
                    <a:pt x="65" y="321"/>
                  </a:cubicBezTo>
                  <a:cubicBezTo>
                    <a:pt x="65" y="322"/>
                    <a:pt x="65" y="322"/>
                    <a:pt x="65" y="323"/>
                  </a:cubicBezTo>
                  <a:cubicBezTo>
                    <a:pt x="65" y="323"/>
                    <a:pt x="66" y="323"/>
                    <a:pt x="66" y="323"/>
                  </a:cubicBezTo>
                  <a:cubicBezTo>
                    <a:pt x="67" y="323"/>
                    <a:pt x="67" y="323"/>
                    <a:pt x="68" y="323"/>
                  </a:cubicBezTo>
                  <a:cubicBezTo>
                    <a:pt x="68" y="323"/>
                    <a:pt x="69" y="323"/>
                    <a:pt x="69" y="323"/>
                  </a:cubicBezTo>
                  <a:cubicBezTo>
                    <a:pt x="69" y="323"/>
                    <a:pt x="69" y="324"/>
                    <a:pt x="69" y="324"/>
                  </a:cubicBezTo>
                  <a:cubicBezTo>
                    <a:pt x="70" y="324"/>
                    <a:pt x="70" y="324"/>
                    <a:pt x="71" y="324"/>
                  </a:cubicBezTo>
                  <a:cubicBezTo>
                    <a:pt x="71" y="324"/>
                    <a:pt x="72" y="324"/>
                    <a:pt x="73" y="324"/>
                  </a:cubicBezTo>
                  <a:cubicBezTo>
                    <a:pt x="73" y="325"/>
                    <a:pt x="73" y="326"/>
                    <a:pt x="73" y="326"/>
                  </a:cubicBezTo>
                  <a:cubicBezTo>
                    <a:pt x="73" y="326"/>
                    <a:pt x="74" y="326"/>
                    <a:pt x="74" y="326"/>
                  </a:cubicBezTo>
                  <a:cubicBezTo>
                    <a:pt x="74" y="327"/>
                    <a:pt x="74" y="327"/>
                    <a:pt x="74" y="328"/>
                  </a:cubicBezTo>
                  <a:cubicBezTo>
                    <a:pt x="75" y="328"/>
                    <a:pt x="75" y="328"/>
                    <a:pt x="76" y="328"/>
                  </a:cubicBezTo>
                  <a:cubicBezTo>
                    <a:pt x="76" y="328"/>
                    <a:pt x="76" y="329"/>
                    <a:pt x="76" y="329"/>
                  </a:cubicBezTo>
                  <a:cubicBezTo>
                    <a:pt x="76" y="329"/>
                    <a:pt x="77" y="329"/>
                    <a:pt x="77" y="329"/>
                  </a:cubicBezTo>
                  <a:cubicBezTo>
                    <a:pt x="77" y="330"/>
                    <a:pt x="77" y="330"/>
                    <a:pt x="77" y="331"/>
                  </a:cubicBezTo>
                  <a:cubicBezTo>
                    <a:pt x="77" y="332"/>
                    <a:pt x="77" y="332"/>
                    <a:pt x="77" y="333"/>
                  </a:cubicBezTo>
                  <a:cubicBezTo>
                    <a:pt x="77" y="333"/>
                    <a:pt x="77" y="334"/>
                    <a:pt x="77" y="334"/>
                  </a:cubicBezTo>
                  <a:cubicBezTo>
                    <a:pt x="77" y="335"/>
                    <a:pt x="77" y="335"/>
                    <a:pt x="77" y="336"/>
                  </a:cubicBezTo>
                  <a:cubicBezTo>
                    <a:pt x="77" y="336"/>
                    <a:pt x="77" y="337"/>
                    <a:pt x="77" y="337"/>
                  </a:cubicBezTo>
                  <a:cubicBezTo>
                    <a:pt x="78" y="337"/>
                    <a:pt x="78" y="337"/>
                    <a:pt x="79" y="337"/>
                  </a:cubicBezTo>
                  <a:cubicBezTo>
                    <a:pt x="79" y="338"/>
                    <a:pt x="79" y="338"/>
                    <a:pt x="79" y="339"/>
                  </a:cubicBezTo>
                  <a:cubicBezTo>
                    <a:pt x="79" y="340"/>
                    <a:pt x="79" y="340"/>
                    <a:pt x="79" y="341"/>
                  </a:cubicBezTo>
                  <a:cubicBezTo>
                    <a:pt x="78" y="341"/>
                    <a:pt x="78" y="341"/>
                    <a:pt x="77" y="341"/>
                  </a:cubicBezTo>
                  <a:cubicBezTo>
                    <a:pt x="77" y="341"/>
                    <a:pt x="77" y="342"/>
                    <a:pt x="77" y="342"/>
                  </a:cubicBezTo>
                  <a:cubicBezTo>
                    <a:pt x="77" y="343"/>
                    <a:pt x="77" y="343"/>
                    <a:pt x="77" y="344"/>
                  </a:cubicBezTo>
                  <a:cubicBezTo>
                    <a:pt x="78" y="344"/>
                    <a:pt x="78" y="344"/>
                    <a:pt x="79" y="344"/>
                  </a:cubicBezTo>
                  <a:cubicBezTo>
                    <a:pt x="79" y="344"/>
                    <a:pt x="79" y="345"/>
                    <a:pt x="79" y="346"/>
                  </a:cubicBezTo>
                  <a:cubicBezTo>
                    <a:pt x="79" y="346"/>
                    <a:pt x="79" y="347"/>
                    <a:pt x="79" y="347"/>
                  </a:cubicBezTo>
                  <a:cubicBezTo>
                    <a:pt x="79" y="348"/>
                    <a:pt x="79" y="348"/>
                    <a:pt x="79" y="349"/>
                  </a:cubicBezTo>
                  <a:cubicBezTo>
                    <a:pt x="78" y="349"/>
                    <a:pt x="78" y="349"/>
                    <a:pt x="77" y="349"/>
                  </a:cubicBezTo>
                  <a:cubicBezTo>
                    <a:pt x="77" y="349"/>
                    <a:pt x="77" y="350"/>
                    <a:pt x="77" y="350"/>
                  </a:cubicBezTo>
                  <a:cubicBezTo>
                    <a:pt x="78" y="350"/>
                    <a:pt x="78" y="350"/>
                    <a:pt x="79" y="350"/>
                  </a:cubicBezTo>
                  <a:cubicBezTo>
                    <a:pt x="79" y="351"/>
                    <a:pt x="79" y="351"/>
                    <a:pt x="79" y="352"/>
                  </a:cubicBezTo>
                  <a:cubicBezTo>
                    <a:pt x="79" y="352"/>
                    <a:pt x="79" y="353"/>
                    <a:pt x="79" y="353"/>
                  </a:cubicBezTo>
                  <a:cubicBezTo>
                    <a:pt x="79" y="354"/>
                    <a:pt x="79" y="355"/>
                    <a:pt x="79" y="355"/>
                  </a:cubicBezTo>
                  <a:cubicBezTo>
                    <a:pt x="79" y="356"/>
                    <a:pt x="79" y="356"/>
                    <a:pt x="79" y="357"/>
                  </a:cubicBezTo>
                  <a:cubicBezTo>
                    <a:pt x="79" y="357"/>
                    <a:pt x="79" y="358"/>
                    <a:pt x="79" y="358"/>
                  </a:cubicBezTo>
                  <a:cubicBezTo>
                    <a:pt x="79" y="359"/>
                    <a:pt x="79" y="359"/>
                    <a:pt x="79" y="360"/>
                  </a:cubicBezTo>
                  <a:cubicBezTo>
                    <a:pt x="79" y="361"/>
                    <a:pt x="79" y="361"/>
                    <a:pt x="79" y="362"/>
                  </a:cubicBezTo>
                  <a:cubicBezTo>
                    <a:pt x="79" y="362"/>
                    <a:pt x="79" y="363"/>
                    <a:pt x="79" y="363"/>
                  </a:cubicBezTo>
                  <a:cubicBezTo>
                    <a:pt x="79" y="364"/>
                    <a:pt x="79" y="364"/>
                    <a:pt x="79" y="365"/>
                  </a:cubicBezTo>
                  <a:cubicBezTo>
                    <a:pt x="79" y="365"/>
                    <a:pt x="79" y="366"/>
                    <a:pt x="79" y="366"/>
                  </a:cubicBezTo>
                  <a:cubicBezTo>
                    <a:pt x="79" y="366"/>
                    <a:pt x="80" y="366"/>
                    <a:pt x="80" y="366"/>
                  </a:cubicBezTo>
                  <a:cubicBezTo>
                    <a:pt x="80" y="367"/>
                    <a:pt x="80" y="367"/>
                    <a:pt x="80" y="368"/>
                  </a:cubicBezTo>
                  <a:cubicBezTo>
                    <a:pt x="80" y="369"/>
                    <a:pt x="80" y="369"/>
                    <a:pt x="80" y="370"/>
                  </a:cubicBezTo>
                  <a:cubicBezTo>
                    <a:pt x="80" y="370"/>
                    <a:pt x="80" y="371"/>
                    <a:pt x="80" y="371"/>
                  </a:cubicBezTo>
                  <a:cubicBezTo>
                    <a:pt x="80" y="372"/>
                    <a:pt x="80" y="372"/>
                    <a:pt x="80" y="373"/>
                  </a:cubicBezTo>
                  <a:cubicBezTo>
                    <a:pt x="80" y="373"/>
                    <a:pt x="80" y="374"/>
                    <a:pt x="80" y="375"/>
                  </a:cubicBezTo>
                  <a:cubicBezTo>
                    <a:pt x="80" y="375"/>
                    <a:pt x="80" y="376"/>
                    <a:pt x="80" y="376"/>
                  </a:cubicBezTo>
                  <a:cubicBezTo>
                    <a:pt x="80" y="376"/>
                    <a:pt x="79" y="376"/>
                    <a:pt x="79" y="376"/>
                  </a:cubicBezTo>
                  <a:cubicBezTo>
                    <a:pt x="79" y="377"/>
                    <a:pt x="79" y="377"/>
                    <a:pt x="79" y="377"/>
                  </a:cubicBezTo>
                  <a:cubicBezTo>
                    <a:pt x="87" y="384"/>
                    <a:pt x="95" y="391"/>
                    <a:pt x="104" y="397"/>
                  </a:cubicBezTo>
                  <a:cubicBezTo>
                    <a:pt x="104" y="396"/>
                    <a:pt x="104" y="396"/>
                    <a:pt x="104" y="395"/>
                  </a:cubicBezTo>
                  <a:cubicBezTo>
                    <a:pt x="103" y="395"/>
                    <a:pt x="103" y="395"/>
                    <a:pt x="102" y="395"/>
                  </a:cubicBezTo>
                  <a:moveTo>
                    <a:pt x="96" y="41"/>
                  </a:moveTo>
                  <a:cubicBezTo>
                    <a:pt x="96" y="41"/>
                    <a:pt x="97" y="41"/>
                    <a:pt x="97" y="41"/>
                  </a:cubicBezTo>
                  <a:cubicBezTo>
                    <a:pt x="97" y="41"/>
                    <a:pt x="97" y="42"/>
                    <a:pt x="97" y="42"/>
                  </a:cubicBezTo>
                  <a:cubicBezTo>
                    <a:pt x="97" y="42"/>
                    <a:pt x="96" y="42"/>
                    <a:pt x="96" y="42"/>
                  </a:cubicBezTo>
                  <a:cubicBezTo>
                    <a:pt x="96" y="42"/>
                    <a:pt x="96" y="41"/>
                    <a:pt x="96" y="41"/>
                  </a:cubicBezTo>
                  <a:moveTo>
                    <a:pt x="105" y="8"/>
                  </a:moveTo>
                  <a:cubicBezTo>
                    <a:pt x="106" y="8"/>
                    <a:pt x="106" y="8"/>
                    <a:pt x="107" y="8"/>
                  </a:cubicBezTo>
                  <a:cubicBezTo>
                    <a:pt x="107" y="8"/>
                    <a:pt x="108" y="8"/>
                    <a:pt x="108" y="8"/>
                  </a:cubicBezTo>
                  <a:cubicBezTo>
                    <a:pt x="109" y="8"/>
                    <a:pt x="110" y="8"/>
                    <a:pt x="110" y="8"/>
                  </a:cubicBezTo>
                  <a:cubicBezTo>
                    <a:pt x="111" y="8"/>
                    <a:pt x="111" y="8"/>
                    <a:pt x="112" y="8"/>
                  </a:cubicBezTo>
                  <a:cubicBezTo>
                    <a:pt x="112" y="8"/>
                    <a:pt x="113" y="8"/>
                    <a:pt x="113" y="8"/>
                  </a:cubicBezTo>
                  <a:cubicBezTo>
                    <a:pt x="113" y="9"/>
                    <a:pt x="113" y="9"/>
                    <a:pt x="113" y="10"/>
                  </a:cubicBezTo>
                  <a:cubicBezTo>
                    <a:pt x="114" y="10"/>
                    <a:pt x="114" y="10"/>
                    <a:pt x="115" y="10"/>
                  </a:cubicBezTo>
                  <a:cubicBezTo>
                    <a:pt x="115" y="11"/>
                    <a:pt x="115" y="11"/>
                    <a:pt x="115" y="12"/>
                  </a:cubicBezTo>
                  <a:cubicBezTo>
                    <a:pt x="115" y="12"/>
                    <a:pt x="116" y="12"/>
                    <a:pt x="116" y="12"/>
                  </a:cubicBezTo>
                  <a:cubicBezTo>
                    <a:pt x="116" y="12"/>
                    <a:pt x="116" y="13"/>
                    <a:pt x="116" y="13"/>
                  </a:cubicBezTo>
                  <a:cubicBezTo>
                    <a:pt x="116" y="13"/>
                    <a:pt x="115" y="13"/>
                    <a:pt x="115" y="13"/>
                  </a:cubicBezTo>
                  <a:cubicBezTo>
                    <a:pt x="114" y="13"/>
                    <a:pt x="114" y="13"/>
                    <a:pt x="113" y="13"/>
                  </a:cubicBezTo>
                  <a:cubicBezTo>
                    <a:pt x="113" y="13"/>
                    <a:pt x="113" y="12"/>
                    <a:pt x="113" y="12"/>
                  </a:cubicBezTo>
                  <a:cubicBezTo>
                    <a:pt x="113" y="11"/>
                    <a:pt x="113" y="11"/>
                    <a:pt x="113" y="10"/>
                  </a:cubicBezTo>
                  <a:cubicBezTo>
                    <a:pt x="113" y="10"/>
                    <a:pt x="112" y="10"/>
                    <a:pt x="112" y="10"/>
                  </a:cubicBezTo>
                  <a:cubicBezTo>
                    <a:pt x="111" y="10"/>
                    <a:pt x="111" y="10"/>
                    <a:pt x="110" y="10"/>
                  </a:cubicBezTo>
                  <a:cubicBezTo>
                    <a:pt x="110" y="10"/>
                    <a:pt x="109" y="10"/>
                    <a:pt x="108" y="10"/>
                  </a:cubicBezTo>
                  <a:cubicBezTo>
                    <a:pt x="108" y="11"/>
                    <a:pt x="108" y="11"/>
                    <a:pt x="108" y="12"/>
                  </a:cubicBezTo>
                  <a:cubicBezTo>
                    <a:pt x="108" y="12"/>
                    <a:pt x="108" y="13"/>
                    <a:pt x="108" y="13"/>
                  </a:cubicBezTo>
                  <a:cubicBezTo>
                    <a:pt x="109" y="13"/>
                    <a:pt x="110" y="13"/>
                    <a:pt x="110" y="13"/>
                  </a:cubicBezTo>
                  <a:cubicBezTo>
                    <a:pt x="110" y="14"/>
                    <a:pt x="110" y="14"/>
                    <a:pt x="110" y="15"/>
                  </a:cubicBezTo>
                  <a:cubicBezTo>
                    <a:pt x="110" y="15"/>
                    <a:pt x="109" y="15"/>
                    <a:pt x="108" y="15"/>
                  </a:cubicBezTo>
                  <a:cubicBezTo>
                    <a:pt x="108" y="15"/>
                    <a:pt x="107" y="15"/>
                    <a:pt x="107" y="15"/>
                  </a:cubicBezTo>
                  <a:cubicBezTo>
                    <a:pt x="107" y="14"/>
                    <a:pt x="107" y="14"/>
                    <a:pt x="107" y="13"/>
                  </a:cubicBezTo>
                  <a:cubicBezTo>
                    <a:pt x="107" y="13"/>
                    <a:pt x="107" y="12"/>
                    <a:pt x="107" y="12"/>
                  </a:cubicBezTo>
                  <a:cubicBezTo>
                    <a:pt x="107" y="11"/>
                    <a:pt x="107" y="11"/>
                    <a:pt x="107" y="10"/>
                  </a:cubicBezTo>
                  <a:cubicBezTo>
                    <a:pt x="106" y="10"/>
                    <a:pt x="106" y="10"/>
                    <a:pt x="105" y="10"/>
                  </a:cubicBezTo>
                  <a:cubicBezTo>
                    <a:pt x="105" y="9"/>
                    <a:pt x="105" y="9"/>
                    <a:pt x="105" y="8"/>
                  </a:cubicBezTo>
                  <a:moveTo>
                    <a:pt x="69" y="58"/>
                  </a:moveTo>
                  <a:cubicBezTo>
                    <a:pt x="69" y="58"/>
                    <a:pt x="69" y="57"/>
                    <a:pt x="69" y="57"/>
                  </a:cubicBezTo>
                  <a:cubicBezTo>
                    <a:pt x="70" y="57"/>
                    <a:pt x="70" y="57"/>
                    <a:pt x="71" y="57"/>
                  </a:cubicBezTo>
                  <a:cubicBezTo>
                    <a:pt x="71" y="57"/>
                    <a:pt x="72" y="57"/>
                    <a:pt x="73" y="57"/>
                  </a:cubicBezTo>
                  <a:cubicBezTo>
                    <a:pt x="73" y="56"/>
                    <a:pt x="73" y="56"/>
                    <a:pt x="73" y="55"/>
                  </a:cubicBezTo>
                  <a:cubicBezTo>
                    <a:pt x="73" y="55"/>
                    <a:pt x="73" y="54"/>
                    <a:pt x="73" y="53"/>
                  </a:cubicBezTo>
                  <a:cubicBezTo>
                    <a:pt x="73" y="53"/>
                    <a:pt x="74" y="53"/>
                    <a:pt x="74" y="53"/>
                  </a:cubicBezTo>
                  <a:cubicBezTo>
                    <a:pt x="74" y="54"/>
                    <a:pt x="74" y="55"/>
                    <a:pt x="74" y="55"/>
                  </a:cubicBezTo>
                  <a:cubicBezTo>
                    <a:pt x="74" y="56"/>
                    <a:pt x="74" y="56"/>
                    <a:pt x="74" y="57"/>
                  </a:cubicBezTo>
                  <a:cubicBezTo>
                    <a:pt x="74" y="57"/>
                    <a:pt x="74" y="58"/>
                    <a:pt x="74" y="58"/>
                  </a:cubicBezTo>
                  <a:cubicBezTo>
                    <a:pt x="74" y="58"/>
                    <a:pt x="73" y="58"/>
                    <a:pt x="73" y="58"/>
                  </a:cubicBezTo>
                  <a:cubicBezTo>
                    <a:pt x="72" y="58"/>
                    <a:pt x="71" y="58"/>
                    <a:pt x="71" y="58"/>
                  </a:cubicBezTo>
                  <a:cubicBezTo>
                    <a:pt x="71" y="59"/>
                    <a:pt x="71" y="59"/>
                    <a:pt x="71" y="60"/>
                  </a:cubicBezTo>
                  <a:cubicBezTo>
                    <a:pt x="70" y="60"/>
                    <a:pt x="70" y="60"/>
                    <a:pt x="69" y="60"/>
                  </a:cubicBezTo>
                  <a:cubicBezTo>
                    <a:pt x="69" y="59"/>
                    <a:pt x="69" y="59"/>
                    <a:pt x="69" y="58"/>
                  </a:cubicBezTo>
                  <a:moveTo>
                    <a:pt x="54" y="52"/>
                  </a:moveTo>
                  <a:cubicBezTo>
                    <a:pt x="54" y="52"/>
                    <a:pt x="55" y="52"/>
                    <a:pt x="55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7" y="52"/>
                    <a:pt x="57" y="53"/>
                    <a:pt x="57" y="53"/>
                  </a:cubicBezTo>
                  <a:cubicBezTo>
                    <a:pt x="57" y="53"/>
                    <a:pt x="58" y="53"/>
                    <a:pt x="58" y="53"/>
                  </a:cubicBezTo>
                  <a:cubicBezTo>
                    <a:pt x="59" y="53"/>
                    <a:pt x="59" y="53"/>
                    <a:pt x="60" y="53"/>
                  </a:cubicBezTo>
                  <a:cubicBezTo>
                    <a:pt x="60" y="53"/>
                    <a:pt x="61" y="53"/>
                    <a:pt x="61" y="53"/>
                  </a:cubicBezTo>
                  <a:cubicBezTo>
                    <a:pt x="62" y="53"/>
                    <a:pt x="63" y="53"/>
                    <a:pt x="63" y="53"/>
                  </a:cubicBezTo>
                  <a:cubicBezTo>
                    <a:pt x="64" y="53"/>
                    <a:pt x="64" y="53"/>
                    <a:pt x="65" y="53"/>
                  </a:cubicBezTo>
                  <a:cubicBezTo>
                    <a:pt x="65" y="54"/>
                    <a:pt x="65" y="55"/>
                    <a:pt x="65" y="55"/>
                  </a:cubicBezTo>
                  <a:cubicBezTo>
                    <a:pt x="65" y="55"/>
                    <a:pt x="66" y="55"/>
                    <a:pt x="66" y="55"/>
                  </a:cubicBezTo>
                  <a:cubicBezTo>
                    <a:pt x="66" y="56"/>
                    <a:pt x="66" y="56"/>
                    <a:pt x="66" y="57"/>
                  </a:cubicBezTo>
                  <a:cubicBezTo>
                    <a:pt x="66" y="57"/>
                    <a:pt x="65" y="57"/>
                    <a:pt x="65" y="57"/>
                  </a:cubicBezTo>
                  <a:cubicBezTo>
                    <a:pt x="65" y="57"/>
                    <a:pt x="65" y="58"/>
                    <a:pt x="65" y="58"/>
                  </a:cubicBezTo>
                  <a:cubicBezTo>
                    <a:pt x="64" y="58"/>
                    <a:pt x="64" y="58"/>
                    <a:pt x="63" y="58"/>
                  </a:cubicBezTo>
                  <a:cubicBezTo>
                    <a:pt x="63" y="58"/>
                    <a:pt x="62" y="58"/>
                    <a:pt x="61" y="58"/>
                  </a:cubicBezTo>
                  <a:cubicBezTo>
                    <a:pt x="61" y="58"/>
                    <a:pt x="61" y="57"/>
                    <a:pt x="61" y="57"/>
                  </a:cubicBezTo>
                  <a:cubicBezTo>
                    <a:pt x="61" y="57"/>
                    <a:pt x="60" y="57"/>
                    <a:pt x="60" y="57"/>
                  </a:cubicBezTo>
                  <a:cubicBezTo>
                    <a:pt x="59" y="57"/>
                    <a:pt x="59" y="57"/>
                    <a:pt x="58" y="57"/>
                  </a:cubicBezTo>
                  <a:cubicBezTo>
                    <a:pt x="58" y="56"/>
                    <a:pt x="58" y="56"/>
                    <a:pt x="58" y="55"/>
                  </a:cubicBezTo>
                  <a:cubicBezTo>
                    <a:pt x="58" y="55"/>
                    <a:pt x="57" y="55"/>
                    <a:pt x="57" y="55"/>
                  </a:cubicBezTo>
                  <a:cubicBezTo>
                    <a:pt x="56" y="55"/>
                    <a:pt x="56" y="55"/>
                    <a:pt x="55" y="55"/>
                  </a:cubicBezTo>
                  <a:cubicBezTo>
                    <a:pt x="55" y="55"/>
                    <a:pt x="55" y="54"/>
                    <a:pt x="55" y="53"/>
                  </a:cubicBezTo>
                  <a:cubicBezTo>
                    <a:pt x="55" y="53"/>
                    <a:pt x="54" y="53"/>
                    <a:pt x="54" y="53"/>
                  </a:cubicBezTo>
                  <a:cubicBezTo>
                    <a:pt x="54" y="53"/>
                    <a:pt x="54" y="52"/>
                    <a:pt x="54" y="52"/>
                  </a:cubicBezTo>
                  <a:moveTo>
                    <a:pt x="80" y="317"/>
                  </a:moveTo>
                  <a:cubicBezTo>
                    <a:pt x="80" y="317"/>
                    <a:pt x="79" y="317"/>
                    <a:pt x="79" y="317"/>
                  </a:cubicBezTo>
                  <a:cubicBezTo>
                    <a:pt x="79" y="316"/>
                    <a:pt x="79" y="315"/>
                    <a:pt x="79" y="315"/>
                  </a:cubicBezTo>
                  <a:cubicBezTo>
                    <a:pt x="79" y="315"/>
                    <a:pt x="80" y="315"/>
                    <a:pt x="80" y="315"/>
                  </a:cubicBezTo>
                  <a:cubicBezTo>
                    <a:pt x="80" y="315"/>
                    <a:pt x="80" y="316"/>
                    <a:pt x="80" y="317"/>
                  </a:cubicBezTo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70" name="Freeform 78" title=""/>
            <p:cNvSpPr/>
            <p:nvPr/>
          </p:nvSpPr>
          <p:spPr>
            <a:xfrm>
              <a:off x="4237" y="867"/>
              <a:ext cx="5" cy="2"/>
            </a:xfrm>
            <a:custGeom>
              <a:cxnLst>
                <a:cxn ang="0">
                  <a:pos x="13" y="0"/>
                </a:cxn>
                <a:cxn ang="0">
                  <a:pos x="0" y="0"/>
                </a:cxn>
                <a:cxn ang="0">
                  <a:pos x="0" y="16"/>
                </a:cxn>
                <a:cxn ang="0">
                  <a:pos x="13" y="16"/>
                </a:cxn>
                <a:cxn ang="0">
                  <a:pos x="22" y="16"/>
                </a:cxn>
                <a:cxn ang="0">
                  <a:pos x="22" y="0"/>
                </a:cxn>
                <a:cxn ang="0">
                  <a:pos x="13" y="0"/>
                </a:cxn>
              </a:cxnLst>
              <a:rect l="l" t="t" r="r" b="b"/>
              <a:pathLst>
                <a:path w="3" h="1">
                  <a:moveTo>
                    <a:pt x="2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1"/>
                    <a:pt x="2" y="1"/>
                  </a:cubicBezTo>
                  <a:cubicBezTo>
                    <a:pt x="2" y="1"/>
                    <a:pt x="3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71" name="Freeform 79" title=""/>
            <p:cNvSpPr/>
            <p:nvPr/>
          </p:nvSpPr>
          <p:spPr>
            <a:xfrm>
              <a:off x="3777" y="881"/>
              <a:ext cx="11" cy="16"/>
            </a:xfrm>
            <a:custGeom>
              <a:cxnLst>
                <a:cxn ang="0">
                  <a:pos x="13" y="78"/>
                </a:cxn>
                <a:cxn ang="0">
                  <a:pos x="13" y="89"/>
                </a:cxn>
                <a:cxn ang="0">
                  <a:pos x="37" y="89"/>
                </a:cxn>
                <a:cxn ang="0">
                  <a:pos x="37" y="78"/>
                </a:cxn>
                <a:cxn ang="0">
                  <a:pos x="44" y="78"/>
                </a:cxn>
                <a:cxn ang="0">
                  <a:pos x="44" y="64"/>
                </a:cxn>
                <a:cxn ang="0">
                  <a:pos x="68" y="64"/>
                </a:cxn>
                <a:cxn ang="0">
                  <a:pos x="68" y="37"/>
                </a:cxn>
                <a:cxn ang="0">
                  <a:pos x="68" y="28"/>
                </a:cxn>
                <a:cxn ang="0">
                  <a:pos x="68" y="12"/>
                </a:cxn>
                <a:cxn ang="0">
                  <a:pos x="68" y="0"/>
                </a:cxn>
                <a:cxn ang="0">
                  <a:pos x="0" y="64"/>
                </a:cxn>
                <a:cxn ang="0">
                  <a:pos x="0" y="78"/>
                </a:cxn>
                <a:cxn ang="0">
                  <a:pos x="13" y="78"/>
                </a:cxn>
              </a:cxnLst>
              <a:rect l="l" t="t" r="r" b="b"/>
              <a:pathLst>
                <a:path w="6" h="9">
                  <a:moveTo>
                    <a:pt x="1" y="8"/>
                  </a:moveTo>
                  <a:cubicBezTo>
                    <a:pt x="1" y="8"/>
                    <a:pt x="1" y="9"/>
                    <a:pt x="1" y="9"/>
                  </a:cubicBezTo>
                  <a:cubicBezTo>
                    <a:pt x="2" y="9"/>
                    <a:pt x="2" y="9"/>
                    <a:pt x="3" y="9"/>
                  </a:cubicBezTo>
                  <a:cubicBezTo>
                    <a:pt x="3" y="9"/>
                    <a:pt x="3" y="8"/>
                    <a:pt x="3" y="8"/>
                  </a:cubicBezTo>
                  <a:cubicBezTo>
                    <a:pt x="3" y="8"/>
                    <a:pt x="4" y="8"/>
                    <a:pt x="4" y="8"/>
                  </a:cubicBezTo>
                  <a:cubicBezTo>
                    <a:pt x="4" y="7"/>
                    <a:pt x="4" y="7"/>
                    <a:pt x="4" y="6"/>
                  </a:cubicBezTo>
                  <a:cubicBezTo>
                    <a:pt x="5" y="6"/>
                    <a:pt x="5" y="6"/>
                    <a:pt x="6" y="6"/>
                  </a:cubicBezTo>
                  <a:cubicBezTo>
                    <a:pt x="6" y="6"/>
                    <a:pt x="6" y="5"/>
                    <a:pt x="6" y="4"/>
                  </a:cubicBezTo>
                  <a:cubicBezTo>
                    <a:pt x="6" y="4"/>
                    <a:pt x="6" y="3"/>
                    <a:pt x="6" y="3"/>
                  </a:cubicBezTo>
                  <a:cubicBezTo>
                    <a:pt x="6" y="2"/>
                    <a:pt x="6" y="2"/>
                    <a:pt x="6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4" y="2"/>
                    <a:pt x="2" y="4"/>
                    <a:pt x="0" y="6"/>
                  </a:cubicBezTo>
                  <a:cubicBezTo>
                    <a:pt x="0" y="7"/>
                    <a:pt x="0" y="7"/>
                    <a:pt x="0" y="8"/>
                  </a:cubicBezTo>
                  <a:cubicBezTo>
                    <a:pt x="0" y="8"/>
                    <a:pt x="1" y="8"/>
                    <a:pt x="1" y="8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72" name="Freeform 80" title=""/>
            <p:cNvSpPr/>
            <p:nvPr/>
          </p:nvSpPr>
          <p:spPr>
            <a:xfrm>
              <a:off x="4212" y="869"/>
              <a:ext cx="35" cy="18"/>
            </a:xfrm>
            <a:custGeom>
              <a:cxnLst>
                <a:cxn ang="0">
                  <a:pos x="28" y="104"/>
                </a:cxn>
                <a:cxn ang="0">
                  <a:pos x="49" y="104"/>
                </a:cxn>
                <a:cxn ang="0">
                  <a:pos x="49" y="94"/>
                </a:cxn>
                <a:cxn ang="0">
                  <a:pos x="49" y="81"/>
                </a:cxn>
                <a:cxn ang="0">
                  <a:pos x="58" y="81"/>
                </a:cxn>
                <a:cxn ang="0">
                  <a:pos x="58" y="104"/>
                </a:cxn>
                <a:cxn ang="0">
                  <a:pos x="77" y="104"/>
                </a:cxn>
                <a:cxn ang="0">
                  <a:pos x="77" y="81"/>
                </a:cxn>
                <a:cxn ang="0">
                  <a:pos x="86" y="81"/>
                </a:cxn>
                <a:cxn ang="0">
                  <a:pos x="102" y="81"/>
                </a:cxn>
                <a:cxn ang="0">
                  <a:pos x="102" y="74"/>
                </a:cxn>
                <a:cxn ang="0">
                  <a:pos x="114" y="74"/>
                </a:cxn>
                <a:cxn ang="0">
                  <a:pos x="135" y="74"/>
                </a:cxn>
                <a:cxn ang="0">
                  <a:pos x="151" y="74"/>
                </a:cxn>
                <a:cxn ang="0">
                  <a:pos x="151" y="52"/>
                </a:cxn>
                <a:cxn ang="0">
                  <a:pos x="163" y="52"/>
                </a:cxn>
                <a:cxn ang="0">
                  <a:pos x="179" y="52"/>
                </a:cxn>
                <a:cxn ang="0">
                  <a:pos x="187" y="52"/>
                </a:cxn>
                <a:cxn ang="0">
                  <a:pos x="187" y="41"/>
                </a:cxn>
                <a:cxn ang="0">
                  <a:pos x="187" y="23"/>
                </a:cxn>
                <a:cxn ang="0">
                  <a:pos x="187" y="0"/>
                </a:cxn>
                <a:cxn ang="0">
                  <a:pos x="179" y="0"/>
                </a:cxn>
                <a:cxn ang="0">
                  <a:pos x="163" y="0"/>
                </a:cxn>
                <a:cxn ang="0">
                  <a:pos x="163" y="23"/>
                </a:cxn>
                <a:cxn ang="0">
                  <a:pos x="151" y="23"/>
                </a:cxn>
                <a:cxn ang="0">
                  <a:pos x="151" y="41"/>
                </a:cxn>
                <a:cxn ang="0">
                  <a:pos x="135" y="41"/>
                </a:cxn>
                <a:cxn ang="0">
                  <a:pos x="135" y="23"/>
                </a:cxn>
                <a:cxn ang="0">
                  <a:pos x="114" y="23"/>
                </a:cxn>
                <a:cxn ang="0">
                  <a:pos x="102" y="23"/>
                </a:cxn>
                <a:cxn ang="0">
                  <a:pos x="102" y="41"/>
                </a:cxn>
                <a:cxn ang="0">
                  <a:pos x="102" y="52"/>
                </a:cxn>
                <a:cxn ang="0">
                  <a:pos x="86" y="52"/>
                </a:cxn>
                <a:cxn ang="0">
                  <a:pos x="77" y="52"/>
                </a:cxn>
                <a:cxn ang="0">
                  <a:pos x="77" y="41"/>
                </a:cxn>
                <a:cxn ang="0">
                  <a:pos x="77" y="23"/>
                </a:cxn>
                <a:cxn ang="0">
                  <a:pos x="77" y="0"/>
                </a:cxn>
                <a:cxn ang="0">
                  <a:pos x="58" y="0"/>
                </a:cxn>
                <a:cxn ang="0">
                  <a:pos x="49" y="0"/>
                </a:cxn>
                <a:cxn ang="0">
                  <a:pos x="49" y="23"/>
                </a:cxn>
                <a:cxn ang="0">
                  <a:pos x="28" y="23"/>
                </a:cxn>
                <a:cxn ang="0">
                  <a:pos x="28" y="41"/>
                </a:cxn>
                <a:cxn ang="0">
                  <a:pos x="28" y="52"/>
                </a:cxn>
                <a:cxn ang="0">
                  <a:pos x="28" y="74"/>
                </a:cxn>
                <a:cxn ang="0">
                  <a:pos x="12" y="74"/>
                </a:cxn>
                <a:cxn ang="0">
                  <a:pos x="12" y="81"/>
                </a:cxn>
                <a:cxn ang="0">
                  <a:pos x="0" y="81"/>
                </a:cxn>
                <a:cxn ang="0">
                  <a:pos x="0" y="104"/>
                </a:cxn>
                <a:cxn ang="0">
                  <a:pos x="12" y="104"/>
                </a:cxn>
                <a:cxn ang="0">
                  <a:pos x="28" y="104"/>
                </a:cxn>
              </a:cxnLst>
              <a:rect l="l" t="t" r="r" b="b"/>
              <a:pathLst>
                <a:path w="20" h="10">
                  <a:moveTo>
                    <a:pt x="3" y="10"/>
                  </a:moveTo>
                  <a:cubicBezTo>
                    <a:pt x="4" y="10"/>
                    <a:pt x="4" y="10"/>
                    <a:pt x="5" y="10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9"/>
                    <a:pt x="6" y="9"/>
                    <a:pt x="6" y="10"/>
                  </a:cubicBezTo>
                  <a:cubicBezTo>
                    <a:pt x="7" y="10"/>
                    <a:pt x="7" y="10"/>
                    <a:pt x="8" y="10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8" y="8"/>
                    <a:pt x="9" y="8"/>
                    <a:pt x="9" y="8"/>
                  </a:cubicBezTo>
                  <a:cubicBezTo>
                    <a:pt x="10" y="8"/>
                    <a:pt x="10" y="8"/>
                    <a:pt x="11" y="8"/>
                  </a:cubicBezTo>
                  <a:cubicBezTo>
                    <a:pt x="11" y="8"/>
                    <a:pt x="11" y="7"/>
                    <a:pt x="11" y="7"/>
                  </a:cubicBezTo>
                  <a:cubicBezTo>
                    <a:pt x="11" y="7"/>
                    <a:pt x="12" y="7"/>
                    <a:pt x="12" y="7"/>
                  </a:cubicBezTo>
                  <a:cubicBezTo>
                    <a:pt x="13" y="7"/>
                    <a:pt x="14" y="7"/>
                    <a:pt x="14" y="7"/>
                  </a:cubicBezTo>
                  <a:cubicBezTo>
                    <a:pt x="15" y="7"/>
                    <a:pt x="15" y="7"/>
                    <a:pt x="16" y="7"/>
                  </a:cubicBezTo>
                  <a:cubicBezTo>
                    <a:pt x="16" y="6"/>
                    <a:pt x="16" y="6"/>
                    <a:pt x="16" y="5"/>
                  </a:cubicBezTo>
                  <a:cubicBezTo>
                    <a:pt x="16" y="5"/>
                    <a:pt x="17" y="5"/>
                    <a:pt x="17" y="5"/>
                  </a:cubicBezTo>
                  <a:cubicBezTo>
                    <a:pt x="18" y="5"/>
                    <a:pt x="18" y="5"/>
                    <a:pt x="19" y="5"/>
                  </a:cubicBezTo>
                  <a:cubicBezTo>
                    <a:pt x="19" y="5"/>
                    <a:pt x="20" y="5"/>
                    <a:pt x="20" y="5"/>
                  </a:cubicBezTo>
                  <a:cubicBezTo>
                    <a:pt x="20" y="5"/>
                    <a:pt x="20" y="4"/>
                    <a:pt x="20" y="4"/>
                  </a:cubicBezTo>
                  <a:cubicBezTo>
                    <a:pt x="20" y="3"/>
                    <a:pt x="20" y="2"/>
                    <a:pt x="20" y="2"/>
                  </a:cubicBezTo>
                  <a:cubicBezTo>
                    <a:pt x="20" y="1"/>
                    <a:pt x="20" y="1"/>
                    <a:pt x="20" y="0"/>
                  </a:cubicBezTo>
                  <a:cubicBezTo>
                    <a:pt x="20" y="0"/>
                    <a:pt x="19" y="0"/>
                    <a:pt x="19" y="0"/>
                  </a:cubicBezTo>
                  <a:cubicBezTo>
                    <a:pt x="18" y="0"/>
                    <a:pt x="18" y="0"/>
                    <a:pt x="17" y="0"/>
                  </a:cubicBezTo>
                  <a:cubicBezTo>
                    <a:pt x="17" y="1"/>
                    <a:pt x="17" y="1"/>
                    <a:pt x="17" y="2"/>
                  </a:cubicBezTo>
                  <a:cubicBezTo>
                    <a:pt x="17" y="2"/>
                    <a:pt x="16" y="2"/>
                    <a:pt x="16" y="2"/>
                  </a:cubicBezTo>
                  <a:cubicBezTo>
                    <a:pt x="16" y="2"/>
                    <a:pt x="16" y="3"/>
                    <a:pt x="16" y="4"/>
                  </a:cubicBezTo>
                  <a:cubicBezTo>
                    <a:pt x="15" y="4"/>
                    <a:pt x="15" y="4"/>
                    <a:pt x="14" y="4"/>
                  </a:cubicBezTo>
                  <a:cubicBezTo>
                    <a:pt x="14" y="3"/>
                    <a:pt x="14" y="2"/>
                    <a:pt x="14" y="2"/>
                  </a:cubicBezTo>
                  <a:cubicBezTo>
                    <a:pt x="14" y="2"/>
                    <a:pt x="13" y="2"/>
                    <a:pt x="12" y="2"/>
                  </a:cubicBezTo>
                  <a:cubicBezTo>
                    <a:pt x="12" y="2"/>
                    <a:pt x="11" y="2"/>
                    <a:pt x="11" y="2"/>
                  </a:cubicBezTo>
                  <a:cubicBezTo>
                    <a:pt x="11" y="2"/>
                    <a:pt x="11" y="3"/>
                    <a:pt x="11" y="4"/>
                  </a:cubicBezTo>
                  <a:cubicBezTo>
                    <a:pt x="11" y="4"/>
                    <a:pt x="11" y="5"/>
                    <a:pt x="11" y="5"/>
                  </a:cubicBezTo>
                  <a:cubicBezTo>
                    <a:pt x="10" y="5"/>
                    <a:pt x="10" y="5"/>
                    <a:pt x="9" y="5"/>
                  </a:cubicBezTo>
                  <a:cubicBezTo>
                    <a:pt x="9" y="5"/>
                    <a:pt x="8" y="5"/>
                    <a:pt x="8" y="5"/>
                  </a:cubicBezTo>
                  <a:cubicBezTo>
                    <a:pt x="8" y="5"/>
                    <a:pt x="8" y="4"/>
                    <a:pt x="8" y="4"/>
                  </a:cubicBezTo>
                  <a:cubicBezTo>
                    <a:pt x="8" y="3"/>
                    <a:pt x="8" y="2"/>
                    <a:pt x="8" y="2"/>
                  </a:cubicBezTo>
                  <a:cubicBezTo>
                    <a:pt x="8" y="1"/>
                    <a:pt x="8" y="1"/>
                    <a:pt x="8" y="0"/>
                  </a:cubicBezTo>
                  <a:cubicBezTo>
                    <a:pt x="7" y="0"/>
                    <a:pt x="7" y="0"/>
                    <a:pt x="6" y="0"/>
                  </a:cubicBezTo>
                  <a:cubicBezTo>
                    <a:pt x="6" y="0"/>
                    <a:pt x="5" y="0"/>
                    <a:pt x="5" y="0"/>
                  </a:cubicBezTo>
                  <a:cubicBezTo>
                    <a:pt x="5" y="1"/>
                    <a:pt x="5" y="1"/>
                    <a:pt x="5" y="2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3" y="2"/>
                    <a:pt x="3" y="3"/>
                    <a:pt x="3" y="4"/>
                  </a:cubicBezTo>
                  <a:cubicBezTo>
                    <a:pt x="3" y="4"/>
                    <a:pt x="3" y="5"/>
                    <a:pt x="3" y="5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3" y="7"/>
                    <a:pt x="2" y="7"/>
                    <a:pt x="1" y="7"/>
                  </a:cubicBezTo>
                  <a:cubicBezTo>
                    <a:pt x="1" y="7"/>
                    <a:pt x="1" y="8"/>
                    <a:pt x="1" y="8"/>
                  </a:cubicBezTo>
                  <a:cubicBezTo>
                    <a:pt x="1" y="8"/>
                    <a:pt x="0" y="8"/>
                    <a:pt x="0" y="8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10"/>
                    <a:pt x="1" y="10"/>
                    <a:pt x="1" y="10"/>
                  </a:cubicBezTo>
                  <a:cubicBezTo>
                    <a:pt x="2" y="10"/>
                    <a:pt x="3" y="10"/>
                    <a:pt x="3" y="10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73" name="Freeform 81" title=""/>
            <p:cNvSpPr/>
            <p:nvPr/>
          </p:nvSpPr>
          <p:spPr>
            <a:xfrm>
              <a:off x="4199" y="881"/>
              <a:ext cx="10" cy="7"/>
            </a:xfrm>
            <a:custGeom>
              <a:cxnLst>
                <a:cxn ang="0">
                  <a:pos x="22" y="37"/>
                </a:cxn>
                <a:cxn ang="0">
                  <a:pos x="37" y="37"/>
                </a:cxn>
                <a:cxn ang="0">
                  <a:pos x="47" y="37"/>
                </a:cxn>
                <a:cxn ang="0">
                  <a:pos x="47" y="28"/>
                </a:cxn>
                <a:cxn ang="0">
                  <a:pos x="47" y="12"/>
                </a:cxn>
                <a:cxn ang="0">
                  <a:pos x="47" y="0"/>
                </a:cxn>
                <a:cxn ang="0">
                  <a:pos x="37" y="0"/>
                </a:cxn>
                <a:cxn ang="0">
                  <a:pos x="22" y="0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8"/>
                </a:cxn>
                <a:cxn ang="0">
                  <a:pos x="0" y="37"/>
                </a:cxn>
                <a:cxn ang="0">
                  <a:pos x="13" y="37"/>
                </a:cxn>
                <a:cxn ang="0">
                  <a:pos x="22" y="37"/>
                </a:cxn>
              </a:cxnLst>
              <a:rect l="l" t="t" r="r" b="b"/>
              <a:pathLst>
                <a:path w="6" h="4">
                  <a:moveTo>
                    <a:pt x="3" y="4"/>
                  </a:moveTo>
                  <a:cubicBezTo>
                    <a:pt x="4" y="4"/>
                    <a:pt x="4" y="4"/>
                    <a:pt x="5" y="4"/>
                  </a:cubicBezTo>
                  <a:cubicBezTo>
                    <a:pt x="5" y="4"/>
                    <a:pt x="6" y="4"/>
                    <a:pt x="6" y="4"/>
                  </a:cubicBezTo>
                  <a:cubicBezTo>
                    <a:pt x="6" y="4"/>
                    <a:pt x="6" y="3"/>
                    <a:pt x="6" y="3"/>
                  </a:cubicBezTo>
                  <a:cubicBezTo>
                    <a:pt x="6" y="2"/>
                    <a:pt x="6" y="2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6" y="0"/>
                    <a:pt x="5" y="0"/>
                    <a:pt x="5" y="0"/>
                  </a:cubicBezTo>
                  <a:cubicBezTo>
                    <a:pt x="4" y="0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74" name="Freeform 82" title=""/>
            <p:cNvSpPr/>
            <p:nvPr/>
          </p:nvSpPr>
          <p:spPr>
            <a:xfrm>
              <a:off x="4152" y="888"/>
              <a:ext cx="6" cy="7"/>
            </a:xfrm>
            <a:custGeom>
              <a:cxnLst>
                <a:cxn ang="0">
                  <a:pos x="21" y="37"/>
                </a:cxn>
                <a:cxn ang="0">
                  <a:pos x="21" y="21"/>
                </a:cxn>
                <a:cxn ang="0">
                  <a:pos x="21" y="0"/>
                </a:cxn>
                <a:cxn ang="0">
                  <a:pos x="12" y="0"/>
                </a:cxn>
                <a:cxn ang="0">
                  <a:pos x="12" y="21"/>
                </a:cxn>
                <a:cxn ang="0">
                  <a:pos x="0" y="21"/>
                </a:cxn>
                <a:cxn ang="0">
                  <a:pos x="0" y="37"/>
                </a:cxn>
                <a:cxn ang="0">
                  <a:pos x="12" y="37"/>
                </a:cxn>
                <a:cxn ang="0">
                  <a:pos x="21" y="37"/>
                </a:cxn>
              </a:cxnLst>
              <a:rect l="l" t="t" r="r" b="b"/>
              <a:pathLst>
                <a:path w="4" h="4">
                  <a:moveTo>
                    <a:pt x="4" y="4"/>
                  </a:moveTo>
                  <a:cubicBezTo>
                    <a:pt x="4" y="3"/>
                    <a:pt x="4" y="3"/>
                    <a:pt x="4" y="2"/>
                  </a:cubicBezTo>
                  <a:cubicBezTo>
                    <a:pt x="4" y="2"/>
                    <a:pt x="4" y="1"/>
                    <a:pt x="4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1"/>
                    <a:pt x="2" y="2"/>
                    <a:pt x="2" y="2"/>
                  </a:cubicBezTo>
                  <a:cubicBezTo>
                    <a:pt x="2" y="2"/>
                    <a:pt x="1" y="2"/>
                    <a:pt x="0" y="2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3" y="4"/>
                    <a:pt x="3" y="4"/>
                    <a:pt x="4" y="4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75" name="Freeform 83" title=""/>
            <p:cNvSpPr/>
            <p:nvPr/>
          </p:nvSpPr>
          <p:spPr>
            <a:xfrm>
              <a:off x="3784" y="892"/>
              <a:ext cx="12" cy="8"/>
            </a:xfrm>
            <a:custGeom>
              <a:cxnLst>
                <a:cxn ang="0">
                  <a:pos x="0" y="13"/>
                </a:cxn>
                <a:cxn ang="0">
                  <a:pos x="0" y="21"/>
                </a:cxn>
                <a:cxn ang="0">
                  <a:pos x="0" y="34"/>
                </a:cxn>
                <a:cxn ang="0">
                  <a:pos x="15" y="34"/>
                </a:cxn>
                <a:cxn ang="0">
                  <a:pos x="26" y="34"/>
                </a:cxn>
                <a:cxn ang="0">
                  <a:pos x="45" y="34"/>
                </a:cxn>
                <a:cxn ang="0">
                  <a:pos x="62" y="34"/>
                </a:cxn>
                <a:cxn ang="0">
                  <a:pos x="62" y="21"/>
                </a:cxn>
                <a:cxn ang="0">
                  <a:pos x="62" y="13"/>
                </a:cxn>
                <a:cxn ang="0">
                  <a:pos x="45" y="13"/>
                </a:cxn>
                <a:cxn ang="0">
                  <a:pos x="45" y="0"/>
                </a:cxn>
                <a:cxn ang="0">
                  <a:pos x="26" y="0"/>
                </a:cxn>
                <a:cxn ang="0">
                  <a:pos x="15" y="0"/>
                </a:cxn>
                <a:cxn ang="0">
                  <a:pos x="15" y="13"/>
                </a:cxn>
                <a:cxn ang="0">
                  <a:pos x="0" y="13"/>
                </a:cxn>
              </a:cxnLst>
              <a:rect l="l" t="t" r="r" b="b"/>
              <a:pathLst>
                <a:path w="7" h="5">
                  <a:moveTo>
                    <a:pt x="0" y="2"/>
                  </a:move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1" y="5"/>
                    <a:pt x="1" y="5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4" y="5"/>
                    <a:pt x="4" y="5"/>
                    <a:pt x="5" y="5"/>
                  </a:cubicBezTo>
                  <a:cubicBezTo>
                    <a:pt x="5" y="5"/>
                    <a:pt x="6" y="5"/>
                    <a:pt x="7" y="5"/>
                  </a:cubicBezTo>
                  <a:cubicBezTo>
                    <a:pt x="7" y="4"/>
                    <a:pt x="7" y="4"/>
                    <a:pt x="7" y="3"/>
                  </a:cubicBezTo>
                  <a:cubicBezTo>
                    <a:pt x="7" y="3"/>
                    <a:pt x="7" y="2"/>
                    <a:pt x="7" y="2"/>
                  </a:cubicBezTo>
                  <a:cubicBezTo>
                    <a:pt x="6" y="2"/>
                    <a:pt x="5" y="2"/>
                    <a:pt x="5" y="2"/>
                  </a:cubicBezTo>
                  <a:cubicBezTo>
                    <a:pt x="5" y="1"/>
                    <a:pt x="5" y="1"/>
                    <a:pt x="5" y="0"/>
                  </a:cubicBezTo>
                  <a:cubicBezTo>
                    <a:pt x="4" y="0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1" y="2"/>
                    <a:pt x="1" y="2"/>
                    <a:pt x="0" y="2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76" name="Freeform 84" title=""/>
            <p:cNvSpPr/>
            <p:nvPr/>
          </p:nvSpPr>
          <p:spPr>
            <a:xfrm>
              <a:off x="4145" y="900"/>
              <a:ext cx="5" cy="6"/>
            </a:xfrm>
            <a:custGeom>
              <a:cxnLst>
                <a:cxn ang="0">
                  <a:pos x="0" y="48"/>
                </a:cxn>
                <a:cxn ang="0">
                  <a:pos x="8" y="48"/>
                </a:cxn>
                <a:cxn ang="0">
                  <a:pos x="22" y="48"/>
                </a:cxn>
                <a:cxn ang="0">
                  <a:pos x="22" y="32"/>
                </a:cxn>
                <a:cxn ang="0">
                  <a:pos x="22" y="0"/>
                </a:cxn>
                <a:cxn ang="0">
                  <a:pos x="8" y="0"/>
                </a:cxn>
                <a:cxn ang="0">
                  <a:pos x="8" y="32"/>
                </a:cxn>
                <a:cxn ang="0">
                  <a:pos x="0" y="32"/>
                </a:cxn>
                <a:cxn ang="0">
                  <a:pos x="0" y="48"/>
                </a:cxn>
              </a:cxnLst>
              <a:rect l="l" t="t" r="r" b="b"/>
              <a:pathLst>
                <a:path w="3" h="3">
                  <a:moveTo>
                    <a:pt x="0" y="3"/>
                  </a:moveTo>
                  <a:cubicBezTo>
                    <a:pt x="0" y="3"/>
                    <a:pt x="1" y="3"/>
                    <a:pt x="1" y="3"/>
                  </a:cubicBezTo>
                  <a:cubicBezTo>
                    <a:pt x="2" y="3"/>
                    <a:pt x="2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77" name="Freeform 85" title=""/>
            <p:cNvSpPr/>
            <p:nvPr/>
          </p:nvSpPr>
          <p:spPr>
            <a:xfrm>
              <a:off x="4308" y="904"/>
              <a:ext cx="7" cy="7"/>
            </a:xfrm>
            <a:custGeom>
              <a:cxnLst>
                <a:cxn ang="0">
                  <a:pos x="12" y="28"/>
                </a:cxn>
                <a:cxn ang="0">
                  <a:pos x="12" y="37"/>
                </a:cxn>
                <a:cxn ang="0">
                  <a:pos x="28" y="37"/>
                </a:cxn>
                <a:cxn ang="0">
                  <a:pos x="37" y="37"/>
                </a:cxn>
                <a:cxn ang="0">
                  <a:pos x="37" y="28"/>
                </a:cxn>
                <a:cxn ang="0">
                  <a:pos x="28" y="28"/>
                </a:cxn>
                <a:cxn ang="0">
                  <a:pos x="28" y="12"/>
                </a:cxn>
                <a:cxn ang="0">
                  <a:pos x="28" y="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2" y="12"/>
                </a:cxn>
                <a:cxn ang="0">
                  <a:pos x="12" y="28"/>
                </a:cxn>
              </a:cxnLst>
              <a:rect l="l" t="t" r="r" b="b"/>
              <a:pathLst>
                <a:path w="4" h="4">
                  <a:moveTo>
                    <a:pt x="1" y="3"/>
                  </a:moveTo>
                  <a:cubicBezTo>
                    <a:pt x="1" y="3"/>
                    <a:pt x="1" y="4"/>
                    <a:pt x="1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4"/>
                    <a:pt x="4" y="3"/>
                    <a:pt x="4" y="3"/>
                  </a:cubicBezTo>
                  <a:cubicBezTo>
                    <a:pt x="4" y="3"/>
                    <a:pt x="3" y="3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2"/>
                    <a:pt x="1" y="2"/>
                    <a:pt x="1" y="3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78" name="Freeform 86" title=""/>
            <p:cNvSpPr/>
            <p:nvPr/>
          </p:nvSpPr>
          <p:spPr>
            <a:xfrm>
              <a:off x="4098" y="888"/>
              <a:ext cx="47" cy="35"/>
            </a:xfrm>
            <a:custGeom>
              <a:cxnLst>
                <a:cxn ang="0">
                  <a:pos x="28" y="123"/>
                </a:cxn>
                <a:cxn ang="0">
                  <a:pos x="28" y="163"/>
                </a:cxn>
                <a:cxn ang="0">
                  <a:pos x="52" y="163"/>
                </a:cxn>
                <a:cxn ang="0">
                  <a:pos x="73" y="172"/>
                </a:cxn>
                <a:cxn ang="0">
                  <a:pos x="91" y="187"/>
                </a:cxn>
                <a:cxn ang="0">
                  <a:pos x="99" y="172"/>
                </a:cxn>
                <a:cxn ang="0">
                  <a:pos x="122" y="163"/>
                </a:cxn>
                <a:cxn ang="0">
                  <a:pos x="127" y="142"/>
                </a:cxn>
                <a:cxn ang="0">
                  <a:pos x="148" y="123"/>
                </a:cxn>
                <a:cxn ang="0">
                  <a:pos x="158" y="142"/>
                </a:cxn>
                <a:cxn ang="0">
                  <a:pos x="172" y="163"/>
                </a:cxn>
                <a:cxn ang="0">
                  <a:pos x="200" y="163"/>
                </a:cxn>
                <a:cxn ang="0">
                  <a:pos x="200" y="123"/>
                </a:cxn>
                <a:cxn ang="0">
                  <a:pos x="193" y="114"/>
                </a:cxn>
                <a:cxn ang="0">
                  <a:pos x="172" y="98"/>
                </a:cxn>
                <a:cxn ang="0">
                  <a:pos x="158" y="86"/>
                </a:cxn>
                <a:cxn ang="0">
                  <a:pos x="193" y="86"/>
                </a:cxn>
                <a:cxn ang="0">
                  <a:pos x="221" y="86"/>
                </a:cxn>
                <a:cxn ang="0">
                  <a:pos x="233" y="65"/>
                </a:cxn>
                <a:cxn ang="0">
                  <a:pos x="249" y="49"/>
                </a:cxn>
                <a:cxn ang="0">
                  <a:pos x="233" y="37"/>
                </a:cxn>
                <a:cxn ang="0">
                  <a:pos x="221" y="21"/>
                </a:cxn>
                <a:cxn ang="0">
                  <a:pos x="193" y="21"/>
                </a:cxn>
                <a:cxn ang="0">
                  <a:pos x="158" y="21"/>
                </a:cxn>
                <a:cxn ang="0">
                  <a:pos x="148" y="0"/>
                </a:cxn>
                <a:cxn ang="0">
                  <a:pos x="127" y="21"/>
                </a:cxn>
                <a:cxn ang="0">
                  <a:pos x="122" y="37"/>
                </a:cxn>
                <a:cxn ang="0">
                  <a:pos x="99" y="49"/>
                </a:cxn>
                <a:cxn ang="0">
                  <a:pos x="73" y="49"/>
                </a:cxn>
                <a:cxn ang="0">
                  <a:pos x="52" y="65"/>
                </a:cxn>
                <a:cxn ang="0">
                  <a:pos x="28" y="65"/>
                </a:cxn>
                <a:cxn ang="0">
                  <a:pos x="16" y="86"/>
                </a:cxn>
                <a:cxn ang="0">
                  <a:pos x="0" y="98"/>
                </a:cxn>
                <a:cxn ang="0">
                  <a:pos x="16" y="114"/>
                </a:cxn>
              </a:cxnLst>
              <a:rect l="l" t="t" r="r" b="b"/>
              <a:pathLst>
                <a:path w="27" h="20">
                  <a:moveTo>
                    <a:pt x="2" y="13"/>
                  </a:moveTo>
                  <a:cubicBezTo>
                    <a:pt x="2" y="13"/>
                    <a:pt x="3" y="13"/>
                    <a:pt x="3" y="13"/>
                  </a:cubicBezTo>
                  <a:cubicBezTo>
                    <a:pt x="3" y="14"/>
                    <a:pt x="3" y="14"/>
                    <a:pt x="3" y="15"/>
                  </a:cubicBezTo>
                  <a:cubicBezTo>
                    <a:pt x="3" y="16"/>
                    <a:pt x="3" y="16"/>
                    <a:pt x="3" y="17"/>
                  </a:cubicBezTo>
                  <a:cubicBezTo>
                    <a:pt x="4" y="17"/>
                    <a:pt x="4" y="17"/>
                    <a:pt x="5" y="17"/>
                  </a:cubicBezTo>
                  <a:cubicBezTo>
                    <a:pt x="5" y="17"/>
                    <a:pt x="6" y="17"/>
                    <a:pt x="6" y="17"/>
                  </a:cubicBezTo>
                  <a:cubicBezTo>
                    <a:pt x="6" y="17"/>
                    <a:pt x="6" y="18"/>
                    <a:pt x="6" y="18"/>
                  </a:cubicBezTo>
                  <a:cubicBezTo>
                    <a:pt x="7" y="18"/>
                    <a:pt x="7" y="18"/>
                    <a:pt x="8" y="18"/>
                  </a:cubicBezTo>
                  <a:cubicBezTo>
                    <a:pt x="8" y="19"/>
                    <a:pt x="8" y="19"/>
                    <a:pt x="8" y="20"/>
                  </a:cubicBezTo>
                  <a:cubicBezTo>
                    <a:pt x="9" y="20"/>
                    <a:pt x="9" y="20"/>
                    <a:pt x="10" y="20"/>
                  </a:cubicBezTo>
                  <a:cubicBezTo>
                    <a:pt x="10" y="20"/>
                    <a:pt x="11" y="20"/>
                    <a:pt x="11" y="20"/>
                  </a:cubicBezTo>
                  <a:cubicBezTo>
                    <a:pt x="11" y="19"/>
                    <a:pt x="11" y="19"/>
                    <a:pt x="11" y="18"/>
                  </a:cubicBezTo>
                  <a:cubicBezTo>
                    <a:pt x="11" y="18"/>
                    <a:pt x="11" y="17"/>
                    <a:pt x="11" y="17"/>
                  </a:cubicBezTo>
                  <a:cubicBezTo>
                    <a:pt x="12" y="17"/>
                    <a:pt x="12" y="17"/>
                    <a:pt x="13" y="17"/>
                  </a:cubicBezTo>
                  <a:cubicBezTo>
                    <a:pt x="13" y="16"/>
                    <a:pt x="13" y="16"/>
                    <a:pt x="13" y="15"/>
                  </a:cubicBezTo>
                  <a:cubicBezTo>
                    <a:pt x="13" y="15"/>
                    <a:pt x="14" y="15"/>
                    <a:pt x="14" y="15"/>
                  </a:cubicBezTo>
                  <a:cubicBezTo>
                    <a:pt x="14" y="14"/>
                    <a:pt x="14" y="14"/>
                    <a:pt x="14" y="13"/>
                  </a:cubicBezTo>
                  <a:cubicBezTo>
                    <a:pt x="15" y="13"/>
                    <a:pt x="15" y="13"/>
                    <a:pt x="16" y="13"/>
                  </a:cubicBezTo>
                  <a:cubicBezTo>
                    <a:pt x="16" y="13"/>
                    <a:pt x="17" y="13"/>
                    <a:pt x="17" y="13"/>
                  </a:cubicBezTo>
                  <a:cubicBezTo>
                    <a:pt x="17" y="14"/>
                    <a:pt x="17" y="14"/>
                    <a:pt x="17" y="15"/>
                  </a:cubicBezTo>
                  <a:cubicBezTo>
                    <a:pt x="17" y="16"/>
                    <a:pt x="17" y="16"/>
                    <a:pt x="17" y="17"/>
                  </a:cubicBezTo>
                  <a:cubicBezTo>
                    <a:pt x="18" y="17"/>
                    <a:pt x="18" y="17"/>
                    <a:pt x="19" y="17"/>
                  </a:cubicBezTo>
                  <a:cubicBezTo>
                    <a:pt x="20" y="17"/>
                    <a:pt x="20" y="17"/>
                    <a:pt x="21" y="17"/>
                  </a:cubicBezTo>
                  <a:cubicBezTo>
                    <a:pt x="21" y="17"/>
                    <a:pt x="22" y="17"/>
                    <a:pt x="22" y="17"/>
                  </a:cubicBezTo>
                  <a:cubicBezTo>
                    <a:pt x="22" y="16"/>
                    <a:pt x="22" y="16"/>
                    <a:pt x="22" y="15"/>
                  </a:cubicBezTo>
                  <a:cubicBezTo>
                    <a:pt x="22" y="14"/>
                    <a:pt x="22" y="14"/>
                    <a:pt x="22" y="13"/>
                  </a:cubicBezTo>
                  <a:cubicBezTo>
                    <a:pt x="22" y="13"/>
                    <a:pt x="21" y="13"/>
                    <a:pt x="21" y="13"/>
                  </a:cubicBezTo>
                  <a:cubicBezTo>
                    <a:pt x="21" y="13"/>
                    <a:pt x="21" y="12"/>
                    <a:pt x="21" y="12"/>
                  </a:cubicBezTo>
                  <a:cubicBezTo>
                    <a:pt x="20" y="12"/>
                    <a:pt x="20" y="12"/>
                    <a:pt x="19" y="12"/>
                  </a:cubicBezTo>
                  <a:cubicBezTo>
                    <a:pt x="19" y="11"/>
                    <a:pt x="19" y="11"/>
                    <a:pt x="19" y="10"/>
                  </a:cubicBezTo>
                  <a:cubicBezTo>
                    <a:pt x="18" y="10"/>
                    <a:pt x="18" y="10"/>
                    <a:pt x="17" y="10"/>
                  </a:cubicBezTo>
                  <a:cubicBezTo>
                    <a:pt x="17" y="10"/>
                    <a:pt x="17" y="9"/>
                    <a:pt x="17" y="9"/>
                  </a:cubicBezTo>
                  <a:cubicBezTo>
                    <a:pt x="18" y="9"/>
                    <a:pt x="18" y="9"/>
                    <a:pt x="19" y="9"/>
                  </a:cubicBezTo>
                  <a:cubicBezTo>
                    <a:pt x="20" y="9"/>
                    <a:pt x="20" y="9"/>
                    <a:pt x="21" y="9"/>
                  </a:cubicBezTo>
                  <a:cubicBezTo>
                    <a:pt x="21" y="9"/>
                    <a:pt x="22" y="9"/>
                    <a:pt x="22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4" y="9"/>
                    <a:pt x="25" y="9"/>
                    <a:pt x="25" y="9"/>
                  </a:cubicBezTo>
                  <a:cubicBezTo>
                    <a:pt x="25" y="8"/>
                    <a:pt x="25" y="8"/>
                    <a:pt x="25" y="7"/>
                  </a:cubicBezTo>
                  <a:cubicBezTo>
                    <a:pt x="26" y="7"/>
                    <a:pt x="26" y="7"/>
                    <a:pt x="27" y="7"/>
                  </a:cubicBezTo>
                  <a:cubicBezTo>
                    <a:pt x="27" y="6"/>
                    <a:pt x="27" y="6"/>
                    <a:pt x="27" y="5"/>
                  </a:cubicBezTo>
                  <a:cubicBezTo>
                    <a:pt x="27" y="5"/>
                    <a:pt x="27" y="4"/>
                    <a:pt x="27" y="4"/>
                  </a:cubicBezTo>
                  <a:cubicBezTo>
                    <a:pt x="26" y="4"/>
                    <a:pt x="26" y="4"/>
                    <a:pt x="25" y="4"/>
                  </a:cubicBezTo>
                  <a:cubicBezTo>
                    <a:pt x="25" y="3"/>
                    <a:pt x="25" y="3"/>
                    <a:pt x="25" y="2"/>
                  </a:cubicBezTo>
                  <a:cubicBezTo>
                    <a:pt x="25" y="2"/>
                    <a:pt x="24" y="2"/>
                    <a:pt x="24" y="2"/>
                  </a:cubicBezTo>
                  <a:cubicBezTo>
                    <a:pt x="23" y="2"/>
                    <a:pt x="23" y="2"/>
                    <a:pt x="22" y="2"/>
                  </a:cubicBezTo>
                  <a:cubicBezTo>
                    <a:pt x="22" y="2"/>
                    <a:pt x="21" y="2"/>
                    <a:pt x="21" y="2"/>
                  </a:cubicBezTo>
                  <a:cubicBezTo>
                    <a:pt x="20" y="2"/>
                    <a:pt x="20" y="2"/>
                    <a:pt x="19" y="2"/>
                  </a:cubicBezTo>
                  <a:cubicBezTo>
                    <a:pt x="18" y="2"/>
                    <a:pt x="18" y="2"/>
                    <a:pt x="17" y="2"/>
                  </a:cubicBezTo>
                  <a:cubicBezTo>
                    <a:pt x="17" y="2"/>
                    <a:pt x="16" y="2"/>
                    <a:pt x="16" y="2"/>
                  </a:cubicBezTo>
                  <a:cubicBezTo>
                    <a:pt x="16" y="2"/>
                    <a:pt x="16" y="1"/>
                    <a:pt x="16" y="0"/>
                  </a:cubicBezTo>
                  <a:cubicBezTo>
                    <a:pt x="15" y="0"/>
                    <a:pt x="15" y="0"/>
                    <a:pt x="14" y="0"/>
                  </a:cubicBezTo>
                  <a:cubicBezTo>
                    <a:pt x="14" y="1"/>
                    <a:pt x="14" y="2"/>
                    <a:pt x="14" y="2"/>
                  </a:cubicBezTo>
                  <a:cubicBezTo>
                    <a:pt x="14" y="2"/>
                    <a:pt x="13" y="2"/>
                    <a:pt x="13" y="2"/>
                  </a:cubicBezTo>
                  <a:cubicBezTo>
                    <a:pt x="13" y="3"/>
                    <a:pt x="13" y="3"/>
                    <a:pt x="13" y="4"/>
                  </a:cubicBezTo>
                  <a:cubicBezTo>
                    <a:pt x="12" y="4"/>
                    <a:pt x="12" y="4"/>
                    <a:pt x="11" y="4"/>
                  </a:cubicBezTo>
                  <a:cubicBezTo>
                    <a:pt x="11" y="4"/>
                    <a:pt x="11" y="5"/>
                    <a:pt x="11" y="5"/>
                  </a:cubicBezTo>
                  <a:cubicBezTo>
                    <a:pt x="11" y="5"/>
                    <a:pt x="10" y="5"/>
                    <a:pt x="10" y="5"/>
                  </a:cubicBezTo>
                  <a:cubicBezTo>
                    <a:pt x="9" y="5"/>
                    <a:pt x="9" y="5"/>
                    <a:pt x="8" y="5"/>
                  </a:cubicBezTo>
                  <a:cubicBezTo>
                    <a:pt x="8" y="6"/>
                    <a:pt x="8" y="6"/>
                    <a:pt x="8" y="7"/>
                  </a:cubicBezTo>
                  <a:cubicBezTo>
                    <a:pt x="7" y="7"/>
                    <a:pt x="7" y="7"/>
                    <a:pt x="6" y="7"/>
                  </a:cubicBezTo>
                  <a:cubicBezTo>
                    <a:pt x="6" y="7"/>
                    <a:pt x="5" y="7"/>
                    <a:pt x="5" y="7"/>
                  </a:cubicBezTo>
                  <a:cubicBezTo>
                    <a:pt x="4" y="7"/>
                    <a:pt x="4" y="7"/>
                    <a:pt x="3" y="7"/>
                  </a:cubicBezTo>
                  <a:cubicBezTo>
                    <a:pt x="3" y="7"/>
                    <a:pt x="2" y="7"/>
                    <a:pt x="2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1" y="9"/>
                    <a:pt x="1" y="9"/>
                    <a:pt x="0" y="9"/>
                  </a:cubicBezTo>
                  <a:cubicBezTo>
                    <a:pt x="0" y="9"/>
                    <a:pt x="0" y="10"/>
                    <a:pt x="0" y="10"/>
                  </a:cubicBezTo>
                  <a:cubicBezTo>
                    <a:pt x="0" y="11"/>
                    <a:pt x="0" y="11"/>
                    <a:pt x="0" y="12"/>
                  </a:cubicBezTo>
                  <a:cubicBezTo>
                    <a:pt x="1" y="12"/>
                    <a:pt x="1" y="12"/>
                    <a:pt x="2" y="12"/>
                  </a:cubicBezTo>
                  <a:cubicBezTo>
                    <a:pt x="2" y="12"/>
                    <a:pt x="2" y="13"/>
                    <a:pt x="2" y="13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79" name="Freeform 87" title=""/>
            <p:cNvSpPr/>
            <p:nvPr/>
          </p:nvSpPr>
          <p:spPr>
            <a:xfrm>
              <a:off x="3760" y="900"/>
              <a:ext cx="22" cy="23"/>
            </a:xfrm>
            <a:custGeom>
              <a:cxnLst>
                <a:cxn ang="0">
                  <a:pos x="0" y="60"/>
                </a:cxn>
                <a:cxn ang="0">
                  <a:pos x="8" y="60"/>
                </a:cxn>
                <a:cxn ang="0">
                  <a:pos x="8" y="60"/>
                </a:cxn>
                <a:cxn ang="0">
                  <a:pos x="14" y="60"/>
                </a:cxn>
                <a:cxn ang="0">
                  <a:pos x="14" y="78"/>
                </a:cxn>
                <a:cxn ang="0">
                  <a:pos x="24" y="78"/>
                </a:cxn>
                <a:cxn ang="0">
                  <a:pos x="24" y="101"/>
                </a:cxn>
                <a:cxn ang="0">
                  <a:pos x="24" y="106"/>
                </a:cxn>
                <a:cxn ang="0">
                  <a:pos x="24" y="129"/>
                </a:cxn>
                <a:cxn ang="0">
                  <a:pos x="41" y="129"/>
                </a:cxn>
                <a:cxn ang="0">
                  <a:pos x="58" y="129"/>
                </a:cxn>
                <a:cxn ang="0">
                  <a:pos x="58" y="106"/>
                </a:cxn>
                <a:cxn ang="0">
                  <a:pos x="69" y="106"/>
                </a:cxn>
                <a:cxn ang="0">
                  <a:pos x="83" y="106"/>
                </a:cxn>
                <a:cxn ang="0">
                  <a:pos x="83" y="101"/>
                </a:cxn>
                <a:cxn ang="0">
                  <a:pos x="83" y="78"/>
                </a:cxn>
                <a:cxn ang="0">
                  <a:pos x="83" y="60"/>
                </a:cxn>
                <a:cxn ang="0">
                  <a:pos x="83" y="50"/>
                </a:cxn>
                <a:cxn ang="0">
                  <a:pos x="91" y="50"/>
                </a:cxn>
                <a:cxn ang="0">
                  <a:pos x="91" y="28"/>
                </a:cxn>
                <a:cxn ang="0">
                  <a:pos x="107" y="28"/>
                </a:cxn>
                <a:cxn ang="0">
                  <a:pos x="107" y="21"/>
                </a:cxn>
                <a:cxn ang="0">
                  <a:pos x="91" y="21"/>
                </a:cxn>
                <a:cxn ang="0">
                  <a:pos x="91" y="0"/>
                </a:cxn>
                <a:cxn ang="0">
                  <a:pos x="83" y="0"/>
                </a:cxn>
                <a:cxn ang="0">
                  <a:pos x="69" y="0"/>
                </a:cxn>
                <a:cxn ang="0">
                  <a:pos x="58" y="0"/>
                </a:cxn>
                <a:cxn ang="0">
                  <a:pos x="41" y="0"/>
                </a:cxn>
                <a:cxn ang="0">
                  <a:pos x="41" y="21"/>
                </a:cxn>
                <a:cxn ang="0">
                  <a:pos x="41" y="28"/>
                </a:cxn>
                <a:cxn ang="0">
                  <a:pos x="24" y="28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0" y="50"/>
                </a:cxn>
                <a:cxn ang="0">
                  <a:pos x="0" y="50"/>
                </a:cxn>
                <a:cxn ang="0">
                  <a:pos x="0" y="60"/>
                </a:cxn>
              </a:cxnLst>
              <a:rect l="l" t="t" r="r" b="b"/>
              <a:pathLst>
                <a:path w="13" h="13">
                  <a:moveTo>
                    <a:pt x="0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3" y="9"/>
                    <a:pt x="3" y="9"/>
                    <a:pt x="3" y="10"/>
                  </a:cubicBezTo>
                  <a:cubicBezTo>
                    <a:pt x="3" y="10"/>
                    <a:pt x="3" y="11"/>
                    <a:pt x="3" y="11"/>
                  </a:cubicBezTo>
                  <a:cubicBezTo>
                    <a:pt x="3" y="12"/>
                    <a:pt x="3" y="12"/>
                    <a:pt x="3" y="13"/>
                  </a:cubicBezTo>
                  <a:cubicBezTo>
                    <a:pt x="4" y="13"/>
                    <a:pt x="4" y="13"/>
                    <a:pt x="5" y="13"/>
                  </a:cubicBezTo>
                  <a:cubicBezTo>
                    <a:pt x="5" y="13"/>
                    <a:pt x="6" y="13"/>
                    <a:pt x="7" y="13"/>
                  </a:cubicBezTo>
                  <a:cubicBezTo>
                    <a:pt x="7" y="12"/>
                    <a:pt x="7" y="12"/>
                    <a:pt x="7" y="11"/>
                  </a:cubicBezTo>
                  <a:cubicBezTo>
                    <a:pt x="7" y="11"/>
                    <a:pt x="8" y="11"/>
                    <a:pt x="8" y="11"/>
                  </a:cubicBezTo>
                  <a:cubicBezTo>
                    <a:pt x="9" y="11"/>
                    <a:pt x="9" y="11"/>
                    <a:pt x="10" y="11"/>
                  </a:cubicBezTo>
                  <a:cubicBezTo>
                    <a:pt x="10" y="11"/>
                    <a:pt x="10" y="10"/>
                    <a:pt x="10" y="10"/>
                  </a:cubicBezTo>
                  <a:cubicBezTo>
                    <a:pt x="10" y="9"/>
                    <a:pt x="10" y="9"/>
                    <a:pt x="10" y="8"/>
                  </a:cubicBezTo>
                  <a:cubicBezTo>
                    <a:pt x="10" y="7"/>
                    <a:pt x="10" y="7"/>
                    <a:pt x="10" y="6"/>
                  </a:cubicBezTo>
                  <a:cubicBezTo>
                    <a:pt x="10" y="6"/>
                    <a:pt x="10" y="5"/>
                    <a:pt x="10" y="5"/>
                  </a:cubicBezTo>
                  <a:cubicBezTo>
                    <a:pt x="10" y="5"/>
                    <a:pt x="11" y="5"/>
                    <a:pt x="11" y="5"/>
                  </a:cubicBezTo>
                  <a:cubicBezTo>
                    <a:pt x="11" y="4"/>
                    <a:pt x="11" y="4"/>
                    <a:pt x="11" y="3"/>
                  </a:cubicBezTo>
                  <a:cubicBezTo>
                    <a:pt x="12" y="3"/>
                    <a:pt x="12" y="3"/>
                    <a:pt x="13" y="3"/>
                  </a:cubicBezTo>
                  <a:cubicBezTo>
                    <a:pt x="13" y="3"/>
                    <a:pt x="13" y="2"/>
                    <a:pt x="13" y="2"/>
                  </a:cubicBezTo>
                  <a:cubicBezTo>
                    <a:pt x="12" y="2"/>
                    <a:pt x="12" y="2"/>
                    <a:pt x="11" y="2"/>
                  </a:cubicBezTo>
                  <a:cubicBezTo>
                    <a:pt x="11" y="1"/>
                    <a:pt x="11" y="1"/>
                    <a:pt x="11" y="0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9" y="0"/>
                    <a:pt x="9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ubicBezTo>
                    <a:pt x="6" y="0"/>
                    <a:pt x="5" y="0"/>
                    <a:pt x="5" y="0"/>
                  </a:cubicBezTo>
                  <a:cubicBezTo>
                    <a:pt x="5" y="1"/>
                    <a:pt x="5" y="1"/>
                    <a:pt x="5" y="2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4" y="3"/>
                    <a:pt x="4" y="3"/>
                    <a:pt x="3" y="3"/>
                  </a:cubicBezTo>
                  <a:cubicBezTo>
                    <a:pt x="3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4"/>
                    <a:pt x="1" y="4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80" name="Freeform 88" title=""/>
            <p:cNvSpPr/>
            <p:nvPr/>
          </p:nvSpPr>
          <p:spPr>
            <a:xfrm>
              <a:off x="4296" y="918"/>
              <a:ext cx="3" cy="5"/>
            </a:xfrm>
            <a:custGeom>
              <a:cxnLst>
                <a:cxn ang="0">
                  <a:pos x="12" y="8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22"/>
                </a:cxn>
                <a:cxn ang="0">
                  <a:pos x="12" y="22"/>
                </a:cxn>
                <a:cxn ang="0">
                  <a:pos x="12" y="8"/>
                </a:cxn>
              </a:cxnLst>
              <a:rect l="l" t="t" r="r" b="b"/>
              <a:pathLst>
                <a:path w="2" h="3">
                  <a:moveTo>
                    <a:pt x="2" y="1"/>
                  </a:move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2"/>
                    <a:pt x="2" y="2"/>
                    <a:pt x="2" y="1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81" name="Freeform 89" title=""/>
            <p:cNvSpPr>
              <a:spLocks noEditPoints="1"/>
            </p:cNvSpPr>
            <p:nvPr/>
          </p:nvSpPr>
          <p:spPr>
            <a:xfrm>
              <a:off x="3864" y="864"/>
              <a:ext cx="174" cy="170"/>
            </a:xfrm>
            <a:custGeom>
              <a:cxnLst>
                <a:cxn ang="0">
                  <a:pos x="127" y="49"/>
                </a:cxn>
                <a:cxn ang="0">
                  <a:pos x="85" y="87"/>
                </a:cxn>
                <a:cxn ang="0">
                  <a:pos x="28" y="120"/>
                </a:cxn>
                <a:cxn ang="0">
                  <a:pos x="9" y="163"/>
                </a:cxn>
                <a:cxn ang="0">
                  <a:pos x="37" y="220"/>
                </a:cxn>
                <a:cxn ang="0">
                  <a:pos x="99" y="246"/>
                </a:cxn>
                <a:cxn ang="0">
                  <a:pos x="157" y="283"/>
                </a:cxn>
                <a:cxn ang="0">
                  <a:pos x="184" y="335"/>
                </a:cxn>
                <a:cxn ang="0">
                  <a:pos x="200" y="406"/>
                </a:cxn>
                <a:cxn ang="0">
                  <a:pos x="200" y="470"/>
                </a:cxn>
                <a:cxn ang="0">
                  <a:pos x="164" y="527"/>
                </a:cxn>
                <a:cxn ang="0">
                  <a:pos x="233" y="541"/>
                </a:cxn>
                <a:cxn ang="0">
                  <a:pos x="184" y="590"/>
                </a:cxn>
                <a:cxn ang="0">
                  <a:pos x="164" y="663"/>
                </a:cxn>
                <a:cxn ang="0">
                  <a:pos x="184" y="737"/>
                </a:cxn>
                <a:cxn ang="0">
                  <a:pos x="200" y="803"/>
                </a:cxn>
                <a:cxn ang="0">
                  <a:pos x="237" y="852"/>
                </a:cxn>
                <a:cxn ang="0">
                  <a:pos x="285" y="888"/>
                </a:cxn>
                <a:cxn ang="0">
                  <a:pos x="332" y="852"/>
                </a:cxn>
                <a:cxn ang="0">
                  <a:pos x="357" y="788"/>
                </a:cxn>
                <a:cxn ang="0">
                  <a:pos x="397" y="741"/>
                </a:cxn>
                <a:cxn ang="0">
                  <a:pos x="442" y="697"/>
                </a:cxn>
                <a:cxn ang="0">
                  <a:pos x="512" y="689"/>
                </a:cxn>
                <a:cxn ang="0">
                  <a:pos x="541" y="626"/>
                </a:cxn>
                <a:cxn ang="0">
                  <a:pos x="633" y="626"/>
                </a:cxn>
                <a:cxn ang="0">
                  <a:pos x="691" y="595"/>
                </a:cxn>
                <a:cxn ang="0">
                  <a:pos x="720" y="553"/>
                </a:cxn>
                <a:cxn ang="0">
                  <a:pos x="760" y="496"/>
                </a:cxn>
                <a:cxn ang="0">
                  <a:pos x="769" y="427"/>
                </a:cxn>
                <a:cxn ang="0">
                  <a:pos x="790" y="406"/>
                </a:cxn>
                <a:cxn ang="0">
                  <a:pos x="790" y="356"/>
                </a:cxn>
                <a:cxn ang="0">
                  <a:pos x="769" y="307"/>
                </a:cxn>
                <a:cxn ang="0">
                  <a:pos x="818" y="324"/>
                </a:cxn>
                <a:cxn ang="0">
                  <a:pos x="797" y="246"/>
                </a:cxn>
                <a:cxn ang="0">
                  <a:pos x="818" y="208"/>
                </a:cxn>
                <a:cxn ang="0">
                  <a:pos x="863" y="163"/>
                </a:cxn>
                <a:cxn ang="0">
                  <a:pos x="917" y="127"/>
                </a:cxn>
                <a:cxn ang="0">
                  <a:pos x="863" y="99"/>
                </a:cxn>
                <a:cxn ang="0">
                  <a:pos x="818" y="87"/>
                </a:cxn>
                <a:cxn ang="0">
                  <a:pos x="769" y="73"/>
                </a:cxn>
                <a:cxn ang="0">
                  <a:pos x="720" y="28"/>
                </a:cxn>
                <a:cxn ang="0">
                  <a:pos x="670" y="0"/>
                </a:cxn>
                <a:cxn ang="0">
                  <a:pos x="585" y="0"/>
                </a:cxn>
                <a:cxn ang="0">
                  <a:pos x="512" y="16"/>
                </a:cxn>
                <a:cxn ang="0">
                  <a:pos x="442" y="0"/>
                </a:cxn>
                <a:cxn ang="0">
                  <a:pos x="458" y="49"/>
                </a:cxn>
                <a:cxn ang="0">
                  <a:pos x="412" y="28"/>
                </a:cxn>
                <a:cxn ang="0">
                  <a:pos x="336" y="16"/>
                </a:cxn>
                <a:cxn ang="0">
                  <a:pos x="285" y="16"/>
                </a:cxn>
                <a:cxn ang="0">
                  <a:pos x="200" y="16"/>
                </a:cxn>
                <a:cxn ang="0">
                  <a:pos x="720" y="87"/>
                </a:cxn>
                <a:cxn ang="0">
                  <a:pos x="696" y="434"/>
                </a:cxn>
                <a:cxn ang="0">
                  <a:pos x="696" y="470"/>
                </a:cxn>
                <a:cxn ang="0">
                  <a:pos x="670" y="541"/>
                </a:cxn>
                <a:cxn ang="0">
                  <a:pos x="659" y="87"/>
                </a:cxn>
                <a:cxn ang="0">
                  <a:pos x="233" y="470"/>
                </a:cxn>
              </a:cxnLst>
              <a:rect l="l" t="t" r="r" b="b"/>
              <a:pathLst>
                <a:path w="100" h="98">
                  <a:moveTo>
                    <a:pt x="20" y="3"/>
                  </a:moveTo>
                  <a:cubicBezTo>
                    <a:pt x="19" y="3"/>
                    <a:pt x="19" y="3"/>
                    <a:pt x="18" y="3"/>
                  </a:cubicBezTo>
                  <a:cubicBezTo>
                    <a:pt x="18" y="4"/>
                    <a:pt x="18" y="4"/>
                    <a:pt x="18" y="5"/>
                  </a:cubicBezTo>
                  <a:cubicBezTo>
                    <a:pt x="18" y="5"/>
                    <a:pt x="17" y="5"/>
                    <a:pt x="17" y="5"/>
                  </a:cubicBezTo>
                  <a:cubicBezTo>
                    <a:pt x="16" y="5"/>
                    <a:pt x="16" y="5"/>
                    <a:pt x="15" y="5"/>
                  </a:cubicBezTo>
                  <a:cubicBezTo>
                    <a:pt x="15" y="5"/>
                    <a:pt x="14" y="5"/>
                    <a:pt x="14" y="5"/>
                  </a:cubicBezTo>
                  <a:cubicBezTo>
                    <a:pt x="14" y="5"/>
                    <a:pt x="14" y="6"/>
                    <a:pt x="14" y="7"/>
                  </a:cubicBezTo>
                  <a:cubicBezTo>
                    <a:pt x="13" y="7"/>
                    <a:pt x="13" y="7"/>
                    <a:pt x="12" y="7"/>
                  </a:cubicBezTo>
                  <a:cubicBezTo>
                    <a:pt x="12" y="7"/>
                    <a:pt x="11" y="7"/>
                    <a:pt x="11" y="7"/>
                  </a:cubicBezTo>
                  <a:cubicBezTo>
                    <a:pt x="11" y="7"/>
                    <a:pt x="11" y="8"/>
                    <a:pt x="11" y="8"/>
                  </a:cubicBezTo>
                  <a:cubicBezTo>
                    <a:pt x="11" y="9"/>
                    <a:pt x="11" y="9"/>
                    <a:pt x="11" y="10"/>
                  </a:cubicBezTo>
                  <a:cubicBezTo>
                    <a:pt x="10" y="10"/>
                    <a:pt x="10" y="10"/>
                    <a:pt x="9" y="10"/>
                  </a:cubicBezTo>
                  <a:cubicBezTo>
                    <a:pt x="9" y="10"/>
                    <a:pt x="9" y="11"/>
                    <a:pt x="9" y="11"/>
                  </a:cubicBezTo>
                  <a:cubicBezTo>
                    <a:pt x="9" y="11"/>
                    <a:pt x="8" y="11"/>
                    <a:pt x="8" y="11"/>
                  </a:cubicBezTo>
                  <a:cubicBezTo>
                    <a:pt x="7" y="11"/>
                    <a:pt x="6" y="11"/>
                    <a:pt x="6" y="11"/>
                  </a:cubicBezTo>
                  <a:cubicBezTo>
                    <a:pt x="5" y="11"/>
                    <a:pt x="5" y="11"/>
                    <a:pt x="4" y="11"/>
                  </a:cubicBezTo>
                  <a:cubicBezTo>
                    <a:pt x="4" y="11"/>
                    <a:pt x="3" y="11"/>
                    <a:pt x="3" y="11"/>
                  </a:cubicBezTo>
                  <a:cubicBezTo>
                    <a:pt x="3" y="12"/>
                    <a:pt x="3" y="12"/>
                    <a:pt x="3" y="13"/>
                  </a:cubicBezTo>
                  <a:cubicBezTo>
                    <a:pt x="2" y="13"/>
                    <a:pt x="2" y="13"/>
                    <a:pt x="1" y="13"/>
                  </a:cubicBezTo>
                  <a:cubicBezTo>
                    <a:pt x="1" y="13"/>
                    <a:pt x="1" y="14"/>
                    <a:pt x="1" y="14"/>
                  </a:cubicBezTo>
                  <a:cubicBezTo>
                    <a:pt x="1" y="14"/>
                    <a:pt x="0" y="14"/>
                    <a:pt x="0" y="14"/>
                  </a:cubicBezTo>
                  <a:cubicBezTo>
                    <a:pt x="0" y="15"/>
                    <a:pt x="0" y="16"/>
                    <a:pt x="0" y="16"/>
                  </a:cubicBezTo>
                  <a:cubicBezTo>
                    <a:pt x="0" y="17"/>
                    <a:pt x="0" y="17"/>
                    <a:pt x="0" y="18"/>
                  </a:cubicBezTo>
                  <a:cubicBezTo>
                    <a:pt x="0" y="18"/>
                    <a:pt x="1" y="18"/>
                    <a:pt x="1" y="18"/>
                  </a:cubicBezTo>
                  <a:cubicBezTo>
                    <a:pt x="1" y="18"/>
                    <a:pt x="1" y="19"/>
                    <a:pt x="1" y="19"/>
                  </a:cubicBezTo>
                  <a:cubicBezTo>
                    <a:pt x="1" y="20"/>
                    <a:pt x="1" y="20"/>
                    <a:pt x="1" y="21"/>
                  </a:cubicBezTo>
                  <a:cubicBezTo>
                    <a:pt x="2" y="21"/>
                    <a:pt x="2" y="21"/>
                    <a:pt x="3" y="21"/>
                  </a:cubicBezTo>
                  <a:cubicBezTo>
                    <a:pt x="3" y="22"/>
                    <a:pt x="3" y="22"/>
                    <a:pt x="3" y="23"/>
                  </a:cubicBezTo>
                  <a:cubicBezTo>
                    <a:pt x="3" y="23"/>
                    <a:pt x="3" y="24"/>
                    <a:pt x="3" y="24"/>
                  </a:cubicBezTo>
                  <a:cubicBezTo>
                    <a:pt x="3" y="24"/>
                    <a:pt x="4" y="24"/>
                    <a:pt x="4" y="24"/>
                  </a:cubicBezTo>
                  <a:cubicBezTo>
                    <a:pt x="4" y="25"/>
                    <a:pt x="4" y="25"/>
                    <a:pt x="4" y="26"/>
                  </a:cubicBezTo>
                  <a:cubicBezTo>
                    <a:pt x="4" y="26"/>
                    <a:pt x="4" y="27"/>
                    <a:pt x="4" y="27"/>
                  </a:cubicBezTo>
                  <a:cubicBezTo>
                    <a:pt x="5" y="27"/>
                    <a:pt x="5" y="27"/>
                    <a:pt x="6" y="27"/>
                  </a:cubicBezTo>
                  <a:cubicBezTo>
                    <a:pt x="6" y="27"/>
                    <a:pt x="7" y="27"/>
                    <a:pt x="8" y="27"/>
                  </a:cubicBezTo>
                  <a:cubicBezTo>
                    <a:pt x="8" y="27"/>
                    <a:pt x="9" y="27"/>
                    <a:pt x="9" y="27"/>
                  </a:cubicBezTo>
                  <a:cubicBezTo>
                    <a:pt x="10" y="27"/>
                    <a:pt x="10" y="27"/>
                    <a:pt x="11" y="27"/>
                  </a:cubicBezTo>
                  <a:cubicBezTo>
                    <a:pt x="11" y="27"/>
                    <a:pt x="12" y="27"/>
                    <a:pt x="12" y="27"/>
                  </a:cubicBezTo>
                  <a:cubicBezTo>
                    <a:pt x="13" y="27"/>
                    <a:pt x="13" y="27"/>
                    <a:pt x="14" y="27"/>
                  </a:cubicBezTo>
                  <a:cubicBezTo>
                    <a:pt x="14" y="27"/>
                    <a:pt x="15" y="27"/>
                    <a:pt x="15" y="27"/>
                  </a:cubicBezTo>
                  <a:cubicBezTo>
                    <a:pt x="15" y="28"/>
                    <a:pt x="15" y="28"/>
                    <a:pt x="15" y="29"/>
                  </a:cubicBezTo>
                  <a:cubicBezTo>
                    <a:pt x="16" y="29"/>
                    <a:pt x="16" y="29"/>
                    <a:pt x="17" y="29"/>
                  </a:cubicBezTo>
                  <a:cubicBezTo>
                    <a:pt x="17" y="30"/>
                    <a:pt x="17" y="30"/>
                    <a:pt x="17" y="31"/>
                  </a:cubicBezTo>
                  <a:cubicBezTo>
                    <a:pt x="17" y="31"/>
                    <a:pt x="18" y="31"/>
                    <a:pt x="18" y="31"/>
                  </a:cubicBezTo>
                  <a:cubicBezTo>
                    <a:pt x="18" y="31"/>
                    <a:pt x="18" y="32"/>
                    <a:pt x="18" y="32"/>
                  </a:cubicBezTo>
                  <a:cubicBezTo>
                    <a:pt x="18" y="33"/>
                    <a:pt x="18" y="33"/>
                    <a:pt x="18" y="34"/>
                  </a:cubicBezTo>
                  <a:cubicBezTo>
                    <a:pt x="18" y="34"/>
                    <a:pt x="18" y="35"/>
                    <a:pt x="18" y="36"/>
                  </a:cubicBezTo>
                  <a:cubicBezTo>
                    <a:pt x="18" y="36"/>
                    <a:pt x="18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20" y="38"/>
                    <a:pt x="20" y="38"/>
                    <a:pt x="20" y="39"/>
                  </a:cubicBezTo>
                  <a:cubicBezTo>
                    <a:pt x="20" y="39"/>
                    <a:pt x="21" y="39"/>
                    <a:pt x="22" y="39"/>
                  </a:cubicBezTo>
                  <a:cubicBezTo>
                    <a:pt x="22" y="39"/>
                    <a:pt x="22" y="40"/>
                    <a:pt x="22" y="40"/>
                  </a:cubicBezTo>
                  <a:cubicBezTo>
                    <a:pt x="22" y="41"/>
                    <a:pt x="22" y="41"/>
                    <a:pt x="22" y="42"/>
                  </a:cubicBezTo>
                  <a:cubicBezTo>
                    <a:pt x="22" y="42"/>
                    <a:pt x="22" y="43"/>
                    <a:pt x="22" y="43"/>
                  </a:cubicBezTo>
                  <a:cubicBezTo>
                    <a:pt x="22" y="44"/>
                    <a:pt x="22" y="45"/>
                    <a:pt x="22" y="45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0" y="47"/>
                    <a:pt x="20" y="47"/>
                  </a:cubicBezTo>
                  <a:cubicBezTo>
                    <a:pt x="20" y="47"/>
                    <a:pt x="20" y="48"/>
                    <a:pt x="20" y="48"/>
                  </a:cubicBezTo>
                  <a:cubicBezTo>
                    <a:pt x="20" y="49"/>
                    <a:pt x="20" y="49"/>
                    <a:pt x="20" y="50"/>
                  </a:cubicBezTo>
                  <a:cubicBezTo>
                    <a:pt x="20" y="51"/>
                    <a:pt x="20" y="51"/>
                    <a:pt x="20" y="52"/>
                  </a:cubicBezTo>
                  <a:cubicBezTo>
                    <a:pt x="20" y="52"/>
                    <a:pt x="21" y="52"/>
                    <a:pt x="22" y="52"/>
                  </a:cubicBezTo>
                  <a:cubicBezTo>
                    <a:pt x="22" y="52"/>
                    <a:pt x="22" y="53"/>
                    <a:pt x="22" y="53"/>
                  </a:cubicBezTo>
                  <a:cubicBezTo>
                    <a:pt x="21" y="53"/>
                    <a:pt x="20" y="53"/>
                    <a:pt x="20" y="53"/>
                  </a:cubicBezTo>
                  <a:cubicBezTo>
                    <a:pt x="20" y="54"/>
                    <a:pt x="20" y="54"/>
                    <a:pt x="20" y="55"/>
                  </a:cubicBezTo>
                  <a:cubicBezTo>
                    <a:pt x="19" y="55"/>
                    <a:pt x="19" y="55"/>
                    <a:pt x="18" y="55"/>
                  </a:cubicBezTo>
                  <a:cubicBezTo>
                    <a:pt x="18" y="55"/>
                    <a:pt x="18" y="56"/>
                    <a:pt x="18" y="56"/>
                  </a:cubicBezTo>
                  <a:cubicBezTo>
                    <a:pt x="18" y="57"/>
                    <a:pt x="18" y="57"/>
                    <a:pt x="18" y="58"/>
                  </a:cubicBezTo>
                  <a:cubicBezTo>
                    <a:pt x="18" y="59"/>
                    <a:pt x="18" y="59"/>
                    <a:pt x="18" y="60"/>
                  </a:cubicBezTo>
                  <a:cubicBezTo>
                    <a:pt x="19" y="60"/>
                    <a:pt x="19" y="60"/>
                    <a:pt x="19" y="60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20" y="60"/>
                    <a:pt x="21" y="60"/>
                    <a:pt x="22" y="60"/>
                  </a:cubicBezTo>
                  <a:cubicBezTo>
                    <a:pt x="22" y="60"/>
                    <a:pt x="23" y="60"/>
                    <a:pt x="23" y="60"/>
                  </a:cubicBezTo>
                  <a:cubicBezTo>
                    <a:pt x="24" y="60"/>
                    <a:pt x="24" y="60"/>
                    <a:pt x="25" y="60"/>
                  </a:cubicBezTo>
                  <a:cubicBezTo>
                    <a:pt x="25" y="60"/>
                    <a:pt x="25" y="61"/>
                    <a:pt x="25" y="61"/>
                  </a:cubicBezTo>
                  <a:cubicBezTo>
                    <a:pt x="24" y="61"/>
                    <a:pt x="24" y="61"/>
                    <a:pt x="23" y="61"/>
                  </a:cubicBezTo>
                  <a:cubicBezTo>
                    <a:pt x="23" y="62"/>
                    <a:pt x="23" y="62"/>
                    <a:pt x="23" y="63"/>
                  </a:cubicBezTo>
                  <a:cubicBezTo>
                    <a:pt x="23" y="63"/>
                    <a:pt x="22" y="63"/>
                    <a:pt x="22" y="63"/>
                  </a:cubicBezTo>
                  <a:cubicBezTo>
                    <a:pt x="22" y="63"/>
                    <a:pt x="22" y="64"/>
                    <a:pt x="22" y="65"/>
                  </a:cubicBezTo>
                  <a:cubicBezTo>
                    <a:pt x="21" y="65"/>
                    <a:pt x="20" y="65"/>
                    <a:pt x="20" y="65"/>
                  </a:cubicBezTo>
                  <a:cubicBezTo>
                    <a:pt x="20" y="65"/>
                    <a:pt x="20" y="66"/>
                    <a:pt x="20" y="66"/>
                  </a:cubicBezTo>
                  <a:cubicBezTo>
                    <a:pt x="20" y="67"/>
                    <a:pt x="20" y="67"/>
                    <a:pt x="20" y="68"/>
                  </a:cubicBezTo>
                  <a:cubicBezTo>
                    <a:pt x="19" y="68"/>
                    <a:pt x="19" y="68"/>
                    <a:pt x="18" y="68"/>
                  </a:cubicBezTo>
                  <a:cubicBezTo>
                    <a:pt x="18" y="68"/>
                    <a:pt x="18" y="69"/>
                    <a:pt x="18" y="69"/>
                  </a:cubicBezTo>
                  <a:cubicBezTo>
                    <a:pt x="18" y="70"/>
                    <a:pt x="18" y="70"/>
                    <a:pt x="18" y="71"/>
                  </a:cubicBezTo>
                  <a:cubicBezTo>
                    <a:pt x="18" y="71"/>
                    <a:pt x="18" y="72"/>
                    <a:pt x="18" y="73"/>
                  </a:cubicBezTo>
                  <a:cubicBezTo>
                    <a:pt x="18" y="73"/>
                    <a:pt x="18" y="74"/>
                    <a:pt x="18" y="74"/>
                  </a:cubicBezTo>
                  <a:cubicBezTo>
                    <a:pt x="19" y="74"/>
                    <a:pt x="19" y="74"/>
                    <a:pt x="20" y="74"/>
                  </a:cubicBezTo>
                  <a:cubicBezTo>
                    <a:pt x="20" y="75"/>
                    <a:pt x="20" y="75"/>
                    <a:pt x="20" y="76"/>
                  </a:cubicBezTo>
                  <a:cubicBezTo>
                    <a:pt x="20" y="76"/>
                    <a:pt x="20" y="77"/>
                    <a:pt x="20" y="77"/>
                  </a:cubicBezTo>
                  <a:cubicBezTo>
                    <a:pt x="20" y="78"/>
                    <a:pt x="20" y="79"/>
                    <a:pt x="20" y="79"/>
                  </a:cubicBezTo>
                  <a:cubicBezTo>
                    <a:pt x="20" y="80"/>
                    <a:pt x="20" y="80"/>
                    <a:pt x="20" y="81"/>
                  </a:cubicBezTo>
                  <a:cubicBezTo>
                    <a:pt x="20" y="81"/>
                    <a:pt x="20" y="82"/>
                    <a:pt x="20" y="82"/>
                  </a:cubicBezTo>
                  <a:cubicBezTo>
                    <a:pt x="20" y="83"/>
                    <a:pt x="20" y="83"/>
                    <a:pt x="20" y="84"/>
                  </a:cubicBezTo>
                  <a:cubicBezTo>
                    <a:pt x="20" y="84"/>
                    <a:pt x="20" y="85"/>
                    <a:pt x="20" y="85"/>
                  </a:cubicBezTo>
                  <a:cubicBezTo>
                    <a:pt x="20" y="86"/>
                    <a:pt x="20" y="87"/>
                    <a:pt x="20" y="87"/>
                  </a:cubicBezTo>
                  <a:cubicBezTo>
                    <a:pt x="20" y="87"/>
                    <a:pt x="21" y="87"/>
                    <a:pt x="22" y="87"/>
                  </a:cubicBezTo>
                  <a:cubicBezTo>
                    <a:pt x="22" y="88"/>
                    <a:pt x="22" y="88"/>
                    <a:pt x="22" y="89"/>
                  </a:cubicBezTo>
                  <a:cubicBezTo>
                    <a:pt x="22" y="89"/>
                    <a:pt x="22" y="90"/>
                    <a:pt x="22" y="90"/>
                  </a:cubicBezTo>
                  <a:cubicBezTo>
                    <a:pt x="22" y="90"/>
                    <a:pt x="23" y="90"/>
                    <a:pt x="23" y="90"/>
                  </a:cubicBezTo>
                  <a:cubicBezTo>
                    <a:pt x="23" y="91"/>
                    <a:pt x="23" y="91"/>
                    <a:pt x="23" y="92"/>
                  </a:cubicBezTo>
                  <a:cubicBezTo>
                    <a:pt x="24" y="92"/>
                    <a:pt x="24" y="92"/>
                    <a:pt x="25" y="92"/>
                  </a:cubicBezTo>
                  <a:cubicBezTo>
                    <a:pt x="25" y="92"/>
                    <a:pt x="25" y="93"/>
                    <a:pt x="25" y="94"/>
                  </a:cubicBezTo>
                  <a:cubicBezTo>
                    <a:pt x="25" y="94"/>
                    <a:pt x="26" y="94"/>
                    <a:pt x="26" y="94"/>
                  </a:cubicBezTo>
                  <a:cubicBezTo>
                    <a:pt x="27" y="94"/>
                    <a:pt x="27" y="94"/>
                    <a:pt x="28" y="94"/>
                  </a:cubicBezTo>
                  <a:cubicBezTo>
                    <a:pt x="28" y="94"/>
                    <a:pt x="28" y="95"/>
                    <a:pt x="28" y="95"/>
                  </a:cubicBezTo>
                  <a:cubicBezTo>
                    <a:pt x="28" y="95"/>
                    <a:pt x="29" y="95"/>
                    <a:pt x="29" y="95"/>
                  </a:cubicBezTo>
                  <a:cubicBezTo>
                    <a:pt x="29" y="96"/>
                    <a:pt x="29" y="96"/>
                    <a:pt x="29" y="97"/>
                  </a:cubicBezTo>
                  <a:cubicBezTo>
                    <a:pt x="30" y="97"/>
                    <a:pt x="30" y="97"/>
                    <a:pt x="31" y="97"/>
                  </a:cubicBezTo>
                  <a:cubicBezTo>
                    <a:pt x="31" y="97"/>
                    <a:pt x="31" y="98"/>
                    <a:pt x="31" y="98"/>
                  </a:cubicBezTo>
                  <a:cubicBezTo>
                    <a:pt x="32" y="98"/>
                    <a:pt x="32" y="98"/>
                    <a:pt x="33" y="98"/>
                  </a:cubicBezTo>
                  <a:cubicBezTo>
                    <a:pt x="33" y="98"/>
                    <a:pt x="34" y="98"/>
                    <a:pt x="34" y="98"/>
                  </a:cubicBezTo>
                  <a:cubicBezTo>
                    <a:pt x="34" y="98"/>
                    <a:pt x="34" y="97"/>
                    <a:pt x="34" y="97"/>
                  </a:cubicBezTo>
                  <a:cubicBezTo>
                    <a:pt x="35" y="97"/>
                    <a:pt x="35" y="97"/>
                    <a:pt x="36" y="97"/>
                  </a:cubicBezTo>
                  <a:cubicBezTo>
                    <a:pt x="36" y="96"/>
                    <a:pt x="36" y="96"/>
                    <a:pt x="36" y="95"/>
                  </a:cubicBezTo>
                  <a:cubicBezTo>
                    <a:pt x="36" y="95"/>
                    <a:pt x="36" y="94"/>
                    <a:pt x="36" y="94"/>
                  </a:cubicBezTo>
                  <a:cubicBezTo>
                    <a:pt x="36" y="94"/>
                    <a:pt x="37" y="94"/>
                    <a:pt x="37" y="94"/>
                  </a:cubicBezTo>
                  <a:cubicBezTo>
                    <a:pt x="37" y="93"/>
                    <a:pt x="37" y="92"/>
                    <a:pt x="37" y="92"/>
                  </a:cubicBezTo>
                  <a:cubicBezTo>
                    <a:pt x="37" y="91"/>
                    <a:pt x="37" y="91"/>
                    <a:pt x="37" y="90"/>
                  </a:cubicBezTo>
                  <a:cubicBezTo>
                    <a:pt x="38" y="90"/>
                    <a:pt x="38" y="90"/>
                    <a:pt x="39" y="90"/>
                  </a:cubicBezTo>
                  <a:cubicBezTo>
                    <a:pt x="39" y="90"/>
                    <a:pt x="39" y="89"/>
                    <a:pt x="39" y="89"/>
                  </a:cubicBezTo>
                  <a:cubicBezTo>
                    <a:pt x="39" y="88"/>
                    <a:pt x="39" y="88"/>
                    <a:pt x="39" y="87"/>
                  </a:cubicBezTo>
                  <a:cubicBezTo>
                    <a:pt x="39" y="87"/>
                    <a:pt x="40" y="87"/>
                    <a:pt x="40" y="87"/>
                  </a:cubicBezTo>
                  <a:cubicBezTo>
                    <a:pt x="40" y="87"/>
                    <a:pt x="40" y="86"/>
                    <a:pt x="40" y="85"/>
                  </a:cubicBezTo>
                  <a:cubicBezTo>
                    <a:pt x="41" y="85"/>
                    <a:pt x="41" y="85"/>
                    <a:pt x="42" y="85"/>
                  </a:cubicBezTo>
                  <a:cubicBezTo>
                    <a:pt x="42" y="85"/>
                    <a:pt x="42" y="84"/>
                    <a:pt x="42" y="84"/>
                  </a:cubicBezTo>
                  <a:cubicBezTo>
                    <a:pt x="42" y="83"/>
                    <a:pt x="42" y="83"/>
                    <a:pt x="42" y="82"/>
                  </a:cubicBezTo>
                  <a:cubicBezTo>
                    <a:pt x="42" y="82"/>
                    <a:pt x="43" y="82"/>
                    <a:pt x="43" y="82"/>
                  </a:cubicBezTo>
                  <a:cubicBezTo>
                    <a:pt x="43" y="82"/>
                    <a:pt x="43" y="81"/>
                    <a:pt x="43" y="81"/>
                  </a:cubicBezTo>
                  <a:cubicBezTo>
                    <a:pt x="43" y="80"/>
                    <a:pt x="43" y="80"/>
                    <a:pt x="43" y="79"/>
                  </a:cubicBezTo>
                  <a:cubicBezTo>
                    <a:pt x="44" y="79"/>
                    <a:pt x="45" y="79"/>
                    <a:pt x="45" y="79"/>
                  </a:cubicBezTo>
                  <a:cubicBezTo>
                    <a:pt x="46" y="79"/>
                    <a:pt x="46" y="79"/>
                    <a:pt x="47" y="79"/>
                  </a:cubicBezTo>
                  <a:cubicBezTo>
                    <a:pt x="47" y="79"/>
                    <a:pt x="48" y="79"/>
                    <a:pt x="48" y="79"/>
                  </a:cubicBezTo>
                  <a:cubicBezTo>
                    <a:pt x="48" y="79"/>
                    <a:pt x="48" y="78"/>
                    <a:pt x="48" y="77"/>
                  </a:cubicBezTo>
                  <a:cubicBezTo>
                    <a:pt x="49" y="77"/>
                    <a:pt x="49" y="77"/>
                    <a:pt x="50" y="77"/>
                  </a:cubicBezTo>
                  <a:cubicBezTo>
                    <a:pt x="50" y="77"/>
                    <a:pt x="51" y="77"/>
                    <a:pt x="51" y="77"/>
                  </a:cubicBezTo>
                  <a:cubicBezTo>
                    <a:pt x="52" y="77"/>
                    <a:pt x="52" y="77"/>
                    <a:pt x="53" y="77"/>
                  </a:cubicBezTo>
                  <a:cubicBezTo>
                    <a:pt x="53" y="77"/>
                    <a:pt x="54" y="77"/>
                    <a:pt x="54" y="77"/>
                  </a:cubicBezTo>
                  <a:cubicBezTo>
                    <a:pt x="54" y="77"/>
                    <a:pt x="54" y="76"/>
                    <a:pt x="54" y="76"/>
                  </a:cubicBezTo>
                  <a:cubicBezTo>
                    <a:pt x="55" y="76"/>
                    <a:pt x="55" y="76"/>
                    <a:pt x="56" y="76"/>
                  </a:cubicBezTo>
                  <a:cubicBezTo>
                    <a:pt x="56" y="75"/>
                    <a:pt x="56" y="75"/>
                    <a:pt x="56" y="74"/>
                  </a:cubicBezTo>
                  <a:cubicBezTo>
                    <a:pt x="56" y="74"/>
                    <a:pt x="57" y="74"/>
                    <a:pt x="57" y="74"/>
                  </a:cubicBezTo>
                  <a:cubicBezTo>
                    <a:pt x="57" y="74"/>
                    <a:pt x="57" y="73"/>
                    <a:pt x="57" y="73"/>
                  </a:cubicBezTo>
                  <a:cubicBezTo>
                    <a:pt x="57" y="72"/>
                    <a:pt x="57" y="71"/>
                    <a:pt x="57" y="71"/>
                  </a:cubicBezTo>
                  <a:cubicBezTo>
                    <a:pt x="58" y="71"/>
                    <a:pt x="59" y="71"/>
                    <a:pt x="59" y="71"/>
                  </a:cubicBezTo>
                  <a:cubicBezTo>
                    <a:pt x="59" y="70"/>
                    <a:pt x="59" y="70"/>
                    <a:pt x="59" y="69"/>
                  </a:cubicBezTo>
                  <a:cubicBezTo>
                    <a:pt x="60" y="69"/>
                    <a:pt x="60" y="69"/>
                    <a:pt x="61" y="69"/>
                  </a:cubicBezTo>
                  <a:cubicBezTo>
                    <a:pt x="61" y="69"/>
                    <a:pt x="62" y="69"/>
                    <a:pt x="62" y="69"/>
                  </a:cubicBezTo>
                  <a:cubicBezTo>
                    <a:pt x="63" y="69"/>
                    <a:pt x="63" y="69"/>
                    <a:pt x="64" y="69"/>
                  </a:cubicBezTo>
                  <a:cubicBezTo>
                    <a:pt x="64" y="69"/>
                    <a:pt x="65" y="69"/>
                    <a:pt x="65" y="69"/>
                  </a:cubicBezTo>
                  <a:cubicBezTo>
                    <a:pt x="66" y="69"/>
                    <a:pt x="66" y="69"/>
                    <a:pt x="67" y="69"/>
                  </a:cubicBezTo>
                  <a:cubicBezTo>
                    <a:pt x="67" y="69"/>
                    <a:pt x="68" y="69"/>
                    <a:pt x="69" y="69"/>
                  </a:cubicBezTo>
                  <a:cubicBezTo>
                    <a:pt x="69" y="69"/>
                    <a:pt x="69" y="68"/>
                    <a:pt x="69" y="68"/>
                  </a:cubicBezTo>
                  <a:cubicBezTo>
                    <a:pt x="69" y="68"/>
                    <a:pt x="70" y="68"/>
                    <a:pt x="70" y="68"/>
                  </a:cubicBezTo>
                  <a:cubicBezTo>
                    <a:pt x="71" y="68"/>
                    <a:pt x="71" y="68"/>
                    <a:pt x="72" y="68"/>
                  </a:cubicBezTo>
                  <a:cubicBezTo>
                    <a:pt x="72" y="67"/>
                    <a:pt x="72" y="67"/>
                    <a:pt x="72" y="66"/>
                  </a:cubicBezTo>
                  <a:cubicBezTo>
                    <a:pt x="72" y="66"/>
                    <a:pt x="73" y="66"/>
                    <a:pt x="73" y="66"/>
                  </a:cubicBezTo>
                  <a:cubicBezTo>
                    <a:pt x="74" y="66"/>
                    <a:pt x="74" y="66"/>
                    <a:pt x="75" y="66"/>
                  </a:cubicBezTo>
                  <a:cubicBezTo>
                    <a:pt x="75" y="66"/>
                    <a:pt x="75" y="65"/>
                    <a:pt x="75" y="65"/>
                  </a:cubicBezTo>
                  <a:cubicBezTo>
                    <a:pt x="75" y="65"/>
                    <a:pt x="76" y="65"/>
                    <a:pt x="76" y="65"/>
                  </a:cubicBezTo>
                  <a:cubicBezTo>
                    <a:pt x="76" y="64"/>
                    <a:pt x="76" y="63"/>
                    <a:pt x="76" y="63"/>
                  </a:cubicBezTo>
                  <a:cubicBezTo>
                    <a:pt x="77" y="63"/>
                    <a:pt x="77" y="63"/>
                    <a:pt x="78" y="63"/>
                  </a:cubicBezTo>
                  <a:cubicBezTo>
                    <a:pt x="78" y="62"/>
                    <a:pt x="78" y="62"/>
                    <a:pt x="78" y="61"/>
                  </a:cubicBezTo>
                  <a:cubicBezTo>
                    <a:pt x="78" y="61"/>
                    <a:pt x="79" y="61"/>
                    <a:pt x="79" y="61"/>
                  </a:cubicBezTo>
                  <a:cubicBezTo>
                    <a:pt x="80" y="61"/>
                    <a:pt x="80" y="61"/>
                    <a:pt x="81" y="61"/>
                  </a:cubicBezTo>
                  <a:cubicBezTo>
                    <a:pt x="81" y="61"/>
                    <a:pt x="81" y="60"/>
                    <a:pt x="81" y="60"/>
                  </a:cubicBezTo>
                  <a:cubicBezTo>
                    <a:pt x="81" y="59"/>
                    <a:pt x="81" y="59"/>
                    <a:pt x="81" y="58"/>
                  </a:cubicBezTo>
                  <a:cubicBezTo>
                    <a:pt x="81" y="57"/>
                    <a:pt x="81" y="57"/>
                    <a:pt x="81" y="56"/>
                  </a:cubicBezTo>
                  <a:cubicBezTo>
                    <a:pt x="81" y="56"/>
                    <a:pt x="81" y="55"/>
                    <a:pt x="81" y="55"/>
                  </a:cubicBezTo>
                  <a:cubicBezTo>
                    <a:pt x="82" y="55"/>
                    <a:pt x="82" y="55"/>
                    <a:pt x="83" y="55"/>
                  </a:cubicBezTo>
                  <a:cubicBezTo>
                    <a:pt x="83" y="54"/>
                    <a:pt x="83" y="54"/>
                    <a:pt x="83" y="53"/>
                  </a:cubicBezTo>
                  <a:cubicBezTo>
                    <a:pt x="83" y="53"/>
                    <a:pt x="83" y="52"/>
                    <a:pt x="83" y="52"/>
                  </a:cubicBezTo>
                  <a:cubicBezTo>
                    <a:pt x="83" y="51"/>
                    <a:pt x="83" y="51"/>
                    <a:pt x="83" y="50"/>
                  </a:cubicBezTo>
                  <a:cubicBezTo>
                    <a:pt x="83" y="49"/>
                    <a:pt x="83" y="49"/>
                    <a:pt x="83" y="48"/>
                  </a:cubicBezTo>
                  <a:cubicBezTo>
                    <a:pt x="83" y="48"/>
                    <a:pt x="84" y="48"/>
                    <a:pt x="84" y="48"/>
                  </a:cubicBezTo>
                  <a:cubicBezTo>
                    <a:pt x="84" y="48"/>
                    <a:pt x="84" y="47"/>
                    <a:pt x="84" y="47"/>
                  </a:cubicBezTo>
                  <a:cubicBezTo>
                    <a:pt x="84" y="46"/>
                    <a:pt x="84" y="46"/>
                    <a:pt x="84" y="45"/>
                  </a:cubicBezTo>
                  <a:cubicBezTo>
                    <a:pt x="84" y="45"/>
                    <a:pt x="83" y="45"/>
                    <a:pt x="83" y="45"/>
                  </a:cubicBezTo>
                  <a:cubicBezTo>
                    <a:pt x="83" y="45"/>
                    <a:pt x="83" y="44"/>
                    <a:pt x="83" y="43"/>
                  </a:cubicBezTo>
                  <a:cubicBezTo>
                    <a:pt x="83" y="43"/>
                    <a:pt x="84" y="43"/>
                    <a:pt x="84" y="43"/>
                  </a:cubicBezTo>
                  <a:cubicBezTo>
                    <a:pt x="84" y="44"/>
                    <a:pt x="84" y="45"/>
                    <a:pt x="84" y="45"/>
                  </a:cubicBezTo>
                  <a:cubicBezTo>
                    <a:pt x="85" y="45"/>
                    <a:pt x="85" y="45"/>
                    <a:pt x="86" y="45"/>
                  </a:cubicBezTo>
                  <a:cubicBezTo>
                    <a:pt x="86" y="45"/>
                    <a:pt x="87" y="45"/>
                    <a:pt x="87" y="45"/>
                  </a:cubicBezTo>
                  <a:cubicBezTo>
                    <a:pt x="87" y="45"/>
                    <a:pt x="87" y="44"/>
                    <a:pt x="87" y="43"/>
                  </a:cubicBezTo>
                  <a:cubicBezTo>
                    <a:pt x="87" y="43"/>
                    <a:pt x="87" y="42"/>
                    <a:pt x="87" y="42"/>
                  </a:cubicBezTo>
                  <a:cubicBezTo>
                    <a:pt x="87" y="41"/>
                    <a:pt x="87" y="41"/>
                    <a:pt x="87" y="40"/>
                  </a:cubicBezTo>
                  <a:cubicBezTo>
                    <a:pt x="87" y="40"/>
                    <a:pt x="86" y="40"/>
                    <a:pt x="86" y="40"/>
                  </a:cubicBezTo>
                  <a:cubicBezTo>
                    <a:pt x="86" y="40"/>
                    <a:pt x="86" y="39"/>
                    <a:pt x="86" y="39"/>
                  </a:cubicBezTo>
                  <a:cubicBezTo>
                    <a:pt x="86" y="39"/>
                    <a:pt x="87" y="39"/>
                    <a:pt x="87" y="39"/>
                  </a:cubicBezTo>
                  <a:cubicBezTo>
                    <a:pt x="87" y="38"/>
                    <a:pt x="87" y="38"/>
                    <a:pt x="87" y="37"/>
                  </a:cubicBezTo>
                  <a:cubicBezTo>
                    <a:pt x="87" y="37"/>
                    <a:pt x="86" y="37"/>
                    <a:pt x="86" y="37"/>
                  </a:cubicBezTo>
                  <a:cubicBezTo>
                    <a:pt x="85" y="37"/>
                    <a:pt x="85" y="37"/>
                    <a:pt x="84" y="37"/>
                  </a:cubicBezTo>
                  <a:cubicBezTo>
                    <a:pt x="84" y="37"/>
                    <a:pt x="84" y="36"/>
                    <a:pt x="84" y="36"/>
                  </a:cubicBezTo>
                  <a:cubicBezTo>
                    <a:pt x="84" y="35"/>
                    <a:pt x="84" y="34"/>
                    <a:pt x="84" y="34"/>
                  </a:cubicBezTo>
                  <a:cubicBezTo>
                    <a:pt x="85" y="34"/>
                    <a:pt x="85" y="34"/>
                    <a:pt x="86" y="34"/>
                  </a:cubicBezTo>
                  <a:cubicBezTo>
                    <a:pt x="86" y="34"/>
                    <a:pt x="86" y="35"/>
                    <a:pt x="86" y="36"/>
                  </a:cubicBezTo>
                  <a:cubicBezTo>
                    <a:pt x="86" y="36"/>
                    <a:pt x="87" y="36"/>
                    <a:pt x="87" y="36"/>
                  </a:cubicBezTo>
                  <a:cubicBezTo>
                    <a:pt x="87" y="36"/>
                    <a:pt x="87" y="37"/>
                    <a:pt x="87" y="37"/>
                  </a:cubicBezTo>
                  <a:cubicBezTo>
                    <a:pt x="88" y="37"/>
                    <a:pt x="88" y="37"/>
                    <a:pt x="89" y="37"/>
                  </a:cubicBezTo>
                  <a:cubicBezTo>
                    <a:pt x="89" y="37"/>
                    <a:pt x="89" y="36"/>
                    <a:pt x="89" y="36"/>
                  </a:cubicBezTo>
                  <a:cubicBezTo>
                    <a:pt x="89" y="35"/>
                    <a:pt x="89" y="34"/>
                    <a:pt x="89" y="34"/>
                  </a:cubicBezTo>
                  <a:cubicBezTo>
                    <a:pt x="89" y="33"/>
                    <a:pt x="89" y="33"/>
                    <a:pt x="89" y="32"/>
                  </a:cubicBezTo>
                  <a:cubicBezTo>
                    <a:pt x="89" y="32"/>
                    <a:pt x="89" y="31"/>
                    <a:pt x="89" y="31"/>
                  </a:cubicBezTo>
                  <a:cubicBezTo>
                    <a:pt x="89" y="30"/>
                    <a:pt x="89" y="30"/>
                    <a:pt x="89" y="29"/>
                  </a:cubicBezTo>
                  <a:cubicBezTo>
                    <a:pt x="89" y="28"/>
                    <a:pt x="89" y="28"/>
                    <a:pt x="89" y="27"/>
                  </a:cubicBezTo>
                  <a:cubicBezTo>
                    <a:pt x="88" y="27"/>
                    <a:pt x="88" y="27"/>
                    <a:pt x="87" y="27"/>
                  </a:cubicBezTo>
                  <a:cubicBezTo>
                    <a:pt x="87" y="27"/>
                    <a:pt x="86" y="27"/>
                    <a:pt x="86" y="27"/>
                  </a:cubicBezTo>
                  <a:cubicBezTo>
                    <a:pt x="86" y="27"/>
                    <a:pt x="86" y="26"/>
                    <a:pt x="86" y="26"/>
                  </a:cubicBezTo>
                  <a:cubicBezTo>
                    <a:pt x="86" y="26"/>
                    <a:pt x="87" y="26"/>
                    <a:pt x="87" y="26"/>
                  </a:cubicBezTo>
                  <a:cubicBezTo>
                    <a:pt x="87" y="25"/>
                    <a:pt x="87" y="25"/>
                    <a:pt x="87" y="24"/>
                  </a:cubicBezTo>
                  <a:cubicBezTo>
                    <a:pt x="88" y="24"/>
                    <a:pt x="88" y="24"/>
                    <a:pt x="89" y="24"/>
                  </a:cubicBezTo>
                  <a:cubicBezTo>
                    <a:pt x="89" y="24"/>
                    <a:pt x="89" y="23"/>
                    <a:pt x="89" y="23"/>
                  </a:cubicBezTo>
                  <a:cubicBezTo>
                    <a:pt x="89" y="23"/>
                    <a:pt x="90" y="23"/>
                    <a:pt x="90" y="23"/>
                  </a:cubicBezTo>
                  <a:cubicBezTo>
                    <a:pt x="90" y="22"/>
                    <a:pt x="90" y="22"/>
                    <a:pt x="90" y="21"/>
                  </a:cubicBezTo>
                  <a:cubicBezTo>
                    <a:pt x="90" y="20"/>
                    <a:pt x="90" y="20"/>
                    <a:pt x="90" y="19"/>
                  </a:cubicBezTo>
                  <a:cubicBezTo>
                    <a:pt x="91" y="19"/>
                    <a:pt x="91" y="19"/>
                    <a:pt x="92" y="19"/>
                  </a:cubicBezTo>
                  <a:cubicBezTo>
                    <a:pt x="92" y="19"/>
                    <a:pt x="92" y="18"/>
                    <a:pt x="92" y="18"/>
                  </a:cubicBezTo>
                  <a:cubicBezTo>
                    <a:pt x="93" y="18"/>
                    <a:pt x="93" y="18"/>
                    <a:pt x="94" y="18"/>
                  </a:cubicBezTo>
                  <a:cubicBezTo>
                    <a:pt x="94" y="18"/>
                    <a:pt x="95" y="18"/>
                    <a:pt x="95" y="18"/>
                  </a:cubicBezTo>
                  <a:cubicBezTo>
                    <a:pt x="95" y="17"/>
                    <a:pt x="95" y="17"/>
                    <a:pt x="95" y="16"/>
                  </a:cubicBezTo>
                  <a:cubicBezTo>
                    <a:pt x="96" y="16"/>
                    <a:pt x="96" y="16"/>
                    <a:pt x="97" y="16"/>
                  </a:cubicBezTo>
                  <a:cubicBezTo>
                    <a:pt x="97" y="16"/>
                    <a:pt x="97" y="15"/>
                    <a:pt x="97" y="14"/>
                  </a:cubicBezTo>
                  <a:cubicBezTo>
                    <a:pt x="97" y="14"/>
                    <a:pt x="98" y="14"/>
                    <a:pt x="98" y="14"/>
                  </a:cubicBezTo>
                  <a:cubicBezTo>
                    <a:pt x="99" y="14"/>
                    <a:pt x="99" y="14"/>
                    <a:pt x="100" y="14"/>
                  </a:cubicBezTo>
                  <a:cubicBezTo>
                    <a:pt x="100" y="14"/>
                    <a:pt x="100" y="13"/>
                    <a:pt x="100" y="13"/>
                  </a:cubicBezTo>
                  <a:cubicBezTo>
                    <a:pt x="99" y="13"/>
                    <a:pt x="99" y="13"/>
                    <a:pt x="98" y="13"/>
                  </a:cubicBezTo>
                  <a:cubicBezTo>
                    <a:pt x="98" y="12"/>
                    <a:pt x="98" y="12"/>
                    <a:pt x="98" y="11"/>
                  </a:cubicBezTo>
                  <a:cubicBezTo>
                    <a:pt x="98" y="11"/>
                    <a:pt x="97" y="11"/>
                    <a:pt x="97" y="11"/>
                  </a:cubicBezTo>
                  <a:cubicBezTo>
                    <a:pt x="96" y="11"/>
                    <a:pt x="96" y="11"/>
                    <a:pt x="95" y="11"/>
                  </a:cubicBezTo>
                  <a:cubicBezTo>
                    <a:pt x="95" y="11"/>
                    <a:pt x="94" y="11"/>
                    <a:pt x="94" y="11"/>
                  </a:cubicBezTo>
                  <a:cubicBezTo>
                    <a:pt x="93" y="11"/>
                    <a:pt x="93" y="11"/>
                    <a:pt x="92" y="11"/>
                  </a:cubicBezTo>
                  <a:cubicBezTo>
                    <a:pt x="91" y="11"/>
                    <a:pt x="91" y="11"/>
                    <a:pt x="90" y="11"/>
                  </a:cubicBezTo>
                  <a:cubicBezTo>
                    <a:pt x="90" y="12"/>
                    <a:pt x="90" y="12"/>
                    <a:pt x="90" y="13"/>
                  </a:cubicBezTo>
                  <a:cubicBezTo>
                    <a:pt x="90" y="13"/>
                    <a:pt x="89" y="13"/>
                    <a:pt x="89" y="13"/>
                  </a:cubicBezTo>
                  <a:cubicBezTo>
                    <a:pt x="89" y="12"/>
                    <a:pt x="89" y="12"/>
                    <a:pt x="89" y="11"/>
                  </a:cubicBezTo>
                  <a:cubicBezTo>
                    <a:pt x="89" y="11"/>
                    <a:pt x="89" y="10"/>
                    <a:pt x="89" y="10"/>
                  </a:cubicBezTo>
                  <a:cubicBezTo>
                    <a:pt x="88" y="10"/>
                    <a:pt x="88" y="10"/>
                    <a:pt x="87" y="10"/>
                  </a:cubicBezTo>
                  <a:cubicBezTo>
                    <a:pt x="87" y="10"/>
                    <a:pt x="86" y="10"/>
                    <a:pt x="86" y="10"/>
                  </a:cubicBezTo>
                  <a:cubicBezTo>
                    <a:pt x="86" y="10"/>
                    <a:pt x="86" y="11"/>
                    <a:pt x="86" y="11"/>
                  </a:cubicBezTo>
                  <a:cubicBezTo>
                    <a:pt x="85" y="11"/>
                    <a:pt x="85" y="11"/>
                    <a:pt x="84" y="11"/>
                  </a:cubicBezTo>
                  <a:cubicBezTo>
                    <a:pt x="84" y="11"/>
                    <a:pt x="84" y="10"/>
                    <a:pt x="84" y="10"/>
                  </a:cubicBezTo>
                  <a:cubicBezTo>
                    <a:pt x="84" y="9"/>
                    <a:pt x="84" y="9"/>
                    <a:pt x="84" y="8"/>
                  </a:cubicBezTo>
                  <a:cubicBezTo>
                    <a:pt x="84" y="8"/>
                    <a:pt x="83" y="8"/>
                    <a:pt x="83" y="8"/>
                  </a:cubicBezTo>
                  <a:cubicBezTo>
                    <a:pt x="83" y="8"/>
                    <a:pt x="83" y="7"/>
                    <a:pt x="83" y="7"/>
                  </a:cubicBezTo>
                  <a:cubicBezTo>
                    <a:pt x="82" y="7"/>
                    <a:pt x="82" y="7"/>
                    <a:pt x="81" y="7"/>
                  </a:cubicBezTo>
                  <a:cubicBezTo>
                    <a:pt x="81" y="6"/>
                    <a:pt x="81" y="5"/>
                    <a:pt x="81" y="5"/>
                  </a:cubicBezTo>
                  <a:cubicBezTo>
                    <a:pt x="80" y="5"/>
                    <a:pt x="80" y="5"/>
                    <a:pt x="79" y="5"/>
                  </a:cubicBezTo>
                  <a:cubicBezTo>
                    <a:pt x="79" y="4"/>
                    <a:pt x="79" y="4"/>
                    <a:pt x="79" y="3"/>
                  </a:cubicBezTo>
                  <a:cubicBezTo>
                    <a:pt x="79" y="3"/>
                    <a:pt x="78" y="3"/>
                    <a:pt x="78" y="3"/>
                  </a:cubicBezTo>
                  <a:cubicBezTo>
                    <a:pt x="78" y="3"/>
                    <a:pt x="78" y="2"/>
                    <a:pt x="78" y="2"/>
                  </a:cubicBezTo>
                  <a:cubicBezTo>
                    <a:pt x="77" y="2"/>
                    <a:pt x="77" y="2"/>
                    <a:pt x="76" y="2"/>
                  </a:cubicBezTo>
                  <a:cubicBezTo>
                    <a:pt x="76" y="1"/>
                    <a:pt x="76" y="1"/>
                    <a:pt x="76" y="0"/>
                  </a:cubicBezTo>
                  <a:cubicBezTo>
                    <a:pt x="76" y="0"/>
                    <a:pt x="75" y="0"/>
                    <a:pt x="75" y="0"/>
                  </a:cubicBezTo>
                  <a:cubicBezTo>
                    <a:pt x="74" y="0"/>
                    <a:pt x="74" y="0"/>
                    <a:pt x="73" y="0"/>
                  </a:cubicBezTo>
                  <a:cubicBezTo>
                    <a:pt x="73" y="0"/>
                    <a:pt x="72" y="0"/>
                    <a:pt x="72" y="0"/>
                  </a:cubicBezTo>
                  <a:cubicBezTo>
                    <a:pt x="71" y="0"/>
                    <a:pt x="71" y="0"/>
                    <a:pt x="70" y="0"/>
                  </a:cubicBezTo>
                  <a:cubicBezTo>
                    <a:pt x="70" y="0"/>
                    <a:pt x="69" y="0"/>
                    <a:pt x="69" y="0"/>
                  </a:cubicBezTo>
                  <a:cubicBezTo>
                    <a:pt x="68" y="0"/>
                    <a:pt x="67" y="0"/>
                    <a:pt x="67" y="0"/>
                  </a:cubicBezTo>
                  <a:cubicBezTo>
                    <a:pt x="66" y="0"/>
                    <a:pt x="66" y="0"/>
                    <a:pt x="65" y="0"/>
                  </a:cubicBezTo>
                  <a:cubicBezTo>
                    <a:pt x="65" y="0"/>
                    <a:pt x="64" y="0"/>
                    <a:pt x="64" y="0"/>
                  </a:cubicBezTo>
                  <a:cubicBezTo>
                    <a:pt x="63" y="0"/>
                    <a:pt x="63" y="0"/>
                    <a:pt x="62" y="0"/>
                  </a:cubicBezTo>
                  <a:cubicBezTo>
                    <a:pt x="62" y="0"/>
                    <a:pt x="61" y="0"/>
                    <a:pt x="61" y="0"/>
                  </a:cubicBezTo>
                  <a:cubicBezTo>
                    <a:pt x="60" y="0"/>
                    <a:pt x="60" y="0"/>
                    <a:pt x="59" y="0"/>
                  </a:cubicBezTo>
                  <a:cubicBezTo>
                    <a:pt x="59" y="0"/>
                    <a:pt x="58" y="0"/>
                    <a:pt x="57" y="0"/>
                  </a:cubicBezTo>
                  <a:cubicBezTo>
                    <a:pt x="57" y="0"/>
                    <a:pt x="56" y="0"/>
                    <a:pt x="56" y="0"/>
                  </a:cubicBezTo>
                  <a:cubicBezTo>
                    <a:pt x="56" y="1"/>
                    <a:pt x="56" y="1"/>
                    <a:pt x="56" y="2"/>
                  </a:cubicBezTo>
                  <a:cubicBezTo>
                    <a:pt x="55" y="2"/>
                    <a:pt x="55" y="2"/>
                    <a:pt x="54" y="2"/>
                  </a:cubicBezTo>
                  <a:cubicBezTo>
                    <a:pt x="54" y="1"/>
                    <a:pt x="54" y="1"/>
                    <a:pt x="54" y="0"/>
                  </a:cubicBezTo>
                  <a:cubicBezTo>
                    <a:pt x="54" y="0"/>
                    <a:pt x="53" y="0"/>
                    <a:pt x="53" y="0"/>
                  </a:cubicBezTo>
                  <a:cubicBezTo>
                    <a:pt x="52" y="0"/>
                    <a:pt x="52" y="0"/>
                    <a:pt x="51" y="0"/>
                  </a:cubicBezTo>
                  <a:cubicBezTo>
                    <a:pt x="51" y="0"/>
                    <a:pt x="50" y="0"/>
                    <a:pt x="50" y="0"/>
                  </a:cubicBezTo>
                  <a:cubicBezTo>
                    <a:pt x="49" y="0"/>
                    <a:pt x="49" y="0"/>
                    <a:pt x="48" y="0"/>
                  </a:cubicBezTo>
                  <a:cubicBezTo>
                    <a:pt x="48" y="1"/>
                    <a:pt x="48" y="1"/>
                    <a:pt x="48" y="2"/>
                  </a:cubicBezTo>
                  <a:cubicBezTo>
                    <a:pt x="48" y="2"/>
                    <a:pt x="47" y="2"/>
                    <a:pt x="47" y="2"/>
                  </a:cubicBezTo>
                  <a:cubicBezTo>
                    <a:pt x="47" y="2"/>
                    <a:pt x="47" y="3"/>
                    <a:pt x="47" y="3"/>
                  </a:cubicBezTo>
                  <a:cubicBezTo>
                    <a:pt x="47" y="3"/>
                    <a:pt x="48" y="3"/>
                    <a:pt x="48" y="3"/>
                  </a:cubicBezTo>
                  <a:cubicBezTo>
                    <a:pt x="49" y="3"/>
                    <a:pt x="49" y="3"/>
                    <a:pt x="50" y="3"/>
                  </a:cubicBezTo>
                  <a:cubicBezTo>
                    <a:pt x="50" y="4"/>
                    <a:pt x="50" y="4"/>
                    <a:pt x="50" y="5"/>
                  </a:cubicBezTo>
                  <a:cubicBezTo>
                    <a:pt x="49" y="5"/>
                    <a:pt x="49" y="5"/>
                    <a:pt x="48" y="5"/>
                  </a:cubicBezTo>
                  <a:cubicBezTo>
                    <a:pt x="48" y="5"/>
                    <a:pt x="48" y="6"/>
                    <a:pt x="48" y="7"/>
                  </a:cubicBezTo>
                  <a:cubicBezTo>
                    <a:pt x="48" y="7"/>
                    <a:pt x="47" y="7"/>
                    <a:pt x="47" y="7"/>
                  </a:cubicBezTo>
                  <a:cubicBezTo>
                    <a:pt x="47" y="6"/>
                    <a:pt x="47" y="5"/>
                    <a:pt x="47" y="5"/>
                  </a:cubicBezTo>
                  <a:cubicBezTo>
                    <a:pt x="47" y="4"/>
                    <a:pt x="47" y="4"/>
                    <a:pt x="47" y="3"/>
                  </a:cubicBezTo>
                  <a:cubicBezTo>
                    <a:pt x="46" y="3"/>
                    <a:pt x="46" y="3"/>
                    <a:pt x="45" y="3"/>
                  </a:cubicBezTo>
                  <a:cubicBezTo>
                    <a:pt x="45" y="3"/>
                    <a:pt x="44" y="3"/>
                    <a:pt x="43" y="3"/>
                  </a:cubicBezTo>
                  <a:cubicBezTo>
                    <a:pt x="43" y="3"/>
                    <a:pt x="42" y="3"/>
                    <a:pt x="42" y="3"/>
                  </a:cubicBezTo>
                  <a:cubicBezTo>
                    <a:pt x="42" y="3"/>
                    <a:pt x="42" y="2"/>
                    <a:pt x="42" y="2"/>
                  </a:cubicBezTo>
                  <a:cubicBezTo>
                    <a:pt x="41" y="2"/>
                    <a:pt x="41" y="2"/>
                    <a:pt x="40" y="2"/>
                  </a:cubicBezTo>
                  <a:cubicBezTo>
                    <a:pt x="40" y="2"/>
                    <a:pt x="39" y="2"/>
                    <a:pt x="39" y="2"/>
                  </a:cubicBezTo>
                  <a:cubicBezTo>
                    <a:pt x="38" y="2"/>
                    <a:pt x="38" y="2"/>
                    <a:pt x="37" y="2"/>
                  </a:cubicBezTo>
                  <a:cubicBezTo>
                    <a:pt x="37" y="2"/>
                    <a:pt x="36" y="2"/>
                    <a:pt x="36" y="2"/>
                  </a:cubicBezTo>
                  <a:cubicBezTo>
                    <a:pt x="36" y="2"/>
                    <a:pt x="36" y="3"/>
                    <a:pt x="36" y="3"/>
                  </a:cubicBezTo>
                  <a:cubicBezTo>
                    <a:pt x="35" y="3"/>
                    <a:pt x="35" y="3"/>
                    <a:pt x="34" y="3"/>
                  </a:cubicBezTo>
                  <a:cubicBezTo>
                    <a:pt x="34" y="3"/>
                    <a:pt x="34" y="2"/>
                    <a:pt x="34" y="2"/>
                  </a:cubicBezTo>
                  <a:cubicBezTo>
                    <a:pt x="34" y="2"/>
                    <a:pt x="33" y="2"/>
                    <a:pt x="33" y="2"/>
                  </a:cubicBezTo>
                  <a:cubicBezTo>
                    <a:pt x="32" y="2"/>
                    <a:pt x="32" y="2"/>
                    <a:pt x="31" y="2"/>
                  </a:cubicBezTo>
                  <a:cubicBezTo>
                    <a:pt x="30" y="2"/>
                    <a:pt x="30" y="2"/>
                    <a:pt x="29" y="2"/>
                  </a:cubicBezTo>
                  <a:cubicBezTo>
                    <a:pt x="29" y="2"/>
                    <a:pt x="28" y="2"/>
                    <a:pt x="28" y="2"/>
                  </a:cubicBezTo>
                  <a:cubicBezTo>
                    <a:pt x="27" y="2"/>
                    <a:pt x="27" y="2"/>
                    <a:pt x="26" y="2"/>
                  </a:cubicBezTo>
                  <a:cubicBezTo>
                    <a:pt x="26" y="2"/>
                    <a:pt x="25" y="2"/>
                    <a:pt x="25" y="2"/>
                  </a:cubicBezTo>
                  <a:cubicBezTo>
                    <a:pt x="24" y="2"/>
                    <a:pt x="24" y="2"/>
                    <a:pt x="23" y="2"/>
                  </a:cubicBezTo>
                  <a:cubicBezTo>
                    <a:pt x="23" y="2"/>
                    <a:pt x="22" y="2"/>
                    <a:pt x="22" y="2"/>
                  </a:cubicBezTo>
                  <a:cubicBezTo>
                    <a:pt x="22" y="2"/>
                    <a:pt x="22" y="3"/>
                    <a:pt x="22" y="3"/>
                  </a:cubicBezTo>
                  <a:cubicBezTo>
                    <a:pt x="21" y="3"/>
                    <a:pt x="20" y="3"/>
                    <a:pt x="20" y="3"/>
                  </a:cubicBezTo>
                  <a:close/>
                  <a:moveTo>
                    <a:pt x="78" y="10"/>
                  </a:moveTo>
                  <a:cubicBezTo>
                    <a:pt x="78" y="9"/>
                    <a:pt x="78" y="9"/>
                    <a:pt x="78" y="8"/>
                  </a:cubicBezTo>
                  <a:cubicBezTo>
                    <a:pt x="78" y="8"/>
                    <a:pt x="79" y="8"/>
                    <a:pt x="79" y="8"/>
                  </a:cubicBezTo>
                  <a:cubicBezTo>
                    <a:pt x="79" y="9"/>
                    <a:pt x="79" y="9"/>
                    <a:pt x="79" y="10"/>
                  </a:cubicBezTo>
                  <a:cubicBezTo>
                    <a:pt x="79" y="10"/>
                    <a:pt x="79" y="11"/>
                    <a:pt x="79" y="11"/>
                  </a:cubicBezTo>
                  <a:cubicBezTo>
                    <a:pt x="79" y="11"/>
                    <a:pt x="78" y="11"/>
                    <a:pt x="78" y="11"/>
                  </a:cubicBezTo>
                  <a:cubicBezTo>
                    <a:pt x="78" y="11"/>
                    <a:pt x="78" y="10"/>
                    <a:pt x="78" y="10"/>
                  </a:cubicBezTo>
                  <a:close/>
                  <a:moveTo>
                    <a:pt x="75" y="50"/>
                  </a:moveTo>
                  <a:cubicBezTo>
                    <a:pt x="75" y="49"/>
                    <a:pt x="75" y="49"/>
                    <a:pt x="75" y="48"/>
                  </a:cubicBezTo>
                  <a:cubicBezTo>
                    <a:pt x="75" y="48"/>
                    <a:pt x="76" y="48"/>
                    <a:pt x="76" y="48"/>
                  </a:cubicBezTo>
                  <a:cubicBezTo>
                    <a:pt x="76" y="48"/>
                    <a:pt x="76" y="47"/>
                    <a:pt x="76" y="47"/>
                  </a:cubicBezTo>
                  <a:cubicBezTo>
                    <a:pt x="77" y="47"/>
                    <a:pt x="77" y="47"/>
                    <a:pt x="78" y="47"/>
                  </a:cubicBezTo>
                  <a:cubicBezTo>
                    <a:pt x="78" y="47"/>
                    <a:pt x="78" y="48"/>
                    <a:pt x="78" y="48"/>
                  </a:cubicBezTo>
                  <a:cubicBezTo>
                    <a:pt x="78" y="49"/>
                    <a:pt x="78" y="49"/>
                    <a:pt x="78" y="50"/>
                  </a:cubicBezTo>
                  <a:cubicBezTo>
                    <a:pt x="77" y="50"/>
                    <a:pt x="77" y="50"/>
                    <a:pt x="76" y="50"/>
                  </a:cubicBezTo>
                  <a:cubicBezTo>
                    <a:pt x="76" y="51"/>
                    <a:pt x="76" y="51"/>
                    <a:pt x="76" y="52"/>
                  </a:cubicBezTo>
                  <a:cubicBezTo>
                    <a:pt x="76" y="52"/>
                    <a:pt x="75" y="52"/>
                    <a:pt x="75" y="52"/>
                  </a:cubicBezTo>
                  <a:cubicBezTo>
                    <a:pt x="75" y="51"/>
                    <a:pt x="75" y="51"/>
                    <a:pt x="75" y="50"/>
                  </a:cubicBezTo>
                  <a:close/>
                  <a:moveTo>
                    <a:pt x="73" y="58"/>
                  </a:moveTo>
                  <a:cubicBezTo>
                    <a:pt x="74" y="58"/>
                    <a:pt x="74" y="58"/>
                    <a:pt x="75" y="58"/>
                  </a:cubicBezTo>
                  <a:cubicBezTo>
                    <a:pt x="75" y="59"/>
                    <a:pt x="75" y="59"/>
                    <a:pt x="75" y="60"/>
                  </a:cubicBezTo>
                  <a:cubicBezTo>
                    <a:pt x="74" y="60"/>
                    <a:pt x="74" y="60"/>
                    <a:pt x="73" y="60"/>
                  </a:cubicBezTo>
                  <a:cubicBezTo>
                    <a:pt x="73" y="60"/>
                    <a:pt x="72" y="60"/>
                    <a:pt x="72" y="60"/>
                  </a:cubicBezTo>
                  <a:cubicBezTo>
                    <a:pt x="72" y="59"/>
                    <a:pt x="72" y="59"/>
                    <a:pt x="72" y="58"/>
                  </a:cubicBezTo>
                  <a:cubicBezTo>
                    <a:pt x="72" y="58"/>
                    <a:pt x="73" y="58"/>
                    <a:pt x="73" y="58"/>
                  </a:cubicBezTo>
                  <a:close/>
                  <a:moveTo>
                    <a:pt x="70" y="8"/>
                  </a:moveTo>
                  <a:cubicBezTo>
                    <a:pt x="71" y="8"/>
                    <a:pt x="71" y="8"/>
                    <a:pt x="72" y="8"/>
                  </a:cubicBezTo>
                  <a:cubicBezTo>
                    <a:pt x="72" y="9"/>
                    <a:pt x="72" y="9"/>
                    <a:pt x="72" y="10"/>
                  </a:cubicBezTo>
                  <a:cubicBezTo>
                    <a:pt x="71" y="10"/>
                    <a:pt x="71" y="10"/>
                    <a:pt x="70" y="10"/>
                  </a:cubicBezTo>
                  <a:cubicBezTo>
                    <a:pt x="70" y="9"/>
                    <a:pt x="70" y="9"/>
                    <a:pt x="70" y="8"/>
                  </a:cubicBezTo>
                  <a:close/>
                  <a:moveTo>
                    <a:pt x="23" y="52"/>
                  </a:moveTo>
                  <a:cubicBezTo>
                    <a:pt x="23" y="51"/>
                    <a:pt x="23" y="51"/>
                    <a:pt x="23" y="50"/>
                  </a:cubicBezTo>
                  <a:cubicBezTo>
                    <a:pt x="24" y="50"/>
                    <a:pt x="24" y="50"/>
                    <a:pt x="25" y="50"/>
                  </a:cubicBezTo>
                  <a:cubicBezTo>
                    <a:pt x="25" y="51"/>
                    <a:pt x="25" y="51"/>
                    <a:pt x="25" y="52"/>
                  </a:cubicBezTo>
                  <a:cubicBezTo>
                    <a:pt x="25" y="52"/>
                    <a:pt x="25" y="53"/>
                    <a:pt x="25" y="53"/>
                  </a:cubicBezTo>
                  <a:cubicBezTo>
                    <a:pt x="24" y="53"/>
                    <a:pt x="24" y="53"/>
                    <a:pt x="23" y="53"/>
                  </a:cubicBezTo>
                  <a:cubicBezTo>
                    <a:pt x="23" y="53"/>
                    <a:pt x="23" y="52"/>
                    <a:pt x="23" y="52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82" name="Freeform 90" title=""/>
            <p:cNvSpPr/>
            <p:nvPr/>
          </p:nvSpPr>
          <p:spPr>
            <a:xfrm>
              <a:off x="4108" y="982"/>
              <a:ext cx="3" cy="2"/>
            </a:xfrm>
            <a:custGeom>
              <a:cxnLst>
                <a:cxn ang="0">
                  <a:pos x="0" y="16"/>
                </a:cxn>
                <a:cxn ang="0">
                  <a:pos x="12" y="16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16"/>
                </a:cxn>
              </a:cxnLst>
              <a:rect l="l" t="t" r="r" b="b"/>
              <a:pathLst>
                <a:path w="2" h="1">
                  <a:moveTo>
                    <a:pt x="0" y="1"/>
                  </a:moveTo>
                  <a:cubicBezTo>
                    <a:pt x="1" y="1"/>
                    <a:pt x="1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83" name="Freeform 91" title=""/>
            <p:cNvSpPr/>
            <p:nvPr/>
          </p:nvSpPr>
          <p:spPr>
            <a:xfrm>
              <a:off x="3789" y="993"/>
              <a:ext cx="9" cy="8"/>
            </a:xfrm>
            <a:custGeom>
              <a:cxnLst>
                <a:cxn ang="0">
                  <a:pos x="0" y="13"/>
                </a:cxn>
                <a:cxn ang="0">
                  <a:pos x="0" y="21"/>
                </a:cxn>
                <a:cxn ang="0">
                  <a:pos x="0" y="34"/>
                </a:cxn>
                <a:cxn ang="0">
                  <a:pos x="23" y="34"/>
                </a:cxn>
                <a:cxn ang="0">
                  <a:pos x="41" y="34"/>
                </a:cxn>
                <a:cxn ang="0">
                  <a:pos x="41" y="21"/>
                </a:cxn>
                <a:cxn ang="0">
                  <a:pos x="52" y="21"/>
                </a:cxn>
                <a:cxn ang="0">
                  <a:pos x="52" y="13"/>
                </a:cxn>
                <a:cxn ang="0">
                  <a:pos x="52" y="0"/>
                </a:cxn>
                <a:cxn ang="0">
                  <a:pos x="41" y="0"/>
                </a:cxn>
                <a:cxn ang="0">
                  <a:pos x="23" y="0"/>
                </a:cxn>
                <a:cxn ang="0">
                  <a:pos x="23" y="13"/>
                </a:cxn>
                <a:cxn ang="0">
                  <a:pos x="0" y="13"/>
                </a:cxn>
              </a:cxnLst>
              <a:rect l="l" t="t" r="r" b="b"/>
              <a:pathLst>
                <a:path w="5" h="5">
                  <a:moveTo>
                    <a:pt x="0" y="2"/>
                  </a:move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5"/>
                    <a:pt x="0" y="5"/>
                  </a:cubicBezTo>
                  <a:cubicBezTo>
                    <a:pt x="1" y="5"/>
                    <a:pt x="1" y="5"/>
                    <a:pt x="2" y="5"/>
                  </a:cubicBezTo>
                  <a:cubicBezTo>
                    <a:pt x="2" y="5"/>
                    <a:pt x="3" y="5"/>
                    <a:pt x="4" y="5"/>
                  </a:cubicBezTo>
                  <a:cubicBezTo>
                    <a:pt x="4" y="5"/>
                    <a:pt x="4" y="4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5" y="1"/>
                    <a:pt x="5" y="1"/>
                    <a:pt x="5" y="0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1" y="2"/>
                    <a:pt x="1" y="2"/>
                    <a:pt x="0" y="2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84" name="Freeform 92" title=""/>
            <p:cNvSpPr/>
            <p:nvPr/>
          </p:nvSpPr>
          <p:spPr>
            <a:xfrm>
              <a:off x="3802" y="998"/>
              <a:ext cx="5" cy="9"/>
            </a:xfrm>
            <a:custGeom>
              <a:cxnLst>
                <a:cxn ang="0">
                  <a:pos x="0" y="0"/>
                </a:cxn>
                <a:cxn ang="0">
                  <a:pos x="0" y="23"/>
                </a:cxn>
                <a:cxn ang="0">
                  <a:pos x="0" y="41"/>
                </a:cxn>
                <a:cxn ang="0">
                  <a:pos x="0" y="52"/>
                </a:cxn>
                <a:cxn ang="0">
                  <a:pos x="8" y="52"/>
                </a:cxn>
                <a:cxn ang="0">
                  <a:pos x="8" y="41"/>
                </a:cxn>
                <a:cxn ang="0">
                  <a:pos x="22" y="41"/>
                </a:cxn>
                <a:cxn ang="0">
                  <a:pos x="22" y="23"/>
                </a:cxn>
                <a:cxn ang="0">
                  <a:pos x="22" y="0"/>
                </a:cxn>
                <a:cxn ang="0">
                  <a:pos x="8" y="0"/>
                </a:cxn>
                <a:cxn ang="0">
                  <a:pos x="0" y="0"/>
                </a:cxn>
              </a:cxnLst>
              <a:rect l="l" t="t" r="r" b="b"/>
              <a:pathLst>
                <a:path w="3" h="5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4"/>
                    <a:pt x="0" y="5"/>
                    <a:pt x="0" y="5"/>
                  </a:cubicBezTo>
                  <a:cubicBezTo>
                    <a:pt x="0" y="5"/>
                    <a:pt x="1" y="5"/>
                    <a:pt x="1" y="5"/>
                  </a:cubicBezTo>
                  <a:cubicBezTo>
                    <a:pt x="1" y="5"/>
                    <a:pt x="1" y="4"/>
                    <a:pt x="1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3"/>
                    <a:pt x="3" y="3"/>
                    <a:pt x="3" y="2"/>
                  </a:cubicBezTo>
                  <a:cubicBezTo>
                    <a:pt x="3" y="2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85" name="Freeform 93" title=""/>
            <p:cNvSpPr/>
            <p:nvPr/>
          </p:nvSpPr>
          <p:spPr>
            <a:xfrm>
              <a:off x="3990" y="996"/>
              <a:ext cx="34" cy="23"/>
            </a:xfrm>
            <a:custGeom>
              <a:cxnLst>
                <a:cxn ang="0">
                  <a:pos x="9" y="88"/>
                </a:cxn>
                <a:cxn ang="0">
                  <a:pos x="26" y="88"/>
                </a:cxn>
                <a:cxn ang="0">
                  <a:pos x="26" y="106"/>
                </a:cxn>
                <a:cxn ang="0">
                  <a:pos x="34" y="106"/>
                </a:cxn>
                <a:cxn ang="0">
                  <a:pos x="49" y="106"/>
                </a:cxn>
                <a:cxn ang="0">
                  <a:pos x="49" y="129"/>
                </a:cxn>
                <a:cxn ang="0">
                  <a:pos x="58" y="129"/>
                </a:cxn>
                <a:cxn ang="0">
                  <a:pos x="75" y="129"/>
                </a:cxn>
                <a:cxn ang="0">
                  <a:pos x="92" y="129"/>
                </a:cxn>
                <a:cxn ang="0">
                  <a:pos x="99" y="129"/>
                </a:cxn>
                <a:cxn ang="0">
                  <a:pos x="119" y="129"/>
                </a:cxn>
                <a:cxn ang="0">
                  <a:pos x="119" y="106"/>
                </a:cxn>
                <a:cxn ang="0">
                  <a:pos x="128" y="106"/>
                </a:cxn>
                <a:cxn ang="0">
                  <a:pos x="141" y="106"/>
                </a:cxn>
                <a:cxn ang="0">
                  <a:pos x="153" y="106"/>
                </a:cxn>
                <a:cxn ang="0">
                  <a:pos x="153" y="101"/>
                </a:cxn>
                <a:cxn ang="0">
                  <a:pos x="153" y="88"/>
                </a:cxn>
                <a:cxn ang="0">
                  <a:pos x="168" y="88"/>
                </a:cxn>
                <a:cxn ang="0">
                  <a:pos x="168" y="78"/>
                </a:cxn>
                <a:cxn ang="0">
                  <a:pos x="168" y="60"/>
                </a:cxn>
                <a:cxn ang="0">
                  <a:pos x="168" y="50"/>
                </a:cxn>
                <a:cxn ang="0">
                  <a:pos x="168" y="28"/>
                </a:cxn>
                <a:cxn ang="0">
                  <a:pos x="153" y="28"/>
                </a:cxn>
                <a:cxn ang="0">
                  <a:pos x="153" y="12"/>
                </a:cxn>
                <a:cxn ang="0">
                  <a:pos x="153" y="0"/>
                </a:cxn>
                <a:cxn ang="0">
                  <a:pos x="141" y="0"/>
                </a:cxn>
                <a:cxn ang="0">
                  <a:pos x="128" y="0"/>
                </a:cxn>
                <a:cxn ang="0">
                  <a:pos x="119" y="0"/>
                </a:cxn>
                <a:cxn ang="0">
                  <a:pos x="99" y="0"/>
                </a:cxn>
                <a:cxn ang="0">
                  <a:pos x="99" y="12"/>
                </a:cxn>
                <a:cxn ang="0">
                  <a:pos x="92" y="12"/>
                </a:cxn>
                <a:cxn ang="0">
                  <a:pos x="75" y="12"/>
                </a:cxn>
                <a:cxn ang="0">
                  <a:pos x="75" y="0"/>
                </a:cxn>
                <a:cxn ang="0">
                  <a:pos x="58" y="0"/>
                </a:cxn>
                <a:cxn ang="0">
                  <a:pos x="58" y="12"/>
                </a:cxn>
                <a:cxn ang="0">
                  <a:pos x="49" y="12"/>
                </a:cxn>
                <a:cxn ang="0">
                  <a:pos x="34" y="12"/>
                </a:cxn>
                <a:cxn ang="0">
                  <a:pos x="34" y="0"/>
                </a:cxn>
                <a:cxn ang="0">
                  <a:pos x="26" y="0"/>
                </a:cxn>
                <a:cxn ang="0">
                  <a:pos x="9" y="0"/>
                </a:cxn>
                <a:cxn ang="0">
                  <a:pos x="9" y="12"/>
                </a:cxn>
                <a:cxn ang="0">
                  <a:pos x="0" y="12"/>
                </a:cxn>
                <a:cxn ang="0">
                  <a:pos x="0" y="28"/>
                </a:cxn>
                <a:cxn ang="0">
                  <a:pos x="0" y="50"/>
                </a:cxn>
                <a:cxn ang="0">
                  <a:pos x="0" y="60"/>
                </a:cxn>
                <a:cxn ang="0">
                  <a:pos x="9" y="60"/>
                </a:cxn>
                <a:cxn ang="0">
                  <a:pos x="9" y="78"/>
                </a:cxn>
                <a:cxn ang="0">
                  <a:pos x="9" y="88"/>
                </a:cxn>
              </a:cxnLst>
              <a:rect l="l" t="t" r="r" b="b"/>
              <a:pathLst>
                <a:path w="20" h="13">
                  <a:moveTo>
                    <a:pt x="1" y="9"/>
                  </a:moveTo>
                  <a:cubicBezTo>
                    <a:pt x="2" y="9"/>
                    <a:pt x="2" y="9"/>
                    <a:pt x="3" y="9"/>
                  </a:cubicBezTo>
                  <a:cubicBezTo>
                    <a:pt x="3" y="10"/>
                    <a:pt x="3" y="11"/>
                    <a:pt x="3" y="11"/>
                  </a:cubicBezTo>
                  <a:cubicBezTo>
                    <a:pt x="3" y="11"/>
                    <a:pt x="4" y="11"/>
                    <a:pt x="4" y="11"/>
                  </a:cubicBezTo>
                  <a:cubicBezTo>
                    <a:pt x="5" y="11"/>
                    <a:pt x="5" y="11"/>
                    <a:pt x="6" y="11"/>
                  </a:cubicBezTo>
                  <a:cubicBezTo>
                    <a:pt x="6" y="12"/>
                    <a:pt x="6" y="12"/>
                    <a:pt x="6" y="13"/>
                  </a:cubicBezTo>
                  <a:cubicBezTo>
                    <a:pt x="6" y="13"/>
                    <a:pt x="7" y="13"/>
                    <a:pt x="7" y="13"/>
                  </a:cubicBezTo>
                  <a:cubicBezTo>
                    <a:pt x="8" y="13"/>
                    <a:pt x="8" y="13"/>
                    <a:pt x="9" y="13"/>
                  </a:cubicBezTo>
                  <a:cubicBezTo>
                    <a:pt x="10" y="13"/>
                    <a:pt x="10" y="13"/>
                    <a:pt x="11" y="13"/>
                  </a:cubicBezTo>
                  <a:cubicBezTo>
                    <a:pt x="11" y="13"/>
                    <a:pt x="12" y="13"/>
                    <a:pt x="12" y="13"/>
                  </a:cubicBezTo>
                  <a:cubicBezTo>
                    <a:pt x="13" y="13"/>
                    <a:pt x="13" y="13"/>
                    <a:pt x="14" y="13"/>
                  </a:cubicBezTo>
                  <a:cubicBezTo>
                    <a:pt x="14" y="12"/>
                    <a:pt x="14" y="12"/>
                    <a:pt x="14" y="11"/>
                  </a:cubicBezTo>
                  <a:cubicBezTo>
                    <a:pt x="14" y="11"/>
                    <a:pt x="15" y="11"/>
                    <a:pt x="15" y="11"/>
                  </a:cubicBezTo>
                  <a:cubicBezTo>
                    <a:pt x="16" y="11"/>
                    <a:pt x="16" y="11"/>
                    <a:pt x="17" y="11"/>
                  </a:cubicBezTo>
                  <a:cubicBezTo>
                    <a:pt x="17" y="11"/>
                    <a:pt x="18" y="11"/>
                    <a:pt x="18" y="11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9" y="9"/>
                    <a:pt x="19" y="9"/>
                    <a:pt x="20" y="9"/>
                  </a:cubicBezTo>
                  <a:cubicBezTo>
                    <a:pt x="20" y="9"/>
                    <a:pt x="20" y="8"/>
                    <a:pt x="20" y="8"/>
                  </a:cubicBezTo>
                  <a:cubicBezTo>
                    <a:pt x="20" y="7"/>
                    <a:pt x="20" y="7"/>
                    <a:pt x="20" y="6"/>
                  </a:cubicBezTo>
                  <a:cubicBezTo>
                    <a:pt x="20" y="6"/>
                    <a:pt x="20" y="5"/>
                    <a:pt x="20" y="5"/>
                  </a:cubicBezTo>
                  <a:cubicBezTo>
                    <a:pt x="20" y="4"/>
                    <a:pt x="20" y="4"/>
                    <a:pt x="20" y="3"/>
                  </a:cubicBezTo>
                  <a:cubicBezTo>
                    <a:pt x="19" y="3"/>
                    <a:pt x="19" y="3"/>
                    <a:pt x="18" y="3"/>
                  </a:cubicBezTo>
                  <a:cubicBezTo>
                    <a:pt x="18" y="3"/>
                    <a:pt x="18" y="2"/>
                    <a:pt x="18" y="1"/>
                  </a:cubicBezTo>
                  <a:cubicBezTo>
                    <a:pt x="18" y="1"/>
                    <a:pt x="18" y="0"/>
                    <a:pt x="18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6" y="0"/>
                    <a:pt x="16" y="0"/>
                    <a:pt x="15" y="0"/>
                  </a:cubicBezTo>
                  <a:cubicBezTo>
                    <a:pt x="15" y="0"/>
                    <a:pt x="14" y="0"/>
                    <a:pt x="14" y="0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1"/>
                    <a:pt x="12" y="1"/>
                  </a:cubicBezTo>
                  <a:cubicBezTo>
                    <a:pt x="12" y="1"/>
                    <a:pt x="11" y="1"/>
                    <a:pt x="11" y="1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9" y="1"/>
                    <a:pt x="9" y="0"/>
                    <a:pt x="9" y="0"/>
                  </a:cubicBezTo>
                  <a:cubicBezTo>
                    <a:pt x="8" y="0"/>
                    <a:pt x="8" y="0"/>
                    <a:pt x="7" y="0"/>
                  </a:cubicBezTo>
                  <a:cubicBezTo>
                    <a:pt x="7" y="0"/>
                    <a:pt x="7" y="1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5" y="1"/>
                    <a:pt x="4" y="1"/>
                  </a:cubicBezTo>
                  <a:cubicBezTo>
                    <a:pt x="4" y="1"/>
                    <a:pt x="4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5"/>
                    <a:pt x="0" y="6"/>
                    <a:pt x="0" y="6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1" y="7"/>
                    <a:pt x="1" y="7"/>
                    <a:pt x="1" y="8"/>
                  </a:cubicBezTo>
                  <a:cubicBezTo>
                    <a:pt x="1" y="8"/>
                    <a:pt x="1" y="9"/>
                    <a:pt x="1" y="9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86" name="Freeform 94" title=""/>
            <p:cNvSpPr/>
            <p:nvPr/>
          </p:nvSpPr>
          <p:spPr>
            <a:xfrm>
              <a:off x="3840" y="1019"/>
              <a:ext cx="2" cy="2"/>
            </a:xfrm>
            <a:custGeom>
              <a:cxnLst>
                <a:cxn ang="0">
                  <a:pos x="0" y="16"/>
                </a:cxn>
                <a:cxn ang="0">
                  <a:pos x="16" y="16"/>
                </a:cxn>
                <a:cxn ang="0">
                  <a:pos x="16" y="0"/>
                </a:cxn>
                <a:cxn ang="0">
                  <a:pos x="0" y="0"/>
                </a:cxn>
                <a:cxn ang="0">
                  <a:pos x="0" y="16"/>
                </a:cxn>
              </a:cxnLst>
              <a:rect l="l" t="t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87" name="Freeform 95" title=""/>
            <p:cNvSpPr/>
            <p:nvPr/>
          </p:nvSpPr>
          <p:spPr>
            <a:xfrm>
              <a:off x="3788" y="1034"/>
              <a:ext cx="8" cy="9"/>
            </a:xfrm>
            <a:custGeom>
              <a:cxnLst>
                <a:cxn ang="0">
                  <a:pos x="21" y="0"/>
                </a:cxn>
                <a:cxn ang="0">
                  <a:pos x="8" y="0"/>
                </a:cxn>
                <a:cxn ang="0">
                  <a:pos x="8" y="23"/>
                </a:cxn>
                <a:cxn ang="0">
                  <a:pos x="0" y="23"/>
                </a:cxn>
                <a:cxn ang="0">
                  <a:pos x="0" y="41"/>
                </a:cxn>
                <a:cxn ang="0">
                  <a:pos x="8" y="41"/>
                </a:cxn>
                <a:cxn ang="0">
                  <a:pos x="8" y="52"/>
                </a:cxn>
                <a:cxn ang="0">
                  <a:pos x="21" y="52"/>
                </a:cxn>
                <a:cxn ang="0">
                  <a:pos x="21" y="41"/>
                </a:cxn>
                <a:cxn ang="0">
                  <a:pos x="34" y="41"/>
                </a:cxn>
                <a:cxn ang="0">
                  <a:pos x="34" y="23"/>
                </a:cxn>
                <a:cxn ang="0">
                  <a:pos x="21" y="23"/>
                </a:cxn>
                <a:cxn ang="0">
                  <a:pos x="21" y="0"/>
                </a:cxn>
              </a:cxnLst>
              <a:rect l="l" t="t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2" y="5"/>
                    <a:pt x="3" y="5"/>
                  </a:cubicBezTo>
                  <a:cubicBezTo>
                    <a:pt x="3" y="5"/>
                    <a:pt x="3" y="4"/>
                    <a:pt x="3" y="4"/>
                  </a:cubicBezTo>
                  <a:cubicBezTo>
                    <a:pt x="3" y="4"/>
                    <a:pt x="4" y="4"/>
                    <a:pt x="5" y="4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88" name="Freeform 96" title=""/>
            <p:cNvSpPr/>
            <p:nvPr/>
          </p:nvSpPr>
          <p:spPr>
            <a:xfrm>
              <a:off x="4077" y="1148"/>
              <a:ext cx="7" cy="5"/>
            </a:xfrm>
            <a:custGeom>
              <a:cxnLst>
                <a:cxn ang="0">
                  <a:pos x="12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12" y="8"/>
                </a:cxn>
                <a:cxn ang="0">
                  <a:pos x="12" y="22"/>
                </a:cxn>
                <a:cxn ang="0">
                  <a:pos x="28" y="22"/>
                </a:cxn>
                <a:cxn ang="0">
                  <a:pos x="28" y="8"/>
                </a:cxn>
                <a:cxn ang="0">
                  <a:pos x="37" y="8"/>
                </a:cxn>
                <a:cxn ang="0">
                  <a:pos x="37" y="0"/>
                </a:cxn>
                <a:cxn ang="0">
                  <a:pos x="28" y="0"/>
                </a:cxn>
                <a:cxn ang="0">
                  <a:pos x="12" y="0"/>
                </a:cxn>
              </a:cxnLst>
              <a:rect l="l" t="t" r="r" b="b"/>
              <a:pathLst>
                <a:path w="4" h="3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2" y="3"/>
                    <a:pt x="2" y="3"/>
                    <a:pt x="3" y="3"/>
                  </a:cubicBezTo>
                  <a:cubicBezTo>
                    <a:pt x="3" y="3"/>
                    <a:pt x="3" y="2"/>
                    <a:pt x="3" y="1"/>
                  </a:cubicBezTo>
                  <a:cubicBezTo>
                    <a:pt x="3" y="1"/>
                    <a:pt x="4" y="1"/>
                    <a:pt x="4" y="1"/>
                  </a:cubicBezTo>
                  <a:cubicBezTo>
                    <a:pt x="4" y="1"/>
                    <a:pt x="4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89" name="Freeform 97" title=""/>
            <p:cNvSpPr/>
            <p:nvPr/>
          </p:nvSpPr>
          <p:spPr>
            <a:xfrm>
              <a:off x="4098" y="1134"/>
              <a:ext cx="8" cy="19"/>
            </a:xfrm>
            <a:custGeom>
              <a:cxnLst>
                <a:cxn ang="0">
                  <a:pos x="21" y="28"/>
                </a:cxn>
                <a:cxn ang="0">
                  <a:pos x="21" y="16"/>
                </a:cxn>
                <a:cxn ang="0">
                  <a:pos x="21" y="0"/>
                </a:cxn>
                <a:cxn ang="0">
                  <a:pos x="13" y="0"/>
                </a:cxn>
                <a:cxn ang="0">
                  <a:pos x="13" y="16"/>
                </a:cxn>
                <a:cxn ang="0">
                  <a:pos x="13" y="28"/>
                </a:cxn>
                <a:cxn ang="0">
                  <a:pos x="13" y="48"/>
                </a:cxn>
                <a:cxn ang="0">
                  <a:pos x="13" y="50"/>
                </a:cxn>
                <a:cxn ang="0">
                  <a:pos x="0" y="50"/>
                </a:cxn>
                <a:cxn ang="0">
                  <a:pos x="0" y="71"/>
                </a:cxn>
                <a:cxn ang="0">
                  <a:pos x="0" y="83"/>
                </a:cxn>
                <a:cxn ang="0">
                  <a:pos x="0" y="98"/>
                </a:cxn>
                <a:cxn ang="0">
                  <a:pos x="13" y="98"/>
                </a:cxn>
                <a:cxn ang="0">
                  <a:pos x="21" y="98"/>
                </a:cxn>
                <a:cxn ang="0">
                  <a:pos x="34" y="98"/>
                </a:cxn>
                <a:cxn ang="0">
                  <a:pos x="34" y="83"/>
                </a:cxn>
                <a:cxn ang="0">
                  <a:pos x="34" y="71"/>
                </a:cxn>
                <a:cxn ang="0">
                  <a:pos x="34" y="50"/>
                </a:cxn>
                <a:cxn ang="0">
                  <a:pos x="34" y="48"/>
                </a:cxn>
                <a:cxn ang="0">
                  <a:pos x="21" y="48"/>
                </a:cxn>
                <a:cxn ang="0">
                  <a:pos x="21" y="28"/>
                </a:cxn>
              </a:cxnLst>
              <a:rect l="l" t="t" r="r" b="b"/>
              <a:pathLst>
                <a:path w="5" h="11">
                  <a:moveTo>
                    <a:pt x="3" y="3"/>
                  </a:move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0"/>
                    <a:pt x="2" y="1"/>
                    <a:pt x="2" y="2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2" y="4"/>
                    <a:pt x="2" y="4"/>
                    <a:pt x="2" y="5"/>
                  </a:cubicBezTo>
                  <a:cubicBezTo>
                    <a:pt x="2" y="5"/>
                    <a:pt x="2" y="6"/>
                    <a:pt x="2" y="6"/>
                  </a:cubicBezTo>
                  <a:cubicBezTo>
                    <a:pt x="1" y="6"/>
                    <a:pt x="1" y="6"/>
                    <a:pt x="0" y="6"/>
                  </a:cubicBezTo>
                  <a:cubicBezTo>
                    <a:pt x="0" y="7"/>
                    <a:pt x="0" y="7"/>
                    <a:pt x="0" y="8"/>
                  </a:cubicBezTo>
                  <a:cubicBezTo>
                    <a:pt x="0" y="8"/>
                    <a:pt x="0" y="9"/>
                    <a:pt x="0" y="9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1" y="11"/>
                    <a:pt x="1" y="11"/>
                    <a:pt x="2" y="11"/>
                  </a:cubicBezTo>
                  <a:cubicBezTo>
                    <a:pt x="2" y="11"/>
                    <a:pt x="3" y="11"/>
                    <a:pt x="3" y="11"/>
                  </a:cubicBezTo>
                  <a:cubicBezTo>
                    <a:pt x="4" y="11"/>
                    <a:pt x="4" y="11"/>
                    <a:pt x="5" y="11"/>
                  </a:cubicBezTo>
                  <a:cubicBezTo>
                    <a:pt x="5" y="11"/>
                    <a:pt x="5" y="10"/>
                    <a:pt x="5" y="9"/>
                  </a:cubicBezTo>
                  <a:cubicBezTo>
                    <a:pt x="5" y="9"/>
                    <a:pt x="5" y="8"/>
                    <a:pt x="5" y="8"/>
                  </a:cubicBezTo>
                  <a:cubicBezTo>
                    <a:pt x="5" y="7"/>
                    <a:pt x="5" y="7"/>
                    <a:pt x="5" y="6"/>
                  </a:cubicBezTo>
                  <a:cubicBezTo>
                    <a:pt x="5" y="6"/>
                    <a:pt x="5" y="5"/>
                    <a:pt x="5" y="5"/>
                  </a:cubicBezTo>
                  <a:cubicBezTo>
                    <a:pt x="4" y="5"/>
                    <a:pt x="4" y="5"/>
                    <a:pt x="3" y="5"/>
                  </a:cubicBezTo>
                  <a:cubicBezTo>
                    <a:pt x="3" y="4"/>
                    <a:pt x="3" y="4"/>
                    <a:pt x="3" y="3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90" name="Freeform 98" title=""/>
            <p:cNvSpPr/>
            <p:nvPr/>
          </p:nvSpPr>
          <p:spPr>
            <a:xfrm>
              <a:off x="4160" y="1167"/>
              <a:ext cx="14" cy="5"/>
            </a:xfrm>
            <a:custGeom>
              <a:cxnLst>
                <a:cxn ang="0">
                  <a:pos x="49" y="0"/>
                </a:cxn>
                <a:cxn ang="0">
                  <a:pos x="28" y="0"/>
                </a:cxn>
                <a:cxn ang="0">
                  <a:pos x="21" y="0"/>
                </a:cxn>
                <a:cxn ang="0">
                  <a:pos x="0" y="0"/>
                </a:cxn>
                <a:cxn ang="0">
                  <a:pos x="0" y="13"/>
                </a:cxn>
                <a:cxn ang="0">
                  <a:pos x="0" y="22"/>
                </a:cxn>
                <a:cxn ang="0">
                  <a:pos x="21" y="22"/>
                </a:cxn>
                <a:cxn ang="0">
                  <a:pos x="28" y="22"/>
                </a:cxn>
                <a:cxn ang="0">
                  <a:pos x="49" y="22"/>
                </a:cxn>
                <a:cxn ang="0">
                  <a:pos x="65" y="22"/>
                </a:cxn>
                <a:cxn ang="0">
                  <a:pos x="65" y="13"/>
                </a:cxn>
                <a:cxn ang="0">
                  <a:pos x="77" y="13"/>
                </a:cxn>
                <a:cxn ang="0">
                  <a:pos x="77" y="0"/>
                </a:cxn>
                <a:cxn ang="0">
                  <a:pos x="65" y="0"/>
                </a:cxn>
                <a:cxn ang="0">
                  <a:pos x="49" y="0"/>
                </a:cxn>
              </a:cxnLst>
              <a:rect l="l" t="t" r="r" b="b"/>
              <a:pathLst>
                <a:path w="8" h="3">
                  <a:moveTo>
                    <a:pt x="5" y="0"/>
                  </a:moveTo>
                  <a:cubicBezTo>
                    <a:pt x="4" y="0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4" y="3"/>
                    <a:pt x="5" y="3"/>
                  </a:cubicBezTo>
                  <a:cubicBezTo>
                    <a:pt x="5" y="3"/>
                    <a:pt x="6" y="3"/>
                    <a:pt x="7" y="3"/>
                  </a:cubicBezTo>
                  <a:cubicBezTo>
                    <a:pt x="7" y="3"/>
                    <a:pt x="7" y="2"/>
                    <a:pt x="7" y="2"/>
                  </a:cubicBezTo>
                  <a:cubicBezTo>
                    <a:pt x="7" y="2"/>
                    <a:pt x="8" y="2"/>
                    <a:pt x="8" y="2"/>
                  </a:cubicBezTo>
                  <a:cubicBezTo>
                    <a:pt x="8" y="1"/>
                    <a:pt x="8" y="1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ubicBezTo>
                    <a:pt x="6" y="0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91" name="Freeform 99" title=""/>
            <p:cNvSpPr/>
            <p:nvPr/>
          </p:nvSpPr>
          <p:spPr>
            <a:xfrm>
              <a:off x="4010" y="1200"/>
              <a:ext cx="4" cy="3"/>
            </a:xfrm>
            <a:custGeom>
              <a:cxnLst>
                <a:cxn ang="0">
                  <a:pos x="0" y="12"/>
                </a:cxn>
                <a:cxn ang="0">
                  <a:pos x="32" y="12"/>
                </a:cxn>
                <a:cxn ang="0">
                  <a:pos x="32" y="0"/>
                </a:cxn>
                <a:cxn ang="0">
                  <a:pos x="0" y="0"/>
                </a:cxn>
                <a:cxn ang="0">
                  <a:pos x="0" y="12"/>
                </a:cxn>
              </a:cxnLst>
              <a:rect l="l" t="t" r="r" b="b"/>
              <a:pathLst>
                <a:path w="2" h="2">
                  <a:moveTo>
                    <a:pt x="0" y="2"/>
                  </a:move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1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92" name="Freeform 100" title=""/>
            <p:cNvSpPr/>
            <p:nvPr/>
          </p:nvSpPr>
          <p:spPr>
            <a:xfrm>
              <a:off x="3751" y="1203"/>
              <a:ext cx="9" cy="4"/>
            </a:xfrm>
            <a:custGeom>
              <a:cxnLst>
                <a:cxn ang="0">
                  <a:pos x="41" y="32"/>
                </a:cxn>
                <a:cxn ang="0">
                  <a:pos x="52" y="32"/>
                </a:cxn>
                <a:cxn ang="0">
                  <a:pos x="52" y="0"/>
                </a:cxn>
                <a:cxn ang="0">
                  <a:pos x="41" y="0"/>
                </a:cxn>
                <a:cxn ang="0">
                  <a:pos x="23" y="0"/>
                </a:cxn>
                <a:cxn ang="0">
                  <a:pos x="0" y="0"/>
                </a:cxn>
                <a:cxn ang="0">
                  <a:pos x="0" y="32"/>
                </a:cxn>
                <a:cxn ang="0">
                  <a:pos x="23" y="32"/>
                </a:cxn>
                <a:cxn ang="0">
                  <a:pos x="41" y="32"/>
                </a:cxn>
              </a:cxnLst>
              <a:rect l="l" t="t" r="r" b="b"/>
              <a:pathLst>
                <a:path w="5" h="2">
                  <a:moveTo>
                    <a:pt x="4" y="2"/>
                  </a:moveTo>
                  <a:cubicBezTo>
                    <a:pt x="4" y="2"/>
                    <a:pt x="5" y="2"/>
                    <a:pt x="5" y="2"/>
                  </a:cubicBezTo>
                  <a:cubicBezTo>
                    <a:pt x="5" y="1"/>
                    <a:pt x="5" y="1"/>
                    <a:pt x="5" y="0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3" y="2"/>
                    <a:pt x="3" y="2"/>
                    <a:pt x="4" y="2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93" name="Freeform 101" title=""/>
            <p:cNvSpPr/>
            <p:nvPr/>
          </p:nvSpPr>
          <p:spPr>
            <a:xfrm>
              <a:off x="4000" y="1203"/>
              <a:ext cx="5" cy="4"/>
            </a:xfrm>
            <a:custGeom>
              <a:cxnLst>
                <a:cxn ang="0">
                  <a:pos x="0" y="0"/>
                </a:cxn>
                <a:cxn ang="0">
                  <a:pos x="0" y="32"/>
                </a:cxn>
                <a:cxn ang="0">
                  <a:pos x="8" y="32"/>
                </a:cxn>
                <a:cxn ang="0">
                  <a:pos x="22" y="32"/>
                </a:cxn>
                <a:cxn ang="0">
                  <a:pos x="22" y="0"/>
                </a:cxn>
                <a:cxn ang="0">
                  <a:pos x="8" y="0"/>
                </a:cxn>
                <a:cxn ang="0">
                  <a:pos x="0" y="0"/>
                </a:cxn>
              </a:cxnLst>
              <a:rect l="l" t="t" r="r" b="b"/>
              <a:pathLst>
                <a:path w="3" h="2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94" name="Freeform 102" title=""/>
            <p:cNvSpPr/>
            <p:nvPr/>
          </p:nvSpPr>
          <p:spPr>
            <a:xfrm>
              <a:off x="3749" y="1212"/>
              <a:ext cx="6" cy="5"/>
            </a:xfrm>
            <a:custGeom>
              <a:cxnLst>
                <a:cxn ang="0">
                  <a:pos x="16" y="22"/>
                </a:cxn>
                <a:cxn ang="0">
                  <a:pos x="48" y="22"/>
                </a:cxn>
                <a:cxn ang="0">
                  <a:pos x="48" y="13"/>
                </a:cxn>
                <a:cxn ang="0">
                  <a:pos x="48" y="0"/>
                </a:cxn>
                <a:cxn ang="0">
                  <a:pos x="16" y="0"/>
                </a:cxn>
                <a:cxn ang="0">
                  <a:pos x="0" y="0"/>
                </a:cxn>
                <a:cxn ang="0">
                  <a:pos x="0" y="13"/>
                </a:cxn>
                <a:cxn ang="0">
                  <a:pos x="16" y="13"/>
                </a:cxn>
                <a:cxn ang="0">
                  <a:pos x="16" y="22"/>
                </a:cxn>
              </a:cxnLst>
              <a:rect l="l" t="t" r="r" b="b"/>
              <a:pathLst>
                <a:path w="3" h="3">
                  <a:moveTo>
                    <a:pt x="1" y="3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95" name="Freeform 103" title=""/>
            <p:cNvSpPr/>
            <p:nvPr/>
          </p:nvSpPr>
          <p:spPr>
            <a:xfrm>
              <a:off x="3760" y="1212"/>
              <a:ext cx="3" cy="4"/>
            </a:xfrm>
            <a:custGeom>
              <a:cxnLst>
                <a:cxn ang="0">
                  <a:pos x="0" y="32"/>
                </a:cxn>
                <a:cxn ang="0">
                  <a:pos x="12" y="3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32"/>
                </a:cxn>
              </a:cxnLst>
              <a:rect l="l" t="t" r="r" b="b"/>
              <a:pathLst>
                <a:path w="2" h="2">
                  <a:moveTo>
                    <a:pt x="0" y="2"/>
                  </a:moveTo>
                  <a:cubicBezTo>
                    <a:pt x="1" y="2"/>
                    <a:pt x="1" y="2"/>
                    <a:pt x="2" y="2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96" name="Freeform 104" title=""/>
            <p:cNvSpPr/>
            <p:nvPr/>
          </p:nvSpPr>
          <p:spPr>
            <a:xfrm>
              <a:off x="3721" y="1221"/>
              <a:ext cx="44" cy="17"/>
            </a:xfrm>
            <a:custGeom>
              <a:cxnLst>
                <a:cxn ang="0">
                  <a:pos x="239" y="83"/>
                </a:cxn>
                <a:cxn ang="0">
                  <a:pos x="239" y="70"/>
                </a:cxn>
                <a:cxn ang="0">
                  <a:pos x="229" y="70"/>
                </a:cxn>
                <a:cxn ang="0">
                  <a:pos x="229" y="49"/>
                </a:cxn>
                <a:cxn ang="0">
                  <a:pos x="213" y="49"/>
                </a:cxn>
                <a:cxn ang="0">
                  <a:pos x="213" y="44"/>
                </a:cxn>
                <a:cxn ang="0">
                  <a:pos x="201" y="44"/>
                </a:cxn>
                <a:cxn ang="0">
                  <a:pos x="180" y="44"/>
                </a:cxn>
                <a:cxn ang="0">
                  <a:pos x="180" y="26"/>
                </a:cxn>
                <a:cxn ang="0">
                  <a:pos x="164" y="26"/>
                </a:cxn>
                <a:cxn ang="0">
                  <a:pos x="164" y="9"/>
                </a:cxn>
                <a:cxn ang="0">
                  <a:pos x="151" y="9"/>
                </a:cxn>
                <a:cxn ang="0">
                  <a:pos x="136" y="9"/>
                </a:cxn>
                <a:cxn ang="0">
                  <a:pos x="136" y="0"/>
                </a:cxn>
                <a:cxn ang="0">
                  <a:pos x="123" y="0"/>
                </a:cxn>
                <a:cxn ang="0">
                  <a:pos x="102" y="0"/>
                </a:cxn>
                <a:cxn ang="0">
                  <a:pos x="99" y="0"/>
                </a:cxn>
                <a:cxn ang="0">
                  <a:pos x="77" y="0"/>
                </a:cxn>
                <a:cxn ang="0">
                  <a:pos x="65" y="0"/>
                </a:cxn>
                <a:cxn ang="0">
                  <a:pos x="49" y="0"/>
                </a:cxn>
                <a:cxn ang="0">
                  <a:pos x="28" y="0"/>
                </a:cxn>
                <a:cxn ang="0">
                  <a:pos x="28" y="9"/>
                </a:cxn>
                <a:cxn ang="0">
                  <a:pos x="21" y="9"/>
                </a:cxn>
                <a:cxn ang="0">
                  <a:pos x="0" y="9"/>
                </a:cxn>
                <a:cxn ang="0">
                  <a:pos x="0" y="26"/>
                </a:cxn>
                <a:cxn ang="0">
                  <a:pos x="21" y="26"/>
                </a:cxn>
                <a:cxn ang="0">
                  <a:pos x="28" y="26"/>
                </a:cxn>
                <a:cxn ang="0">
                  <a:pos x="49" y="26"/>
                </a:cxn>
                <a:cxn ang="0">
                  <a:pos x="49" y="44"/>
                </a:cxn>
                <a:cxn ang="0">
                  <a:pos x="65" y="44"/>
                </a:cxn>
                <a:cxn ang="0">
                  <a:pos x="65" y="26"/>
                </a:cxn>
                <a:cxn ang="0">
                  <a:pos x="77" y="26"/>
                </a:cxn>
                <a:cxn ang="0">
                  <a:pos x="99" y="26"/>
                </a:cxn>
                <a:cxn ang="0">
                  <a:pos x="99" y="44"/>
                </a:cxn>
                <a:cxn ang="0">
                  <a:pos x="102" y="44"/>
                </a:cxn>
                <a:cxn ang="0">
                  <a:pos x="123" y="44"/>
                </a:cxn>
                <a:cxn ang="0">
                  <a:pos x="136" y="44"/>
                </a:cxn>
                <a:cxn ang="0">
                  <a:pos x="136" y="49"/>
                </a:cxn>
                <a:cxn ang="0">
                  <a:pos x="151" y="49"/>
                </a:cxn>
                <a:cxn ang="0">
                  <a:pos x="151" y="70"/>
                </a:cxn>
                <a:cxn ang="0">
                  <a:pos x="151" y="83"/>
                </a:cxn>
                <a:cxn ang="0">
                  <a:pos x="164" y="83"/>
                </a:cxn>
                <a:cxn ang="0">
                  <a:pos x="164" y="83"/>
                </a:cxn>
                <a:cxn ang="0">
                  <a:pos x="180" y="83"/>
                </a:cxn>
                <a:cxn ang="0">
                  <a:pos x="201" y="83"/>
                </a:cxn>
                <a:cxn ang="0">
                  <a:pos x="213" y="83"/>
                </a:cxn>
                <a:cxn ang="0">
                  <a:pos x="229" y="83"/>
                </a:cxn>
                <a:cxn ang="0">
                  <a:pos x="239" y="83"/>
                </a:cxn>
              </a:cxnLst>
              <a:rect l="l" t="t" r="r" b="b"/>
              <a:pathLst>
                <a:path w="25" h="10">
                  <a:moveTo>
                    <a:pt x="25" y="10"/>
                  </a:moveTo>
                  <a:cubicBezTo>
                    <a:pt x="25" y="9"/>
                    <a:pt x="25" y="8"/>
                    <a:pt x="25" y="8"/>
                  </a:cubicBezTo>
                  <a:cubicBezTo>
                    <a:pt x="25" y="8"/>
                    <a:pt x="24" y="8"/>
                    <a:pt x="24" y="8"/>
                  </a:cubicBezTo>
                  <a:cubicBezTo>
                    <a:pt x="24" y="7"/>
                    <a:pt x="24" y="7"/>
                    <a:pt x="24" y="6"/>
                  </a:cubicBezTo>
                  <a:cubicBezTo>
                    <a:pt x="23" y="6"/>
                    <a:pt x="23" y="6"/>
                    <a:pt x="22" y="6"/>
                  </a:cubicBezTo>
                  <a:cubicBezTo>
                    <a:pt x="22" y="6"/>
                    <a:pt x="22" y="5"/>
                    <a:pt x="22" y="5"/>
                  </a:cubicBezTo>
                  <a:cubicBezTo>
                    <a:pt x="22" y="5"/>
                    <a:pt x="21" y="5"/>
                    <a:pt x="21" y="5"/>
                  </a:cubicBezTo>
                  <a:cubicBezTo>
                    <a:pt x="20" y="5"/>
                    <a:pt x="20" y="5"/>
                    <a:pt x="19" y="5"/>
                  </a:cubicBezTo>
                  <a:cubicBezTo>
                    <a:pt x="19" y="4"/>
                    <a:pt x="19" y="4"/>
                    <a:pt x="19" y="3"/>
                  </a:cubicBezTo>
                  <a:cubicBezTo>
                    <a:pt x="19" y="3"/>
                    <a:pt x="18" y="3"/>
                    <a:pt x="17" y="3"/>
                  </a:cubicBezTo>
                  <a:cubicBezTo>
                    <a:pt x="17" y="2"/>
                    <a:pt x="17" y="2"/>
                    <a:pt x="17" y="1"/>
                  </a:cubicBezTo>
                  <a:cubicBezTo>
                    <a:pt x="17" y="1"/>
                    <a:pt x="16" y="1"/>
                    <a:pt x="16" y="1"/>
                  </a:cubicBezTo>
                  <a:cubicBezTo>
                    <a:pt x="15" y="1"/>
                    <a:pt x="15" y="1"/>
                    <a:pt x="14" y="1"/>
                  </a:cubicBezTo>
                  <a:cubicBezTo>
                    <a:pt x="14" y="1"/>
                    <a:pt x="14" y="0"/>
                    <a:pt x="14" y="0"/>
                  </a:cubicBezTo>
                  <a:cubicBezTo>
                    <a:pt x="14" y="0"/>
                    <a:pt x="13" y="0"/>
                    <a:pt x="13" y="0"/>
                  </a:cubicBezTo>
                  <a:cubicBezTo>
                    <a:pt x="12" y="0"/>
                    <a:pt x="12" y="0"/>
                    <a:pt x="11" y="0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9" y="0"/>
                    <a:pt x="9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ubicBezTo>
                    <a:pt x="6" y="0"/>
                    <a:pt x="6" y="0"/>
                    <a:pt x="5" y="0"/>
                  </a:cubicBezTo>
                  <a:cubicBezTo>
                    <a:pt x="4" y="0"/>
                    <a:pt x="4" y="0"/>
                    <a:pt x="3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4" y="3"/>
                    <a:pt x="5" y="3"/>
                  </a:cubicBezTo>
                  <a:cubicBezTo>
                    <a:pt x="5" y="4"/>
                    <a:pt x="5" y="4"/>
                    <a:pt x="5" y="5"/>
                  </a:cubicBezTo>
                  <a:cubicBezTo>
                    <a:pt x="6" y="5"/>
                    <a:pt x="6" y="5"/>
                    <a:pt x="7" y="5"/>
                  </a:cubicBezTo>
                  <a:cubicBezTo>
                    <a:pt x="7" y="4"/>
                    <a:pt x="7" y="4"/>
                    <a:pt x="7" y="3"/>
                  </a:cubicBezTo>
                  <a:cubicBezTo>
                    <a:pt x="7" y="3"/>
                    <a:pt x="8" y="3"/>
                    <a:pt x="8" y="3"/>
                  </a:cubicBezTo>
                  <a:cubicBezTo>
                    <a:pt x="9" y="3"/>
                    <a:pt x="9" y="3"/>
                    <a:pt x="10" y="3"/>
                  </a:cubicBezTo>
                  <a:cubicBezTo>
                    <a:pt x="10" y="4"/>
                    <a:pt x="10" y="4"/>
                    <a:pt x="10" y="5"/>
                  </a:cubicBezTo>
                  <a:cubicBezTo>
                    <a:pt x="10" y="5"/>
                    <a:pt x="11" y="5"/>
                    <a:pt x="11" y="5"/>
                  </a:cubicBezTo>
                  <a:cubicBezTo>
                    <a:pt x="12" y="5"/>
                    <a:pt x="12" y="5"/>
                    <a:pt x="13" y="5"/>
                  </a:cubicBezTo>
                  <a:cubicBezTo>
                    <a:pt x="13" y="5"/>
                    <a:pt x="14" y="5"/>
                    <a:pt x="14" y="5"/>
                  </a:cubicBezTo>
                  <a:cubicBezTo>
                    <a:pt x="14" y="5"/>
                    <a:pt x="14" y="6"/>
                    <a:pt x="14" y="6"/>
                  </a:cubicBezTo>
                  <a:cubicBezTo>
                    <a:pt x="15" y="6"/>
                    <a:pt x="15" y="6"/>
                    <a:pt x="16" y="6"/>
                  </a:cubicBezTo>
                  <a:cubicBezTo>
                    <a:pt x="16" y="7"/>
                    <a:pt x="16" y="7"/>
                    <a:pt x="16" y="8"/>
                  </a:cubicBezTo>
                  <a:cubicBezTo>
                    <a:pt x="16" y="8"/>
                    <a:pt x="16" y="9"/>
                    <a:pt x="16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8" y="10"/>
                    <a:pt x="19" y="10"/>
                    <a:pt x="19" y="10"/>
                  </a:cubicBezTo>
                  <a:cubicBezTo>
                    <a:pt x="20" y="10"/>
                    <a:pt x="20" y="10"/>
                    <a:pt x="21" y="10"/>
                  </a:cubicBezTo>
                  <a:cubicBezTo>
                    <a:pt x="21" y="10"/>
                    <a:pt x="22" y="10"/>
                    <a:pt x="22" y="10"/>
                  </a:cubicBezTo>
                  <a:cubicBezTo>
                    <a:pt x="23" y="10"/>
                    <a:pt x="23" y="10"/>
                    <a:pt x="24" y="10"/>
                  </a:cubicBezTo>
                  <a:cubicBezTo>
                    <a:pt x="24" y="10"/>
                    <a:pt x="25" y="10"/>
                    <a:pt x="25" y="10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97" name="Freeform 105" title=""/>
            <p:cNvSpPr/>
            <p:nvPr/>
          </p:nvSpPr>
          <p:spPr>
            <a:xfrm>
              <a:off x="3793" y="1243"/>
              <a:ext cx="9" cy="6"/>
            </a:xfrm>
            <a:custGeom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0" y="0"/>
                </a:cxn>
                <a:cxn ang="0">
                  <a:pos x="0" y="16"/>
                </a:cxn>
                <a:cxn ang="0">
                  <a:pos x="0" y="48"/>
                </a:cxn>
                <a:cxn ang="0">
                  <a:pos x="23" y="48"/>
                </a:cxn>
                <a:cxn ang="0">
                  <a:pos x="29" y="48"/>
                </a:cxn>
                <a:cxn ang="0">
                  <a:pos x="52" y="48"/>
                </a:cxn>
                <a:cxn ang="0">
                  <a:pos x="52" y="16"/>
                </a:cxn>
                <a:cxn ang="0">
                  <a:pos x="29" y="16"/>
                </a:cxn>
                <a:cxn ang="0">
                  <a:pos x="29" y="0"/>
                </a:cxn>
              </a:cxnLst>
              <a:rect l="l" t="t" r="r" b="b"/>
              <a:pathLst>
                <a:path w="5" h="3">
                  <a:moveTo>
                    <a:pt x="3" y="0"/>
                  </a:move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1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4" y="3"/>
                    <a:pt x="5" y="3"/>
                  </a:cubicBezTo>
                  <a:cubicBezTo>
                    <a:pt x="5" y="2"/>
                    <a:pt x="5" y="2"/>
                    <a:pt x="5" y="1"/>
                  </a:cubicBezTo>
                  <a:cubicBezTo>
                    <a:pt x="4" y="1"/>
                    <a:pt x="4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98" name="Freeform 106" title=""/>
            <p:cNvSpPr/>
            <p:nvPr/>
          </p:nvSpPr>
          <p:spPr>
            <a:xfrm>
              <a:off x="3746" y="1243"/>
              <a:ext cx="9" cy="6"/>
            </a:xfrm>
            <a:custGeom>
              <a:cxnLst>
                <a:cxn ang="0">
                  <a:pos x="23" y="0"/>
                </a:cxn>
                <a:cxn ang="0">
                  <a:pos x="0" y="0"/>
                </a:cxn>
                <a:cxn ang="0">
                  <a:pos x="0" y="16"/>
                </a:cxn>
                <a:cxn ang="0">
                  <a:pos x="23" y="16"/>
                </a:cxn>
                <a:cxn ang="0">
                  <a:pos x="23" y="48"/>
                </a:cxn>
                <a:cxn ang="0">
                  <a:pos x="29" y="48"/>
                </a:cxn>
                <a:cxn ang="0">
                  <a:pos x="52" y="48"/>
                </a:cxn>
                <a:cxn ang="0">
                  <a:pos x="52" y="16"/>
                </a:cxn>
                <a:cxn ang="0">
                  <a:pos x="52" y="0"/>
                </a:cxn>
                <a:cxn ang="0">
                  <a:pos x="29" y="0"/>
                </a:cxn>
                <a:cxn ang="0">
                  <a:pos x="23" y="0"/>
                </a:cxn>
              </a:cxnLst>
              <a:rect l="l" t="t" r="r" b="b"/>
              <a:pathLst>
                <a:path w="5" h="3">
                  <a:moveTo>
                    <a:pt x="2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1"/>
                    <a:pt x="2" y="1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5" y="2"/>
                    <a:pt x="5" y="2"/>
                    <a:pt x="5" y="1"/>
                  </a:cubicBezTo>
                  <a:cubicBezTo>
                    <a:pt x="5" y="1"/>
                    <a:pt x="5" y="0"/>
                    <a:pt x="5" y="0"/>
                  </a:cubicBezTo>
                  <a:cubicBezTo>
                    <a:pt x="5" y="0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899" name="Freeform 107" title=""/>
            <p:cNvSpPr/>
            <p:nvPr/>
          </p:nvSpPr>
          <p:spPr>
            <a:xfrm>
              <a:off x="3763" y="1231"/>
              <a:ext cx="25" cy="18"/>
            </a:xfrm>
            <a:custGeom>
              <a:cxnLst>
                <a:cxn ang="0">
                  <a:pos x="114" y="52"/>
                </a:cxn>
                <a:cxn ang="0">
                  <a:pos x="114" y="41"/>
                </a:cxn>
                <a:cxn ang="0">
                  <a:pos x="93" y="41"/>
                </a:cxn>
                <a:cxn ang="0">
                  <a:pos x="80" y="41"/>
                </a:cxn>
                <a:cxn ang="0">
                  <a:pos x="64" y="41"/>
                </a:cxn>
                <a:cxn ang="0">
                  <a:pos x="52" y="41"/>
                </a:cxn>
                <a:cxn ang="0">
                  <a:pos x="52" y="23"/>
                </a:cxn>
                <a:cxn ang="0">
                  <a:pos x="52" y="0"/>
                </a:cxn>
                <a:cxn ang="0">
                  <a:pos x="29" y="0"/>
                </a:cxn>
                <a:cxn ang="0">
                  <a:pos x="29" y="23"/>
                </a:cxn>
                <a:cxn ang="0">
                  <a:pos x="29" y="41"/>
                </a:cxn>
                <a:cxn ang="0">
                  <a:pos x="29" y="52"/>
                </a:cxn>
                <a:cxn ang="0">
                  <a:pos x="29" y="74"/>
                </a:cxn>
                <a:cxn ang="0">
                  <a:pos x="13" y="74"/>
                </a:cxn>
                <a:cxn ang="0">
                  <a:pos x="0" y="74"/>
                </a:cxn>
                <a:cxn ang="0">
                  <a:pos x="0" y="81"/>
                </a:cxn>
                <a:cxn ang="0">
                  <a:pos x="13" y="81"/>
                </a:cxn>
                <a:cxn ang="0">
                  <a:pos x="13" y="104"/>
                </a:cxn>
                <a:cxn ang="0">
                  <a:pos x="29" y="104"/>
                </a:cxn>
                <a:cxn ang="0">
                  <a:pos x="29" y="81"/>
                </a:cxn>
                <a:cxn ang="0">
                  <a:pos x="52" y="81"/>
                </a:cxn>
                <a:cxn ang="0">
                  <a:pos x="52" y="104"/>
                </a:cxn>
                <a:cxn ang="0">
                  <a:pos x="64" y="104"/>
                </a:cxn>
                <a:cxn ang="0">
                  <a:pos x="80" y="104"/>
                </a:cxn>
                <a:cxn ang="0">
                  <a:pos x="80" y="81"/>
                </a:cxn>
                <a:cxn ang="0">
                  <a:pos x="93" y="81"/>
                </a:cxn>
                <a:cxn ang="0">
                  <a:pos x="114" y="81"/>
                </a:cxn>
                <a:cxn ang="0">
                  <a:pos x="121" y="81"/>
                </a:cxn>
                <a:cxn ang="0">
                  <a:pos x="143" y="81"/>
                </a:cxn>
                <a:cxn ang="0">
                  <a:pos x="143" y="74"/>
                </a:cxn>
                <a:cxn ang="0">
                  <a:pos x="143" y="52"/>
                </a:cxn>
                <a:cxn ang="0">
                  <a:pos x="121" y="52"/>
                </a:cxn>
                <a:cxn ang="0">
                  <a:pos x="114" y="52"/>
                </a:cxn>
              </a:cxnLst>
              <a:rect l="l" t="t" r="r" b="b"/>
              <a:pathLst>
                <a:path w="14" h="10">
                  <a:moveTo>
                    <a:pt x="11" y="5"/>
                  </a:moveTo>
                  <a:cubicBezTo>
                    <a:pt x="11" y="5"/>
                    <a:pt x="11" y="4"/>
                    <a:pt x="11" y="4"/>
                  </a:cubicBezTo>
                  <a:cubicBezTo>
                    <a:pt x="10" y="4"/>
                    <a:pt x="10" y="4"/>
                    <a:pt x="9" y="4"/>
                  </a:cubicBezTo>
                  <a:cubicBezTo>
                    <a:pt x="9" y="4"/>
                    <a:pt x="8" y="4"/>
                    <a:pt x="8" y="4"/>
                  </a:cubicBezTo>
                  <a:cubicBezTo>
                    <a:pt x="7" y="4"/>
                    <a:pt x="7" y="4"/>
                    <a:pt x="6" y="4"/>
                  </a:cubicBezTo>
                  <a:cubicBezTo>
                    <a:pt x="6" y="4"/>
                    <a:pt x="5" y="4"/>
                    <a:pt x="5" y="4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5" y="1"/>
                    <a:pt x="5" y="1"/>
                    <a:pt x="5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3" y="1"/>
                    <a:pt x="3" y="1"/>
                    <a:pt x="3" y="2"/>
                  </a:cubicBezTo>
                  <a:cubicBezTo>
                    <a:pt x="3" y="2"/>
                    <a:pt x="3" y="3"/>
                    <a:pt x="3" y="4"/>
                  </a:cubicBezTo>
                  <a:cubicBezTo>
                    <a:pt x="3" y="4"/>
                    <a:pt x="3" y="5"/>
                    <a:pt x="3" y="5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2" y="7"/>
                    <a:pt x="2" y="7"/>
                    <a:pt x="1" y="7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7"/>
                    <a:pt x="0" y="8"/>
                    <a:pt x="0" y="8"/>
                  </a:cubicBezTo>
                  <a:cubicBezTo>
                    <a:pt x="0" y="8"/>
                    <a:pt x="1" y="8"/>
                    <a:pt x="1" y="8"/>
                  </a:cubicBezTo>
                  <a:cubicBezTo>
                    <a:pt x="1" y="9"/>
                    <a:pt x="1" y="9"/>
                    <a:pt x="1" y="10"/>
                  </a:cubicBezTo>
                  <a:cubicBezTo>
                    <a:pt x="2" y="10"/>
                    <a:pt x="2" y="10"/>
                    <a:pt x="3" y="10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8"/>
                    <a:pt x="4" y="8"/>
                    <a:pt x="5" y="8"/>
                  </a:cubicBezTo>
                  <a:cubicBezTo>
                    <a:pt x="5" y="9"/>
                    <a:pt x="5" y="9"/>
                    <a:pt x="5" y="10"/>
                  </a:cubicBezTo>
                  <a:cubicBezTo>
                    <a:pt x="5" y="10"/>
                    <a:pt x="6" y="10"/>
                    <a:pt x="6" y="10"/>
                  </a:cubicBezTo>
                  <a:cubicBezTo>
                    <a:pt x="7" y="10"/>
                    <a:pt x="7" y="10"/>
                    <a:pt x="8" y="10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8" y="8"/>
                    <a:pt x="9" y="8"/>
                    <a:pt x="9" y="8"/>
                  </a:cubicBezTo>
                  <a:cubicBezTo>
                    <a:pt x="10" y="8"/>
                    <a:pt x="10" y="8"/>
                    <a:pt x="11" y="8"/>
                  </a:cubicBezTo>
                  <a:cubicBezTo>
                    <a:pt x="11" y="8"/>
                    <a:pt x="12" y="8"/>
                    <a:pt x="12" y="8"/>
                  </a:cubicBezTo>
                  <a:cubicBezTo>
                    <a:pt x="13" y="8"/>
                    <a:pt x="13" y="8"/>
                    <a:pt x="14" y="8"/>
                  </a:cubicBezTo>
                  <a:cubicBezTo>
                    <a:pt x="14" y="8"/>
                    <a:pt x="14" y="7"/>
                    <a:pt x="14" y="7"/>
                  </a:cubicBezTo>
                  <a:cubicBezTo>
                    <a:pt x="14" y="6"/>
                    <a:pt x="14" y="6"/>
                    <a:pt x="14" y="5"/>
                  </a:cubicBezTo>
                  <a:cubicBezTo>
                    <a:pt x="13" y="5"/>
                    <a:pt x="13" y="5"/>
                    <a:pt x="12" y="5"/>
                  </a:cubicBezTo>
                  <a:cubicBezTo>
                    <a:pt x="12" y="5"/>
                    <a:pt x="11" y="5"/>
                    <a:pt x="11" y="5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00" name="Freeform 108" title=""/>
            <p:cNvSpPr/>
            <p:nvPr/>
          </p:nvSpPr>
          <p:spPr>
            <a:xfrm>
              <a:off x="4449" y="1263"/>
              <a:ext cx="5" cy="8"/>
            </a:xfrm>
            <a:custGeom>
              <a:cxnLst>
                <a:cxn ang="0">
                  <a:pos x="13" y="13"/>
                </a:cxn>
                <a:cxn ang="0">
                  <a:pos x="0" y="13"/>
                </a:cxn>
                <a:cxn ang="0">
                  <a:pos x="0" y="21"/>
                </a:cxn>
                <a:cxn ang="0">
                  <a:pos x="13" y="21"/>
                </a:cxn>
                <a:cxn ang="0">
                  <a:pos x="13" y="34"/>
                </a:cxn>
                <a:cxn ang="0">
                  <a:pos x="22" y="34"/>
                </a:cxn>
                <a:cxn ang="0">
                  <a:pos x="22" y="21"/>
                </a:cxn>
                <a:cxn ang="0">
                  <a:pos x="22" y="13"/>
                </a:cxn>
                <a:cxn ang="0">
                  <a:pos x="22" y="0"/>
                </a:cxn>
                <a:cxn ang="0">
                  <a:pos x="13" y="0"/>
                </a:cxn>
                <a:cxn ang="0">
                  <a:pos x="13" y="13"/>
                </a:cxn>
              </a:cxnLst>
              <a:rect l="l" t="t" r="r" b="b"/>
              <a:pathLst>
                <a:path w="3" h="5">
                  <a:moveTo>
                    <a:pt x="2" y="2"/>
                  </a:moveTo>
                  <a:cubicBezTo>
                    <a:pt x="1" y="2"/>
                    <a:pt x="1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4"/>
                    <a:pt x="2" y="4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01" name="Freeform 109" title=""/>
            <p:cNvSpPr/>
            <p:nvPr/>
          </p:nvSpPr>
          <p:spPr>
            <a:xfrm>
              <a:off x="4286" y="1271"/>
              <a:ext cx="5" cy="5"/>
            </a:xfrm>
            <a:custGeom>
              <a:cxnLst>
                <a:cxn ang="0">
                  <a:pos x="22" y="8"/>
                </a:cxn>
                <a:cxn ang="0">
                  <a:pos x="22" y="0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22"/>
                </a:cxn>
                <a:cxn ang="0">
                  <a:pos x="13" y="22"/>
                </a:cxn>
                <a:cxn ang="0">
                  <a:pos x="22" y="22"/>
                </a:cxn>
                <a:cxn ang="0">
                  <a:pos x="22" y="8"/>
                </a:cxn>
              </a:cxnLst>
              <a:rect l="l" t="t" r="r" b="b"/>
              <a:pathLst>
                <a:path w="3" h="3">
                  <a:moveTo>
                    <a:pt x="3" y="1"/>
                  </a:move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3" y="2"/>
                    <a:pt x="3" y="1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02" name="Freeform 110" title=""/>
            <p:cNvSpPr/>
            <p:nvPr/>
          </p:nvSpPr>
          <p:spPr>
            <a:xfrm>
              <a:off x="4367" y="1310"/>
              <a:ext cx="4" cy="3"/>
            </a:xfrm>
            <a:custGeom>
              <a:cxnLst>
                <a:cxn ang="0">
                  <a:pos x="0" y="12"/>
                </a:cxn>
                <a:cxn ang="0">
                  <a:pos x="32" y="12"/>
                </a:cxn>
                <a:cxn ang="0">
                  <a:pos x="32" y="0"/>
                </a:cxn>
                <a:cxn ang="0">
                  <a:pos x="0" y="0"/>
                </a:cxn>
                <a:cxn ang="0">
                  <a:pos x="0" y="12"/>
                </a:cxn>
              </a:cxnLst>
              <a:rect l="l" t="t" r="r" b="b"/>
              <a:pathLst>
                <a:path w="2" h="2">
                  <a:moveTo>
                    <a:pt x="0" y="2"/>
                  </a:move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1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03" name="Freeform 111" title=""/>
            <p:cNvSpPr/>
            <p:nvPr/>
          </p:nvSpPr>
          <p:spPr>
            <a:xfrm>
              <a:off x="3683" y="1332"/>
              <a:ext cx="7" cy="7"/>
            </a:xfrm>
            <a:custGeom>
              <a:cxnLst>
                <a:cxn ang="0">
                  <a:pos x="0" y="0"/>
                </a:cxn>
                <a:cxn ang="0">
                  <a:pos x="0" y="21"/>
                </a:cxn>
                <a:cxn ang="0">
                  <a:pos x="21" y="21"/>
                </a:cxn>
                <a:cxn ang="0">
                  <a:pos x="21" y="37"/>
                </a:cxn>
                <a:cxn ang="0">
                  <a:pos x="37" y="37"/>
                </a:cxn>
                <a:cxn ang="0">
                  <a:pos x="37" y="21"/>
                </a:cxn>
                <a:cxn ang="0">
                  <a:pos x="37" y="0"/>
                </a:cxn>
                <a:cxn ang="0">
                  <a:pos x="21" y="0"/>
                </a:cxn>
                <a:cxn ang="0">
                  <a:pos x="0" y="0"/>
                </a:cxn>
              </a:cxnLst>
              <a:rect l="l" t="t" r="r" b="b"/>
              <a:pathLst>
                <a:path w="4" h="4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3"/>
                    <a:pt x="2" y="4"/>
                  </a:cubicBezTo>
                  <a:cubicBezTo>
                    <a:pt x="2" y="4"/>
                    <a:pt x="3" y="4"/>
                    <a:pt x="4" y="4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4" y="1"/>
                    <a:pt x="4" y="1"/>
                    <a:pt x="4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04" name="Freeform 112" title=""/>
            <p:cNvSpPr/>
            <p:nvPr/>
          </p:nvSpPr>
          <p:spPr>
            <a:xfrm flipH="1">
              <a:off x="4463" y="1299"/>
              <a:ext cx="0" cy="2"/>
            </a:xfrm>
            <a:custGeom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l" t="t" r="r" b="b"/>
              <a:pathLst>
                <a:path w="1"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05" name="Freeform 113" title=""/>
            <p:cNvSpPr>
              <a:spLocks noEditPoints="1"/>
            </p:cNvSpPr>
            <p:nvPr/>
          </p:nvSpPr>
          <p:spPr>
            <a:xfrm>
              <a:off x="3995" y="887"/>
              <a:ext cx="482" cy="604"/>
            </a:xfrm>
            <a:custGeom>
              <a:cxnLst>
                <a:cxn ang="0">
                  <a:pos x="1632" y="212"/>
                </a:cxn>
                <a:cxn ang="0">
                  <a:pos x="1474" y="221"/>
                </a:cxn>
                <a:cxn ang="0">
                  <a:pos x="1423" y="369"/>
                </a:cxn>
                <a:cxn ang="0">
                  <a:pos x="1347" y="172"/>
                </a:cxn>
                <a:cxn ang="0">
                  <a:pos x="1302" y="127"/>
                </a:cxn>
                <a:cxn ang="0">
                  <a:pos x="1253" y="357"/>
                </a:cxn>
                <a:cxn ang="0">
                  <a:pos x="1227" y="442"/>
                </a:cxn>
                <a:cxn ang="0">
                  <a:pos x="1117" y="442"/>
                </a:cxn>
                <a:cxn ang="0">
                  <a:pos x="933" y="433"/>
                </a:cxn>
                <a:cxn ang="0">
                  <a:pos x="642" y="458"/>
                </a:cxn>
                <a:cxn ang="0">
                  <a:pos x="506" y="696"/>
                </a:cxn>
                <a:cxn ang="0">
                  <a:pos x="541" y="945"/>
                </a:cxn>
                <a:cxn ang="0">
                  <a:pos x="385" y="966"/>
                </a:cxn>
                <a:cxn ang="0">
                  <a:pos x="237" y="870"/>
                </a:cxn>
                <a:cxn ang="0">
                  <a:pos x="237" y="1046"/>
                </a:cxn>
                <a:cxn ang="0">
                  <a:pos x="311" y="1112"/>
                </a:cxn>
                <a:cxn ang="0">
                  <a:pos x="357" y="1211"/>
                </a:cxn>
                <a:cxn ang="0">
                  <a:pos x="200" y="1403"/>
                </a:cxn>
                <a:cxn ang="0">
                  <a:pos x="172" y="1645"/>
                </a:cxn>
                <a:cxn ang="0">
                  <a:pos x="28" y="1882"/>
                </a:cxn>
                <a:cxn ang="0">
                  <a:pos x="99" y="2157"/>
                </a:cxn>
                <a:cxn ang="0">
                  <a:pos x="376" y="2230"/>
                </a:cxn>
                <a:cxn ang="0">
                  <a:pos x="585" y="2306"/>
                </a:cxn>
                <a:cxn ang="0">
                  <a:pos x="691" y="2590"/>
                </a:cxn>
                <a:cxn ang="0">
                  <a:pos x="691" y="2921"/>
                </a:cxn>
                <a:cxn ang="0">
                  <a:pos x="827" y="3184"/>
                </a:cxn>
                <a:cxn ang="0">
                  <a:pos x="1075" y="3020"/>
                </a:cxn>
                <a:cxn ang="0">
                  <a:pos x="1202" y="2762"/>
                </a:cxn>
                <a:cxn ang="0">
                  <a:pos x="1253" y="2494"/>
                </a:cxn>
                <a:cxn ang="0">
                  <a:pos x="1423" y="2278"/>
                </a:cxn>
                <a:cxn ang="0">
                  <a:pos x="1460" y="2057"/>
                </a:cxn>
                <a:cxn ang="0">
                  <a:pos x="1474" y="1981"/>
                </a:cxn>
                <a:cxn ang="0">
                  <a:pos x="1674" y="1772"/>
                </a:cxn>
                <a:cxn ang="0">
                  <a:pos x="1808" y="1735"/>
                </a:cxn>
                <a:cxn ang="0">
                  <a:pos x="1980" y="1936"/>
                </a:cxn>
                <a:cxn ang="0">
                  <a:pos x="2135" y="2106"/>
                </a:cxn>
                <a:cxn ang="0">
                  <a:pos x="2144" y="1963"/>
                </a:cxn>
                <a:cxn ang="0">
                  <a:pos x="2365" y="1772"/>
                </a:cxn>
                <a:cxn ang="0">
                  <a:pos x="1817" y="0"/>
                </a:cxn>
                <a:cxn ang="0">
                  <a:pos x="1027" y="578"/>
                </a:cxn>
                <a:cxn ang="0">
                  <a:pos x="1018" y="1187"/>
                </a:cxn>
                <a:cxn ang="0">
                  <a:pos x="1175" y="1325"/>
                </a:cxn>
                <a:cxn ang="0">
                  <a:pos x="891" y="769"/>
                </a:cxn>
                <a:cxn ang="0">
                  <a:pos x="717" y="891"/>
                </a:cxn>
                <a:cxn ang="0">
                  <a:pos x="696" y="696"/>
                </a:cxn>
                <a:cxn ang="0">
                  <a:pos x="760" y="754"/>
                </a:cxn>
                <a:cxn ang="0">
                  <a:pos x="691" y="966"/>
                </a:cxn>
                <a:cxn ang="0">
                  <a:pos x="569" y="855"/>
                </a:cxn>
                <a:cxn ang="0">
                  <a:pos x="863" y="1551"/>
                </a:cxn>
                <a:cxn ang="0">
                  <a:pos x="618" y="1525"/>
                </a:cxn>
                <a:cxn ang="0">
                  <a:pos x="357" y="1497"/>
                </a:cxn>
                <a:cxn ang="0">
                  <a:pos x="442" y="1351"/>
                </a:cxn>
                <a:cxn ang="0">
                  <a:pos x="659" y="1361"/>
                </a:cxn>
                <a:cxn ang="0">
                  <a:pos x="741" y="1387"/>
                </a:cxn>
                <a:cxn ang="0">
                  <a:pos x="670" y="1255"/>
                </a:cxn>
                <a:cxn ang="0">
                  <a:pos x="863" y="1452"/>
                </a:cxn>
                <a:cxn ang="0">
                  <a:pos x="990" y="1473"/>
                </a:cxn>
                <a:cxn ang="0">
                  <a:pos x="1117" y="1502"/>
                </a:cxn>
                <a:cxn ang="0">
                  <a:pos x="1175" y="1809"/>
                </a:cxn>
                <a:cxn ang="0">
                  <a:pos x="1218" y="1821"/>
                </a:cxn>
                <a:cxn ang="0">
                  <a:pos x="1550" y="1715"/>
                </a:cxn>
                <a:cxn ang="0">
                  <a:pos x="1474" y="1673"/>
                </a:cxn>
                <a:cxn ang="0">
                  <a:pos x="1623" y="413"/>
                </a:cxn>
              </a:cxnLst>
              <a:rect l="l" t="t" r="r" b="b"/>
              <a:pathLst>
                <a:path w="277" h="347">
                  <a:moveTo>
                    <a:pt x="197" y="1"/>
                  </a:moveTo>
                  <a:cubicBezTo>
                    <a:pt x="196" y="1"/>
                    <a:pt x="196" y="1"/>
                    <a:pt x="195" y="1"/>
                  </a:cubicBezTo>
                  <a:cubicBezTo>
                    <a:pt x="195" y="2"/>
                    <a:pt x="195" y="3"/>
                    <a:pt x="195" y="3"/>
                  </a:cubicBezTo>
                  <a:cubicBezTo>
                    <a:pt x="195" y="3"/>
                    <a:pt x="194" y="3"/>
                    <a:pt x="194" y="3"/>
                  </a:cubicBezTo>
                  <a:cubicBezTo>
                    <a:pt x="193" y="3"/>
                    <a:pt x="193" y="3"/>
                    <a:pt x="192" y="3"/>
                  </a:cubicBezTo>
                  <a:cubicBezTo>
                    <a:pt x="192" y="4"/>
                    <a:pt x="192" y="4"/>
                    <a:pt x="192" y="5"/>
                  </a:cubicBezTo>
                  <a:cubicBezTo>
                    <a:pt x="192" y="5"/>
                    <a:pt x="192" y="6"/>
                    <a:pt x="192" y="6"/>
                  </a:cubicBezTo>
                  <a:cubicBezTo>
                    <a:pt x="192" y="6"/>
                    <a:pt x="191" y="6"/>
                    <a:pt x="191" y="6"/>
                  </a:cubicBezTo>
                  <a:cubicBezTo>
                    <a:pt x="191" y="7"/>
                    <a:pt x="191" y="7"/>
                    <a:pt x="191" y="8"/>
                  </a:cubicBezTo>
                  <a:cubicBezTo>
                    <a:pt x="190" y="8"/>
                    <a:pt x="190" y="8"/>
                    <a:pt x="189" y="8"/>
                  </a:cubicBezTo>
                  <a:cubicBezTo>
                    <a:pt x="189" y="9"/>
                    <a:pt x="189" y="9"/>
                    <a:pt x="189" y="10"/>
                  </a:cubicBezTo>
                  <a:cubicBezTo>
                    <a:pt x="189" y="10"/>
                    <a:pt x="189" y="11"/>
                    <a:pt x="189" y="11"/>
                  </a:cubicBezTo>
                  <a:cubicBezTo>
                    <a:pt x="190" y="11"/>
                    <a:pt x="190" y="11"/>
                    <a:pt x="191" y="11"/>
                  </a:cubicBezTo>
                  <a:cubicBezTo>
                    <a:pt x="191" y="12"/>
                    <a:pt x="191" y="12"/>
                    <a:pt x="191" y="13"/>
                  </a:cubicBezTo>
                  <a:cubicBezTo>
                    <a:pt x="190" y="13"/>
                    <a:pt x="190" y="13"/>
                    <a:pt x="189" y="13"/>
                  </a:cubicBezTo>
                  <a:cubicBezTo>
                    <a:pt x="189" y="13"/>
                    <a:pt x="188" y="13"/>
                    <a:pt x="188" y="13"/>
                  </a:cubicBezTo>
                  <a:cubicBezTo>
                    <a:pt x="188" y="13"/>
                    <a:pt x="188" y="14"/>
                    <a:pt x="188" y="14"/>
                  </a:cubicBezTo>
                  <a:cubicBezTo>
                    <a:pt x="187" y="14"/>
                    <a:pt x="187" y="14"/>
                    <a:pt x="186" y="14"/>
                  </a:cubicBezTo>
                  <a:cubicBezTo>
                    <a:pt x="186" y="15"/>
                    <a:pt x="186" y="15"/>
                    <a:pt x="186" y="16"/>
                  </a:cubicBezTo>
                  <a:cubicBezTo>
                    <a:pt x="185" y="16"/>
                    <a:pt x="185" y="16"/>
                    <a:pt x="184" y="16"/>
                  </a:cubicBezTo>
                  <a:cubicBezTo>
                    <a:pt x="184" y="16"/>
                    <a:pt x="183" y="16"/>
                    <a:pt x="183" y="16"/>
                  </a:cubicBezTo>
                  <a:cubicBezTo>
                    <a:pt x="183" y="17"/>
                    <a:pt x="183" y="17"/>
                    <a:pt x="183" y="18"/>
                  </a:cubicBezTo>
                  <a:cubicBezTo>
                    <a:pt x="182" y="18"/>
                    <a:pt x="182" y="18"/>
                    <a:pt x="181" y="18"/>
                  </a:cubicBezTo>
                  <a:cubicBezTo>
                    <a:pt x="181" y="18"/>
                    <a:pt x="181" y="19"/>
                    <a:pt x="181" y="19"/>
                  </a:cubicBezTo>
                  <a:cubicBezTo>
                    <a:pt x="181" y="19"/>
                    <a:pt x="180" y="19"/>
                    <a:pt x="180" y="19"/>
                  </a:cubicBezTo>
                  <a:cubicBezTo>
                    <a:pt x="179" y="19"/>
                    <a:pt x="179" y="19"/>
                    <a:pt x="178" y="19"/>
                  </a:cubicBezTo>
                  <a:cubicBezTo>
                    <a:pt x="178" y="20"/>
                    <a:pt x="178" y="20"/>
                    <a:pt x="178" y="21"/>
                  </a:cubicBezTo>
                  <a:cubicBezTo>
                    <a:pt x="178" y="21"/>
                    <a:pt x="178" y="22"/>
                    <a:pt x="178" y="23"/>
                  </a:cubicBezTo>
                  <a:cubicBezTo>
                    <a:pt x="178" y="23"/>
                    <a:pt x="178" y="24"/>
                    <a:pt x="178" y="24"/>
                  </a:cubicBezTo>
                  <a:cubicBezTo>
                    <a:pt x="178" y="24"/>
                    <a:pt x="177" y="24"/>
                    <a:pt x="177" y="24"/>
                  </a:cubicBezTo>
                  <a:cubicBezTo>
                    <a:pt x="176" y="24"/>
                    <a:pt x="176" y="24"/>
                    <a:pt x="175" y="24"/>
                  </a:cubicBezTo>
                  <a:cubicBezTo>
                    <a:pt x="175" y="24"/>
                    <a:pt x="175" y="23"/>
                    <a:pt x="175" y="23"/>
                  </a:cubicBezTo>
                  <a:cubicBezTo>
                    <a:pt x="174" y="23"/>
                    <a:pt x="174" y="23"/>
                    <a:pt x="173" y="23"/>
                  </a:cubicBezTo>
                  <a:cubicBezTo>
                    <a:pt x="173" y="22"/>
                    <a:pt x="173" y="21"/>
                    <a:pt x="173" y="21"/>
                  </a:cubicBezTo>
                  <a:cubicBezTo>
                    <a:pt x="173" y="21"/>
                    <a:pt x="172" y="21"/>
                    <a:pt x="172" y="21"/>
                  </a:cubicBezTo>
                  <a:cubicBezTo>
                    <a:pt x="171" y="21"/>
                    <a:pt x="171" y="21"/>
                    <a:pt x="170" y="21"/>
                  </a:cubicBezTo>
                  <a:cubicBezTo>
                    <a:pt x="170" y="21"/>
                    <a:pt x="170" y="22"/>
                    <a:pt x="170" y="23"/>
                  </a:cubicBezTo>
                  <a:cubicBezTo>
                    <a:pt x="171" y="23"/>
                    <a:pt x="171" y="23"/>
                    <a:pt x="172" y="23"/>
                  </a:cubicBezTo>
                  <a:cubicBezTo>
                    <a:pt x="172" y="23"/>
                    <a:pt x="172" y="24"/>
                    <a:pt x="172" y="24"/>
                  </a:cubicBezTo>
                  <a:cubicBezTo>
                    <a:pt x="172" y="25"/>
                    <a:pt x="172" y="25"/>
                    <a:pt x="172" y="26"/>
                  </a:cubicBezTo>
                  <a:cubicBezTo>
                    <a:pt x="172" y="26"/>
                    <a:pt x="172" y="27"/>
                    <a:pt x="172" y="27"/>
                  </a:cubicBezTo>
                  <a:cubicBezTo>
                    <a:pt x="171" y="27"/>
                    <a:pt x="171" y="27"/>
                    <a:pt x="170" y="27"/>
                  </a:cubicBezTo>
                  <a:cubicBezTo>
                    <a:pt x="170" y="27"/>
                    <a:pt x="170" y="26"/>
                    <a:pt x="170" y="26"/>
                  </a:cubicBezTo>
                  <a:cubicBezTo>
                    <a:pt x="170" y="26"/>
                    <a:pt x="169" y="26"/>
                    <a:pt x="169" y="26"/>
                  </a:cubicBezTo>
                  <a:cubicBezTo>
                    <a:pt x="169" y="25"/>
                    <a:pt x="169" y="25"/>
                    <a:pt x="169" y="24"/>
                  </a:cubicBezTo>
                  <a:cubicBezTo>
                    <a:pt x="168" y="24"/>
                    <a:pt x="168" y="24"/>
                    <a:pt x="167" y="24"/>
                  </a:cubicBezTo>
                  <a:cubicBezTo>
                    <a:pt x="167" y="24"/>
                    <a:pt x="167" y="23"/>
                    <a:pt x="167" y="23"/>
                  </a:cubicBezTo>
                  <a:cubicBezTo>
                    <a:pt x="167" y="22"/>
                    <a:pt x="167" y="21"/>
                    <a:pt x="167" y="21"/>
                  </a:cubicBezTo>
                  <a:cubicBezTo>
                    <a:pt x="167" y="21"/>
                    <a:pt x="166" y="21"/>
                    <a:pt x="166" y="21"/>
                  </a:cubicBezTo>
                  <a:cubicBezTo>
                    <a:pt x="166" y="20"/>
                    <a:pt x="166" y="20"/>
                    <a:pt x="166" y="19"/>
                  </a:cubicBezTo>
                  <a:cubicBezTo>
                    <a:pt x="165" y="19"/>
                    <a:pt x="165" y="19"/>
                    <a:pt x="164" y="19"/>
                  </a:cubicBezTo>
                  <a:cubicBezTo>
                    <a:pt x="164" y="20"/>
                    <a:pt x="164" y="20"/>
                    <a:pt x="164" y="21"/>
                  </a:cubicBezTo>
                  <a:cubicBezTo>
                    <a:pt x="164" y="21"/>
                    <a:pt x="163" y="21"/>
                    <a:pt x="163" y="21"/>
                  </a:cubicBezTo>
                  <a:cubicBezTo>
                    <a:pt x="163" y="21"/>
                    <a:pt x="163" y="22"/>
                    <a:pt x="163" y="23"/>
                  </a:cubicBezTo>
                  <a:cubicBezTo>
                    <a:pt x="163" y="23"/>
                    <a:pt x="163" y="24"/>
                    <a:pt x="163" y="24"/>
                  </a:cubicBezTo>
                  <a:cubicBezTo>
                    <a:pt x="162" y="24"/>
                    <a:pt x="161" y="24"/>
                    <a:pt x="161" y="24"/>
                  </a:cubicBezTo>
                  <a:cubicBezTo>
                    <a:pt x="161" y="25"/>
                    <a:pt x="161" y="25"/>
                    <a:pt x="161" y="26"/>
                  </a:cubicBezTo>
                  <a:cubicBezTo>
                    <a:pt x="161" y="26"/>
                    <a:pt x="161" y="27"/>
                    <a:pt x="161" y="27"/>
                  </a:cubicBezTo>
                  <a:cubicBezTo>
                    <a:pt x="161" y="27"/>
                    <a:pt x="162" y="27"/>
                    <a:pt x="163" y="27"/>
                  </a:cubicBezTo>
                  <a:cubicBezTo>
                    <a:pt x="163" y="28"/>
                    <a:pt x="163" y="28"/>
                    <a:pt x="163" y="29"/>
                  </a:cubicBezTo>
                  <a:cubicBezTo>
                    <a:pt x="163" y="29"/>
                    <a:pt x="163" y="30"/>
                    <a:pt x="163" y="30"/>
                  </a:cubicBezTo>
                  <a:cubicBezTo>
                    <a:pt x="162" y="30"/>
                    <a:pt x="161" y="30"/>
                    <a:pt x="161" y="30"/>
                  </a:cubicBezTo>
                  <a:cubicBezTo>
                    <a:pt x="160" y="30"/>
                    <a:pt x="160" y="30"/>
                    <a:pt x="159" y="30"/>
                  </a:cubicBezTo>
                  <a:cubicBezTo>
                    <a:pt x="159" y="31"/>
                    <a:pt x="159" y="32"/>
                    <a:pt x="159" y="32"/>
                  </a:cubicBezTo>
                  <a:cubicBezTo>
                    <a:pt x="159" y="33"/>
                    <a:pt x="159" y="33"/>
                    <a:pt x="159" y="34"/>
                  </a:cubicBezTo>
                  <a:cubicBezTo>
                    <a:pt x="160" y="34"/>
                    <a:pt x="160" y="34"/>
                    <a:pt x="161" y="34"/>
                  </a:cubicBezTo>
                  <a:cubicBezTo>
                    <a:pt x="161" y="34"/>
                    <a:pt x="161" y="35"/>
                    <a:pt x="161" y="35"/>
                  </a:cubicBezTo>
                  <a:cubicBezTo>
                    <a:pt x="161" y="36"/>
                    <a:pt x="161" y="36"/>
                    <a:pt x="161" y="37"/>
                  </a:cubicBezTo>
                  <a:cubicBezTo>
                    <a:pt x="161" y="38"/>
                    <a:pt x="161" y="38"/>
                    <a:pt x="161" y="39"/>
                  </a:cubicBezTo>
                  <a:cubicBezTo>
                    <a:pt x="161" y="39"/>
                    <a:pt x="161" y="40"/>
                    <a:pt x="161" y="40"/>
                  </a:cubicBezTo>
                  <a:cubicBezTo>
                    <a:pt x="161" y="40"/>
                    <a:pt x="162" y="40"/>
                    <a:pt x="163" y="40"/>
                  </a:cubicBezTo>
                  <a:cubicBezTo>
                    <a:pt x="163" y="40"/>
                    <a:pt x="164" y="40"/>
                    <a:pt x="164" y="40"/>
                  </a:cubicBezTo>
                  <a:cubicBezTo>
                    <a:pt x="164" y="41"/>
                    <a:pt x="164" y="41"/>
                    <a:pt x="164" y="42"/>
                  </a:cubicBezTo>
                  <a:cubicBezTo>
                    <a:pt x="165" y="42"/>
                    <a:pt x="165" y="42"/>
                    <a:pt x="166" y="42"/>
                  </a:cubicBezTo>
                  <a:cubicBezTo>
                    <a:pt x="166" y="42"/>
                    <a:pt x="166" y="43"/>
                    <a:pt x="166" y="43"/>
                  </a:cubicBezTo>
                  <a:cubicBezTo>
                    <a:pt x="165" y="43"/>
                    <a:pt x="165" y="43"/>
                    <a:pt x="164" y="43"/>
                  </a:cubicBezTo>
                  <a:cubicBezTo>
                    <a:pt x="164" y="43"/>
                    <a:pt x="164" y="42"/>
                    <a:pt x="164" y="42"/>
                  </a:cubicBezTo>
                  <a:cubicBezTo>
                    <a:pt x="164" y="42"/>
                    <a:pt x="163" y="42"/>
                    <a:pt x="163" y="42"/>
                  </a:cubicBezTo>
                  <a:cubicBezTo>
                    <a:pt x="162" y="42"/>
                    <a:pt x="161" y="42"/>
                    <a:pt x="161" y="42"/>
                  </a:cubicBezTo>
                  <a:cubicBezTo>
                    <a:pt x="160" y="42"/>
                    <a:pt x="160" y="42"/>
                    <a:pt x="159" y="42"/>
                  </a:cubicBezTo>
                  <a:cubicBezTo>
                    <a:pt x="159" y="41"/>
                    <a:pt x="159" y="41"/>
                    <a:pt x="159" y="40"/>
                  </a:cubicBezTo>
                  <a:cubicBezTo>
                    <a:pt x="159" y="40"/>
                    <a:pt x="158" y="40"/>
                    <a:pt x="158" y="40"/>
                  </a:cubicBezTo>
                  <a:cubicBezTo>
                    <a:pt x="157" y="40"/>
                    <a:pt x="157" y="40"/>
                    <a:pt x="156" y="40"/>
                  </a:cubicBezTo>
                  <a:cubicBezTo>
                    <a:pt x="156" y="40"/>
                    <a:pt x="155" y="40"/>
                    <a:pt x="155" y="40"/>
                  </a:cubicBezTo>
                  <a:cubicBezTo>
                    <a:pt x="154" y="40"/>
                    <a:pt x="154" y="40"/>
                    <a:pt x="153" y="40"/>
                  </a:cubicBezTo>
                  <a:cubicBezTo>
                    <a:pt x="153" y="40"/>
                    <a:pt x="152" y="40"/>
                    <a:pt x="151" y="40"/>
                  </a:cubicBezTo>
                  <a:cubicBezTo>
                    <a:pt x="151" y="40"/>
                    <a:pt x="150" y="40"/>
                    <a:pt x="150" y="40"/>
                  </a:cubicBezTo>
                  <a:cubicBezTo>
                    <a:pt x="150" y="40"/>
                    <a:pt x="150" y="39"/>
                    <a:pt x="150" y="39"/>
                  </a:cubicBezTo>
                  <a:cubicBezTo>
                    <a:pt x="149" y="39"/>
                    <a:pt x="149" y="39"/>
                    <a:pt x="148" y="39"/>
                  </a:cubicBezTo>
                  <a:cubicBezTo>
                    <a:pt x="148" y="39"/>
                    <a:pt x="147" y="39"/>
                    <a:pt x="147" y="39"/>
                  </a:cubicBezTo>
                  <a:cubicBezTo>
                    <a:pt x="147" y="38"/>
                    <a:pt x="147" y="38"/>
                    <a:pt x="147" y="37"/>
                  </a:cubicBezTo>
                  <a:cubicBezTo>
                    <a:pt x="146" y="37"/>
                    <a:pt x="146" y="37"/>
                    <a:pt x="145" y="37"/>
                  </a:cubicBezTo>
                  <a:cubicBezTo>
                    <a:pt x="145" y="37"/>
                    <a:pt x="144" y="37"/>
                    <a:pt x="144" y="37"/>
                  </a:cubicBezTo>
                  <a:cubicBezTo>
                    <a:pt x="143" y="37"/>
                    <a:pt x="143" y="37"/>
                    <a:pt x="142" y="37"/>
                  </a:cubicBezTo>
                  <a:cubicBezTo>
                    <a:pt x="142" y="37"/>
                    <a:pt x="141" y="37"/>
                    <a:pt x="141" y="37"/>
                  </a:cubicBezTo>
                  <a:cubicBezTo>
                    <a:pt x="141" y="36"/>
                    <a:pt x="141" y="36"/>
                    <a:pt x="141" y="35"/>
                  </a:cubicBezTo>
                  <a:cubicBezTo>
                    <a:pt x="141" y="35"/>
                    <a:pt x="141" y="34"/>
                    <a:pt x="141" y="34"/>
                  </a:cubicBezTo>
                  <a:cubicBezTo>
                    <a:pt x="140" y="34"/>
                    <a:pt x="140" y="34"/>
                    <a:pt x="139" y="34"/>
                  </a:cubicBezTo>
                  <a:cubicBezTo>
                    <a:pt x="139" y="33"/>
                    <a:pt x="139" y="33"/>
                    <a:pt x="139" y="32"/>
                  </a:cubicBezTo>
                  <a:cubicBezTo>
                    <a:pt x="139" y="32"/>
                    <a:pt x="139" y="31"/>
                    <a:pt x="139" y="30"/>
                  </a:cubicBezTo>
                  <a:cubicBezTo>
                    <a:pt x="140" y="30"/>
                    <a:pt x="140" y="30"/>
                    <a:pt x="141" y="30"/>
                  </a:cubicBezTo>
                  <a:cubicBezTo>
                    <a:pt x="141" y="30"/>
                    <a:pt x="141" y="29"/>
                    <a:pt x="141" y="29"/>
                  </a:cubicBezTo>
                  <a:cubicBezTo>
                    <a:pt x="141" y="28"/>
                    <a:pt x="141" y="28"/>
                    <a:pt x="141" y="27"/>
                  </a:cubicBezTo>
                  <a:cubicBezTo>
                    <a:pt x="141" y="27"/>
                    <a:pt x="142" y="27"/>
                    <a:pt x="142" y="27"/>
                  </a:cubicBezTo>
                  <a:cubicBezTo>
                    <a:pt x="142" y="27"/>
                    <a:pt x="142" y="26"/>
                    <a:pt x="142" y="26"/>
                  </a:cubicBezTo>
                  <a:cubicBezTo>
                    <a:pt x="142" y="25"/>
                    <a:pt x="142" y="25"/>
                    <a:pt x="142" y="24"/>
                  </a:cubicBezTo>
                  <a:cubicBezTo>
                    <a:pt x="142" y="24"/>
                    <a:pt x="142" y="23"/>
                    <a:pt x="142" y="23"/>
                  </a:cubicBezTo>
                  <a:cubicBezTo>
                    <a:pt x="143" y="23"/>
                    <a:pt x="143" y="23"/>
                    <a:pt x="144" y="23"/>
                  </a:cubicBezTo>
                  <a:cubicBezTo>
                    <a:pt x="144" y="22"/>
                    <a:pt x="144" y="21"/>
                    <a:pt x="144" y="21"/>
                  </a:cubicBezTo>
                  <a:cubicBezTo>
                    <a:pt x="144" y="21"/>
                    <a:pt x="145" y="21"/>
                    <a:pt x="145" y="21"/>
                  </a:cubicBezTo>
                  <a:cubicBezTo>
                    <a:pt x="145" y="20"/>
                    <a:pt x="145" y="20"/>
                    <a:pt x="145" y="19"/>
                  </a:cubicBezTo>
                  <a:cubicBezTo>
                    <a:pt x="146" y="19"/>
                    <a:pt x="146" y="19"/>
                    <a:pt x="147" y="19"/>
                  </a:cubicBezTo>
                  <a:cubicBezTo>
                    <a:pt x="147" y="19"/>
                    <a:pt x="147" y="18"/>
                    <a:pt x="147" y="18"/>
                  </a:cubicBezTo>
                  <a:cubicBezTo>
                    <a:pt x="147" y="18"/>
                    <a:pt x="148" y="18"/>
                    <a:pt x="148" y="18"/>
                  </a:cubicBezTo>
                  <a:cubicBezTo>
                    <a:pt x="148" y="17"/>
                    <a:pt x="148" y="17"/>
                    <a:pt x="148" y="16"/>
                  </a:cubicBezTo>
                  <a:cubicBezTo>
                    <a:pt x="149" y="16"/>
                    <a:pt x="149" y="16"/>
                    <a:pt x="150" y="16"/>
                  </a:cubicBezTo>
                  <a:cubicBezTo>
                    <a:pt x="150" y="15"/>
                    <a:pt x="150" y="15"/>
                    <a:pt x="150" y="14"/>
                  </a:cubicBezTo>
                  <a:cubicBezTo>
                    <a:pt x="150" y="14"/>
                    <a:pt x="151" y="14"/>
                    <a:pt x="151" y="14"/>
                  </a:cubicBezTo>
                  <a:cubicBezTo>
                    <a:pt x="152" y="14"/>
                    <a:pt x="153" y="14"/>
                    <a:pt x="153" y="14"/>
                  </a:cubicBezTo>
                  <a:cubicBezTo>
                    <a:pt x="153" y="14"/>
                    <a:pt x="153" y="13"/>
                    <a:pt x="153" y="13"/>
                  </a:cubicBezTo>
                  <a:cubicBezTo>
                    <a:pt x="154" y="13"/>
                    <a:pt x="154" y="13"/>
                    <a:pt x="155" y="13"/>
                  </a:cubicBezTo>
                  <a:cubicBezTo>
                    <a:pt x="155" y="13"/>
                    <a:pt x="156" y="13"/>
                    <a:pt x="156" y="13"/>
                  </a:cubicBezTo>
                  <a:cubicBezTo>
                    <a:pt x="156" y="12"/>
                    <a:pt x="156" y="12"/>
                    <a:pt x="156" y="11"/>
                  </a:cubicBezTo>
                  <a:cubicBezTo>
                    <a:pt x="157" y="11"/>
                    <a:pt x="157" y="11"/>
                    <a:pt x="158" y="11"/>
                  </a:cubicBezTo>
                  <a:cubicBezTo>
                    <a:pt x="158" y="11"/>
                    <a:pt x="158" y="10"/>
                    <a:pt x="158" y="10"/>
                  </a:cubicBezTo>
                  <a:cubicBezTo>
                    <a:pt x="158" y="9"/>
                    <a:pt x="158" y="9"/>
                    <a:pt x="158" y="8"/>
                  </a:cubicBezTo>
                  <a:cubicBezTo>
                    <a:pt x="157" y="8"/>
                    <a:pt x="157" y="8"/>
                    <a:pt x="156" y="8"/>
                  </a:cubicBezTo>
                  <a:cubicBezTo>
                    <a:pt x="156" y="8"/>
                    <a:pt x="155" y="8"/>
                    <a:pt x="155" y="8"/>
                  </a:cubicBezTo>
                  <a:cubicBezTo>
                    <a:pt x="154" y="8"/>
                    <a:pt x="154" y="8"/>
                    <a:pt x="153" y="8"/>
                  </a:cubicBezTo>
                  <a:cubicBezTo>
                    <a:pt x="153" y="8"/>
                    <a:pt x="152" y="8"/>
                    <a:pt x="151" y="8"/>
                  </a:cubicBezTo>
                  <a:cubicBezTo>
                    <a:pt x="151" y="9"/>
                    <a:pt x="151" y="9"/>
                    <a:pt x="151" y="10"/>
                  </a:cubicBezTo>
                  <a:cubicBezTo>
                    <a:pt x="151" y="10"/>
                    <a:pt x="150" y="10"/>
                    <a:pt x="150" y="10"/>
                  </a:cubicBezTo>
                  <a:cubicBezTo>
                    <a:pt x="150" y="10"/>
                    <a:pt x="150" y="11"/>
                    <a:pt x="150" y="11"/>
                  </a:cubicBezTo>
                  <a:cubicBezTo>
                    <a:pt x="149" y="11"/>
                    <a:pt x="149" y="11"/>
                    <a:pt x="148" y="11"/>
                  </a:cubicBezTo>
                  <a:cubicBezTo>
                    <a:pt x="148" y="11"/>
                    <a:pt x="147" y="11"/>
                    <a:pt x="147" y="11"/>
                  </a:cubicBezTo>
                  <a:cubicBezTo>
                    <a:pt x="147" y="12"/>
                    <a:pt x="147" y="12"/>
                    <a:pt x="147" y="13"/>
                  </a:cubicBezTo>
                  <a:cubicBezTo>
                    <a:pt x="146" y="13"/>
                    <a:pt x="146" y="13"/>
                    <a:pt x="145" y="13"/>
                  </a:cubicBezTo>
                  <a:cubicBezTo>
                    <a:pt x="145" y="13"/>
                    <a:pt x="144" y="13"/>
                    <a:pt x="144" y="13"/>
                  </a:cubicBezTo>
                  <a:cubicBezTo>
                    <a:pt x="143" y="13"/>
                    <a:pt x="143" y="13"/>
                    <a:pt x="142" y="13"/>
                  </a:cubicBezTo>
                  <a:cubicBezTo>
                    <a:pt x="142" y="13"/>
                    <a:pt x="142" y="14"/>
                    <a:pt x="142" y="14"/>
                  </a:cubicBezTo>
                  <a:cubicBezTo>
                    <a:pt x="142" y="14"/>
                    <a:pt x="141" y="14"/>
                    <a:pt x="141" y="14"/>
                  </a:cubicBezTo>
                  <a:cubicBezTo>
                    <a:pt x="141" y="15"/>
                    <a:pt x="141" y="15"/>
                    <a:pt x="141" y="16"/>
                  </a:cubicBezTo>
                  <a:cubicBezTo>
                    <a:pt x="140" y="16"/>
                    <a:pt x="140" y="16"/>
                    <a:pt x="139" y="16"/>
                  </a:cubicBezTo>
                  <a:cubicBezTo>
                    <a:pt x="139" y="17"/>
                    <a:pt x="139" y="17"/>
                    <a:pt x="139" y="18"/>
                  </a:cubicBezTo>
                  <a:cubicBezTo>
                    <a:pt x="139" y="18"/>
                    <a:pt x="138" y="18"/>
                    <a:pt x="137" y="18"/>
                  </a:cubicBezTo>
                  <a:cubicBezTo>
                    <a:pt x="137" y="18"/>
                    <a:pt x="137" y="19"/>
                    <a:pt x="137" y="19"/>
                  </a:cubicBezTo>
                  <a:cubicBezTo>
                    <a:pt x="137" y="19"/>
                    <a:pt x="136" y="19"/>
                    <a:pt x="136" y="19"/>
                  </a:cubicBezTo>
                  <a:cubicBezTo>
                    <a:pt x="136" y="20"/>
                    <a:pt x="136" y="20"/>
                    <a:pt x="136" y="21"/>
                  </a:cubicBezTo>
                  <a:cubicBezTo>
                    <a:pt x="136" y="21"/>
                    <a:pt x="136" y="22"/>
                    <a:pt x="136" y="23"/>
                  </a:cubicBezTo>
                  <a:cubicBezTo>
                    <a:pt x="136" y="23"/>
                    <a:pt x="136" y="24"/>
                    <a:pt x="136" y="24"/>
                  </a:cubicBezTo>
                  <a:cubicBezTo>
                    <a:pt x="135" y="24"/>
                    <a:pt x="135" y="24"/>
                    <a:pt x="134" y="24"/>
                  </a:cubicBezTo>
                  <a:cubicBezTo>
                    <a:pt x="134" y="25"/>
                    <a:pt x="134" y="25"/>
                    <a:pt x="134" y="26"/>
                  </a:cubicBezTo>
                  <a:cubicBezTo>
                    <a:pt x="134" y="26"/>
                    <a:pt x="134" y="27"/>
                    <a:pt x="134" y="27"/>
                  </a:cubicBezTo>
                  <a:cubicBezTo>
                    <a:pt x="134" y="28"/>
                    <a:pt x="134" y="28"/>
                    <a:pt x="134" y="29"/>
                  </a:cubicBezTo>
                  <a:cubicBezTo>
                    <a:pt x="134" y="29"/>
                    <a:pt x="133" y="29"/>
                    <a:pt x="133" y="29"/>
                  </a:cubicBezTo>
                  <a:cubicBezTo>
                    <a:pt x="133" y="29"/>
                    <a:pt x="133" y="30"/>
                    <a:pt x="133" y="30"/>
                  </a:cubicBezTo>
                  <a:cubicBezTo>
                    <a:pt x="133" y="30"/>
                    <a:pt x="134" y="30"/>
                    <a:pt x="134" y="30"/>
                  </a:cubicBezTo>
                  <a:cubicBezTo>
                    <a:pt x="134" y="31"/>
                    <a:pt x="134" y="32"/>
                    <a:pt x="134" y="32"/>
                  </a:cubicBezTo>
                  <a:cubicBezTo>
                    <a:pt x="134" y="32"/>
                    <a:pt x="133" y="32"/>
                    <a:pt x="133" y="32"/>
                  </a:cubicBezTo>
                  <a:cubicBezTo>
                    <a:pt x="133" y="33"/>
                    <a:pt x="133" y="33"/>
                    <a:pt x="133" y="34"/>
                  </a:cubicBezTo>
                  <a:cubicBezTo>
                    <a:pt x="132" y="34"/>
                    <a:pt x="132" y="34"/>
                    <a:pt x="131" y="34"/>
                  </a:cubicBezTo>
                  <a:cubicBezTo>
                    <a:pt x="131" y="34"/>
                    <a:pt x="131" y="35"/>
                    <a:pt x="131" y="35"/>
                  </a:cubicBezTo>
                  <a:cubicBezTo>
                    <a:pt x="131" y="36"/>
                    <a:pt x="131" y="36"/>
                    <a:pt x="131" y="37"/>
                  </a:cubicBezTo>
                  <a:cubicBezTo>
                    <a:pt x="132" y="37"/>
                    <a:pt x="132" y="37"/>
                    <a:pt x="133" y="37"/>
                  </a:cubicBezTo>
                  <a:cubicBezTo>
                    <a:pt x="133" y="38"/>
                    <a:pt x="133" y="38"/>
                    <a:pt x="133" y="39"/>
                  </a:cubicBezTo>
                  <a:cubicBezTo>
                    <a:pt x="133" y="39"/>
                    <a:pt x="134" y="39"/>
                    <a:pt x="134" y="39"/>
                  </a:cubicBezTo>
                  <a:cubicBezTo>
                    <a:pt x="135" y="39"/>
                    <a:pt x="135" y="39"/>
                    <a:pt x="136" y="39"/>
                  </a:cubicBezTo>
                  <a:cubicBezTo>
                    <a:pt x="136" y="39"/>
                    <a:pt x="137" y="39"/>
                    <a:pt x="137" y="39"/>
                  </a:cubicBezTo>
                  <a:cubicBezTo>
                    <a:pt x="137" y="39"/>
                    <a:pt x="137" y="40"/>
                    <a:pt x="137" y="40"/>
                  </a:cubicBezTo>
                  <a:cubicBezTo>
                    <a:pt x="138" y="40"/>
                    <a:pt x="139" y="40"/>
                    <a:pt x="139" y="40"/>
                  </a:cubicBezTo>
                  <a:cubicBezTo>
                    <a:pt x="140" y="40"/>
                    <a:pt x="140" y="40"/>
                    <a:pt x="141" y="40"/>
                  </a:cubicBezTo>
                  <a:cubicBezTo>
                    <a:pt x="141" y="40"/>
                    <a:pt x="142" y="40"/>
                    <a:pt x="142" y="40"/>
                  </a:cubicBezTo>
                  <a:cubicBezTo>
                    <a:pt x="143" y="40"/>
                    <a:pt x="143" y="40"/>
                    <a:pt x="144" y="40"/>
                  </a:cubicBezTo>
                  <a:cubicBezTo>
                    <a:pt x="144" y="40"/>
                    <a:pt x="145" y="40"/>
                    <a:pt x="145" y="40"/>
                  </a:cubicBezTo>
                  <a:cubicBezTo>
                    <a:pt x="146" y="40"/>
                    <a:pt x="146" y="40"/>
                    <a:pt x="147" y="40"/>
                  </a:cubicBezTo>
                  <a:cubicBezTo>
                    <a:pt x="147" y="41"/>
                    <a:pt x="147" y="41"/>
                    <a:pt x="147" y="42"/>
                  </a:cubicBezTo>
                  <a:cubicBezTo>
                    <a:pt x="147" y="42"/>
                    <a:pt x="148" y="42"/>
                    <a:pt x="148" y="42"/>
                  </a:cubicBezTo>
                  <a:cubicBezTo>
                    <a:pt x="149" y="42"/>
                    <a:pt x="149" y="42"/>
                    <a:pt x="150" y="42"/>
                  </a:cubicBezTo>
                  <a:cubicBezTo>
                    <a:pt x="150" y="42"/>
                    <a:pt x="150" y="43"/>
                    <a:pt x="150" y="43"/>
                  </a:cubicBezTo>
                  <a:cubicBezTo>
                    <a:pt x="150" y="44"/>
                    <a:pt x="150" y="44"/>
                    <a:pt x="150" y="45"/>
                  </a:cubicBezTo>
                  <a:cubicBezTo>
                    <a:pt x="149" y="45"/>
                    <a:pt x="149" y="45"/>
                    <a:pt x="148" y="45"/>
                  </a:cubicBezTo>
                  <a:cubicBezTo>
                    <a:pt x="148" y="44"/>
                    <a:pt x="148" y="44"/>
                    <a:pt x="148" y="43"/>
                  </a:cubicBezTo>
                  <a:cubicBezTo>
                    <a:pt x="148" y="43"/>
                    <a:pt x="147" y="43"/>
                    <a:pt x="147" y="43"/>
                  </a:cubicBezTo>
                  <a:cubicBezTo>
                    <a:pt x="147" y="44"/>
                    <a:pt x="147" y="44"/>
                    <a:pt x="147" y="45"/>
                  </a:cubicBezTo>
                  <a:cubicBezTo>
                    <a:pt x="146" y="45"/>
                    <a:pt x="146" y="45"/>
                    <a:pt x="145" y="45"/>
                  </a:cubicBezTo>
                  <a:cubicBezTo>
                    <a:pt x="145" y="45"/>
                    <a:pt x="144" y="45"/>
                    <a:pt x="144" y="45"/>
                  </a:cubicBezTo>
                  <a:cubicBezTo>
                    <a:pt x="143" y="45"/>
                    <a:pt x="143" y="45"/>
                    <a:pt x="142" y="45"/>
                  </a:cubicBezTo>
                  <a:cubicBezTo>
                    <a:pt x="142" y="44"/>
                    <a:pt x="142" y="44"/>
                    <a:pt x="142" y="43"/>
                  </a:cubicBezTo>
                  <a:cubicBezTo>
                    <a:pt x="142" y="43"/>
                    <a:pt x="141" y="43"/>
                    <a:pt x="141" y="43"/>
                  </a:cubicBezTo>
                  <a:cubicBezTo>
                    <a:pt x="140" y="43"/>
                    <a:pt x="140" y="43"/>
                    <a:pt x="139" y="43"/>
                  </a:cubicBezTo>
                  <a:cubicBezTo>
                    <a:pt x="139" y="44"/>
                    <a:pt x="139" y="44"/>
                    <a:pt x="139" y="45"/>
                  </a:cubicBezTo>
                  <a:cubicBezTo>
                    <a:pt x="139" y="45"/>
                    <a:pt x="138" y="45"/>
                    <a:pt x="137" y="45"/>
                  </a:cubicBezTo>
                  <a:cubicBezTo>
                    <a:pt x="137" y="46"/>
                    <a:pt x="137" y="46"/>
                    <a:pt x="137" y="47"/>
                  </a:cubicBezTo>
                  <a:cubicBezTo>
                    <a:pt x="137" y="47"/>
                    <a:pt x="136" y="47"/>
                    <a:pt x="136" y="47"/>
                  </a:cubicBezTo>
                  <a:cubicBezTo>
                    <a:pt x="136" y="47"/>
                    <a:pt x="136" y="48"/>
                    <a:pt x="136" y="48"/>
                  </a:cubicBezTo>
                  <a:cubicBezTo>
                    <a:pt x="135" y="48"/>
                    <a:pt x="135" y="48"/>
                    <a:pt x="134" y="48"/>
                  </a:cubicBezTo>
                  <a:cubicBezTo>
                    <a:pt x="134" y="48"/>
                    <a:pt x="133" y="48"/>
                    <a:pt x="133" y="48"/>
                  </a:cubicBezTo>
                  <a:cubicBezTo>
                    <a:pt x="133" y="49"/>
                    <a:pt x="133" y="49"/>
                    <a:pt x="133" y="50"/>
                  </a:cubicBezTo>
                  <a:cubicBezTo>
                    <a:pt x="132" y="50"/>
                    <a:pt x="132" y="50"/>
                    <a:pt x="131" y="50"/>
                  </a:cubicBezTo>
                  <a:cubicBezTo>
                    <a:pt x="131" y="50"/>
                    <a:pt x="131" y="51"/>
                    <a:pt x="131" y="52"/>
                  </a:cubicBezTo>
                  <a:cubicBezTo>
                    <a:pt x="131" y="52"/>
                    <a:pt x="130" y="52"/>
                    <a:pt x="130" y="52"/>
                  </a:cubicBezTo>
                  <a:cubicBezTo>
                    <a:pt x="130" y="52"/>
                    <a:pt x="130" y="53"/>
                    <a:pt x="130" y="53"/>
                  </a:cubicBezTo>
                  <a:cubicBezTo>
                    <a:pt x="130" y="54"/>
                    <a:pt x="130" y="54"/>
                    <a:pt x="130" y="55"/>
                  </a:cubicBezTo>
                  <a:cubicBezTo>
                    <a:pt x="129" y="55"/>
                    <a:pt x="129" y="55"/>
                    <a:pt x="128" y="55"/>
                  </a:cubicBezTo>
                  <a:cubicBezTo>
                    <a:pt x="128" y="55"/>
                    <a:pt x="127" y="55"/>
                    <a:pt x="126" y="55"/>
                  </a:cubicBezTo>
                  <a:cubicBezTo>
                    <a:pt x="126" y="55"/>
                    <a:pt x="125" y="55"/>
                    <a:pt x="125" y="55"/>
                  </a:cubicBezTo>
                  <a:cubicBezTo>
                    <a:pt x="125" y="54"/>
                    <a:pt x="125" y="54"/>
                    <a:pt x="125" y="53"/>
                  </a:cubicBezTo>
                  <a:cubicBezTo>
                    <a:pt x="125" y="53"/>
                    <a:pt x="126" y="53"/>
                    <a:pt x="126" y="53"/>
                  </a:cubicBezTo>
                  <a:cubicBezTo>
                    <a:pt x="127" y="53"/>
                    <a:pt x="128" y="53"/>
                    <a:pt x="128" y="53"/>
                  </a:cubicBezTo>
                  <a:cubicBezTo>
                    <a:pt x="128" y="53"/>
                    <a:pt x="128" y="52"/>
                    <a:pt x="128" y="52"/>
                  </a:cubicBezTo>
                  <a:cubicBezTo>
                    <a:pt x="128" y="51"/>
                    <a:pt x="128" y="50"/>
                    <a:pt x="128" y="50"/>
                  </a:cubicBezTo>
                  <a:cubicBezTo>
                    <a:pt x="129" y="50"/>
                    <a:pt x="129" y="50"/>
                    <a:pt x="130" y="50"/>
                  </a:cubicBezTo>
                  <a:cubicBezTo>
                    <a:pt x="130" y="49"/>
                    <a:pt x="130" y="49"/>
                    <a:pt x="130" y="48"/>
                  </a:cubicBezTo>
                  <a:cubicBezTo>
                    <a:pt x="130" y="48"/>
                    <a:pt x="131" y="48"/>
                    <a:pt x="131" y="48"/>
                  </a:cubicBezTo>
                  <a:cubicBezTo>
                    <a:pt x="131" y="48"/>
                    <a:pt x="131" y="47"/>
                    <a:pt x="131" y="47"/>
                  </a:cubicBezTo>
                  <a:cubicBezTo>
                    <a:pt x="131" y="46"/>
                    <a:pt x="131" y="46"/>
                    <a:pt x="131" y="45"/>
                  </a:cubicBezTo>
                  <a:cubicBezTo>
                    <a:pt x="131" y="45"/>
                    <a:pt x="130" y="45"/>
                    <a:pt x="130" y="45"/>
                  </a:cubicBezTo>
                  <a:cubicBezTo>
                    <a:pt x="129" y="45"/>
                    <a:pt x="129" y="45"/>
                    <a:pt x="128" y="45"/>
                  </a:cubicBezTo>
                  <a:cubicBezTo>
                    <a:pt x="128" y="45"/>
                    <a:pt x="127" y="45"/>
                    <a:pt x="126" y="45"/>
                  </a:cubicBezTo>
                  <a:cubicBezTo>
                    <a:pt x="126" y="46"/>
                    <a:pt x="126" y="46"/>
                    <a:pt x="126" y="47"/>
                  </a:cubicBezTo>
                  <a:cubicBezTo>
                    <a:pt x="126" y="47"/>
                    <a:pt x="126" y="48"/>
                    <a:pt x="126" y="48"/>
                  </a:cubicBezTo>
                  <a:cubicBezTo>
                    <a:pt x="126" y="48"/>
                    <a:pt x="125" y="48"/>
                    <a:pt x="125" y="48"/>
                  </a:cubicBezTo>
                  <a:cubicBezTo>
                    <a:pt x="124" y="48"/>
                    <a:pt x="124" y="48"/>
                    <a:pt x="123" y="48"/>
                  </a:cubicBezTo>
                  <a:cubicBezTo>
                    <a:pt x="123" y="48"/>
                    <a:pt x="122" y="48"/>
                    <a:pt x="122" y="48"/>
                  </a:cubicBezTo>
                  <a:cubicBezTo>
                    <a:pt x="121" y="48"/>
                    <a:pt x="121" y="48"/>
                    <a:pt x="120" y="48"/>
                  </a:cubicBezTo>
                  <a:cubicBezTo>
                    <a:pt x="120" y="49"/>
                    <a:pt x="120" y="49"/>
                    <a:pt x="120" y="50"/>
                  </a:cubicBezTo>
                  <a:cubicBezTo>
                    <a:pt x="120" y="50"/>
                    <a:pt x="120" y="51"/>
                    <a:pt x="120" y="52"/>
                  </a:cubicBezTo>
                  <a:cubicBezTo>
                    <a:pt x="121" y="52"/>
                    <a:pt x="121" y="52"/>
                    <a:pt x="122" y="52"/>
                  </a:cubicBezTo>
                  <a:cubicBezTo>
                    <a:pt x="122" y="52"/>
                    <a:pt x="122" y="53"/>
                    <a:pt x="122" y="53"/>
                  </a:cubicBezTo>
                  <a:cubicBezTo>
                    <a:pt x="122" y="54"/>
                    <a:pt x="122" y="54"/>
                    <a:pt x="122" y="55"/>
                  </a:cubicBezTo>
                  <a:cubicBezTo>
                    <a:pt x="122" y="55"/>
                    <a:pt x="122" y="56"/>
                    <a:pt x="122" y="56"/>
                  </a:cubicBezTo>
                  <a:cubicBezTo>
                    <a:pt x="121" y="56"/>
                    <a:pt x="121" y="56"/>
                    <a:pt x="120" y="56"/>
                  </a:cubicBezTo>
                  <a:cubicBezTo>
                    <a:pt x="120" y="57"/>
                    <a:pt x="120" y="57"/>
                    <a:pt x="120" y="58"/>
                  </a:cubicBezTo>
                  <a:cubicBezTo>
                    <a:pt x="120" y="58"/>
                    <a:pt x="119" y="58"/>
                    <a:pt x="119" y="58"/>
                  </a:cubicBezTo>
                  <a:cubicBezTo>
                    <a:pt x="119" y="57"/>
                    <a:pt x="119" y="57"/>
                    <a:pt x="119" y="56"/>
                  </a:cubicBezTo>
                  <a:cubicBezTo>
                    <a:pt x="119" y="56"/>
                    <a:pt x="119" y="55"/>
                    <a:pt x="119" y="55"/>
                  </a:cubicBezTo>
                  <a:cubicBezTo>
                    <a:pt x="118" y="55"/>
                    <a:pt x="118" y="55"/>
                    <a:pt x="117" y="55"/>
                  </a:cubicBezTo>
                  <a:cubicBezTo>
                    <a:pt x="117" y="54"/>
                    <a:pt x="117" y="54"/>
                    <a:pt x="117" y="53"/>
                  </a:cubicBezTo>
                  <a:cubicBezTo>
                    <a:pt x="117" y="53"/>
                    <a:pt x="117" y="52"/>
                    <a:pt x="117" y="52"/>
                  </a:cubicBezTo>
                  <a:cubicBezTo>
                    <a:pt x="117" y="52"/>
                    <a:pt x="116" y="52"/>
                    <a:pt x="116" y="52"/>
                  </a:cubicBezTo>
                  <a:cubicBezTo>
                    <a:pt x="115" y="52"/>
                    <a:pt x="114" y="52"/>
                    <a:pt x="114" y="52"/>
                  </a:cubicBezTo>
                  <a:cubicBezTo>
                    <a:pt x="114" y="51"/>
                    <a:pt x="114" y="50"/>
                    <a:pt x="114" y="50"/>
                  </a:cubicBezTo>
                  <a:cubicBezTo>
                    <a:pt x="113" y="50"/>
                    <a:pt x="113" y="50"/>
                    <a:pt x="112" y="50"/>
                  </a:cubicBezTo>
                  <a:cubicBezTo>
                    <a:pt x="112" y="50"/>
                    <a:pt x="111" y="50"/>
                    <a:pt x="111" y="50"/>
                  </a:cubicBezTo>
                  <a:cubicBezTo>
                    <a:pt x="111" y="49"/>
                    <a:pt x="111" y="49"/>
                    <a:pt x="111" y="48"/>
                  </a:cubicBezTo>
                  <a:cubicBezTo>
                    <a:pt x="110" y="48"/>
                    <a:pt x="110" y="48"/>
                    <a:pt x="109" y="48"/>
                  </a:cubicBezTo>
                  <a:cubicBezTo>
                    <a:pt x="109" y="48"/>
                    <a:pt x="108" y="48"/>
                    <a:pt x="108" y="48"/>
                  </a:cubicBezTo>
                  <a:cubicBezTo>
                    <a:pt x="107" y="48"/>
                    <a:pt x="107" y="48"/>
                    <a:pt x="106" y="48"/>
                  </a:cubicBezTo>
                  <a:cubicBezTo>
                    <a:pt x="106" y="48"/>
                    <a:pt x="105" y="48"/>
                    <a:pt x="105" y="48"/>
                  </a:cubicBezTo>
                  <a:cubicBezTo>
                    <a:pt x="104" y="48"/>
                    <a:pt x="104" y="48"/>
                    <a:pt x="103" y="48"/>
                  </a:cubicBezTo>
                  <a:cubicBezTo>
                    <a:pt x="103" y="48"/>
                    <a:pt x="102" y="48"/>
                    <a:pt x="102" y="48"/>
                  </a:cubicBezTo>
                  <a:cubicBezTo>
                    <a:pt x="102" y="48"/>
                    <a:pt x="102" y="47"/>
                    <a:pt x="102" y="47"/>
                  </a:cubicBezTo>
                  <a:cubicBezTo>
                    <a:pt x="101" y="47"/>
                    <a:pt x="100" y="47"/>
                    <a:pt x="100" y="47"/>
                  </a:cubicBezTo>
                  <a:cubicBezTo>
                    <a:pt x="99" y="47"/>
                    <a:pt x="99" y="47"/>
                    <a:pt x="98" y="47"/>
                  </a:cubicBezTo>
                  <a:cubicBezTo>
                    <a:pt x="98" y="47"/>
                    <a:pt x="97" y="47"/>
                    <a:pt x="97" y="47"/>
                  </a:cubicBezTo>
                  <a:cubicBezTo>
                    <a:pt x="97" y="46"/>
                    <a:pt x="97" y="46"/>
                    <a:pt x="97" y="45"/>
                  </a:cubicBezTo>
                  <a:cubicBezTo>
                    <a:pt x="97" y="44"/>
                    <a:pt x="97" y="44"/>
                    <a:pt x="97" y="43"/>
                  </a:cubicBezTo>
                  <a:cubicBezTo>
                    <a:pt x="96" y="43"/>
                    <a:pt x="96" y="43"/>
                    <a:pt x="95" y="43"/>
                  </a:cubicBezTo>
                  <a:cubicBezTo>
                    <a:pt x="95" y="43"/>
                    <a:pt x="94" y="43"/>
                    <a:pt x="94" y="43"/>
                  </a:cubicBezTo>
                  <a:cubicBezTo>
                    <a:pt x="93" y="43"/>
                    <a:pt x="93" y="43"/>
                    <a:pt x="92" y="43"/>
                  </a:cubicBezTo>
                  <a:cubicBezTo>
                    <a:pt x="92" y="43"/>
                    <a:pt x="92" y="42"/>
                    <a:pt x="92" y="42"/>
                  </a:cubicBezTo>
                  <a:cubicBezTo>
                    <a:pt x="92" y="42"/>
                    <a:pt x="91" y="42"/>
                    <a:pt x="90" y="42"/>
                  </a:cubicBezTo>
                  <a:cubicBezTo>
                    <a:pt x="90" y="42"/>
                    <a:pt x="90" y="43"/>
                    <a:pt x="90" y="43"/>
                  </a:cubicBezTo>
                  <a:cubicBezTo>
                    <a:pt x="90" y="43"/>
                    <a:pt x="89" y="43"/>
                    <a:pt x="89" y="43"/>
                  </a:cubicBezTo>
                  <a:cubicBezTo>
                    <a:pt x="88" y="43"/>
                    <a:pt x="88" y="43"/>
                    <a:pt x="87" y="43"/>
                  </a:cubicBezTo>
                  <a:cubicBezTo>
                    <a:pt x="87" y="43"/>
                    <a:pt x="86" y="43"/>
                    <a:pt x="86" y="43"/>
                  </a:cubicBezTo>
                  <a:cubicBezTo>
                    <a:pt x="85" y="43"/>
                    <a:pt x="85" y="43"/>
                    <a:pt x="84" y="43"/>
                  </a:cubicBezTo>
                  <a:cubicBezTo>
                    <a:pt x="84" y="43"/>
                    <a:pt x="83" y="43"/>
                    <a:pt x="83" y="43"/>
                  </a:cubicBezTo>
                  <a:cubicBezTo>
                    <a:pt x="82" y="43"/>
                    <a:pt x="82" y="43"/>
                    <a:pt x="81" y="43"/>
                  </a:cubicBezTo>
                  <a:cubicBezTo>
                    <a:pt x="81" y="44"/>
                    <a:pt x="81" y="44"/>
                    <a:pt x="81" y="45"/>
                  </a:cubicBezTo>
                  <a:cubicBezTo>
                    <a:pt x="81" y="45"/>
                    <a:pt x="80" y="45"/>
                    <a:pt x="80" y="45"/>
                  </a:cubicBezTo>
                  <a:cubicBezTo>
                    <a:pt x="80" y="46"/>
                    <a:pt x="80" y="46"/>
                    <a:pt x="80" y="47"/>
                  </a:cubicBezTo>
                  <a:cubicBezTo>
                    <a:pt x="79" y="47"/>
                    <a:pt x="79" y="47"/>
                    <a:pt x="78" y="47"/>
                  </a:cubicBezTo>
                  <a:cubicBezTo>
                    <a:pt x="77" y="47"/>
                    <a:pt x="77" y="47"/>
                    <a:pt x="76" y="47"/>
                  </a:cubicBezTo>
                  <a:cubicBezTo>
                    <a:pt x="76" y="47"/>
                    <a:pt x="75" y="47"/>
                    <a:pt x="75" y="47"/>
                  </a:cubicBezTo>
                  <a:cubicBezTo>
                    <a:pt x="75" y="47"/>
                    <a:pt x="75" y="48"/>
                    <a:pt x="75" y="48"/>
                  </a:cubicBezTo>
                  <a:cubicBezTo>
                    <a:pt x="74" y="48"/>
                    <a:pt x="74" y="48"/>
                    <a:pt x="73" y="48"/>
                  </a:cubicBezTo>
                  <a:cubicBezTo>
                    <a:pt x="73" y="48"/>
                    <a:pt x="72" y="48"/>
                    <a:pt x="72" y="48"/>
                  </a:cubicBezTo>
                  <a:cubicBezTo>
                    <a:pt x="72" y="49"/>
                    <a:pt x="72" y="49"/>
                    <a:pt x="72" y="50"/>
                  </a:cubicBezTo>
                  <a:cubicBezTo>
                    <a:pt x="71" y="50"/>
                    <a:pt x="71" y="50"/>
                    <a:pt x="70" y="50"/>
                  </a:cubicBezTo>
                  <a:cubicBezTo>
                    <a:pt x="70" y="50"/>
                    <a:pt x="69" y="50"/>
                    <a:pt x="69" y="50"/>
                  </a:cubicBezTo>
                  <a:cubicBezTo>
                    <a:pt x="69" y="50"/>
                    <a:pt x="69" y="51"/>
                    <a:pt x="69" y="52"/>
                  </a:cubicBezTo>
                  <a:cubicBezTo>
                    <a:pt x="69" y="52"/>
                    <a:pt x="69" y="53"/>
                    <a:pt x="69" y="53"/>
                  </a:cubicBezTo>
                  <a:cubicBezTo>
                    <a:pt x="68" y="53"/>
                    <a:pt x="68" y="53"/>
                    <a:pt x="67" y="53"/>
                  </a:cubicBezTo>
                  <a:cubicBezTo>
                    <a:pt x="67" y="54"/>
                    <a:pt x="67" y="54"/>
                    <a:pt x="67" y="55"/>
                  </a:cubicBezTo>
                  <a:cubicBezTo>
                    <a:pt x="68" y="55"/>
                    <a:pt x="68" y="55"/>
                    <a:pt x="69" y="55"/>
                  </a:cubicBezTo>
                  <a:cubicBezTo>
                    <a:pt x="69" y="55"/>
                    <a:pt x="69" y="56"/>
                    <a:pt x="69" y="56"/>
                  </a:cubicBezTo>
                  <a:cubicBezTo>
                    <a:pt x="69" y="57"/>
                    <a:pt x="69" y="57"/>
                    <a:pt x="69" y="58"/>
                  </a:cubicBezTo>
                  <a:cubicBezTo>
                    <a:pt x="68" y="58"/>
                    <a:pt x="68" y="58"/>
                    <a:pt x="67" y="58"/>
                  </a:cubicBezTo>
                  <a:cubicBezTo>
                    <a:pt x="67" y="58"/>
                    <a:pt x="67" y="59"/>
                    <a:pt x="67" y="60"/>
                  </a:cubicBezTo>
                  <a:cubicBezTo>
                    <a:pt x="67" y="60"/>
                    <a:pt x="67" y="61"/>
                    <a:pt x="67" y="61"/>
                  </a:cubicBezTo>
                  <a:cubicBezTo>
                    <a:pt x="67" y="62"/>
                    <a:pt x="67" y="62"/>
                    <a:pt x="67" y="63"/>
                  </a:cubicBezTo>
                  <a:cubicBezTo>
                    <a:pt x="66" y="63"/>
                    <a:pt x="66" y="63"/>
                    <a:pt x="65" y="63"/>
                  </a:cubicBezTo>
                  <a:cubicBezTo>
                    <a:pt x="65" y="63"/>
                    <a:pt x="65" y="64"/>
                    <a:pt x="65" y="64"/>
                  </a:cubicBezTo>
                  <a:cubicBezTo>
                    <a:pt x="65" y="64"/>
                    <a:pt x="64" y="64"/>
                    <a:pt x="64" y="64"/>
                  </a:cubicBezTo>
                  <a:cubicBezTo>
                    <a:pt x="64" y="65"/>
                    <a:pt x="64" y="66"/>
                    <a:pt x="64" y="66"/>
                  </a:cubicBezTo>
                  <a:cubicBezTo>
                    <a:pt x="63" y="66"/>
                    <a:pt x="63" y="66"/>
                    <a:pt x="62" y="66"/>
                  </a:cubicBezTo>
                  <a:cubicBezTo>
                    <a:pt x="62" y="67"/>
                    <a:pt x="62" y="67"/>
                    <a:pt x="62" y="68"/>
                  </a:cubicBezTo>
                  <a:cubicBezTo>
                    <a:pt x="62" y="68"/>
                    <a:pt x="62" y="69"/>
                    <a:pt x="62" y="69"/>
                  </a:cubicBezTo>
                  <a:cubicBezTo>
                    <a:pt x="62" y="69"/>
                    <a:pt x="61" y="69"/>
                    <a:pt x="61" y="69"/>
                  </a:cubicBezTo>
                  <a:cubicBezTo>
                    <a:pt x="61" y="70"/>
                    <a:pt x="61" y="70"/>
                    <a:pt x="61" y="71"/>
                  </a:cubicBezTo>
                  <a:cubicBezTo>
                    <a:pt x="60" y="71"/>
                    <a:pt x="60" y="71"/>
                    <a:pt x="59" y="71"/>
                  </a:cubicBezTo>
                  <a:cubicBezTo>
                    <a:pt x="59" y="71"/>
                    <a:pt x="58" y="71"/>
                    <a:pt x="58" y="71"/>
                  </a:cubicBezTo>
                  <a:cubicBezTo>
                    <a:pt x="58" y="71"/>
                    <a:pt x="58" y="72"/>
                    <a:pt x="58" y="72"/>
                  </a:cubicBezTo>
                  <a:cubicBezTo>
                    <a:pt x="58" y="73"/>
                    <a:pt x="58" y="74"/>
                    <a:pt x="58" y="74"/>
                  </a:cubicBezTo>
                  <a:cubicBezTo>
                    <a:pt x="57" y="74"/>
                    <a:pt x="57" y="74"/>
                    <a:pt x="56" y="74"/>
                  </a:cubicBezTo>
                  <a:cubicBezTo>
                    <a:pt x="56" y="74"/>
                    <a:pt x="55" y="74"/>
                    <a:pt x="55" y="74"/>
                  </a:cubicBezTo>
                  <a:cubicBezTo>
                    <a:pt x="55" y="75"/>
                    <a:pt x="55" y="75"/>
                    <a:pt x="55" y="76"/>
                  </a:cubicBezTo>
                  <a:cubicBezTo>
                    <a:pt x="54" y="76"/>
                    <a:pt x="53" y="76"/>
                    <a:pt x="53" y="76"/>
                  </a:cubicBezTo>
                  <a:cubicBezTo>
                    <a:pt x="53" y="76"/>
                    <a:pt x="53" y="77"/>
                    <a:pt x="53" y="77"/>
                  </a:cubicBezTo>
                  <a:cubicBezTo>
                    <a:pt x="52" y="77"/>
                    <a:pt x="52" y="77"/>
                    <a:pt x="51" y="77"/>
                  </a:cubicBezTo>
                  <a:cubicBezTo>
                    <a:pt x="51" y="78"/>
                    <a:pt x="51" y="78"/>
                    <a:pt x="51" y="79"/>
                  </a:cubicBezTo>
                  <a:cubicBezTo>
                    <a:pt x="51" y="79"/>
                    <a:pt x="51" y="80"/>
                    <a:pt x="51" y="81"/>
                  </a:cubicBezTo>
                  <a:cubicBezTo>
                    <a:pt x="51" y="81"/>
                    <a:pt x="51" y="82"/>
                    <a:pt x="51" y="82"/>
                  </a:cubicBezTo>
                  <a:cubicBezTo>
                    <a:pt x="51" y="83"/>
                    <a:pt x="51" y="83"/>
                    <a:pt x="51" y="84"/>
                  </a:cubicBezTo>
                  <a:cubicBezTo>
                    <a:pt x="51" y="84"/>
                    <a:pt x="51" y="85"/>
                    <a:pt x="51" y="85"/>
                  </a:cubicBezTo>
                  <a:cubicBezTo>
                    <a:pt x="51" y="86"/>
                    <a:pt x="51" y="86"/>
                    <a:pt x="51" y="87"/>
                  </a:cubicBezTo>
                  <a:cubicBezTo>
                    <a:pt x="52" y="87"/>
                    <a:pt x="52" y="87"/>
                    <a:pt x="53" y="87"/>
                  </a:cubicBezTo>
                  <a:cubicBezTo>
                    <a:pt x="53" y="87"/>
                    <a:pt x="53" y="88"/>
                    <a:pt x="53" y="89"/>
                  </a:cubicBezTo>
                  <a:cubicBezTo>
                    <a:pt x="53" y="89"/>
                    <a:pt x="53" y="90"/>
                    <a:pt x="53" y="90"/>
                  </a:cubicBezTo>
                  <a:cubicBezTo>
                    <a:pt x="53" y="91"/>
                    <a:pt x="53" y="91"/>
                    <a:pt x="53" y="92"/>
                  </a:cubicBezTo>
                  <a:cubicBezTo>
                    <a:pt x="53" y="92"/>
                    <a:pt x="54" y="92"/>
                    <a:pt x="55" y="92"/>
                  </a:cubicBezTo>
                  <a:cubicBezTo>
                    <a:pt x="55" y="92"/>
                    <a:pt x="55" y="93"/>
                    <a:pt x="55" y="93"/>
                  </a:cubicBezTo>
                  <a:cubicBezTo>
                    <a:pt x="55" y="93"/>
                    <a:pt x="56" y="93"/>
                    <a:pt x="56" y="93"/>
                  </a:cubicBezTo>
                  <a:cubicBezTo>
                    <a:pt x="57" y="93"/>
                    <a:pt x="57" y="93"/>
                    <a:pt x="58" y="93"/>
                  </a:cubicBezTo>
                  <a:cubicBezTo>
                    <a:pt x="58" y="93"/>
                    <a:pt x="59" y="93"/>
                    <a:pt x="59" y="93"/>
                  </a:cubicBezTo>
                  <a:cubicBezTo>
                    <a:pt x="60" y="93"/>
                    <a:pt x="60" y="93"/>
                    <a:pt x="61" y="93"/>
                  </a:cubicBezTo>
                  <a:cubicBezTo>
                    <a:pt x="61" y="94"/>
                    <a:pt x="61" y="95"/>
                    <a:pt x="61" y="95"/>
                  </a:cubicBezTo>
                  <a:cubicBezTo>
                    <a:pt x="60" y="95"/>
                    <a:pt x="60" y="95"/>
                    <a:pt x="59" y="95"/>
                  </a:cubicBezTo>
                  <a:cubicBezTo>
                    <a:pt x="59" y="95"/>
                    <a:pt x="58" y="95"/>
                    <a:pt x="58" y="95"/>
                  </a:cubicBezTo>
                  <a:cubicBezTo>
                    <a:pt x="58" y="96"/>
                    <a:pt x="58" y="96"/>
                    <a:pt x="58" y="97"/>
                  </a:cubicBezTo>
                  <a:cubicBezTo>
                    <a:pt x="58" y="97"/>
                    <a:pt x="58" y="98"/>
                    <a:pt x="58" y="98"/>
                  </a:cubicBezTo>
                  <a:cubicBezTo>
                    <a:pt x="58" y="99"/>
                    <a:pt x="58" y="99"/>
                    <a:pt x="58" y="100"/>
                  </a:cubicBezTo>
                  <a:cubicBezTo>
                    <a:pt x="58" y="100"/>
                    <a:pt x="58" y="101"/>
                    <a:pt x="58" y="102"/>
                  </a:cubicBezTo>
                  <a:cubicBezTo>
                    <a:pt x="58" y="102"/>
                    <a:pt x="58" y="103"/>
                    <a:pt x="58" y="103"/>
                  </a:cubicBezTo>
                  <a:cubicBezTo>
                    <a:pt x="58" y="103"/>
                    <a:pt x="59" y="103"/>
                    <a:pt x="59" y="103"/>
                  </a:cubicBezTo>
                  <a:cubicBezTo>
                    <a:pt x="59" y="104"/>
                    <a:pt x="59" y="104"/>
                    <a:pt x="59" y="105"/>
                  </a:cubicBezTo>
                  <a:cubicBezTo>
                    <a:pt x="59" y="105"/>
                    <a:pt x="59" y="106"/>
                    <a:pt x="59" y="106"/>
                  </a:cubicBezTo>
                  <a:cubicBezTo>
                    <a:pt x="59" y="106"/>
                    <a:pt x="58" y="106"/>
                    <a:pt x="58" y="106"/>
                  </a:cubicBezTo>
                  <a:cubicBezTo>
                    <a:pt x="57" y="106"/>
                    <a:pt x="57" y="106"/>
                    <a:pt x="56" y="106"/>
                  </a:cubicBezTo>
                  <a:cubicBezTo>
                    <a:pt x="56" y="107"/>
                    <a:pt x="56" y="107"/>
                    <a:pt x="56" y="108"/>
                  </a:cubicBezTo>
                  <a:cubicBezTo>
                    <a:pt x="56" y="108"/>
                    <a:pt x="55" y="108"/>
                    <a:pt x="55" y="108"/>
                  </a:cubicBezTo>
                  <a:cubicBezTo>
                    <a:pt x="54" y="108"/>
                    <a:pt x="53" y="108"/>
                    <a:pt x="53" y="108"/>
                  </a:cubicBezTo>
                  <a:cubicBezTo>
                    <a:pt x="53" y="108"/>
                    <a:pt x="53" y="109"/>
                    <a:pt x="53" y="110"/>
                  </a:cubicBezTo>
                  <a:cubicBezTo>
                    <a:pt x="52" y="110"/>
                    <a:pt x="52" y="110"/>
                    <a:pt x="51" y="110"/>
                  </a:cubicBezTo>
                  <a:cubicBezTo>
                    <a:pt x="51" y="110"/>
                    <a:pt x="51" y="111"/>
                    <a:pt x="51" y="111"/>
                  </a:cubicBezTo>
                  <a:cubicBezTo>
                    <a:pt x="51" y="111"/>
                    <a:pt x="50" y="111"/>
                    <a:pt x="50" y="111"/>
                  </a:cubicBezTo>
                  <a:cubicBezTo>
                    <a:pt x="50" y="112"/>
                    <a:pt x="50" y="112"/>
                    <a:pt x="50" y="113"/>
                  </a:cubicBezTo>
                  <a:cubicBezTo>
                    <a:pt x="49" y="113"/>
                    <a:pt x="49" y="113"/>
                    <a:pt x="48" y="113"/>
                  </a:cubicBezTo>
                  <a:cubicBezTo>
                    <a:pt x="48" y="113"/>
                    <a:pt x="48" y="114"/>
                    <a:pt x="48" y="114"/>
                  </a:cubicBezTo>
                  <a:cubicBezTo>
                    <a:pt x="48" y="115"/>
                    <a:pt x="48" y="116"/>
                    <a:pt x="48" y="116"/>
                  </a:cubicBezTo>
                  <a:cubicBezTo>
                    <a:pt x="48" y="116"/>
                    <a:pt x="47" y="116"/>
                    <a:pt x="47" y="116"/>
                  </a:cubicBezTo>
                  <a:cubicBezTo>
                    <a:pt x="46" y="116"/>
                    <a:pt x="46" y="116"/>
                    <a:pt x="45" y="116"/>
                  </a:cubicBezTo>
                  <a:cubicBezTo>
                    <a:pt x="45" y="116"/>
                    <a:pt x="45" y="115"/>
                    <a:pt x="45" y="114"/>
                  </a:cubicBezTo>
                  <a:cubicBezTo>
                    <a:pt x="45" y="114"/>
                    <a:pt x="45" y="113"/>
                    <a:pt x="45" y="113"/>
                  </a:cubicBezTo>
                  <a:cubicBezTo>
                    <a:pt x="46" y="113"/>
                    <a:pt x="46" y="113"/>
                    <a:pt x="47" y="113"/>
                  </a:cubicBezTo>
                  <a:cubicBezTo>
                    <a:pt x="47" y="112"/>
                    <a:pt x="47" y="112"/>
                    <a:pt x="47" y="111"/>
                  </a:cubicBezTo>
                  <a:cubicBezTo>
                    <a:pt x="46" y="111"/>
                    <a:pt x="46" y="111"/>
                    <a:pt x="45" y="111"/>
                  </a:cubicBezTo>
                  <a:cubicBezTo>
                    <a:pt x="45" y="111"/>
                    <a:pt x="45" y="110"/>
                    <a:pt x="45" y="110"/>
                  </a:cubicBezTo>
                  <a:cubicBezTo>
                    <a:pt x="45" y="110"/>
                    <a:pt x="44" y="110"/>
                    <a:pt x="44" y="110"/>
                  </a:cubicBezTo>
                  <a:cubicBezTo>
                    <a:pt x="44" y="109"/>
                    <a:pt x="44" y="108"/>
                    <a:pt x="44" y="108"/>
                  </a:cubicBezTo>
                  <a:cubicBezTo>
                    <a:pt x="43" y="108"/>
                    <a:pt x="43" y="108"/>
                    <a:pt x="42" y="108"/>
                  </a:cubicBezTo>
                  <a:cubicBezTo>
                    <a:pt x="42" y="107"/>
                    <a:pt x="42" y="107"/>
                    <a:pt x="42" y="106"/>
                  </a:cubicBezTo>
                  <a:cubicBezTo>
                    <a:pt x="42" y="106"/>
                    <a:pt x="42" y="105"/>
                    <a:pt x="42" y="105"/>
                  </a:cubicBezTo>
                  <a:cubicBezTo>
                    <a:pt x="42" y="105"/>
                    <a:pt x="41" y="105"/>
                    <a:pt x="41" y="105"/>
                  </a:cubicBezTo>
                  <a:cubicBezTo>
                    <a:pt x="41" y="104"/>
                    <a:pt x="41" y="104"/>
                    <a:pt x="41" y="103"/>
                  </a:cubicBezTo>
                  <a:cubicBezTo>
                    <a:pt x="40" y="103"/>
                    <a:pt x="39" y="103"/>
                    <a:pt x="39" y="103"/>
                  </a:cubicBezTo>
                  <a:cubicBezTo>
                    <a:pt x="39" y="103"/>
                    <a:pt x="39" y="102"/>
                    <a:pt x="39" y="102"/>
                  </a:cubicBezTo>
                  <a:cubicBezTo>
                    <a:pt x="39" y="101"/>
                    <a:pt x="39" y="100"/>
                    <a:pt x="39" y="100"/>
                  </a:cubicBezTo>
                  <a:cubicBezTo>
                    <a:pt x="38" y="100"/>
                    <a:pt x="38" y="100"/>
                    <a:pt x="37" y="100"/>
                  </a:cubicBezTo>
                  <a:cubicBezTo>
                    <a:pt x="37" y="99"/>
                    <a:pt x="37" y="99"/>
                    <a:pt x="37" y="98"/>
                  </a:cubicBezTo>
                  <a:cubicBezTo>
                    <a:pt x="38" y="98"/>
                    <a:pt x="38" y="98"/>
                    <a:pt x="39" y="98"/>
                  </a:cubicBezTo>
                  <a:cubicBezTo>
                    <a:pt x="39" y="98"/>
                    <a:pt x="39" y="97"/>
                    <a:pt x="39" y="97"/>
                  </a:cubicBezTo>
                  <a:cubicBezTo>
                    <a:pt x="39" y="96"/>
                    <a:pt x="39" y="96"/>
                    <a:pt x="39" y="95"/>
                  </a:cubicBezTo>
                  <a:cubicBezTo>
                    <a:pt x="39" y="95"/>
                    <a:pt x="39" y="94"/>
                    <a:pt x="39" y="93"/>
                  </a:cubicBezTo>
                  <a:cubicBezTo>
                    <a:pt x="38" y="93"/>
                    <a:pt x="38" y="93"/>
                    <a:pt x="37" y="93"/>
                  </a:cubicBezTo>
                  <a:cubicBezTo>
                    <a:pt x="37" y="93"/>
                    <a:pt x="37" y="92"/>
                    <a:pt x="37" y="92"/>
                  </a:cubicBezTo>
                  <a:cubicBezTo>
                    <a:pt x="37" y="92"/>
                    <a:pt x="36" y="92"/>
                    <a:pt x="36" y="92"/>
                  </a:cubicBezTo>
                  <a:cubicBezTo>
                    <a:pt x="36" y="91"/>
                    <a:pt x="36" y="91"/>
                    <a:pt x="36" y="90"/>
                  </a:cubicBezTo>
                  <a:cubicBezTo>
                    <a:pt x="35" y="90"/>
                    <a:pt x="35" y="90"/>
                    <a:pt x="34" y="90"/>
                  </a:cubicBezTo>
                  <a:cubicBezTo>
                    <a:pt x="34" y="90"/>
                    <a:pt x="33" y="90"/>
                    <a:pt x="33" y="90"/>
                  </a:cubicBezTo>
                  <a:cubicBezTo>
                    <a:pt x="33" y="91"/>
                    <a:pt x="33" y="91"/>
                    <a:pt x="33" y="92"/>
                  </a:cubicBezTo>
                  <a:cubicBezTo>
                    <a:pt x="32" y="92"/>
                    <a:pt x="32" y="92"/>
                    <a:pt x="31" y="92"/>
                  </a:cubicBezTo>
                  <a:cubicBezTo>
                    <a:pt x="31" y="92"/>
                    <a:pt x="31" y="93"/>
                    <a:pt x="31" y="93"/>
                  </a:cubicBezTo>
                  <a:cubicBezTo>
                    <a:pt x="31" y="93"/>
                    <a:pt x="30" y="93"/>
                    <a:pt x="29" y="93"/>
                  </a:cubicBezTo>
                  <a:cubicBezTo>
                    <a:pt x="29" y="93"/>
                    <a:pt x="29" y="92"/>
                    <a:pt x="29" y="92"/>
                  </a:cubicBezTo>
                  <a:cubicBezTo>
                    <a:pt x="29" y="91"/>
                    <a:pt x="29" y="91"/>
                    <a:pt x="29" y="90"/>
                  </a:cubicBezTo>
                  <a:cubicBezTo>
                    <a:pt x="29" y="90"/>
                    <a:pt x="28" y="90"/>
                    <a:pt x="28" y="90"/>
                  </a:cubicBezTo>
                  <a:cubicBezTo>
                    <a:pt x="28" y="91"/>
                    <a:pt x="28" y="91"/>
                    <a:pt x="28" y="92"/>
                  </a:cubicBezTo>
                  <a:cubicBezTo>
                    <a:pt x="27" y="92"/>
                    <a:pt x="27" y="92"/>
                    <a:pt x="26" y="92"/>
                  </a:cubicBezTo>
                  <a:cubicBezTo>
                    <a:pt x="26" y="92"/>
                    <a:pt x="26" y="93"/>
                    <a:pt x="26" y="93"/>
                  </a:cubicBezTo>
                  <a:cubicBezTo>
                    <a:pt x="26" y="94"/>
                    <a:pt x="26" y="95"/>
                    <a:pt x="26" y="95"/>
                  </a:cubicBezTo>
                  <a:cubicBezTo>
                    <a:pt x="27" y="95"/>
                    <a:pt x="27" y="95"/>
                    <a:pt x="28" y="95"/>
                  </a:cubicBezTo>
                  <a:cubicBezTo>
                    <a:pt x="28" y="95"/>
                    <a:pt x="29" y="95"/>
                    <a:pt x="29" y="95"/>
                  </a:cubicBezTo>
                  <a:cubicBezTo>
                    <a:pt x="29" y="96"/>
                    <a:pt x="29" y="96"/>
                    <a:pt x="29" y="97"/>
                  </a:cubicBezTo>
                  <a:cubicBezTo>
                    <a:pt x="29" y="97"/>
                    <a:pt x="29" y="98"/>
                    <a:pt x="29" y="98"/>
                  </a:cubicBezTo>
                  <a:cubicBezTo>
                    <a:pt x="29" y="98"/>
                    <a:pt x="28" y="98"/>
                    <a:pt x="28" y="98"/>
                  </a:cubicBezTo>
                  <a:cubicBezTo>
                    <a:pt x="28" y="99"/>
                    <a:pt x="28" y="99"/>
                    <a:pt x="28" y="100"/>
                  </a:cubicBezTo>
                  <a:cubicBezTo>
                    <a:pt x="28" y="100"/>
                    <a:pt x="29" y="100"/>
                    <a:pt x="29" y="100"/>
                  </a:cubicBezTo>
                  <a:cubicBezTo>
                    <a:pt x="29" y="100"/>
                    <a:pt x="29" y="101"/>
                    <a:pt x="29" y="102"/>
                  </a:cubicBezTo>
                  <a:cubicBezTo>
                    <a:pt x="29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6" y="102"/>
                  </a:cubicBezTo>
                  <a:cubicBezTo>
                    <a:pt x="26" y="102"/>
                    <a:pt x="25" y="102"/>
                    <a:pt x="25" y="102"/>
                  </a:cubicBezTo>
                  <a:cubicBezTo>
                    <a:pt x="25" y="102"/>
                    <a:pt x="25" y="103"/>
                    <a:pt x="25" y="103"/>
                  </a:cubicBezTo>
                  <a:cubicBezTo>
                    <a:pt x="24" y="103"/>
                    <a:pt x="24" y="103"/>
                    <a:pt x="23" y="103"/>
                  </a:cubicBezTo>
                  <a:cubicBezTo>
                    <a:pt x="23" y="104"/>
                    <a:pt x="23" y="104"/>
                    <a:pt x="23" y="105"/>
                  </a:cubicBezTo>
                  <a:cubicBezTo>
                    <a:pt x="23" y="105"/>
                    <a:pt x="22" y="105"/>
                    <a:pt x="22" y="105"/>
                  </a:cubicBezTo>
                  <a:cubicBezTo>
                    <a:pt x="21" y="105"/>
                    <a:pt x="21" y="105"/>
                    <a:pt x="20" y="105"/>
                  </a:cubicBezTo>
                  <a:cubicBezTo>
                    <a:pt x="20" y="105"/>
                    <a:pt x="20" y="106"/>
                    <a:pt x="20" y="106"/>
                  </a:cubicBezTo>
                  <a:cubicBezTo>
                    <a:pt x="20" y="107"/>
                    <a:pt x="20" y="107"/>
                    <a:pt x="20" y="108"/>
                  </a:cubicBezTo>
                  <a:cubicBezTo>
                    <a:pt x="20" y="108"/>
                    <a:pt x="20" y="109"/>
                    <a:pt x="20" y="110"/>
                  </a:cubicBezTo>
                  <a:cubicBezTo>
                    <a:pt x="20" y="110"/>
                    <a:pt x="20" y="111"/>
                    <a:pt x="20" y="111"/>
                  </a:cubicBezTo>
                  <a:cubicBezTo>
                    <a:pt x="20" y="111"/>
                    <a:pt x="19" y="111"/>
                    <a:pt x="19" y="111"/>
                  </a:cubicBezTo>
                  <a:cubicBezTo>
                    <a:pt x="19" y="112"/>
                    <a:pt x="19" y="112"/>
                    <a:pt x="19" y="113"/>
                  </a:cubicBezTo>
                  <a:cubicBezTo>
                    <a:pt x="19" y="113"/>
                    <a:pt x="19" y="114"/>
                    <a:pt x="19" y="114"/>
                  </a:cubicBezTo>
                  <a:cubicBezTo>
                    <a:pt x="19" y="114"/>
                    <a:pt x="20" y="114"/>
                    <a:pt x="20" y="114"/>
                  </a:cubicBezTo>
                  <a:cubicBezTo>
                    <a:pt x="21" y="114"/>
                    <a:pt x="21" y="114"/>
                    <a:pt x="22" y="114"/>
                  </a:cubicBezTo>
                  <a:cubicBezTo>
                    <a:pt x="22" y="114"/>
                    <a:pt x="23" y="114"/>
                    <a:pt x="23" y="114"/>
                  </a:cubicBezTo>
                  <a:cubicBezTo>
                    <a:pt x="24" y="114"/>
                    <a:pt x="24" y="114"/>
                    <a:pt x="25" y="114"/>
                  </a:cubicBezTo>
                  <a:cubicBezTo>
                    <a:pt x="25" y="114"/>
                    <a:pt x="26" y="114"/>
                    <a:pt x="26" y="114"/>
                  </a:cubicBezTo>
                  <a:cubicBezTo>
                    <a:pt x="27" y="114"/>
                    <a:pt x="27" y="114"/>
                    <a:pt x="28" y="114"/>
                  </a:cubicBezTo>
                  <a:cubicBezTo>
                    <a:pt x="28" y="114"/>
                    <a:pt x="28" y="113"/>
                    <a:pt x="28" y="113"/>
                  </a:cubicBezTo>
                  <a:cubicBezTo>
                    <a:pt x="28" y="113"/>
                    <a:pt x="29" y="113"/>
                    <a:pt x="29" y="113"/>
                  </a:cubicBezTo>
                  <a:cubicBezTo>
                    <a:pt x="29" y="112"/>
                    <a:pt x="29" y="112"/>
                    <a:pt x="29" y="111"/>
                  </a:cubicBezTo>
                  <a:cubicBezTo>
                    <a:pt x="29" y="111"/>
                    <a:pt x="29" y="110"/>
                    <a:pt x="29" y="110"/>
                  </a:cubicBezTo>
                  <a:cubicBezTo>
                    <a:pt x="29" y="109"/>
                    <a:pt x="29" y="108"/>
                    <a:pt x="29" y="108"/>
                  </a:cubicBezTo>
                  <a:cubicBezTo>
                    <a:pt x="29" y="107"/>
                    <a:pt x="29" y="107"/>
                    <a:pt x="29" y="106"/>
                  </a:cubicBezTo>
                  <a:cubicBezTo>
                    <a:pt x="30" y="106"/>
                    <a:pt x="31" y="106"/>
                    <a:pt x="31" y="106"/>
                  </a:cubicBezTo>
                  <a:cubicBezTo>
                    <a:pt x="31" y="106"/>
                    <a:pt x="31" y="105"/>
                    <a:pt x="31" y="105"/>
                  </a:cubicBezTo>
                  <a:cubicBezTo>
                    <a:pt x="32" y="105"/>
                    <a:pt x="32" y="105"/>
                    <a:pt x="33" y="105"/>
                  </a:cubicBezTo>
                  <a:cubicBezTo>
                    <a:pt x="33" y="105"/>
                    <a:pt x="33" y="106"/>
                    <a:pt x="33" y="106"/>
                  </a:cubicBezTo>
                  <a:cubicBezTo>
                    <a:pt x="33" y="106"/>
                    <a:pt x="34" y="106"/>
                    <a:pt x="34" y="106"/>
                  </a:cubicBezTo>
                  <a:cubicBezTo>
                    <a:pt x="34" y="107"/>
                    <a:pt x="34" y="107"/>
                    <a:pt x="34" y="108"/>
                  </a:cubicBezTo>
                  <a:cubicBezTo>
                    <a:pt x="34" y="108"/>
                    <a:pt x="33" y="108"/>
                    <a:pt x="33" y="108"/>
                  </a:cubicBezTo>
                  <a:cubicBezTo>
                    <a:pt x="32" y="108"/>
                    <a:pt x="32" y="108"/>
                    <a:pt x="31" y="108"/>
                  </a:cubicBezTo>
                  <a:cubicBezTo>
                    <a:pt x="31" y="108"/>
                    <a:pt x="31" y="109"/>
                    <a:pt x="31" y="110"/>
                  </a:cubicBezTo>
                  <a:cubicBezTo>
                    <a:pt x="31" y="110"/>
                    <a:pt x="31" y="111"/>
                    <a:pt x="31" y="111"/>
                  </a:cubicBezTo>
                  <a:cubicBezTo>
                    <a:pt x="31" y="112"/>
                    <a:pt x="31" y="112"/>
                    <a:pt x="31" y="113"/>
                  </a:cubicBezTo>
                  <a:cubicBezTo>
                    <a:pt x="31" y="113"/>
                    <a:pt x="30" y="113"/>
                    <a:pt x="29" y="113"/>
                  </a:cubicBezTo>
                  <a:cubicBezTo>
                    <a:pt x="29" y="113"/>
                    <a:pt x="29" y="114"/>
                    <a:pt x="29" y="114"/>
                  </a:cubicBezTo>
                  <a:cubicBezTo>
                    <a:pt x="30" y="114"/>
                    <a:pt x="31" y="114"/>
                    <a:pt x="31" y="114"/>
                  </a:cubicBezTo>
                  <a:cubicBezTo>
                    <a:pt x="31" y="115"/>
                    <a:pt x="31" y="116"/>
                    <a:pt x="31" y="116"/>
                  </a:cubicBezTo>
                  <a:cubicBezTo>
                    <a:pt x="31" y="117"/>
                    <a:pt x="31" y="117"/>
                    <a:pt x="31" y="118"/>
                  </a:cubicBezTo>
                  <a:cubicBezTo>
                    <a:pt x="31" y="118"/>
                    <a:pt x="30" y="118"/>
                    <a:pt x="29" y="118"/>
                  </a:cubicBezTo>
                  <a:cubicBezTo>
                    <a:pt x="29" y="118"/>
                    <a:pt x="29" y="119"/>
                    <a:pt x="29" y="119"/>
                  </a:cubicBezTo>
                  <a:cubicBezTo>
                    <a:pt x="29" y="120"/>
                    <a:pt x="29" y="120"/>
                    <a:pt x="29" y="121"/>
                  </a:cubicBezTo>
                  <a:cubicBezTo>
                    <a:pt x="30" y="121"/>
                    <a:pt x="31" y="121"/>
                    <a:pt x="31" y="121"/>
                  </a:cubicBezTo>
                  <a:cubicBezTo>
                    <a:pt x="32" y="121"/>
                    <a:pt x="33" y="121"/>
                    <a:pt x="34" y="121"/>
                  </a:cubicBezTo>
                  <a:cubicBezTo>
                    <a:pt x="34" y="120"/>
                    <a:pt x="34" y="120"/>
                    <a:pt x="34" y="119"/>
                  </a:cubicBezTo>
                  <a:cubicBezTo>
                    <a:pt x="35" y="119"/>
                    <a:pt x="35" y="119"/>
                    <a:pt x="36" y="119"/>
                  </a:cubicBezTo>
                  <a:cubicBezTo>
                    <a:pt x="36" y="119"/>
                    <a:pt x="37" y="119"/>
                    <a:pt x="37" y="119"/>
                  </a:cubicBezTo>
                  <a:cubicBezTo>
                    <a:pt x="37" y="119"/>
                    <a:pt x="37" y="118"/>
                    <a:pt x="37" y="118"/>
                  </a:cubicBezTo>
                  <a:cubicBezTo>
                    <a:pt x="38" y="118"/>
                    <a:pt x="38" y="118"/>
                    <a:pt x="39" y="118"/>
                  </a:cubicBezTo>
                  <a:cubicBezTo>
                    <a:pt x="39" y="118"/>
                    <a:pt x="40" y="118"/>
                    <a:pt x="41" y="118"/>
                  </a:cubicBezTo>
                  <a:cubicBezTo>
                    <a:pt x="41" y="118"/>
                    <a:pt x="42" y="118"/>
                    <a:pt x="42" y="118"/>
                  </a:cubicBezTo>
                  <a:cubicBezTo>
                    <a:pt x="43" y="118"/>
                    <a:pt x="43" y="118"/>
                    <a:pt x="44" y="118"/>
                  </a:cubicBezTo>
                  <a:cubicBezTo>
                    <a:pt x="44" y="118"/>
                    <a:pt x="44" y="119"/>
                    <a:pt x="44" y="119"/>
                  </a:cubicBezTo>
                  <a:cubicBezTo>
                    <a:pt x="43" y="119"/>
                    <a:pt x="43" y="119"/>
                    <a:pt x="42" y="119"/>
                  </a:cubicBezTo>
                  <a:cubicBezTo>
                    <a:pt x="42" y="120"/>
                    <a:pt x="42" y="120"/>
                    <a:pt x="42" y="121"/>
                  </a:cubicBezTo>
                  <a:cubicBezTo>
                    <a:pt x="42" y="121"/>
                    <a:pt x="41" y="121"/>
                    <a:pt x="41" y="121"/>
                  </a:cubicBezTo>
                  <a:cubicBezTo>
                    <a:pt x="40" y="121"/>
                    <a:pt x="39" y="121"/>
                    <a:pt x="39" y="121"/>
                  </a:cubicBezTo>
                  <a:cubicBezTo>
                    <a:pt x="38" y="121"/>
                    <a:pt x="38" y="121"/>
                    <a:pt x="37" y="121"/>
                  </a:cubicBezTo>
                  <a:cubicBezTo>
                    <a:pt x="37" y="121"/>
                    <a:pt x="37" y="122"/>
                    <a:pt x="37" y="122"/>
                  </a:cubicBezTo>
                  <a:cubicBezTo>
                    <a:pt x="37" y="122"/>
                    <a:pt x="36" y="122"/>
                    <a:pt x="36" y="122"/>
                  </a:cubicBezTo>
                  <a:cubicBezTo>
                    <a:pt x="35" y="122"/>
                    <a:pt x="35" y="122"/>
                    <a:pt x="34" y="122"/>
                  </a:cubicBezTo>
                  <a:cubicBezTo>
                    <a:pt x="34" y="122"/>
                    <a:pt x="33" y="122"/>
                    <a:pt x="33" y="122"/>
                  </a:cubicBezTo>
                  <a:cubicBezTo>
                    <a:pt x="33" y="123"/>
                    <a:pt x="33" y="124"/>
                    <a:pt x="33" y="124"/>
                  </a:cubicBezTo>
                  <a:cubicBezTo>
                    <a:pt x="33" y="125"/>
                    <a:pt x="33" y="125"/>
                    <a:pt x="33" y="126"/>
                  </a:cubicBezTo>
                  <a:cubicBezTo>
                    <a:pt x="33" y="126"/>
                    <a:pt x="33" y="127"/>
                    <a:pt x="33" y="127"/>
                  </a:cubicBezTo>
                  <a:cubicBezTo>
                    <a:pt x="33" y="127"/>
                    <a:pt x="34" y="127"/>
                    <a:pt x="34" y="127"/>
                  </a:cubicBezTo>
                  <a:cubicBezTo>
                    <a:pt x="35" y="127"/>
                    <a:pt x="35" y="127"/>
                    <a:pt x="36" y="127"/>
                  </a:cubicBezTo>
                  <a:cubicBezTo>
                    <a:pt x="36" y="128"/>
                    <a:pt x="36" y="128"/>
                    <a:pt x="36" y="129"/>
                  </a:cubicBezTo>
                  <a:cubicBezTo>
                    <a:pt x="36" y="129"/>
                    <a:pt x="37" y="129"/>
                    <a:pt x="37" y="129"/>
                  </a:cubicBezTo>
                  <a:cubicBezTo>
                    <a:pt x="37" y="129"/>
                    <a:pt x="37" y="130"/>
                    <a:pt x="37" y="131"/>
                  </a:cubicBezTo>
                  <a:cubicBezTo>
                    <a:pt x="38" y="131"/>
                    <a:pt x="38" y="131"/>
                    <a:pt x="39" y="131"/>
                  </a:cubicBezTo>
                  <a:cubicBezTo>
                    <a:pt x="39" y="131"/>
                    <a:pt x="39" y="132"/>
                    <a:pt x="39" y="132"/>
                  </a:cubicBezTo>
                  <a:cubicBezTo>
                    <a:pt x="39" y="132"/>
                    <a:pt x="40" y="132"/>
                    <a:pt x="41" y="132"/>
                  </a:cubicBezTo>
                  <a:cubicBezTo>
                    <a:pt x="41" y="133"/>
                    <a:pt x="41" y="133"/>
                    <a:pt x="41" y="134"/>
                  </a:cubicBezTo>
                  <a:cubicBezTo>
                    <a:pt x="41" y="134"/>
                    <a:pt x="41" y="135"/>
                    <a:pt x="41" y="135"/>
                  </a:cubicBezTo>
                  <a:cubicBezTo>
                    <a:pt x="40" y="135"/>
                    <a:pt x="39" y="135"/>
                    <a:pt x="39" y="135"/>
                  </a:cubicBezTo>
                  <a:cubicBezTo>
                    <a:pt x="39" y="136"/>
                    <a:pt x="39" y="136"/>
                    <a:pt x="39" y="137"/>
                  </a:cubicBezTo>
                  <a:cubicBezTo>
                    <a:pt x="39" y="137"/>
                    <a:pt x="39" y="138"/>
                    <a:pt x="39" y="139"/>
                  </a:cubicBezTo>
                  <a:cubicBezTo>
                    <a:pt x="38" y="139"/>
                    <a:pt x="38" y="139"/>
                    <a:pt x="37" y="139"/>
                  </a:cubicBezTo>
                  <a:cubicBezTo>
                    <a:pt x="37" y="139"/>
                    <a:pt x="37" y="140"/>
                    <a:pt x="37" y="140"/>
                  </a:cubicBezTo>
                  <a:cubicBezTo>
                    <a:pt x="37" y="140"/>
                    <a:pt x="36" y="140"/>
                    <a:pt x="36" y="140"/>
                  </a:cubicBezTo>
                  <a:cubicBezTo>
                    <a:pt x="35" y="140"/>
                    <a:pt x="35" y="140"/>
                    <a:pt x="34" y="140"/>
                  </a:cubicBezTo>
                  <a:cubicBezTo>
                    <a:pt x="34" y="140"/>
                    <a:pt x="33" y="140"/>
                    <a:pt x="33" y="140"/>
                  </a:cubicBezTo>
                  <a:cubicBezTo>
                    <a:pt x="32" y="140"/>
                    <a:pt x="32" y="140"/>
                    <a:pt x="31" y="140"/>
                  </a:cubicBezTo>
                  <a:cubicBezTo>
                    <a:pt x="31" y="140"/>
                    <a:pt x="31" y="139"/>
                    <a:pt x="31" y="139"/>
                  </a:cubicBezTo>
                  <a:cubicBezTo>
                    <a:pt x="31" y="139"/>
                    <a:pt x="30" y="139"/>
                    <a:pt x="29" y="139"/>
                  </a:cubicBezTo>
                  <a:cubicBezTo>
                    <a:pt x="29" y="139"/>
                    <a:pt x="28" y="139"/>
                    <a:pt x="28" y="139"/>
                  </a:cubicBezTo>
                  <a:cubicBezTo>
                    <a:pt x="27" y="139"/>
                    <a:pt x="27" y="139"/>
                    <a:pt x="26" y="139"/>
                  </a:cubicBezTo>
                  <a:cubicBezTo>
                    <a:pt x="26" y="139"/>
                    <a:pt x="25" y="139"/>
                    <a:pt x="25" y="139"/>
                  </a:cubicBezTo>
                  <a:cubicBezTo>
                    <a:pt x="24" y="139"/>
                    <a:pt x="24" y="139"/>
                    <a:pt x="23" y="139"/>
                  </a:cubicBezTo>
                  <a:cubicBezTo>
                    <a:pt x="23" y="139"/>
                    <a:pt x="23" y="140"/>
                    <a:pt x="23" y="140"/>
                  </a:cubicBezTo>
                  <a:cubicBezTo>
                    <a:pt x="23" y="140"/>
                    <a:pt x="22" y="140"/>
                    <a:pt x="22" y="140"/>
                  </a:cubicBezTo>
                  <a:cubicBezTo>
                    <a:pt x="22" y="141"/>
                    <a:pt x="22" y="141"/>
                    <a:pt x="22" y="142"/>
                  </a:cubicBezTo>
                  <a:cubicBezTo>
                    <a:pt x="22" y="142"/>
                    <a:pt x="22" y="143"/>
                    <a:pt x="22" y="144"/>
                  </a:cubicBezTo>
                  <a:cubicBezTo>
                    <a:pt x="22" y="144"/>
                    <a:pt x="22" y="145"/>
                    <a:pt x="22" y="145"/>
                  </a:cubicBezTo>
                  <a:cubicBezTo>
                    <a:pt x="22" y="146"/>
                    <a:pt x="22" y="146"/>
                    <a:pt x="22" y="147"/>
                  </a:cubicBezTo>
                  <a:cubicBezTo>
                    <a:pt x="22" y="147"/>
                    <a:pt x="22" y="148"/>
                    <a:pt x="22" y="148"/>
                  </a:cubicBezTo>
                  <a:cubicBezTo>
                    <a:pt x="22" y="149"/>
                    <a:pt x="22" y="149"/>
                    <a:pt x="22" y="150"/>
                  </a:cubicBezTo>
                  <a:cubicBezTo>
                    <a:pt x="22" y="150"/>
                    <a:pt x="22" y="151"/>
                    <a:pt x="22" y="151"/>
                  </a:cubicBezTo>
                  <a:cubicBezTo>
                    <a:pt x="22" y="152"/>
                    <a:pt x="22" y="153"/>
                    <a:pt x="22" y="153"/>
                  </a:cubicBezTo>
                  <a:cubicBezTo>
                    <a:pt x="21" y="153"/>
                    <a:pt x="21" y="153"/>
                    <a:pt x="20" y="153"/>
                  </a:cubicBezTo>
                  <a:cubicBezTo>
                    <a:pt x="20" y="154"/>
                    <a:pt x="20" y="154"/>
                    <a:pt x="20" y="155"/>
                  </a:cubicBezTo>
                  <a:cubicBezTo>
                    <a:pt x="21" y="155"/>
                    <a:pt x="21" y="155"/>
                    <a:pt x="22" y="155"/>
                  </a:cubicBezTo>
                  <a:cubicBezTo>
                    <a:pt x="22" y="155"/>
                    <a:pt x="22" y="156"/>
                    <a:pt x="22" y="156"/>
                  </a:cubicBezTo>
                  <a:cubicBezTo>
                    <a:pt x="22" y="157"/>
                    <a:pt x="22" y="157"/>
                    <a:pt x="22" y="158"/>
                  </a:cubicBezTo>
                  <a:cubicBezTo>
                    <a:pt x="22" y="159"/>
                    <a:pt x="22" y="159"/>
                    <a:pt x="22" y="160"/>
                  </a:cubicBezTo>
                  <a:cubicBezTo>
                    <a:pt x="22" y="160"/>
                    <a:pt x="23" y="160"/>
                    <a:pt x="23" y="160"/>
                  </a:cubicBezTo>
                  <a:cubicBezTo>
                    <a:pt x="24" y="160"/>
                    <a:pt x="24" y="160"/>
                    <a:pt x="25" y="160"/>
                  </a:cubicBezTo>
                  <a:cubicBezTo>
                    <a:pt x="25" y="160"/>
                    <a:pt x="26" y="160"/>
                    <a:pt x="26" y="160"/>
                  </a:cubicBezTo>
                  <a:cubicBezTo>
                    <a:pt x="26" y="160"/>
                    <a:pt x="26" y="161"/>
                    <a:pt x="26" y="161"/>
                  </a:cubicBezTo>
                  <a:cubicBezTo>
                    <a:pt x="27" y="161"/>
                    <a:pt x="27" y="161"/>
                    <a:pt x="28" y="161"/>
                  </a:cubicBezTo>
                  <a:cubicBezTo>
                    <a:pt x="28" y="162"/>
                    <a:pt x="28" y="162"/>
                    <a:pt x="28" y="163"/>
                  </a:cubicBezTo>
                  <a:cubicBezTo>
                    <a:pt x="28" y="163"/>
                    <a:pt x="28" y="164"/>
                    <a:pt x="28" y="164"/>
                  </a:cubicBezTo>
                  <a:cubicBezTo>
                    <a:pt x="27" y="164"/>
                    <a:pt x="27" y="164"/>
                    <a:pt x="26" y="164"/>
                  </a:cubicBezTo>
                  <a:cubicBezTo>
                    <a:pt x="26" y="165"/>
                    <a:pt x="26" y="165"/>
                    <a:pt x="26" y="166"/>
                  </a:cubicBezTo>
                  <a:cubicBezTo>
                    <a:pt x="26" y="166"/>
                    <a:pt x="25" y="166"/>
                    <a:pt x="25" y="166"/>
                  </a:cubicBezTo>
                  <a:cubicBezTo>
                    <a:pt x="25" y="167"/>
                    <a:pt x="25" y="167"/>
                    <a:pt x="25" y="168"/>
                  </a:cubicBezTo>
                  <a:cubicBezTo>
                    <a:pt x="24" y="168"/>
                    <a:pt x="24" y="168"/>
                    <a:pt x="23" y="168"/>
                  </a:cubicBezTo>
                  <a:cubicBezTo>
                    <a:pt x="23" y="168"/>
                    <a:pt x="22" y="168"/>
                    <a:pt x="22" y="168"/>
                  </a:cubicBezTo>
                  <a:cubicBezTo>
                    <a:pt x="22" y="168"/>
                    <a:pt x="22" y="169"/>
                    <a:pt x="22" y="169"/>
                  </a:cubicBezTo>
                  <a:cubicBezTo>
                    <a:pt x="22" y="170"/>
                    <a:pt x="22" y="170"/>
                    <a:pt x="22" y="171"/>
                  </a:cubicBezTo>
                  <a:cubicBezTo>
                    <a:pt x="21" y="171"/>
                    <a:pt x="21" y="171"/>
                    <a:pt x="20" y="171"/>
                  </a:cubicBezTo>
                  <a:cubicBezTo>
                    <a:pt x="20" y="171"/>
                    <a:pt x="20" y="172"/>
                    <a:pt x="20" y="173"/>
                  </a:cubicBezTo>
                  <a:cubicBezTo>
                    <a:pt x="20" y="173"/>
                    <a:pt x="19" y="173"/>
                    <a:pt x="19" y="173"/>
                  </a:cubicBezTo>
                  <a:cubicBezTo>
                    <a:pt x="19" y="173"/>
                    <a:pt x="19" y="174"/>
                    <a:pt x="19" y="174"/>
                  </a:cubicBezTo>
                  <a:cubicBezTo>
                    <a:pt x="19" y="175"/>
                    <a:pt x="19" y="175"/>
                    <a:pt x="19" y="176"/>
                  </a:cubicBezTo>
                  <a:cubicBezTo>
                    <a:pt x="19" y="176"/>
                    <a:pt x="19" y="177"/>
                    <a:pt x="19" y="177"/>
                  </a:cubicBezTo>
                  <a:cubicBezTo>
                    <a:pt x="19" y="178"/>
                    <a:pt x="19" y="178"/>
                    <a:pt x="19" y="179"/>
                  </a:cubicBezTo>
                  <a:cubicBezTo>
                    <a:pt x="18" y="179"/>
                    <a:pt x="18" y="179"/>
                    <a:pt x="17" y="179"/>
                  </a:cubicBezTo>
                  <a:cubicBezTo>
                    <a:pt x="17" y="179"/>
                    <a:pt x="17" y="180"/>
                    <a:pt x="17" y="180"/>
                  </a:cubicBezTo>
                  <a:cubicBezTo>
                    <a:pt x="16" y="180"/>
                    <a:pt x="16" y="180"/>
                    <a:pt x="15" y="180"/>
                  </a:cubicBezTo>
                  <a:cubicBezTo>
                    <a:pt x="15" y="181"/>
                    <a:pt x="15" y="182"/>
                    <a:pt x="15" y="182"/>
                  </a:cubicBezTo>
                  <a:cubicBezTo>
                    <a:pt x="15" y="182"/>
                    <a:pt x="14" y="182"/>
                    <a:pt x="14" y="182"/>
                  </a:cubicBezTo>
                  <a:cubicBezTo>
                    <a:pt x="13" y="182"/>
                    <a:pt x="13" y="182"/>
                    <a:pt x="12" y="182"/>
                  </a:cubicBezTo>
                  <a:cubicBezTo>
                    <a:pt x="12" y="183"/>
                    <a:pt x="12" y="183"/>
                    <a:pt x="12" y="184"/>
                  </a:cubicBezTo>
                  <a:cubicBezTo>
                    <a:pt x="12" y="184"/>
                    <a:pt x="11" y="184"/>
                    <a:pt x="11" y="184"/>
                  </a:cubicBezTo>
                  <a:cubicBezTo>
                    <a:pt x="11" y="184"/>
                    <a:pt x="11" y="185"/>
                    <a:pt x="11" y="185"/>
                  </a:cubicBezTo>
                  <a:cubicBezTo>
                    <a:pt x="10" y="185"/>
                    <a:pt x="10" y="185"/>
                    <a:pt x="9" y="185"/>
                  </a:cubicBezTo>
                  <a:cubicBezTo>
                    <a:pt x="9" y="186"/>
                    <a:pt x="9" y="186"/>
                    <a:pt x="9" y="187"/>
                  </a:cubicBezTo>
                  <a:cubicBezTo>
                    <a:pt x="9" y="187"/>
                    <a:pt x="8" y="187"/>
                    <a:pt x="8" y="187"/>
                  </a:cubicBezTo>
                  <a:cubicBezTo>
                    <a:pt x="8" y="188"/>
                    <a:pt x="8" y="188"/>
                    <a:pt x="8" y="189"/>
                  </a:cubicBezTo>
                  <a:cubicBezTo>
                    <a:pt x="8" y="189"/>
                    <a:pt x="8" y="190"/>
                    <a:pt x="8" y="190"/>
                  </a:cubicBezTo>
                  <a:cubicBezTo>
                    <a:pt x="7" y="190"/>
                    <a:pt x="7" y="190"/>
                    <a:pt x="6" y="190"/>
                  </a:cubicBezTo>
                  <a:cubicBezTo>
                    <a:pt x="6" y="191"/>
                    <a:pt x="6" y="191"/>
                    <a:pt x="6" y="192"/>
                  </a:cubicBezTo>
                  <a:cubicBezTo>
                    <a:pt x="6" y="192"/>
                    <a:pt x="6" y="193"/>
                    <a:pt x="6" y="193"/>
                  </a:cubicBezTo>
                  <a:cubicBezTo>
                    <a:pt x="5" y="193"/>
                    <a:pt x="5" y="193"/>
                    <a:pt x="4" y="193"/>
                  </a:cubicBezTo>
                  <a:cubicBezTo>
                    <a:pt x="4" y="194"/>
                    <a:pt x="4" y="194"/>
                    <a:pt x="4" y="195"/>
                  </a:cubicBezTo>
                  <a:cubicBezTo>
                    <a:pt x="4" y="195"/>
                    <a:pt x="3" y="195"/>
                    <a:pt x="3" y="195"/>
                  </a:cubicBezTo>
                  <a:cubicBezTo>
                    <a:pt x="3" y="196"/>
                    <a:pt x="3" y="196"/>
                    <a:pt x="3" y="197"/>
                  </a:cubicBezTo>
                  <a:cubicBezTo>
                    <a:pt x="3" y="197"/>
                    <a:pt x="3" y="198"/>
                    <a:pt x="3" y="198"/>
                  </a:cubicBezTo>
                  <a:cubicBezTo>
                    <a:pt x="2" y="198"/>
                    <a:pt x="2" y="198"/>
                    <a:pt x="1" y="198"/>
                  </a:cubicBezTo>
                  <a:cubicBezTo>
                    <a:pt x="1" y="199"/>
                    <a:pt x="1" y="199"/>
                    <a:pt x="1" y="200"/>
                  </a:cubicBezTo>
                  <a:cubicBezTo>
                    <a:pt x="1" y="200"/>
                    <a:pt x="1" y="201"/>
                    <a:pt x="1" y="202"/>
                  </a:cubicBezTo>
                  <a:cubicBezTo>
                    <a:pt x="1" y="202"/>
                    <a:pt x="1" y="203"/>
                    <a:pt x="1" y="203"/>
                  </a:cubicBezTo>
                  <a:cubicBezTo>
                    <a:pt x="2" y="203"/>
                    <a:pt x="2" y="203"/>
                    <a:pt x="3" y="203"/>
                  </a:cubicBezTo>
                  <a:cubicBezTo>
                    <a:pt x="3" y="204"/>
                    <a:pt x="3" y="204"/>
                    <a:pt x="3" y="205"/>
                  </a:cubicBezTo>
                  <a:cubicBezTo>
                    <a:pt x="3" y="205"/>
                    <a:pt x="3" y="206"/>
                    <a:pt x="3" y="206"/>
                  </a:cubicBezTo>
                  <a:cubicBezTo>
                    <a:pt x="3" y="207"/>
                    <a:pt x="3" y="207"/>
                    <a:pt x="3" y="208"/>
                  </a:cubicBezTo>
                  <a:cubicBezTo>
                    <a:pt x="3" y="208"/>
                    <a:pt x="3" y="209"/>
                    <a:pt x="3" y="210"/>
                  </a:cubicBezTo>
                  <a:cubicBezTo>
                    <a:pt x="3" y="210"/>
                    <a:pt x="3" y="211"/>
                    <a:pt x="3" y="211"/>
                  </a:cubicBezTo>
                  <a:cubicBezTo>
                    <a:pt x="3" y="212"/>
                    <a:pt x="3" y="212"/>
                    <a:pt x="3" y="213"/>
                  </a:cubicBezTo>
                  <a:cubicBezTo>
                    <a:pt x="3" y="213"/>
                    <a:pt x="3" y="214"/>
                    <a:pt x="3" y="214"/>
                  </a:cubicBezTo>
                  <a:cubicBezTo>
                    <a:pt x="3" y="215"/>
                    <a:pt x="3" y="216"/>
                    <a:pt x="3" y="216"/>
                  </a:cubicBezTo>
                  <a:cubicBezTo>
                    <a:pt x="2" y="216"/>
                    <a:pt x="2" y="216"/>
                    <a:pt x="1" y="216"/>
                  </a:cubicBezTo>
                  <a:cubicBezTo>
                    <a:pt x="1" y="216"/>
                    <a:pt x="0" y="216"/>
                    <a:pt x="0" y="216"/>
                  </a:cubicBezTo>
                  <a:cubicBezTo>
                    <a:pt x="0" y="217"/>
                    <a:pt x="0" y="217"/>
                    <a:pt x="0" y="218"/>
                  </a:cubicBezTo>
                  <a:cubicBezTo>
                    <a:pt x="0" y="218"/>
                    <a:pt x="1" y="218"/>
                    <a:pt x="1" y="218"/>
                  </a:cubicBezTo>
                  <a:cubicBezTo>
                    <a:pt x="1" y="218"/>
                    <a:pt x="1" y="219"/>
                    <a:pt x="1" y="219"/>
                  </a:cubicBezTo>
                  <a:cubicBezTo>
                    <a:pt x="1" y="220"/>
                    <a:pt x="1" y="220"/>
                    <a:pt x="1" y="221"/>
                  </a:cubicBezTo>
                  <a:cubicBezTo>
                    <a:pt x="1" y="221"/>
                    <a:pt x="1" y="222"/>
                    <a:pt x="1" y="222"/>
                  </a:cubicBezTo>
                  <a:cubicBezTo>
                    <a:pt x="1" y="223"/>
                    <a:pt x="1" y="224"/>
                    <a:pt x="1" y="224"/>
                  </a:cubicBezTo>
                  <a:cubicBezTo>
                    <a:pt x="2" y="224"/>
                    <a:pt x="2" y="224"/>
                    <a:pt x="3" y="224"/>
                  </a:cubicBezTo>
                  <a:cubicBezTo>
                    <a:pt x="3" y="224"/>
                    <a:pt x="4" y="224"/>
                    <a:pt x="4" y="224"/>
                  </a:cubicBezTo>
                  <a:cubicBezTo>
                    <a:pt x="4" y="225"/>
                    <a:pt x="4" y="225"/>
                    <a:pt x="4" y="226"/>
                  </a:cubicBezTo>
                  <a:cubicBezTo>
                    <a:pt x="4" y="226"/>
                    <a:pt x="4" y="227"/>
                    <a:pt x="4" y="227"/>
                  </a:cubicBezTo>
                  <a:cubicBezTo>
                    <a:pt x="5" y="227"/>
                    <a:pt x="5" y="227"/>
                    <a:pt x="6" y="227"/>
                  </a:cubicBezTo>
                  <a:cubicBezTo>
                    <a:pt x="6" y="228"/>
                    <a:pt x="6" y="228"/>
                    <a:pt x="6" y="229"/>
                  </a:cubicBezTo>
                  <a:cubicBezTo>
                    <a:pt x="7" y="229"/>
                    <a:pt x="7" y="229"/>
                    <a:pt x="8" y="229"/>
                  </a:cubicBezTo>
                  <a:cubicBezTo>
                    <a:pt x="8" y="229"/>
                    <a:pt x="8" y="230"/>
                    <a:pt x="8" y="231"/>
                  </a:cubicBezTo>
                  <a:cubicBezTo>
                    <a:pt x="8" y="231"/>
                    <a:pt x="9" y="231"/>
                    <a:pt x="9" y="231"/>
                  </a:cubicBezTo>
                  <a:cubicBezTo>
                    <a:pt x="9" y="231"/>
                    <a:pt x="9" y="232"/>
                    <a:pt x="9" y="232"/>
                  </a:cubicBezTo>
                  <a:cubicBezTo>
                    <a:pt x="9" y="233"/>
                    <a:pt x="9" y="233"/>
                    <a:pt x="9" y="234"/>
                  </a:cubicBezTo>
                  <a:cubicBezTo>
                    <a:pt x="10" y="234"/>
                    <a:pt x="10" y="234"/>
                    <a:pt x="11" y="234"/>
                  </a:cubicBezTo>
                  <a:cubicBezTo>
                    <a:pt x="11" y="234"/>
                    <a:pt x="11" y="235"/>
                    <a:pt x="11" y="235"/>
                  </a:cubicBezTo>
                  <a:cubicBezTo>
                    <a:pt x="11" y="235"/>
                    <a:pt x="12" y="235"/>
                    <a:pt x="12" y="235"/>
                  </a:cubicBezTo>
                  <a:cubicBezTo>
                    <a:pt x="12" y="236"/>
                    <a:pt x="12" y="236"/>
                    <a:pt x="12" y="237"/>
                  </a:cubicBezTo>
                  <a:cubicBezTo>
                    <a:pt x="13" y="237"/>
                    <a:pt x="13" y="237"/>
                    <a:pt x="14" y="237"/>
                  </a:cubicBezTo>
                  <a:cubicBezTo>
                    <a:pt x="14" y="237"/>
                    <a:pt x="14" y="238"/>
                    <a:pt x="14" y="239"/>
                  </a:cubicBezTo>
                  <a:cubicBezTo>
                    <a:pt x="14" y="239"/>
                    <a:pt x="15" y="239"/>
                    <a:pt x="15" y="239"/>
                  </a:cubicBezTo>
                  <a:cubicBezTo>
                    <a:pt x="16" y="239"/>
                    <a:pt x="16" y="239"/>
                    <a:pt x="17" y="239"/>
                  </a:cubicBezTo>
                  <a:cubicBezTo>
                    <a:pt x="17" y="239"/>
                    <a:pt x="17" y="240"/>
                    <a:pt x="17" y="240"/>
                  </a:cubicBezTo>
                  <a:cubicBezTo>
                    <a:pt x="18" y="240"/>
                    <a:pt x="18" y="240"/>
                    <a:pt x="19" y="240"/>
                  </a:cubicBezTo>
                  <a:cubicBezTo>
                    <a:pt x="19" y="241"/>
                    <a:pt x="19" y="241"/>
                    <a:pt x="19" y="242"/>
                  </a:cubicBezTo>
                  <a:cubicBezTo>
                    <a:pt x="19" y="242"/>
                    <a:pt x="20" y="242"/>
                    <a:pt x="20" y="242"/>
                  </a:cubicBezTo>
                  <a:cubicBezTo>
                    <a:pt x="20" y="242"/>
                    <a:pt x="20" y="243"/>
                    <a:pt x="20" y="243"/>
                  </a:cubicBezTo>
                  <a:cubicBezTo>
                    <a:pt x="21" y="243"/>
                    <a:pt x="21" y="243"/>
                    <a:pt x="22" y="243"/>
                  </a:cubicBezTo>
                  <a:cubicBezTo>
                    <a:pt x="22" y="244"/>
                    <a:pt x="22" y="245"/>
                    <a:pt x="22" y="245"/>
                  </a:cubicBezTo>
                  <a:cubicBezTo>
                    <a:pt x="22" y="245"/>
                    <a:pt x="23" y="245"/>
                    <a:pt x="23" y="245"/>
                  </a:cubicBezTo>
                  <a:cubicBezTo>
                    <a:pt x="24" y="245"/>
                    <a:pt x="24" y="245"/>
                    <a:pt x="25" y="245"/>
                  </a:cubicBezTo>
                  <a:cubicBezTo>
                    <a:pt x="25" y="245"/>
                    <a:pt x="26" y="245"/>
                    <a:pt x="26" y="245"/>
                  </a:cubicBezTo>
                  <a:cubicBezTo>
                    <a:pt x="27" y="245"/>
                    <a:pt x="27" y="245"/>
                    <a:pt x="28" y="245"/>
                  </a:cubicBezTo>
                  <a:cubicBezTo>
                    <a:pt x="28" y="245"/>
                    <a:pt x="28" y="244"/>
                    <a:pt x="28" y="243"/>
                  </a:cubicBezTo>
                  <a:cubicBezTo>
                    <a:pt x="28" y="243"/>
                    <a:pt x="29" y="243"/>
                    <a:pt x="29" y="243"/>
                  </a:cubicBezTo>
                  <a:cubicBezTo>
                    <a:pt x="30" y="243"/>
                    <a:pt x="31" y="243"/>
                    <a:pt x="31" y="243"/>
                  </a:cubicBezTo>
                  <a:cubicBezTo>
                    <a:pt x="32" y="243"/>
                    <a:pt x="32" y="243"/>
                    <a:pt x="33" y="243"/>
                  </a:cubicBezTo>
                  <a:cubicBezTo>
                    <a:pt x="33" y="243"/>
                    <a:pt x="33" y="242"/>
                    <a:pt x="33" y="242"/>
                  </a:cubicBezTo>
                  <a:cubicBezTo>
                    <a:pt x="33" y="242"/>
                    <a:pt x="34" y="242"/>
                    <a:pt x="34" y="242"/>
                  </a:cubicBezTo>
                  <a:cubicBezTo>
                    <a:pt x="34" y="242"/>
                    <a:pt x="34" y="243"/>
                    <a:pt x="34" y="243"/>
                  </a:cubicBezTo>
                  <a:cubicBezTo>
                    <a:pt x="35" y="243"/>
                    <a:pt x="35" y="243"/>
                    <a:pt x="36" y="243"/>
                  </a:cubicBezTo>
                  <a:cubicBezTo>
                    <a:pt x="36" y="243"/>
                    <a:pt x="37" y="243"/>
                    <a:pt x="37" y="243"/>
                  </a:cubicBezTo>
                  <a:cubicBezTo>
                    <a:pt x="38" y="243"/>
                    <a:pt x="38" y="243"/>
                    <a:pt x="39" y="243"/>
                  </a:cubicBezTo>
                  <a:cubicBezTo>
                    <a:pt x="39" y="243"/>
                    <a:pt x="40" y="243"/>
                    <a:pt x="41" y="243"/>
                  </a:cubicBezTo>
                  <a:cubicBezTo>
                    <a:pt x="41" y="243"/>
                    <a:pt x="41" y="242"/>
                    <a:pt x="41" y="242"/>
                  </a:cubicBezTo>
                  <a:cubicBezTo>
                    <a:pt x="41" y="242"/>
                    <a:pt x="42" y="242"/>
                    <a:pt x="42" y="242"/>
                  </a:cubicBezTo>
                  <a:cubicBezTo>
                    <a:pt x="43" y="242"/>
                    <a:pt x="43" y="242"/>
                    <a:pt x="44" y="242"/>
                  </a:cubicBezTo>
                  <a:cubicBezTo>
                    <a:pt x="44" y="241"/>
                    <a:pt x="44" y="241"/>
                    <a:pt x="44" y="240"/>
                  </a:cubicBezTo>
                  <a:cubicBezTo>
                    <a:pt x="44" y="240"/>
                    <a:pt x="45" y="240"/>
                    <a:pt x="45" y="240"/>
                  </a:cubicBezTo>
                  <a:cubicBezTo>
                    <a:pt x="46" y="240"/>
                    <a:pt x="46" y="240"/>
                    <a:pt x="47" y="240"/>
                  </a:cubicBezTo>
                  <a:cubicBezTo>
                    <a:pt x="47" y="240"/>
                    <a:pt x="48" y="240"/>
                    <a:pt x="48" y="240"/>
                  </a:cubicBezTo>
                  <a:cubicBezTo>
                    <a:pt x="49" y="240"/>
                    <a:pt x="49" y="240"/>
                    <a:pt x="50" y="240"/>
                  </a:cubicBezTo>
                  <a:cubicBezTo>
                    <a:pt x="50" y="240"/>
                    <a:pt x="51" y="240"/>
                    <a:pt x="51" y="240"/>
                  </a:cubicBezTo>
                  <a:cubicBezTo>
                    <a:pt x="52" y="240"/>
                    <a:pt x="52" y="240"/>
                    <a:pt x="53" y="240"/>
                  </a:cubicBezTo>
                  <a:cubicBezTo>
                    <a:pt x="53" y="240"/>
                    <a:pt x="54" y="240"/>
                    <a:pt x="55" y="240"/>
                  </a:cubicBezTo>
                  <a:cubicBezTo>
                    <a:pt x="55" y="241"/>
                    <a:pt x="55" y="241"/>
                    <a:pt x="55" y="242"/>
                  </a:cubicBezTo>
                  <a:cubicBezTo>
                    <a:pt x="55" y="242"/>
                    <a:pt x="55" y="243"/>
                    <a:pt x="55" y="243"/>
                  </a:cubicBezTo>
                  <a:cubicBezTo>
                    <a:pt x="55" y="243"/>
                    <a:pt x="56" y="243"/>
                    <a:pt x="56" y="243"/>
                  </a:cubicBezTo>
                  <a:cubicBezTo>
                    <a:pt x="56" y="244"/>
                    <a:pt x="56" y="245"/>
                    <a:pt x="56" y="245"/>
                  </a:cubicBezTo>
                  <a:cubicBezTo>
                    <a:pt x="57" y="245"/>
                    <a:pt x="57" y="245"/>
                    <a:pt x="58" y="245"/>
                  </a:cubicBezTo>
                  <a:cubicBezTo>
                    <a:pt x="58" y="245"/>
                    <a:pt x="59" y="245"/>
                    <a:pt x="59" y="245"/>
                  </a:cubicBezTo>
                  <a:cubicBezTo>
                    <a:pt x="60" y="245"/>
                    <a:pt x="60" y="245"/>
                    <a:pt x="61" y="245"/>
                  </a:cubicBezTo>
                  <a:cubicBezTo>
                    <a:pt x="61" y="245"/>
                    <a:pt x="61" y="244"/>
                    <a:pt x="61" y="243"/>
                  </a:cubicBezTo>
                  <a:cubicBezTo>
                    <a:pt x="61" y="243"/>
                    <a:pt x="62" y="243"/>
                    <a:pt x="62" y="243"/>
                  </a:cubicBezTo>
                  <a:cubicBezTo>
                    <a:pt x="62" y="244"/>
                    <a:pt x="62" y="245"/>
                    <a:pt x="62" y="245"/>
                  </a:cubicBezTo>
                  <a:cubicBezTo>
                    <a:pt x="63" y="245"/>
                    <a:pt x="63" y="245"/>
                    <a:pt x="64" y="245"/>
                  </a:cubicBezTo>
                  <a:cubicBezTo>
                    <a:pt x="64" y="246"/>
                    <a:pt x="64" y="246"/>
                    <a:pt x="64" y="247"/>
                  </a:cubicBezTo>
                  <a:cubicBezTo>
                    <a:pt x="64" y="247"/>
                    <a:pt x="65" y="247"/>
                    <a:pt x="65" y="247"/>
                  </a:cubicBezTo>
                  <a:cubicBezTo>
                    <a:pt x="65" y="247"/>
                    <a:pt x="65" y="248"/>
                    <a:pt x="65" y="248"/>
                  </a:cubicBezTo>
                  <a:cubicBezTo>
                    <a:pt x="65" y="249"/>
                    <a:pt x="65" y="249"/>
                    <a:pt x="65" y="250"/>
                  </a:cubicBezTo>
                  <a:cubicBezTo>
                    <a:pt x="65" y="250"/>
                    <a:pt x="65" y="251"/>
                    <a:pt x="65" y="251"/>
                  </a:cubicBezTo>
                  <a:cubicBezTo>
                    <a:pt x="65" y="251"/>
                    <a:pt x="64" y="251"/>
                    <a:pt x="64" y="251"/>
                  </a:cubicBezTo>
                  <a:cubicBezTo>
                    <a:pt x="64" y="252"/>
                    <a:pt x="64" y="253"/>
                    <a:pt x="64" y="253"/>
                  </a:cubicBezTo>
                  <a:cubicBezTo>
                    <a:pt x="64" y="254"/>
                    <a:pt x="64" y="254"/>
                    <a:pt x="64" y="255"/>
                  </a:cubicBezTo>
                  <a:cubicBezTo>
                    <a:pt x="64" y="255"/>
                    <a:pt x="64" y="256"/>
                    <a:pt x="64" y="256"/>
                  </a:cubicBezTo>
                  <a:cubicBezTo>
                    <a:pt x="63" y="256"/>
                    <a:pt x="63" y="256"/>
                    <a:pt x="62" y="256"/>
                  </a:cubicBezTo>
                  <a:cubicBezTo>
                    <a:pt x="62" y="257"/>
                    <a:pt x="62" y="257"/>
                    <a:pt x="62" y="258"/>
                  </a:cubicBezTo>
                  <a:cubicBezTo>
                    <a:pt x="62" y="258"/>
                    <a:pt x="62" y="259"/>
                    <a:pt x="62" y="260"/>
                  </a:cubicBezTo>
                  <a:cubicBezTo>
                    <a:pt x="63" y="260"/>
                    <a:pt x="63" y="260"/>
                    <a:pt x="64" y="260"/>
                  </a:cubicBezTo>
                  <a:cubicBezTo>
                    <a:pt x="64" y="260"/>
                    <a:pt x="64" y="261"/>
                    <a:pt x="64" y="261"/>
                  </a:cubicBezTo>
                  <a:cubicBezTo>
                    <a:pt x="64" y="262"/>
                    <a:pt x="64" y="262"/>
                    <a:pt x="64" y="263"/>
                  </a:cubicBezTo>
                  <a:cubicBezTo>
                    <a:pt x="64" y="263"/>
                    <a:pt x="65" y="263"/>
                    <a:pt x="65" y="263"/>
                  </a:cubicBezTo>
                  <a:cubicBezTo>
                    <a:pt x="65" y="263"/>
                    <a:pt x="65" y="264"/>
                    <a:pt x="65" y="264"/>
                  </a:cubicBezTo>
                  <a:cubicBezTo>
                    <a:pt x="66" y="264"/>
                    <a:pt x="66" y="264"/>
                    <a:pt x="67" y="264"/>
                  </a:cubicBezTo>
                  <a:cubicBezTo>
                    <a:pt x="68" y="264"/>
                    <a:pt x="68" y="264"/>
                    <a:pt x="69" y="264"/>
                  </a:cubicBezTo>
                  <a:cubicBezTo>
                    <a:pt x="69" y="265"/>
                    <a:pt x="69" y="265"/>
                    <a:pt x="69" y="266"/>
                  </a:cubicBezTo>
                  <a:cubicBezTo>
                    <a:pt x="69" y="266"/>
                    <a:pt x="70" y="266"/>
                    <a:pt x="70" y="266"/>
                  </a:cubicBezTo>
                  <a:cubicBezTo>
                    <a:pt x="70" y="267"/>
                    <a:pt x="70" y="267"/>
                    <a:pt x="70" y="268"/>
                  </a:cubicBezTo>
                  <a:cubicBezTo>
                    <a:pt x="70" y="268"/>
                    <a:pt x="70" y="269"/>
                    <a:pt x="70" y="269"/>
                  </a:cubicBezTo>
                  <a:cubicBezTo>
                    <a:pt x="71" y="269"/>
                    <a:pt x="71" y="269"/>
                    <a:pt x="72" y="269"/>
                  </a:cubicBezTo>
                  <a:cubicBezTo>
                    <a:pt x="72" y="270"/>
                    <a:pt x="72" y="270"/>
                    <a:pt x="72" y="271"/>
                  </a:cubicBezTo>
                  <a:cubicBezTo>
                    <a:pt x="72" y="271"/>
                    <a:pt x="72" y="272"/>
                    <a:pt x="72" y="272"/>
                  </a:cubicBezTo>
                  <a:cubicBezTo>
                    <a:pt x="72" y="272"/>
                    <a:pt x="73" y="272"/>
                    <a:pt x="73" y="272"/>
                  </a:cubicBezTo>
                  <a:cubicBezTo>
                    <a:pt x="73" y="273"/>
                    <a:pt x="73" y="274"/>
                    <a:pt x="73" y="274"/>
                  </a:cubicBezTo>
                  <a:cubicBezTo>
                    <a:pt x="73" y="275"/>
                    <a:pt x="73" y="275"/>
                    <a:pt x="73" y="276"/>
                  </a:cubicBezTo>
                  <a:cubicBezTo>
                    <a:pt x="73" y="276"/>
                    <a:pt x="73" y="277"/>
                    <a:pt x="73" y="277"/>
                  </a:cubicBezTo>
                  <a:cubicBezTo>
                    <a:pt x="73" y="278"/>
                    <a:pt x="73" y="278"/>
                    <a:pt x="73" y="279"/>
                  </a:cubicBezTo>
                  <a:cubicBezTo>
                    <a:pt x="73" y="280"/>
                    <a:pt x="73" y="280"/>
                    <a:pt x="73" y="281"/>
                  </a:cubicBezTo>
                  <a:cubicBezTo>
                    <a:pt x="74" y="281"/>
                    <a:pt x="74" y="281"/>
                    <a:pt x="75" y="281"/>
                  </a:cubicBezTo>
                  <a:cubicBezTo>
                    <a:pt x="75" y="281"/>
                    <a:pt x="75" y="282"/>
                    <a:pt x="75" y="282"/>
                  </a:cubicBezTo>
                  <a:cubicBezTo>
                    <a:pt x="75" y="283"/>
                    <a:pt x="75" y="283"/>
                    <a:pt x="75" y="284"/>
                  </a:cubicBezTo>
                  <a:cubicBezTo>
                    <a:pt x="75" y="284"/>
                    <a:pt x="75" y="285"/>
                    <a:pt x="75" y="285"/>
                  </a:cubicBezTo>
                  <a:cubicBezTo>
                    <a:pt x="74" y="285"/>
                    <a:pt x="74" y="285"/>
                    <a:pt x="73" y="285"/>
                  </a:cubicBezTo>
                  <a:cubicBezTo>
                    <a:pt x="73" y="286"/>
                    <a:pt x="73" y="286"/>
                    <a:pt x="73" y="287"/>
                  </a:cubicBezTo>
                  <a:cubicBezTo>
                    <a:pt x="73" y="287"/>
                    <a:pt x="72" y="287"/>
                    <a:pt x="72" y="287"/>
                  </a:cubicBezTo>
                  <a:cubicBezTo>
                    <a:pt x="72" y="287"/>
                    <a:pt x="72" y="288"/>
                    <a:pt x="72" y="289"/>
                  </a:cubicBezTo>
                  <a:cubicBezTo>
                    <a:pt x="72" y="289"/>
                    <a:pt x="72" y="290"/>
                    <a:pt x="72" y="290"/>
                  </a:cubicBezTo>
                  <a:cubicBezTo>
                    <a:pt x="71" y="290"/>
                    <a:pt x="71" y="290"/>
                    <a:pt x="70" y="290"/>
                  </a:cubicBezTo>
                  <a:cubicBezTo>
                    <a:pt x="70" y="291"/>
                    <a:pt x="70" y="291"/>
                    <a:pt x="70" y="292"/>
                  </a:cubicBezTo>
                  <a:cubicBezTo>
                    <a:pt x="70" y="292"/>
                    <a:pt x="70" y="293"/>
                    <a:pt x="70" y="294"/>
                  </a:cubicBezTo>
                  <a:cubicBezTo>
                    <a:pt x="70" y="294"/>
                    <a:pt x="70" y="295"/>
                    <a:pt x="70" y="295"/>
                  </a:cubicBezTo>
                  <a:cubicBezTo>
                    <a:pt x="70" y="296"/>
                    <a:pt x="70" y="296"/>
                    <a:pt x="70" y="297"/>
                  </a:cubicBezTo>
                  <a:cubicBezTo>
                    <a:pt x="70" y="297"/>
                    <a:pt x="70" y="298"/>
                    <a:pt x="70" y="298"/>
                  </a:cubicBezTo>
                  <a:cubicBezTo>
                    <a:pt x="70" y="299"/>
                    <a:pt x="70" y="299"/>
                    <a:pt x="70" y="300"/>
                  </a:cubicBezTo>
                  <a:cubicBezTo>
                    <a:pt x="70" y="300"/>
                    <a:pt x="70" y="301"/>
                    <a:pt x="70" y="301"/>
                  </a:cubicBezTo>
                  <a:cubicBezTo>
                    <a:pt x="70" y="302"/>
                    <a:pt x="70" y="303"/>
                    <a:pt x="70" y="303"/>
                  </a:cubicBezTo>
                  <a:cubicBezTo>
                    <a:pt x="70" y="304"/>
                    <a:pt x="70" y="304"/>
                    <a:pt x="70" y="305"/>
                  </a:cubicBezTo>
                  <a:cubicBezTo>
                    <a:pt x="71" y="305"/>
                    <a:pt x="71" y="305"/>
                    <a:pt x="72" y="305"/>
                  </a:cubicBezTo>
                  <a:cubicBezTo>
                    <a:pt x="72" y="305"/>
                    <a:pt x="72" y="306"/>
                    <a:pt x="72" y="306"/>
                  </a:cubicBezTo>
                  <a:cubicBezTo>
                    <a:pt x="72" y="306"/>
                    <a:pt x="73" y="306"/>
                    <a:pt x="73" y="306"/>
                  </a:cubicBezTo>
                  <a:cubicBezTo>
                    <a:pt x="73" y="307"/>
                    <a:pt x="73" y="307"/>
                    <a:pt x="73" y="308"/>
                  </a:cubicBezTo>
                  <a:cubicBezTo>
                    <a:pt x="73" y="309"/>
                    <a:pt x="73" y="309"/>
                    <a:pt x="73" y="310"/>
                  </a:cubicBezTo>
                  <a:cubicBezTo>
                    <a:pt x="74" y="310"/>
                    <a:pt x="74" y="310"/>
                    <a:pt x="75" y="310"/>
                  </a:cubicBezTo>
                  <a:cubicBezTo>
                    <a:pt x="75" y="310"/>
                    <a:pt x="75" y="311"/>
                    <a:pt x="75" y="311"/>
                  </a:cubicBezTo>
                  <a:cubicBezTo>
                    <a:pt x="75" y="312"/>
                    <a:pt x="75" y="312"/>
                    <a:pt x="75" y="313"/>
                  </a:cubicBezTo>
                  <a:cubicBezTo>
                    <a:pt x="75" y="313"/>
                    <a:pt x="75" y="314"/>
                    <a:pt x="75" y="314"/>
                  </a:cubicBezTo>
                  <a:cubicBezTo>
                    <a:pt x="75" y="315"/>
                    <a:pt x="75" y="315"/>
                    <a:pt x="75" y="316"/>
                  </a:cubicBezTo>
                  <a:cubicBezTo>
                    <a:pt x="75" y="317"/>
                    <a:pt x="75" y="317"/>
                    <a:pt x="75" y="318"/>
                  </a:cubicBezTo>
                  <a:cubicBezTo>
                    <a:pt x="75" y="318"/>
                    <a:pt x="76" y="318"/>
                    <a:pt x="76" y="318"/>
                  </a:cubicBezTo>
                  <a:cubicBezTo>
                    <a:pt x="76" y="318"/>
                    <a:pt x="76" y="319"/>
                    <a:pt x="76" y="319"/>
                  </a:cubicBezTo>
                  <a:cubicBezTo>
                    <a:pt x="76" y="320"/>
                    <a:pt x="76" y="320"/>
                    <a:pt x="76" y="321"/>
                  </a:cubicBezTo>
                  <a:cubicBezTo>
                    <a:pt x="76" y="321"/>
                    <a:pt x="76" y="322"/>
                    <a:pt x="76" y="323"/>
                  </a:cubicBezTo>
                  <a:cubicBezTo>
                    <a:pt x="76" y="323"/>
                    <a:pt x="76" y="324"/>
                    <a:pt x="76" y="324"/>
                  </a:cubicBezTo>
                  <a:cubicBezTo>
                    <a:pt x="76" y="325"/>
                    <a:pt x="76" y="325"/>
                    <a:pt x="76" y="326"/>
                  </a:cubicBezTo>
                  <a:cubicBezTo>
                    <a:pt x="77" y="326"/>
                    <a:pt x="77" y="326"/>
                    <a:pt x="78" y="326"/>
                  </a:cubicBezTo>
                  <a:cubicBezTo>
                    <a:pt x="78" y="326"/>
                    <a:pt x="78" y="327"/>
                    <a:pt x="78" y="327"/>
                  </a:cubicBezTo>
                  <a:cubicBezTo>
                    <a:pt x="78" y="328"/>
                    <a:pt x="78" y="328"/>
                    <a:pt x="78" y="329"/>
                  </a:cubicBezTo>
                  <a:cubicBezTo>
                    <a:pt x="79" y="329"/>
                    <a:pt x="79" y="329"/>
                    <a:pt x="80" y="329"/>
                  </a:cubicBezTo>
                  <a:cubicBezTo>
                    <a:pt x="80" y="329"/>
                    <a:pt x="80" y="330"/>
                    <a:pt x="80" y="330"/>
                  </a:cubicBezTo>
                  <a:cubicBezTo>
                    <a:pt x="80" y="331"/>
                    <a:pt x="80" y="332"/>
                    <a:pt x="80" y="332"/>
                  </a:cubicBezTo>
                  <a:cubicBezTo>
                    <a:pt x="80" y="332"/>
                    <a:pt x="81" y="332"/>
                    <a:pt x="81" y="332"/>
                  </a:cubicBezTo>
                  <a:cubicBezTo>
                    <a:pt x="81" y="333"/>
                    <a:pt x="81" y="333"/>
                    <a:pt x="81" y="334"/>
                  </a:cubicBezTo>
                  <a:cubicBezTo>
                    <a:pt x="81" y="334"/>
                    <a:pt x="81" y="335"/>
                    <a:pt x="81" y="335"/>
                  </a:cubicBezTo>
                  <a:cubicBezTo>
                    <a:pt x="82" y="335"/>
                    <a:pt x="82" y="335"/>
                    <a:pt x="83" y="335"/>
                  </a:cubicBezTo>
                  <a:cubicBezTo>
                    <a:pt x="83" y="336"/>
                    <a:pt x="83" y="336"/>
                    <a:pt x="83" y="337"/>
                  </a:cubicBezTo>
                  <a:cubicBezTo>
                    <a:pt x="83" y="338"/>
                    <a:pt x="83" y="338"/>
                    <a:pt x="83" y="339"/>
                  </a:cubicBezTo>
                  <a:cubicBezTo>
                    <a:pt x="83" y="339"/>
                    <a:pt x="83" y="340"/>
                    <a:pt x="83" y="340"/>
                  </a:cubicBezTo>
                  <a:cubicBezTo>
                    <a:pt x="83" y="341"/>
                    <a:pt x="83" y="341"/>
                    <a:pt x="83" y="342"/>
                  </a:cubicBezTo>
                  <a:cubicBezTo>
                    <a:pt x="83" y="342"/>
                    <a:pt x="83" y="343"/>
                    <a:pt x="83" y="343"/>
                  </a:cubicBezTo>
                  <a:cubicBezTo>
                    <a:pt x="83" y="343"/>
                    <a:pt x="84" y="343"/>
                    <a:pt x="84" y="343"/>
                  </a:cubicBezTo>
                  <a:cubicBezTo>
                    <a:pt x="84" y="344"/>
                    <a:pt x="84" y="344"/>
                    <a:pt x="84" y="345"/>
                  </a:cubicBezTo>
                  <a:cubicBezTo>
                    <a:pt x="85" y="345"/>
                    <a:pt x="85" y="345"/>
                    <a:pt x="86" y="345"/>
                  </a:cubicBezTo>
                  <a:cubicBezTo>
                    <a:pt x="86" y="346"/>
                    <a:pt x="86" y="346"/>
                    <a:pt x="86" y="347"/>
                  </a:cubicBezTo>
                  <a:cubicBezTo>
                    <a:pt x="86" y="347"/>
                    <a:pt x="87" y="347"/>
                    <a:pt x="87" y="347"/>
                  </a:cubicBezTo>
                  <a:cubicBezTo>
                    <a:pt x="88" y="347"/>
                    <a:pt x="88" y="347"/>
                    <a:pt x="89" y="347"/>
                  </a:cubicBezTo>
                  <a:cubicBezTo>
                    <a:pt x="89" y="347"/>
                    <a:pt x="90" y="347"/>
                    <a:pt x="90" y="347"/>
                  </a:cubicBezTo>
                  <a:cubicBezTo>
                    <a:pt x="90" y="346"/>
                    <a:pt x="90" y="346"/>
                    <a:pt x="90" y="345"/>
                  </a:cubicBezTo>
                  <a:cubicBezTo>
                    <a:pt x="91" y="345"/>
                    <a:pt x="92" y="345"/>
                    <a:pt x="92" y="345"/>
                  </a:cubicBezTo>
                  <a:cubicBezTo>
                    <a:pt x="93" y="345"/>
                    <a:pt x="93" y="345"/>
                    <a:pt x="94" y="345"/>
                  </a:cubicBezTo>
                  <a:cubicBezTo>
                    <a:pt x="94" y="345"/>
                    <a:pt x="95" y="345"/>
                    <a:pt x="95" y="345"/>
                  </a:cubicBezTo>
                  <a:cubicBezTo>
                    <a:pt x="96" y="345"/>
                    <a:pt x="96" y="345"/>
                    <a:pt x="97" y="345"/>
                  </a:cubicBezTo>
                  <a:cubicBezTo>
                    <a:pt x="97" y="345"/>
                    <a:pt x="98" y="345"/>
                    <a:pt x="98" y="345"/>
                  </a:cubicBezTo>
                  <a:cubicBezTo>
                    <a:pt x="99" y="345"/>
                    <a:pt x="99" y="345"/>
                    <a:pt x="100" y="345"/>
                  </a:cubicBezTo>
                  <a:cubicBezTo>
                    <a:pt x="100" y="345"/>
                    <a:pt x="101" y="345"/>
                    <a:pt x="102" y="345"/>
                  </a:cubicBezTo>
                  <a:cubicBezTo>
                    <a:pt x="102" y="344"/>
                    <a:pt x="102" y="344"/>
                    <a:pt x="102" y="343"/>
                  </a:cubicBezTo>
                  <a:cubicBezTo>
                    <a:pt x="102" y="343"/>
                    <a:pt x="103" y="343"/>
                    <a:pt x="103" y="343"/>
                  </a:cubicBezTo>
                  <a:cubicBezTo>
                    <a:pt x="104" y="343"/>
                    <a:pt x="104" y="343"/>
                    <a:pt x="105" y="343"/>
                  </a:cubicBezTo>
                  <a:cubicBezTo>
                    <a:pt x="105" y="343"/>
                    <a:pt x="105" y="342"/>
                    <a:pt x="105" y="342"/>
                  </a:cubicBezTo>
                  <a:cubicBezTo>
                    <a:pt x="105" y="342"/>
                    <a:pt x="106" y="342"/>
                    <a:pt x="106" y="342"/>
                  </a:cubicBezTo>
                  <a:cubicBezTo>
                    <a:pt x="107" y="342"/>
                    <a:pt x="107" y="342"/>
                    <a:pt x="108" y="342"/>
                  </a:cubicBezTo>
                  <a:cubicBezTo>
                    <a:pt x="108" y="341"/>
                    <a:pt x="108" y="341"/>
                    <a:pt x="108" y="340"/>
                  </a:cubicBezTo>
                  <a:cubicBezTo>
                    <a:pt x="108" y="340"/>
                    <a:pt x="108" y="339"/>
                    <a:pt x="108" y="339"/>
                  </a:cubicBezTo>
                  <a:cubicBezTo>
                    <a:pt x="108" y="339"/>
                    <a:pt x="109" y="339"/>
                    <a:pt x="109" y="339"/>
                  </a:cubicBezTo>
                  <a:cubicBezTo>
                    <a:pt x="109" y="338"/>
                    <a:pt x="109" y="338"/>
                    <a:pt x="109" y="337"/>
                  </a:cubicBezTo>
                  <a:cubicBezTo>
                    <a:pt x="110" y="337"/>
                    <a:pt x="110" y="337"/>
                    <a:pt x="111" y="337"/>
                  </a:cubicBezTo>
                  <a:cubicBezTo>
                    <a:pt x="111" y="337"/>
                    <a:pt x="112" y="337"/>
                    <a:pt x="112" y="337"/>
                  </a:cubicBezTo>
                  <a:cubicBezTo>
                    <a:pt x="112" y="336"/>
                    <a:pt x="112" y="336"/>
                    <a:pt x="112" y="335"/>
                  </a:cubicBezTo>
                  <a:cubicBezTo>
                    <a:pt x="113" y="335"/>
                    <a:pt x="113" y="335"/>
                    <a:pt x="114" y="335"/>
                  </a:cubicBezTo>
                  <a:cubicBezTo>
                    <a:pt x="114" y="335"/>
                    <a:pt x="114" y="334"/>
                    <a:pt x="114" y="334"/>
                  </a:cubicBezTo>
                  <a:cubicBezTo>
                    <a:pt x="114" y="333"/>
                    <a:pt x="114" y="333"/>
                    <a:pt x="114" y="332"/>
                  </a:cubicBezTo>
                  <a:cubicBezTo>
                    <a:pt x="114" y="332"/>
                    <a:pt x="115" y="332"/>
                    <a:pt x="116" y="332"/>
                  </a:cubicBezTo>
                  <a:cubicBezTo>
                    <a:pt x="116" y="332"/>
                    <a:pt x="116" y="331"/>
                    <a:pt x="116" y="330"/>
                  </a:cubicBezTo>
                  <a:cubicBezTo>
                    <a:pt x="116" y="330"/>
                    <a:pt x="117" y="330"/>
                    <a:pt x="117" y="330"/>
                  </a:cubicBezTo>
                  <a:cubicBezTo>
                    <a:pt x="117" y="330"/>
                    <a:pt x="117" y="329"/>
                    <a:pt x="117" y="329"/>
                  </a:cubicBezTo>
                  <a:cubicBezTo>
                    <a:pt x="118" y="329"/>
                    <a:pt x="118" y="329"/>
                    <a:pt x="119" y="329"/>
                  </a:cubicBezTo>
                  <a:cubicBezTo>
                    <a:pt x="119" y="328"/>
                    <a:pt x="119" y="328"/>
                    <a:pt x="119" y="327"/>
                  </a:cubicBezTo>
                  <a:cubicBezTo>
                    <a:pt x="119" y="327"/>
                    <a:pt x="119" y="326"/>
                    <a:pt x="119" y="326"/>
                  </a:cubicBezTo>
                  <a:cubicBezTo>
                    <a:pt x="119" y="326"/>
                    <a:pt x="120" y="326"/>
                    <a:pt x="120" y="326"/>
                  </a:cubicBezTo>
                  <a:cubicBezTo>
                    <a:pt x="120" y="325"/>
                    <a:pt x="120" y="325"/>
                    <a:pt x="120" y="324"/>
                  </a:cubicBezTo>
                  <a:cubicBezTo>
                    <a:pt x="120" y="324"/>
                    <a:pt x="120" y="323"/>
                    <a:pt x="120" y="323"/>
                  </a:cubicBezTo>
                  <a:cubicBezTo>
                    <a:pt x="120" y="322"/>
                    <a:pt x="120" y="321"/>
                    <a:pt x="120" y="321"/>
                  </a:cubicBezTo>
                  <a:cubicBezTo>
                    <a:pt x="121" y="321"/>
                    <a:pt x="121" y="321"/>
                    <a:pt x="122" y="321"/>
                  </a:cubicBezTo>
                  <a:cubicBezTo>
                    <a:pt x="122" y="321"/>
                    <a:pt x="123" y="321"/>
                    <a:pt x="123" y="321"/>
                  </a:cubicBezTo>
                  <a:cubicBezTo>
                    <a:pt x="123" y="320"/>
                    <a:pt x="123" y="320"/>
                    <a:pt x="123" y="319"/>
                  </a:cubicBezTo>
                  <a:cubicBezTo>
                    <a:pt x="124" y="319"/>
                    <a:pt x="124" y="319"/>
                    <a:pt x="125" y="319"/>
                  </a:cubicBezTo>
                  <a:cubicBezTo>
                    <a:pt x="125" y="319"/>
                    <a:pt x="125" y="318"/>
                    <a:pt x="125" y="318"/>
                  </a:cubicBezTo>
                  <a:cubicBezTo>
                    <a:pt x="125" y="318"/>
                    <a:pt x="126" y="318"/>
                    <a:pt x="126" y="318"/>
                  </a:cubicBezTo>
                  <a:cubicBezTo>
                    <a:pt x="126" y="317"/>
                    <a:pt x="126" y="317"/>
                    <a:pt x="126" y="316"/>
                  </a:cubicBezTo>
                  <a:cubicBezTo>
                    <a:pt x="126" y="315"/>
                    <a:pt x="126" y="315"/>
                    <a:pt x="126" y="314"/>
                  </a:cubicBezTo>
                  <a:cubicBezTo>
                    <a:pt x="126" y="314"/>
                    <a:pt x="126" y="313"/>
                    <a:pt x="126" y="313"/>
                  </a:cubicBezTo>
                  <a:cubicBezTo>
                    <a:pt x="126" y="312"/>
                    <a:pt x="126" y="312"/>
                    <a:pt x="126" y="311"/>
                  </a:cubicBezTo>
                  <a:cubicBezTo>
                    <a:pt x="126" y="311"/>
                    <a:pt x="126" y="310"/>
                    <a:pt x="126" y="310"/>
                  </a:cubicBezTo>
                  <a:cubicBezTo>
                    <a:pt x="126" y="309"/>
                    <a:pt x="126" y="309"/>
                    <a:pt x="126" y="308"/>
                  </a:cubicBezTo>
                  <a:cubicBezTo>
                    <a:pt x="126" y="308"/>
                    <a:pt x="125" y="308"/>
                    <a:pt x="125" y="308"/>
                  </a:cubicBezTo>
                  <a:cubicBezTo>
                    <a:pt x="125" y="307"/>
                    <a:pt x="125" y="307"/>
                    <a:pt x="125" y="306"/>
                  </a:cubicBezTo>
                  <a:cubicBezTo>
                    <a:pt x="125" y="306"/>
                    <a:pt x="126" y="306"/>
                    <a:pt x="126" y="306"/>
                  </a:cubicBezTo>
                  <a:cubicBezTo>
                    <a:pt x="126" y="306"/>
                    <a:pt x="126" y="305"/>
                    <a:pt x="126" y="305"/>
                  </a:cubicBezTo>
                  <a:cubicBezTo>
                    <a:pt x="127" y="305"/>
                    <a:pt x="128" y="305"/>
                    <a:pt x="128" y="305"/>
                  </a:cubicBezTo>
                  <a:cubicBezTo>
                    <a:pt x="128" y="304"/>
                    <a:pt x="128" y="304"/>
                    <a:pt x="128" y="303"/>
                  </a:cubicBezTo>
                  <a:cubicBezTo>
                    <a:pt x="129" y="303"/>
                    <a:pt x="129" y="303"/>
                    <a:pt x="130" y="303"/>
                  </a:cubicBezTo>
                  <a:cubicBezTo>
                    <a:pt x="130" y="303"/>
                    <a:pt x="130" y="302"/>
                    <a:pt x="130" y="301"/>
                  </a:cubicBezTo>
                  <a:cubicBezTo>
                    <a:pt x="130" y="301"/>
                    <a:pt x="131" y="301"/>
                    <a:pt x="131" y="301"/>
                  </a:cubicBezTo>
                  <a:cubicBezTo>
                    <a:pt x="131" y="301"/>
                    <a:pt x="131" y="300"/>
                    <a:pt x="131" y="300"/>
                  </a:cubicBezTo>
                  <a:cubicBezTo>
                    <a:pt x="132" y="300"/>
                    <a:pt x="132" y="300"/>
                    <a:pt x="133" y="300"/>
                  </a:cubicBezTo>
                  <a:cubicBezTo>
                    <a:pt x="133" y="300"/>
                    <a:pt x="134" y="300"/>
                    <a:pt x="134" y="300"/>
                  </a:cubicBezTo>
                  <a:cubicBezTo>
                    <a:pt x="134" y="299"/>
                    <a:pt x="134" y="299"/>
                    <a:pt x="134" y="298"/>
                  </a:cubicBezTo>
                  <a:cubicBezTo>
                    <a:pt x="135" y="298"/>
                    <a:pt x="135" y="298"/>
                    <a:pt x="136" y="298"/>
                  </a:cubicBezTo>
                  <a:cubicBezTo>
                    <a:pt x="136" y="298"/>
                    <a:pt x="137" y="298"/>
                    <a:pt x="137" y="298"/>
                  </a:cubicBezTo>
                  <a:cubicBezTo>
                    <a:pt x="137" y="298"/>
                    <a:pt x="137" y="297"/>
                    <a:pt x="137" y="297"/>
                  </a:cubicBezTo>
                  <a:cubicBezTo>
                    <a:pt x="138" y="297"/>
                    <a:pt x="139" y="297"/>
                    <a:pt x="139" y="297"/>
                  </a:cubicBezTo>
                  <a:cubicBezTo>
                    <a:pt x="139" y="296"/>
                    <a:pt x="139" y="296"/>
                    <a:pt x="139" y="295"/>
                  </a:cubicBezTo>
                  <a:cubicBezTo>
                    <a:pt x="140" y="295"/>
                    <a:pt x="140" y="295"/>
                    <a:pt x="141" y="295"/>
                  </a:cubicBezTo>
                  <a:cubicBezTo>
                    <a:pt x="141" y="295"/>
                    <a:pt x="141" y="294"/>
                    <a:pt x="141" y="294"/>
                  </a:cubicBezTo>
                  <a:cubicBezTo>
                    <a:pt x="140" y="294"/>
                    <a:pt x="140" y="294"/>
                    <a:pt x="139" y="294"/>
                  </a:cubicBezTo>
                  <a:cubicBezTo>
                    <a:pt x="139" y="293"/>
                    <a:pt x="139" y="292"/>
                    <a:pt x="139" y="292"/>
                  </a:cubicBezTo>
                  <a:cubicBezTo>
                    <a:pt x="139" y="291"/>
                    <a:pt x="139" y="291"/>
                    <a:pt x="139" y="290"/>
                  </a:cubicBezTo>
                  <a:cubicBezTo>
                    <a:pt x="140" y="290"/>
                    <a:pt x="140" y="290"/>
                    <a:pt x="141" y="290"/>
                  </a:cubicBezTo>
                  <a:cubicBezTo>
                    <a:pt x="141" y="290"/>
                    <a:pt x="141" y="289"/>
                    <a:pt x="141" y="289"/>
                  </a:cubicBezTo>
                  <a:cubicBezTo>
                    <a:pt x="141" y="288"/>
                    <a:pt x="141" y="287"/>
                    <a:pt x="141" y="287"/>
                  </a:cubicBezTo>
                  <a:cubicBezTo>
                    <a:pt x="141" y="286"/>
                    <a:pt x="141" y="286"/>
                    <a:pt x="141" y="285"/>
                  </a:cubicBezTo>
                  <a:cubicBezTo>
                    <a:pt x="141" y="285"/>
                    <a:pt x="141" y="284"/>
                    <a:pt x="141" y="284"/>
                  </a:cubicBezTo>
                  <a:cubicBezTo>
                    <a:pt x="141" y="283"/>
                    <a:pt x="141" y="283"/>
                    <a:pt x="141" y="282"/>
                  </a:cubicBezTo>
                  <a:cubicBezTo>
                    <a:pt x="141" y="282"/>
                    <a:pt x="141" y="281"/>
                    <a:pt x="141" y="281"/>
                  </a:cubicBezTo>
                  <a:cubicBezTo>
                    <a:pt x="140" y="281"/>
                    <a:pt x="140" y="281"/>
                    <a:pt x="139" y="281"/>
                  </a:cubicBezTo>
                  <a:cubicBezTo>
                    <a:pt x="139" y="280"/>
                    <a:pt x="139" y="280"/>
                    <a:pt x="139" y="279"/>
                  </a:cubicBezTo>
                  <a:cubicBezTo>
                    <a:pt x="139" y="279"/>
                    <a:pt x="138" y="279"/>
                    <a:pt x="137" y="279"/>
                  </a:cubicBezTo>
                  <a:cubicBezTo>
                    <a:pt x="137" y="278"/>
                    <a:pt x="137" y="278"/>
                    <a:pt x="137" y="277"/>
                  </a:cubicBezTo>
                  <a:cubicBezTo>
                    <a:pt x="137" y="277"/>
                    <a:pt x="137" y="276"/>
                    <a:pt x="137" y="276"/>
                  </a:cubicBezTo>
                  <a:cubicBezTo>
                    <a:pt x="137" y="275"/>
                    <a:pt x="137" y="275"/>
                    <a:pt x="137" y="274"/>
                  </a:cubicBezTo>
                  <a:cubicBezTo>
                    <a:pt x="137" y="274"/>
                    <a:pt x="137" y="273"/>
                    <a:pt x="137" y="272"/>
                  </a:cubicBezTo>
                  <a:cubicBezTo>
                    <a:pt x="137" y="272"/>
                    <a:pt x="137" y="271"/>
                    <a:pt x="137" y="271"/>
                  </a:cubicBezTo>
                  <a:cubicBezTo>
                    <a:pt x="138" y="271"/>
                    <a:pt x="139" y="271"/>
                    <a:pt x="139" y="271"/>
                  </a:cubicBezTo>
                  <a:cubicBezTo>
                    <a:pt x="139" y="270"/>
                    <a:pt x="139" y="270"/>
                    <a:pt x="139" y="269"/>
                  </a:cubicBezTo>
                  <a:cubicBezTo>
                    <a:pt x="139" y="269"/>
                    <a:pt x="139" y="268"/>
                    <a:pt x="139" y="268"/>
                  </a:cubicBezTo>
                  <a:cubicBezTo>
                    <a:pt x="139" y="268"/>
                    <a:pt x="138" y="268"/>
                    <a:pt x="137" y="268"/>
                  </a:cubicBezTo>
                  <a:cubicBezTo>
                    <a:pt x="137" y="267"/>
                    <a:pt x="137" y="267"/>
                    <a:pt x="137" y="266"/>
                  </a:cubicBezTo>
                  <a:cubicBezTo>
                    <a:pt x="138" y="266"/>
                    <a:pt x="139" y="266"/>
                    <a:pt x="139" y="266"/>
                  </a:cubicBezTo>
                  <a:cubicBezTo>
                    <a:pt x="139" y="265"/>
                    <a:pt x="139" y="265"/>
                    <a:pt x="139" y="264"/>
                  </a:cubicBezTo>
                  <a:cubicBezTo>
                    <a:pt x="139" y="264"/>
                    <a:pt x="139" y="263"/>
                    <a:pt x="139" y="263"/>
                  </a:cubicBezTo>
                  <a:cubicBezTo>
                    <a:pt x="140" y="263"/>
                    <a:pt x="140" y="263"/>
                    <a:pt x="141" y="263"/>
                  </a:cubicBezTo>
                  <a:cubicBezTo>
                    <a:pt x="141" y="262"/>
                    <a:pt x="141" y="262"/>
                    <a:pt x="141" y="261"/>
                  </a:cubicBezTo>
                  <a:cubicBezTo>
                    <a:pt x="141" y="261"/>
                    <a:pt x="142" y="261"/>
                    <a:pt x="142" y="261"/>
                  </a:cubicBezTo>
                  <a:cubicBezTo>
                    <a:pt x="142" y="261"/>
                    <a:pt x="142" y="260"/>
                    <a:pt x="142" y="260"/>
                  </a:cubicBezTo>
                  <a:cubicBezTo>
                    <a:pt x="143" y="260"/>
                    <a:pt x="143" y="260"/>
                    <a:pt x="144" y="260"/>
                  </a:cubicBezTo>
                  <a:cubicBezTo>
                    <a:pt x="144" y="259"/>
                    <a:pt x="144" y="258"/>
                    <a:pt x="144" y="258"/>
                  </a:cubicBezTo>
                  <a:cubicBezTo>
                    <a:pt x="144" y="258"/>
                    <a:pt x="145" y="258"/>
                    <a:pt x="145" y="258"/>
                  </a:cubicBezTo>
                  <a:cubicBezTo>
                    <a:pt x="145" y="257"/>
                    <a:pt x="145" y="257"/>
                    <a:pt x="145" y="256"/>
                  </a:cubicBezTo>
                  <a:cubicBezTo>
                    <a:pt x="145" y="256"/>
                    <a:pt x="145" y="255"/>
                    <a:pt x="145" y="255"/>
                  </a:cubicBezTo>
                  <a:cubicBezTo>
                    <a:pt x="146" y="255"/>
                    <a:pt x="146" y="255"/>
                    <a:pt x="147" y="255"/>
                  </a:cubicBezTo>
                  <a:cubicBezTo>
                    <a:pt x="147" y="254"/>
                    <a:pt x="147" y="254"/>
                    <a:pt x="147" y="253"/>
                  </a:cubicBezTo>
                  <a:cubicBezTo>
                    <a:pt x="147" y="253"/>
                    <a:pt x="148" y="253"/>
                    <a:pt x="148" y="253"/>
                  </a:cubicBezTo>
                  <a:cubicBezTo>
                    <a:pt x="149" y="253"/>
                    <a:pt x="149" y="253"/>
                    <a:pt x="150" y="253"/>
                  </a:cubicBezTo>
                  <a:cubicBezTo>
                    <a:pt x="150" y="253"/>
                    <a:pt x="150" y="252"/>
                    <a:pt x="150" y="251"/>
                  </a:cubicBezTo>
                  <a:cubicBezTo>
                    <a:pt x="150" y="251"/>
                    <a:pt x="151" y="251"/>
                    <a:pt x="151" y="251"/>
                  </a:cubicBezTo>
                  <a:cubicBezTo>
                    <a:pt x="151" y="251"/>
                    <a:pt x="151" y="250"/>
                    <a:pt x="151" y="250"/>
                  </a:cubicBezTo>
                  <a:cubicBezTo>
                    <a:pt x="152" y="250"/>
                    <a:pt x="153" y="250"/>
                    <a:pt x="153" y="250"/>
                  </a:cubicBezTo>
                  <a:cubicBezTo>
                    <a:pt x="153" y="249"/>
                    <a:pt x="153" y="249"/>
                    <a:pt x="153" y="248"/>
                  </a:cubicBezTo>
                  <a:cubicBezTo>
                    <a:pt x="154" y="248"/>
                    <a:pt x="154" y="248"/>
                    <a:pt x="155" y="248"/>
                  </a:cubicBezTo>
                  <a:cubicBezTo>
                    <a:pt x="155" y="248"/>
                    <a:pt x="155" y="247"/>
                    <a:pt x="155" y="247"/>
                  </a:cubicBezTo>
                  <a:cubicBezTo>
                    <a:pt x="155" y="247"/>
                    <a:pt x="156" y="247"/>
                    <a:pt x="156" y="247"/>
                  </a:cubicBezTo>
                  <a:cubicBezTo>
                    <a:pt x="156" y="246"/>
                    <a:pt x="156" y="246"/>
                    <a:pt x="156" y="245"/>
                  </a:cubicBezTo>
                  <a:cubicBezTo>
                    <a:pt x="157" y="245"/>
                    <a:pt x="157" y="245"/>
                    <a:pt x="158" y="245"/>
                  </a:cubicBezTo>
                  <a:cubicBezTo>
                    <a:pt x="158" y="245"/>
                    <a:pt x="158" y="244"/>
                    <a:pt x="158" y="243"/>
                  </a:cubicBezTo>
                  <a:cubicBezTo>
                    <a:pt x="158" y="243"/>
                    <a:pt x="158" y="242"/>
                    <a:pt x="158" y="242"/>
                  </a:cubicBezTo>
                  <a:cubicBezTo>
                    <a:pt x="158" y="242"/>
                    <a:pt x="159" y="242"/>
                    <a:pt x="159" y="242"/>
                  </a:cubicBezTo>
                  <a:cubicBezTo>
                    <a:pt x="159" y="241"/>
                    <a:pt x="159" y="241"/>
                    <a:pt x="159" y="240"/>
                  </a:cubicBezTo>
                  <a:cubicBezTo>
                    <a:pt x="160" y="240"/>
                    <a:pt x="160" y="240"/>
                    <a:pt x="161" y="240"/>
                  </a:cubicBezTo>
                  <a:cubicBezTo>
                    <a:pt x="161" y="240"/>
                    <a:pt x="161" y="239"/>
                    <a:pt x="161" y="239"/>
                  </a:cubicBezTo>
                  <a:cubicBezTo>
                    <a:pt x="161" y="238"/>
                    <a:pt x="161" y="237"/>
                    <a:pt x="161" y="237"/>
                  </a:cubicBezTo>
                  <a:cubicBezTo>
                    <a:pt x="161" y="237"/>
                    <a:pt x="162" y="237"/>
                    <a:pt x="163" y="237"/>
                  </a:cubicBezTo>
                  <a:cubicBezTo>
                    <a:pt x="163" y="236"/>
                    <a:pt x="163" y="236"/>
                    <a:pt x="163" y="235"/>
                  </a:cubicBezTo>
                  <a:cubicBezTo>
                    <a:pt x="163" y="235"/>
                    <a:pt x="163" y="234"/>
                    <a:pt x="163" y="234"/>
                  </a:cubicBezTo>
                  <a:cubicBezTo>
                    <a:pt x="163" y="233"/>
                    <a:pt x="163" y="233"/>
                    <a:pt x="163" y="232"/>
                  </a:cubicBezTo>
                  <a:cubicBezTo>
                    <a:pt x="163" y="232"/>
                    <a:pt x="164" y="232"/>
                    <a:pt x="164" y="232"/>
                  </a:cubicBezTo>
                  <a:cubicBezTo>
                    <a:pt x="164" y="232"/>
                    <a:pt x="164" y="231"/>
                    <a:pt x="164" y="231"/>
                  </a:cubicBezTo>
                  <a:cubicBezTo>
                    <a:pt x="164" y="230"/>
                    <a:pt x="164" y="229"/>
                    <a:pt x="164" y="229"/>
                  </a:cubicBezTo>
                  <a:cubicBezTo>
                    <a:pt x="164" y="228"/>
                    <a:pt x="164" y="228"/>
                    <a:pt x="164" y="227"/>
                  </a:cubicBezTo>
                  <a:cubicBezTo>
                    <a:pt x="165" y="227"/>
                    <a:pt x="165" y="227"/>
                    <a:pt x="166" y="227"/>
                  </a:cubicBezTo>
                  <a:cubicBezTo>
                    <a:pt x="166" y="227"/>
                    <a:pt x="166" y="226"/>
                    <a:pt x="166" y="226"/>
                  </a:cubicBezTo>
                  <a:cubicBezTo>
                    <a:pt x="166" y="225"/>
                    <a:pt x="166" y="225"/>
                    <a:pt x="166" y="224"/>
                  </a:cubicBezTo>
                  <a:cubicBezTo>
                    <a:pt x="165" y="224"/>
                    <a:pt x="165" y="224"/>
                    <a:pt x="164" y="224"/>
                  </a:cubicBezTo>
                  <a:cubicBezTo>
                    <a:pt x="164" y="224"/>
                    <a:pt x="164" y="223"/>
                    <a:pt x="164" y="222"/>
                  </a:cubicBezTo>
                  <a:cubicBezTo>
                    <a:pt x="164" y="222"/>
                    <a:pt x="163" y="222"/>
                    <a:pt x="163" y="222"/>
                  </a:cubicBezTo>
                  <a:cubicBezTo>
                    <a:pt x="163" y="223"/>
                    <a:pt x="163" y="224"/>
                    <a:pt x="163" y="224"/>
                  </a:cubicBezTo>
                  <a:cubicBezTo>
                    <a:pt x="162" y="224"/>
                    <a:pt x="161" y="224"/>
                    <a:pt x="161" y="224"/>
                  </a:cubicBezTo>
                  <a:cubicBezTo>
                    <a:pt x="160" y="224"/>
                    <a:pt x="160" y="224"/>
                    <a:pt x="159" y="224"/>
                  </a:cubicBezTo>
                  <a:cubicBezTo>
                    <a:pt x="159" y="224"/>
                    <a:pt x="158" y="224"/>
                    <a:pt x="158" y="224"/>
                  </a:cubicBezTo>
                  <a:cubicBezTo>
                    <a:pt x="158" y="225"/>
                    <a:pt x="158" y="225"/>
                    <a:pt x="158" y="226"/>
                  </a:cubicBezTo>
                  <a:cubicBezTo>
                    <a:pt x="157" y="226"/>
                    <a:pt x="157" y="226"/>
                    <a:pt x="156" y="226"/>
                  </a:cubicBezTo>
                  <a:cubicBezTo>
                    <a:pt x="156" y="226"/>
                    <a:pt x="155" y="226"/>
                    <a:pt x="155" y="226"/>
                  </a:cubicBezTo>
                  <a:cubicBezTo>
                    <a:pt x="154" y="226"/>
                    <a:pt x="154" y="226"/>
                    <a:pt x="153" y="226"/>
                  </a:cubicBezTo>
                  <a:cubicBezTo>
                    <a:pt x="153" y="226"/>
                    <a:pt x="152" y="226"/>
                    <a:pt x="151" y="226"/>
                  </a:cubicBezTo>
                  <a:cubicBezTo>
                    <a:pt x="151" y="226"/>
                    <a:pt x="151" y="227"/>
                    <a:pt x="151" y="227"/>
                  </a:cubicBezTo>
                  <a:cubicBezTo>
                    <a:pt x="151" y="227"/>
                    <a:pt x="150" y="227"/>
                    <a:pt x="150" y="227"/>
                  </a:cubicBezTo>
                  <a:cubicBezTo>
                    <a:pt x="149" y="227"/>
                    <a:pt x="149" y="227"/>
                    <a:pt x="148" y="227"/>
                  </a:cubicBezTo>
                  <a:cubicBezTo>
                    <a:pt x="148" y="227"/>
                    <a:pt x="147" y="227"/>
                    <a:pt x="147" y="227"/>
                  </a:cubicBezTo>
                  <a:cubicBezTo>
                    <a:pt x="147" y="227"/>
                    <a:pt x="147" y="226"/>
                    <a:pt x="147" y="226"/>
                  </a:cubicBezTo>
                  <a:cubicBezTo>
                    <a:pt x="146" y="226"/>
                    <a:pt x="146" y="226"/>
                    <a:pt x="145" y="226"/>
                  </a:cubicBezTo>
                  <a:cubicBezTo>
                    <a:pt x="145" y="225"/>
                    <a:pt x="145" y="225"/>
                    <a:pt x="145" y="224"/>
                  </a:cubicBezTo>
                  <a:cubicBezTo>
                    <a:pt x="146" y="224"/>
                    <a:pt x="146" y="224"/>
                    <a:pt x="147" y="224"/>
                  </a:cubicBezTo>
                  <a:cubicBezTo>
                    <a:pt x="147" y="224"/>
                    <a:pt x="147" y="223"/>
                    <a:pt x="147" y="222"/>
                  </a:cubicBezTo>
                  <a:cubicBezTo>
                    <a:pt x="147" y="222"/>
                    <a:pt x="148" y="222"/>
                    <a:pt x="148" y="222"/>
                  </a:cubicBezTo>
                  <a:cubicBezTo>
                    <a:pt x="149" y="222"/>
                    <a:pt x="149" y="222"/>
                    <a:pt x="150" y="222"/>
                  </a:cubicBezTo>
                  <a:cubicBezTo>
                    <a:pt x="150" y="222"/>
                    <a:pt x="151" y="222"/>
                    <a:pt x="151" y="222"/>
                  </a:cubicBezTo>
                  <a:cubicBezTo>
                    <a:pt x="151" y="222"/>
                    <a:pt x="151" y="221"/>
                    <a:pt x="151" y="221"/>
                  </a:cubicBezTo>
                  <a:cubicBezTo>
                    <a:pt x="152" y="221"/>
                    <a:pt x="153" y="221"/>
                    <a:pt x="153" y="221"/>
                  </a:cubicBezTo>
                  <a:cubicBezTo>
                    <a:pt x="154" y="221"/>
                    <a:pt x="154" y="221"/>
                    <a:pt x="155" y="221"/>
                  </a:cubicBezTo>
                  <a:cubicBezTo>
                    <a:pt x="155" y="220"/>
                    <a:pt x="155" y="220"/>
                    <a:pt x="155" y="219"/>
                  </a:cubicBezTo>
                  <a:cubicBezTo>
                    <a:pt x="155" y="219"/>
                    <a:pt x="156" y="219"/>
                    <a:pt x="156" y="219"/>
                  </a:cubicBezTo>
                  <a:cubicBezTo>
                    <a:pt x="157" y="219"/>
                    <a:pt x="157" y="219"/>
                    <a:pt x="158" y="219"/>
                  </a:cubicBezTo>
                  <a:cubicBezTo>
                    <a:pt x="158" y="219"/>
                    <a:pt x="159" y="219"/>
                    <a:pt x="159" y="219"/>
                  </a:cubicBezTo>
                  <a:cubicBezTo>
                    <a:pt x="159" y="219"/>
                    <a:pt x="159" y="218"/>
                    <a:pt x="159" y="218"/>
                  </a:cubicBezTo>
                  <a:cubicBezTo>
                    <a:pt x="160" y="218"/>
                    <a:pt x="160" y="218"/>
                    <a:pt x="161" y="218"/>
                  </a:cubicBezTo>
                  <a:cubicBezTo>
                    <a:pt x="161" y="217"/>
                    <a:pt x="161" y="217"/>
                    <a:pt x="161" y="216"/>
                  </a:cubicBezTo>
                  <a:cubicBezTo>
                    <a:pt x="161" y="216"/>
                    <a:pt x="162" y="216"/>
                    <a:pt x="163" y="216"/>
                  </a:cubicBezTo>
                  <a:cubicBezTo>
                    <a:pt x="163" y="216"/>
                    <a:pt x="164" y="216"/>
                    <a:pt x="164" y="216"/>
                  </a:cubicBezTo>
                  <a:cubicBezTo>
                    <a:pt x="165" y="216"/>
                    <a:pt x="165" y="216"/>
                    <a:pt x="166" y="216"/>
                  </a:cubicBezTo>
                  <a:cubicBezTo>
                    <a:pt x="166" y="216"/>
                    <a:pt x="166" y="215"/>
                    <a:pt x="166" y="214"/>
                  </a:cubicBezTo>
                  <a:cubicBezTo>
                    <a:pt x="166" y="214"/>
                    <a:pt x="167" y="214"/>
                    <a:pt x="167" y="214"/>
                  </a:cubicBezTo>
                  <a:cubicBezTo>
                    <a:pt x="167" y="214"/>
                    <a:pt x="167" y="213"/>
                    <a:pt x="167" y="213"/>
                  </a:cubicBezTo>
                  <a:cubicBezTo>
                    <a:pt x="168" y="213"/>
                    <a:pt x="168" y="213"/>
                    <a:pt x="169" y="213"/>
                  </a:cubicBezTo>
                  <a:cubicBezTo>
                    <a:pt x="169" y="212"/>
                    <a:pt x="169" y="212"/>
                    <a:pt x="169" y="211"/>
                  </a:cubicBezTo>
                  <a:cubicBezTo>
                    <a:pt x="169" y="211"/>
                    <a:pt x="170" y="211"/>
                    <a:pt x="170" y="211"/>
                  </a:cubicBezTo>
                  <a:cubicBezTo>
                    <a:pt x="171" y="211"/>
                    <a:pt x="171" y="211"/>
                    <a:pt x="172" y="211"/>
                  </a:cubicBezTo>
                  <a:cubicBezTo>
                    <a:pt x="172" y="211"/>
                    <a:pt x="173" y="211"/>
                    <a:pt x="173" y="211"/>
                  </a:cubicBezTo>
                  <a:cubicBezTo>
                    <a:pt x="173" y="211"/>
                    <a:pt x="173" y="210"/>
                    <a:pt x="173" y="210"/>
                  </a:cubicBezTo>
                  <a:cubicBezTo>
                    <a:pt x="174" y="210"/>
                    <a:pt x="174" y="210"/>
                    <a:pt x="175" y="210"/>
                  </a:cubicBezTo>
                  <a:cubicBezTo>
                    <a:pt x="175" y="209"/>
                    <a:pt x="175" y="208"/>
                    <a:pt x="175" y="208"/>
                  </a:cubicBezTo>
                  <a:cubicBezTo>
                    <a:pt x="176" y="208"/>
                    <a:pt x="176" y="208"/>
                    <a:pt x="177" y="208"/>
                  </a:cubicBezTo>
                  <a:cubicBezTo>
                    <a:pt x="177" y="207"/>
                    <a:pt x="177" y="207"/>
                    <a:pt x="177" y="206"/>
                  </a:cubicBezTo>
                  <a:cubicBezTo>
                    <a:pt x="177" y="206"/>
                    <a:pt x="178" y="206"/>
                    <a:pt x="178" y="206"/>
                  </a:cubicBezTo>
                  <a:cubicBezTo>
                    <a:pt x="178" y="206"/>
                    <a:pt x="178" y="205"/>
                    <a:pt x="178" y="205"/>
                  </a:cubicBezTo>
                  <a:cubicBezTo>
                    <a:pt x="179" y="205"/>
                    <a:pt x="179" y="205"/>
                    <a:pt x="180" y="205"/>
                  </a:cubicBezTo>
                  <a:cubicBezTo>
                    <a:pt x="180" y="204"/>
                    <a:pt x="180" y="204"/>
                    <a:pt x="180" y="203"/>
                  </a:cubicBezTo>
                  <a:cubicBezTo>
                    <a:pt x="180" y="203"/>
                    <a:pt x="180" y="202"/>
                    <a:pt x="180" y="202"/>
                  </a:cubicBezTo>
                  <a:cubicBezTo>
                    <a:pt x="180" y="202"/>
                    <a:pt x="181" y="202"/>
                    <a:pt x="181" y="202"/>
                  </a:cubicBezTo>
                  <a:cubicBezTo>
                    <a:pt x="181" y="201"/>
                    <a:pt x="181" y="200"/>
                    <a:pt x="181" y="200"/>
                  </a:cubicBezTo>
                  <a:cubicBezTo>
                    <a:pt x="181" y="199"/>
                    <a:pt x="181" y="199"/>
                    <a:pt x="181" y="198"/>
                  </a:cubicBezTo>
                  <a:cubicBezTo>
                    <a:pt x="182" y="198"/>
                    <a:pt x="182" y="198"/>
                    <a:pt x="183" y="198"/>
                  </a:cubicBezTo>
                  <a:cubicBezTo>
                    <a:pt x="183" y="198"/>
                    <a:pt x="183" y="197"/>
                    <a:pt x="183" y="197"/>
                  </a:cubicBezTo>
                  <a:cubicBezTo>
                    <a:pt x="183" y="196"/>
                    <a:pt x="183" y="196"/>
                    <a:pt x="183" y="195"/>
                  </a:cubicBezTo>
                  <a:cubicBezTo>
                    <a:pt x="183" y="194"/>
                    <a:pt x="183" y="194"/>
                    <a:pt x="183" y="193"/>
                  </a:cubicBezTo>
                  <a:cubicBezTo>
                    <a:pt x="182" y="193"/>
                    <a:pt x="182" y="193"/>
                    <a:pt x="181" y="193"/>
                  </a:cubicBezTo>
                  <a:cubicBezTo>
                    <a:pt x="181" y="193"/>
                    <a:pt x="181" y="192"/>
                    <a:pt x="181" y="192"/>
                  </a:cubicBezTo>
                  <a:cubicBezTo>
                    <a:pt x="181" y="192"/>
                    <a:pt x="180" y="192"/>
                    <a:pt x="180" y="192"/>
                  </a:cubicBezTo>
                  <a:cubicBezTo>
                    <a:pt x="180" y="191"/>
                    <a:pt x="180" y="191"/>
                    <a:pt x="180" y="190"/>
                  </a:cubicBezTo>
                  <a:cubicBezTo>
                    <a:pt x="179" y="190"/>
                    <a:pt x="179" y="190"/>
                    <a:pt x="178" y="190"/>
                  </a:cubicBezTo>
                  <a:cubicBezTo>
                    <a:pt x="178" y="190"/>
                    <a:pt x="177" y="190"/>
                    <a:pt x="177" y="190"/>
                  </a:cubicBezTo>
                  <a:cubicBezTo>
                    <a:pt x="176" y="190"/>
                    <a:pt x="176" y="190"/>
                    <a:pt x="175" y="190"/>
                  </a:cubicBezTo>
                  <a:cubicBezTo>
                    <a:pt x="175" y="190"/>
                    <a:pt x="175" y="189"/>
                    <a:pt x="175" y="189"/>
                  </a:cubicBezTo>
                  <a:cubicBezTo>
                    <a:pt x="175" y="188"/>
                    <a:pt x="175" y="188"/>
                    <a:pt x="175" y="187"/>
                  </a:cubicBezTo>
                  <a:cubicBezTo>
                    <a:pt x="175" y="186"/>
                    <a:pt x="175" y="186"/>
                    <a:pt x="175" y="185"/>
                  </a:cubicBezTo>
                  <a:cubicBezTo>
                    <a:pt x="176" y="185"/>
                    <a:pt x="176" y="185"/>
                    <a:pt x="177" y="185"/>
                  </a:cubicBezTo>
                  <a:cubicBezTo>
                    <a:pt x="177" y="186"/>
                    <a:pt x="177" y="186"/>
                    <a:pt x="177" y="187"/>
                  </a:cubicBezTo>
                  <a:cubicBezTo>
                    <a:pt x="177" y="187"/>
                    <a:pt x="178" y="187"/>
                    <a:pt x="178" y="187"/>
                  </a:cubicBezTo>
                  <a:cubicBezTo>
                    <a:pt x="179" y="187"/>
                    <a:pt x="179" y="187"/>
                    <a:pt x="180" y="187"/>
                  </a:cubicBezTo>
                  <a:cubicBezTo>
                    <a:pt x="180" y="187"/>
                    <a:pt x="181" y="187"/>
                    <a:pt x="181" y="187"/>
                  </a:cubicBezTo>
                  <a:cubicBezTo>
                    <a:pt x="182" y="187"/>
                    <a:pt x="182" y="187"/>
                    <a:pt x="183" y="187"/>
                  </a:cubicBezTo>
                  <a:cubicBezTo>
                    <a:pt x="183" y="187"/>
                    <a:pt x="184" y="187"/>
                    <a:pt x="184" y="187"/>
                  </a:cubicBezTo>
                  <a:cubicBezTo>
                    <a:pt x="185" y="187"/>
                    <a:pt x="185" y="187"/>
                    <a:pt x="186" y="187"/>
                  </a:cubicBezTo>
                  <a:cubicBezTo>
                    <a:pt x="187" y="187"/>
                    <a:pt x="187" y="187"/>
                    <a:pt x="188" y="187"/>
                  </a:cubicBezTo>
                  <a:cubicBezTo>
                    <a:pt x="188" y="187"/>
                    <a:pt x="189" y="187"/>
                    <a:pt x="189" y="187"/>
                  </a:cubicBezTo>
                  <a:cubicBezTo>
                    <a:pt x="190" y="187"/>
                    <a:pt x="190" y="187"/>
                    <a:pt x="191" y="187"/>
                  </a:cubicBezTo>
                  <a:cubicBezTo>
                    <a:pt x="191" y="187"/>
                    <a:pt x="192" y="187"/>
                    <a:pt x="192" y="187"/>
                  </a:cubicBezTo>
                  <a:cubicBezTo>
                    <a:pt x="193" y="187"/>
                    <a:pt x="193" y="187"/>
                    <a:pt x="194" y="187"/>
                  </a:cubicBezTo>
                  <a:cubicBezTo>
                    <a:pt x="194" y="186"/>
                    <a:pt x="194" y="186"/>
                    <a:pt x="194" y="185"/>
                  </a:cubicBezTo>
                  <a:cubicBezTo>
                    <a:pt x="194" y="185"/>
                    <a:pt x="195" y="185"/>
                    <a:pt x="195" y="185"/>
                  </a:cubicBezTo>
                  <a:cubicBezTo>
                    <a:pt x="195" y="186"/>
                    <a:pt x="195" y="186"/>
                    <a:pt x="195" y="187"/>
                  </a:cubicBezTo>
                  <a:cubicBezTo>
                    <a:pt x="196" y="187"/>
                    <a:pt x="196" y="187"/>
                    <a:pt x="197" y="187"/>
                  </a:cubicBezTo>
                  <a:cubicBezTo>
                    <a:pt x="197" y="188"/>
                    <a:pt x="197" y="188"/>
                    <a:pt x="197" y="189"/>
                  </a:cubicBezTo>
                  <a:cubicBezTo>
                    <a:pt x="197" y="189"/>
                    <a:pt x="198" y="189"/>
                    <a:pt x="198" y="189"/>
                  </a:cubicBezTo>
                  <a:cubicBezTo>
                    <a:pt x="199" y="189"/>
                    <a:pt x="200" y="189"/>
                    <a:pt x="200" y="189"/>
                  </a:cubicBezTo>
                  <a:cubicBezTo>
                    <a:pt x="200" y="189"/>
                    <a:pt x="200" y="190"/>
                    <a:pt x="200" y="190"/>
                  </a:cubicBezTo>
                  <a:cubicBezTo>
                    <a:pt x="201" y="190"/>
                    <a:pt x="201" y="190"/>
                    <a:pt x="202" y="190"/>
                  </a:cubicBezTo>
                  <a:cubicBezTo>
                    <a:pt x="202" y="191"/>
                    <a:pt x="202" y="191"/>
                    <a:pt x="202" y="192"/>
                  </a:cubicBezTo>
                  <a:cubicBezTo>
                    <a:pt x="202" y="192"/>
                    <a:pt x="203" y="192"/>
                    <a:pt x="203" y="192"/>
                  </a:cubicBezTo>
                  <a:cubicBezTo>
                    <a:pt x="204" y="192"/>
                    <a:pt x="204" y="192"/>
                    <a:pt x="205" y="192"/>
                  </a:cubicBezTo>
                  <a:cubicBezTo>
                    <a:pt x="205" y="192"/>
                    <a:pt x="205" y="193"/>
                    <a:pt x="205" y="193"/>
                  </a:cubicBezTo>
                  <a:cubicBezTo>
                    <a:pt x="205" y="194"/>
                    <a:pt x="205" y="194"/>
                    <a:pt x="205" y="195"/>
                  </a:cubicBezTo>
                  <a:cubicBezTo>
                    <a:pt x="205" y="196"/>
                    <a:pt x="205" y="196"/>
                    <a:pt x="205" y="197"/>
                  </a:cubicBezTo>
                  <a:cubicBezTo>
                    <a:pt x="205" y="197"/>
                    <a:pt x="206" y="197"/>
                    <a:pt x="206" y="197"/>
                  </a:cubicBezTo>
                  <a:cubicBezTo>
                    <a:pt x="206" y="197"/>
                    <a:pt x="206" y="198"/>
                    <a:pt x="206" y="198"/>
                  </a:cubicBezTo>
                  <a:cubicBezTo>
                    <a:pt x="207" y="198"/>
                    <a:pt x="207" y="198"/>
                    <a:pt x="208" y="198"/>
                  </a:cubicBezTo>
                  <a:cubicBezTo>
                    <a:pt x="208" y="198"/>
                    <a:pt x="209" y="198"/>
                    <a:pt x="209" y="198"/>
                  </a:cubicBezTo>
                  <a:cubicBezTo>
                    <a:pt x="210" y="198"/>
                    <a:pt x="211" y="198"/>
                    <a:pt x="211" y="198"/>
                  </a:cubicBezTo>
                  <a:cubicBezTo>
                    <a:pt x="211" y="198"/>
                    <a:pt x="212" y="198"/>
                    <a:pt x="213" y="198"/>
                  </a:cubicBezTo>
                  <a:cubicBezTo>
                    <a:pt x="213" y="198"/>
                    <a:pt x="214" y="198"/>
                    <a:pt x="214" y="198"/>
                  </a:cubicBezTo>
                  <a:cubicBezTo>
                    <a:pt x="214" y="199"/>
                    <a:pt x="214" y="199"/>
                    <a:pt x="214" y="200"/>
                  </a:cubicBezTo>
                  <a:cubicBezTo>
                    <a:pt x="214" y="200"/>
                    <a:pt x="213" y="200"/>
                    <a:pt x="213" y="200"/>
                  </a:cubicBezTo>
                  <a:cubicBezTo>
                    <a:pt x="213" y="200"/>
                    <a:pt x="213" y="201"/>
                    <a:pt x="213" y="202"/>
                  </a:cubicBezTo>
                  <a:cubicBezTo>
                    <a:pt x="213" y="202"/>
                    <a:pt x="213" y="203"/>
                    <a:pt x="213" y="203"/>
                  </a:cubicBezTo>
                  <a:cubicBezTo>
                    <a:pt x="213" y="203"/>
                    <a:pt x="214" y="203"/>
                    <a:pt x="214" y="203"/>
                  </a:cubicBezTo>
                  <a:cubicBezTo>
                    <a:pt x="214" y="204"/>
                    <a:pt x="214" y="204"/>
                    <a:pt x="214" y="205"/>
                  </a:cubicBezTo>
                  <a:cubicBezTo>
                    <a:pt x="214" y="205"/>
                    <a:pt x="214" y="206"/>
                    <a:pt x="214" y="206"/>
                  </a:cubicBezTo>
                  <a:cubicBezTo>
                    <a:pt x="215" y="206"/>
                    <a:pt x="215" y="206"/>
                    <a:pt x="216" y="206"/>
                  </a:cubicBezTo>
                  <a:cubicBezTo>
                    <a:pt x="216" y="207"/>
                    <a:pt x="216" y="207"/>
                    <a:pt x="216" y="208"/>
                  </a:cubicBezTo>
                  <a:cubicBezTo>
                    <a:pt x="216" y="208"/>
                    <a:pt x="216" y="209"/>
                    <a:pt x="216" y="210"/>
                  </a:cubicBezTo>
                  <a:cubicBezTo>
                    <a:pt x="216" y="210"/>
                    <a:pt x="216" y="211"/>
                    <a:pt x="216" y="211"/>
                  </a:cubicBezTo>
                  <a:cubicBezTo>
                    <a:pt x="216" y="211"/>
                    <a:pt x="217" y="211"/>
                    <a:pt x="217" y="211"/>
                  </a:cubicBezTo>
                  <a:cubicBezTo>
                    <a:pt x="217" y="212"/>
                    <a:pt x="217" y="212"/>
                    <a:pt x="217" y="213"/>
                  </a:cubicBezTo>
                  <a:cubicBezTo>
                    <a:pt x="217" y="213"/>
                    <a:pt x="217" y="214"/>
                    <a:pt x="217" y="214"/>
                  </a:cubicBezTo>
                  <a:cubicBezTo>
                    <a:pt x="218" y="214"/>
                    <a:pt x="218" y="214"/>
                    <a:pt x="219" y="214"/>
                  </a:cubicBezTo>
                  <a:cubicBezTo>
                    <a:pt x="219" y="215"/>
                    <a:pt x="219" y="216"/>
                    <a:pt x="219" y="216"/>
                  </a:cubicBezTo>
                  <a:cubicBezTo>
                    <a:pt x="219" y="216"/>
                    <a:pt x="220" y="216"/>
                    <a:pt x="220" y="216"/>
                  </a:cubicBezTo>
                  <a:cubicBezTo>
                    <a:pt x="220" y="217"/>
                    <a:pt x="220" y="217"/>
                    <a:pt x="220" y="218"/>
                  </a:cubicBezTo>
                  <a:cubicBezTo>
                    <a:pt x="220" y="218"/>
                    <a:pt x="220" y="219"/>
                    <a:pt x="220" y="219"/>
                  </a:cubicBezTo>
                  <a:cubicBezTo>
                    <a:pt x="220" y="220"/>
                    <a:pt x="220" y="220"/>
                    <a:pt x="220" y="221"/>
                  </a:cubicBezTo>
                  <a:cubicBezTo>
                    <a:pt x="221" y="221"/>
                    <a:pt x="221" y="221"/>
                    <a:pt x="222" y="221"/>
                  </a:cubicBezTo>
                  <a:cubicBezTo>
                    <a:pt x="222" y="221"/>
                    <a:pt x="222" y="222"/>
                    <a:pt x="222" y="222"/>
                  </a:cubicBezTo>
                  <a:cubicBezTo>
                    <a:pt x="222" y="223"/>
                    <a:pt x="222" y="224"/>
                    <a:pt x="222" y="224"/>
                  </a:cubicBezTo>
                  <a:cubicBezTo>
                    <a:pt x="222" y="224"/>
                    <a:pt x="223" y="224"/>
                    <a:pt x="224" y="224"/>
                  </a:cubicBezTo>
                  <a:cubicBezTo>
                    <a:pt x="224" y="225"/>
                    <a:pt x="224" y="225"/>
                    <a:pt x="224" y="226"/>
                  </a:cubicBezTo>
                  <a:cubicBezTo>
                    <a:pt x="224" y="226"/>
                    <a:pt x="224" y="227"/>
                    <a:pt x="224" y="227"/>
                  </a:cubicBezTo>
                  <a:cubicBezTo>
                    <a:pt x="224" y="227"/>
                    <a:pt x="225" y="227"/>
                    <a:pt x="225" y="227"/>
                  </a:cubicBezTo>
                  <a:cubicBezTo>
                    <a:pt x="225" y="228"/>
                    <a:pt x="225" y="228"/>
                    <a:pt x="225" y="229"/>
                  </a:cubicBezTo>
                  <a:cubicBezTo>
                    <a:pt x="225" y="229"/>
                    <a:pt x="225" y="230"/>
                    <a:pt x="225" y="231"/>
                  </a:cubicBezTo>
                  <a:cubicBezTo>
                    <a:pt x="226" y="231"/>
                    <a:pt x="226" y="231"/>
                    <a:pt x="227" y="231"/>
                  </a:cubicBezTo>
                  <a:cubicBezTo>
                    <a:pt x="227" y="231"/>
                    <a:pt x="227" y="232"/>
                    <a:pt x="227" y="232"/>
                  </a:cubicBezTo>
                  <a:cubicBezTo>
                    <a:pt x="227" y="233"/>
                    <a:pt x="227" y="233"/>
                    <a:pt x="227" y="234"/>
                  </a:cubicBezTo>
                  <a:cubicBezTo>
                    <a:pt x="227" y="234"/>
                    <a:pt x="228" y="234"/>
                    <a:pt x="228" y="234"/>
                  </a:cubicBezTo>
                  <a:cubicBezTo>
                    <a:pt x="229" y="234"/>
                    <a:pt x="229" y="234"/>
                    <a:pt x="230" y="234"/>
                  </a:cubicBezTo>
                  <a:cubicBezTo>
                    <a:pt x="230" y="233"/>
                    <a:pt x="230" y="233"/>
                    <a:pt x="230" y="232"/>
                  </a:cubicBezTo>
                  <a:cubicBezTo>
                    <a:pt x="230" y="232"/>
                    <a:pt x="230" y="231"/>
                    <a:pt x="230" y="231"/>
                  </a:cubicBezTo>
                  <a:cubicBezTo>
                    <a:pt x="230" y="231"/>
                    <a:pt x="231" y="231"/>
                    <a:pt x="231" y="231"/>
                  </a:cubicBezTo>
                  <a:cubicBezTo>
                    <a:pt x="231" y="230"/>
                    <a:pt x="231" y="229"/>
                    <a:pt x="231" y="229"/>
                  </a:cubicBezTo>
                  <a:cubicBezTo>
                    <a:pt x="232" y="229"/>
                    <a:pt x="232" y="229"/>
                    <a:pt x="233" y="229"/>
                  </a:cubicBezTo>
                  <a:cubicBezTo>
                    <a:pt x="233" y="229"/>
                    <a:pt x="233" y="230"/>
                    <a:pt x="233" y="231"/>
                  </a:cubicBezTo>
                  <a:cubicBezTo>
                    <a:pt x="233" y="231"/>
                    <a:pt x="233" y="232"/>
                    <a:pt x="233" y="232"/>
                  </a:cubicBezTo>
                  <a:cubicBezTo>
                    <a:pt x="233" y="233"/>
                    <a:pt x="233" y="233"/>
                    <a:pt x="233" y="234"/>
                  </a:cubicBezTo>
                  <a:cubicBezTo>
                    <a:pt x="233" y="234"/>
                    <a:pt x="233" y="235"/>
                    <a:pt x="233" y="235"/>
                  </a:cubicBezTo>
                  <a:cubicBezTo>
                    <a:pt x="233" y="236"/>
                    <a:pt x="233" y="236"/>
                    <a:pt x="233" y="237"/>
                  </a:cubicBezTo>
                  <a:cubicBezTo>
                    <a:pt x="233" y="237"/>
                    <a:pt x="234" y="237"/>
                    <a:pt x="234" y="237"/>
                  </a:cubicBezTo>
                  <a:cubicBezTo>
                    <a:pt x="234" y="237"/>
                    <a:pt x="234" y="238"/>
                    <a:pt x="234" y="239"/>
                  </a:cubicBezTo>
                  <a:cubicBezTo>
                    <a:pt x="235" y="239"/>
                    <a:pt x="235" y="239"/>
                    <a:pt x="236" y="239"/>
                  </a:cubicBezTo>
                  <a:cubicBezTo>
                    <a:pt x="237" y="239"/>
                    <a:pt x="237" y="239"/>
                    <a:pt x="238" y="239"/>
                  </a:cubicBezTo>
                  <a:cubicBezTo>
                    <a:pt x="238" y="238"/>
                    <a:pt x="238" y="237"/>
                    <a:pt x="238" y="237"/>
                  </a:cubicBezTo>
                  <a:cubicBezTo>
                    <a:pt x="238" y="237"/>
                    <a:pt x="239" y="237"/>
                    <a:pt x="239" y="237"/>
                  </a:cubicBezTo>
                  <a:cubicBezTo>
                    <a:pt x="239" y="236"/>
                    <a:pt x="239" y="236"/>
                    <a:pt x="239" y="235"/>
                  </a:cubicBezTo>
                  <a:cubicBezTo>
                    <a:pt x="239" y="235"/>
                    <a:pt x="239" y="234"/>
                    <a:pt x="239" y="234"/>
                  </a:cubicBezTo>
                  <a:cubicBezTo>
                    <a:pt x="239" y="233"/>
                    <a:pt x="239" y="233"/>
                    <a:pt x="239" y="232"/>
                  </a:cubicBezTo>
                  <a:cubicBezTo>
                    <a:pt x="239" y="232"/>
                    <a:pt x="239" y="231"/>
                    <a:pt x="239" y="231"/>
                  </a:cubicBezTo>
                  <a:cubicBezTo>
                    <a:pt x="239" y="231"/>
                    <a:pt x="238" y="231"/>
                    <a:pt x="238" y="231"/>
                  </a:cubicBezTo>
                  <a:cubicBezTo>
                    <a:pt x="238" y="230"/>
                    <a:pt x="238" y="229"/>
                    <a:pt x="238" y="229"/>
                  </a:cubicBezTo>
                  <a:cubicBezTo>
                    <a:pt x="237" y="229"/>
                    <a:pt x="237" y="229"/>
                    <a:pt x="236" y="229"/>
                  </a:cubicBezTo>
                  <a:cubicBezTo>
                    <a:pt x="236" y="228"/>
                    <a:pt x="236" y="228"/>
                    <a:pt x="236" y="227"/>
                  </a:cubicBezTo>
                  <a:cubicBezTo>
                    <a:pt x="235" y="227"/>
                    <a:pt x="235" y="227"/>
                    <a:pt x="234" y="227"/>
                  </a:cubicBezTo>
                  <a:cubicBezTo>
                    <a:pt x="234" y="227"/>
                    <a:pt x="234" y="226"/>
                    <a:pt x="234" y="226"/>
                  </a:cubicBezTo>
                  <a:cubicBezTo>
                    <a:pt x="234" y="225"/>
                    <a:pt x="234" y="225"/>
                    <a:pt x="234" y="224"/>
                  </a:cubicBezTo>
                  <a:cubicBezTo>
                    <a:pt x="234" y="224"/>
                    <a:pt x="234" y="223"/>
                    <a:pt x="234" y="222"/>
                  </a:cubicBezTo>
                  <a:cubicBezTo>
                    <a:pt x="234" y="222"/>
                    <a:pt x="234" y="221"/>
                    <a:pt x="234" y="221"/>
                  </a:cubicBezTo>
                  <a:cubicBezTo>
                    <a:pt x="234" y="220"/>
                    <a:pt x="234" y="220"/>
                    <a:pt x="234" y="219"/>
                  </a:cubicBezTo>
                  <a:cubicBezTo>
                    <a:pt x="234" y="219"/>
                    <a:pt x="234" y="218"/>
                    <a:pt x="234" y="218"/>
                  </a:cubicBezTo>
                  <a:cubicBezTo>
                    <a:pt x="234" y="217"/>
                    <a:pt x="234" y="217"/>
                    <a:pt x="234" y="216"/>
                  </a:cubicBezTo>
                  <a:cubicBezTo>
                    <a:pt x="234" y="216"/>
                    <a:pt x="234" y="215"/>
                    <a:pt x="234" y="214"/>
                  </a:cubicBezTo>
                  <a:cubicBezTo>
                    <a:pt x="234" y="214"/>
                    <a:pt x="234" y="213"/>
                    <a:pt x="234" y="213"/>
                  </a:cubicBezTo>
                  <a:cubicBezTo>
                    <a:pt x="234" y="212"/>
                    <a:pt x="234" y="212"/>
                    <a:pt x="234" y="211"/>
                  </a:cubicBezTo>
                  <a:cubicBezTo>
                    <a:pt x="235" y="211"/>
                    <a:pt x="235" y="211"/>
                    <a:pt x="236" y="211"/>
                  </a:cubicBezTo>
                  <a:cubicBezTo>
                    <a:pt x="236" y="211"/>
                    <a:pt x="236" y="210"/>
                    <a:pt x="236" y="210"/>
                  </a:cubicBezTo>
                  <a:cubicBezTo>
                    <a:pt x="237" y="210"/>
                    <a:pt x="237" y="210"/>
                    <a:pt x="238" y="210"/>
                  </a:cubicBezTo>
                  <a:cubicBezTo>
                    <a:pt x="238" y="209"/>
                    <a:pt x="238" y="208"/>
                    <a:pt x="238" y="208"/>
                  </a:cubicBezTo>
                  <a:cubicBezTo>
                    <a:pt x="238" y="208"/>
                    <a:pt x="239" y="208"/>
                    <a:pt x="239" y="208"/>
                  </a:cubicBezTo>
                  <a:cubicBezTo>
                    <a:pt x="239" y="207"/>
                    <a:pt x="239" y="207"/>
                    <a:pt x="239" y="206"/>
                  </a:cubicBezTo>
                  <a:cubicBezTo>
                    <a:pt x="240" y="206"/>
                    <a:pt x="240" y="206"/>
                    <a:pt x="241" y="206"/>
                  </a:cubicBezTo>
                  <a:cubicBezTo>
                    <a:pt x="241" y="206"/>
                    <a:pt x="241" y="205"/>
                    <a:pt x="241" y="205"/>
                  </a:cubicBezTo>
                  <a:cubicBezTo>
                    <a:pt x="241" y="204"/>
                    <a:pt x="241" y="204"/>
                    <a:pt x="241" y="203"/>
                  </a:cubicBezTo>
                  <a:cubicBezTo>
                    <a:pt x="241" y="203"/>
                    <a:pt x="242" y="203"/>
                    <a:pt x="242" y="203"/>
                  </a:cubicBezTo>
                  <a:cubicBezTo>
                    <a:pt x="242" y="203"/>
                    <a:pt x="242" y="202"/>
                    <a:pt x="242" y="202"/>
                  </a:cubicBezTo>
                  <a:cubicBezTo>
                    <a:pt x="243" y="202"/>
                    <a:pt x="243" y="202"/>
                    <a:pt x="244" y="202"/>
                  </a:cubicBezTo>
                  <a:cubicBezTo>
                    <a:pt x="244" y="202"/>
                    <a:pt x="245" y="202"/>
                    <a:pt x="245" y="202"/>
                  </a:cubicBezTo>
                  <a:cubicBezTo>
                    <a:pt x="245" y="201"/>
                    <a:pt x="245" y="200"/>
                    <a:pt x="245" y="200"/>
                  </a:cubicBezTo>
                  <a:cubicBezTo>
                    <a:pt x="245" y="199"/>
                    <a:pt x="245" y="199"/>
                    <a:pt x="245" y="198"/>
                  </a:cubicBezTo>
                  <a:cubicBezTo>
                    <a:pt x="246" y="198"/>
                    <a:pt x="246" y="198"/>
                    <a:pt x="247" y="198"/>
                  </a:cubicBezTo>
                  <a:cubicBezTo>
                    <a:pt x="247" y="198"/>
                    <a:pt x="247" y="197"/>
                    <a:pt x="247" y="197"/>
                  </a:cubicBezTo>
                  <a:cubicBezTo>
                    <a:pt x="248" y="197"/>
                    <a:pt x="248" y="197"/>
                    <a:pt x="249" y="197"/>
                  </a:cubicBezTo>
                  <a:cubicBezTo>
                    <a:pt x="249" y="196"/>
                    <a:pt x="249" y="196"/>
                    <a:pt x="249" y="195"/>
                  </a:cubicBezTo>
                  <a:cubicBezTo>
                    <a:pt x="249" y="194"/>
                    <a:pt x="249" y="194"/>
                    <a:pt x="249" y="193"/>
                  </a:cubicBezTo>
                  <a:cubicBezTo>
                    <a:pt x="249" y="193"/>
                    <a:pt x="250" y="193"/>
                    <a:pt x="250" y="193"/>
                  </a:cubicBezTo>
                  <a:cubicBezTo>
                    <a:pt x="251" y="193"/>
                    <a:pt x="251" y="193"/>
                    <a:pt x="252" y="193"/>
                  </a:cubicBezTo>
                  <a:cubicBezTo>
                    <a:pt x="252" y="193"/>
                    <a:pt x="253" y="193"/>
                    <a:pt x="253" y="193"/>
                  </a:cubicBezTo>
                  <a:cubicBezTo>
                    <a:pt x="254" y="193"/>
                    <a:pt x="254" y="193"/>
                    <a:pt x="255" y="193"/>
                  </a:cubicBezTo>
                  <a:cubicBezTo>
                    <a:pt x="255" y="193"/>
                    <a:pt x="256" y="193"/>
                    <a:pt x="256" y="193"/>
                  </a:cubicBezTo>
                  <a:cubicBezTo>
                    <a:pt x="257" y="193"/>
                    <a:pt x="257" y="193"/>
                    <a:pt x="258" y="193"/>
                  </a:cubicBezTo>
                  <a:cubicBezTo>
                    <a:pt x="258" y="194"/>
                    <a:pt x="258" y="194"/>
                    <a:pt x="258" y="195"/>
                  </a:cubicBezTo>
                  <a:cubicBezTo>
                    <a:pt x="258" y="196"/>
                    <a:pt x="258" y="196"/>
                    <a:pt x="258" y="197"/>
                  </a:cubicBezTo>
                  <a:cubicBezTo>
                    <a:pt x="258" y="197"/>
                    <a:pt x="259" y="197"/>
                    <a:pt x="259" y="197"/>
                  </a:cubicBezTo>
                  <a:cubicBezTo>
                    <a:pt x="259" y="197"/>
                    <a:pt x="259" y="198"/>
                    <a:pt x="259" y="198"/>
                  </a:cubicBezTo>
                  <a:cubicBezTo>
                    <a:pt x="260" y="198"/>
                    <a:pt x="261" y="198"/>
                    <a:pt x="261" y="198"/>
                  </a:cubicBezTo>
                  <a:cubicBezTo>
                    <a:pt x="261" y="199"/>
                    <a:pt x="261" y="199"/>
                    <a:pt x="261" y="200"/>
                  </a:cubicBezTo>
                  <a:cubicBezTo>
                    <a:pt x="261" y="200"/>
                    <a:pt x="261" y="201"/>
                    <a:pt x="261" y="202"/>
                  </a:cubicBezTo>
                  <a:cubicBezTo>
                    <a:pt x="262" y="202"/>
                    <a:pt x="262" y="202"/>
                    <a:pt x="263" y="202"/>
                  </a:cubicBezTo>
                  <a:cubicBezTo>
                    <a:pt x="263" y="202"/>
                    <a:pt x="264" y="202"/>
                    <a:pt x="264" y="202"/>
                  </a:cubicBezTo>
                  <a:cubicBezTo>
                    <a:pt x="264" y="202"/>
                    <a:pt x="264" y="203"/>
                    <a:pt x="264" y="203"/>
                  </a:cubicBezTo>
                  <a:cubicBezTo>
                    <a:pt x="264" y="204"/>
                    <a:pt x="264" y="204"/>
                    <a:pt x="264" y="205"/>
                  </a:cubicBezTo>
                  <a:cubicBezTo>
                    <a:pt x="265" y="205"/>
                    <a:pt x="265" y="205"/>
                    <a:pt x="266" y="205"/>
                  </a:cubicBezTo>
                  <a:cubicBezTo>
                    <a:pt x="266" y="205"/>
                    <a:pt x="266" y="206"/>
                    <a:pt x="266" y="206"/>
                  </a:cubicBezTo>
                  <a:cubicBezTo>
                    <a:pt x="266" y="207"/>
                    <a:pt x="266" y="207"/>
                    <a:pt x="266" y="208"/>
                  </a:cubicBezTo>
                  <a:cubicBezTo>
                    <a:pt x="266" y="208"/>
                    <a:pt x="266" y="209"/>
                    <a:pt x="266" y="210"/>
                  </a:cubicBezTo>
                  <a:cubicBezTo>
                    <a:pt x="266" y="210"/>
                    <a:pt x="267" y="210"/>
                    <a:pt x="267" y="210"/>
                  </a:cubicBezTo>
                  <a:cubicBezTo>
                    <a:pt x="268" y="210"/>
                    <a:pt x="268" y="210"/>
                    <a:pt x="269" y="210"/>
                  </a:cubicBezTo>
                  <a:cubicBezTo>
                    <a:pt x="269" y="209"/>
                    <a:pt x="269" y="208"/>
                    <a:pt x="269" y="208"/>
                  </a:cubicBezTo>
                  <a:cubicBezTo>
                    <a:pt x="269" y="208"/>
                    <a:pt x="270" y="208"/>
                    <a:pt x="271" y="208"/>
                  </a:cubicBezTo>
                  <a:cubicBezTo>
                    <a:pt x="271" y="208"/>
                    <a:pt x="272" y="208"/>
                    <a:pt x="272" y="208"/>
                  </a:cubicBezTo>
                  <a:cubicBezTo>
                    <a:pt x="272" y="209"/>
                    <a:pt x="272" y="209"/>
                    <a:pt x="272" y="210"/>
                  </a:cubicBezTo>
                  <a:cubicBezTo>
                    <a:pt x="272" y="210"/>
                    <a:pt x="272" y="211"/>
                    <a:pt x="272" y="211"/>
                  </a:cubicBezTo>
                  <a:cubicBezTo>
                    <a:pt x="272" y="212"/>
                    <a:pt x="272" y="212"/>
                    <a:pt x="272" y="213"/>
                  </a:cubicBezTo>
                  <a:cubicBezTo>
                    <a:pt x="273" y="213"/>
                    <a:pt x="273" y="213"/>
                    <a:pt x="274" y="213"/>
                  </a:cubicBezTo>
                  <a:cubicBezTo>
                    <a:pt x="274" y="213"/>
                    <a:pt x="274" y="214"/>
                    <a:pt x="274" y="214"/>
                  </a:cubicBezTo>
                  <a:cubicBezTo>
                    <a:pt x="274" y="215"/>
                    <a:pt x="274" y="215"/>
                    <a:pt x="274" y="216"/>
                  </a:cubicBezTo>
                  <a:cubicBezTo>
                    <a:pt x="276" y="203"/>
                    <a:pt x="277" y="190"/>
                    <a:pt x="277" y="177"/>
                  </a:cubicBezTo>
                  <a:cubicBezTo>
                    <a:pt x="277" y="107"/>
                    <a:pt x="246" y="44"/>
                    <a:pt x="198" y="0"/>
                  </a:cubicBezTo>
                  <a:cubicBezTo>
                    <a:pt x="198" y="0"/>
                    <a:pt x="197" y="0"/>
                    <a:pt x="197" y="0"/>
                  </a:cubicBezTo>
                  <a:cubicBezTo>
                    <a:pt x="197" y="0"/>
                    <a:pt x="197" y="1"/>
                    <a:pt x="197" y="1"/>
                  </a:cubicBezTo>
                  <a:moveTo>
                    <a:pt x="119" y="129"/>
                  </a:moveTo>
                  <a:cubicBezTo>
                    <a:pt x="119" y="128"/>
                    <a:pt x="119" y="128"/>
                    <a:pt x="119" y="127"/>
                  </a:cubicBezTo>
                  <a:cubicBezTo>
                    <a:pt x="119" y="127"/>
                    <a:pt x="120" y="127"/>
                    <a:pt x="120" y="127"/>
                  </a:cubicBezTo>
                  <a:cubicBezTo>
                    <a:pt x="121" y="127"/>
                    <a:pt x="121" y="127"/>
                    <a:pt x="122" y="127"/>
                  </a:cubicBezTo>
                  <a:cubicBezTo>
                    <a:pt x="122" y="128"/>
                    <a:pt x="122" y="128"/>
                    <a:pt x="122" y="129"/>
                  </a:cubicBezTo>
                  <a:cubicBezTo>
                    <a:pt x="122" y="129"/>
                    <a:pt x="122" y="130"/>
                    <a:pt x="122" y="131"/>
                  </a:cubicBezTo>
                  <a:cubicBezTo>
                    <a:pt x="121" y="131"/>
                    <a:pt x="121" y="131"/>
                    <a:pt x="120" y="131"/>
                  </a:cubicBezTo>
                  <a:cubicBezTo>
                    <a:pt x="120" y="131"/>
                    <a:pt x="119" y="131"/>
                    <a:pt x="119" y="131"/>
                  </a:cubicBezTo>
                  <a:cubicBezTo>
                    <a:pt x="118" y="131"/>
                    <a:pt x="118" y="131"/>
                    <a:pt x="117" y="131"/>
                  </a:cubicBezTo>
                  <a:cubicBezTo>
                    <a:pt x="117" y="130"/>
                    <a:pt x="117" y="129"/>
                    <a:pt x="117" y="129"/>
                  </a:cubicBezTo>
                  <a:cubicBezTo>
                    <a:pt x="118" y="129"/>
                    <a:pt x="118" y="129"/>
                    <a:pt x="119" y="129"/>
                  </a:cubicBezTo>
                  <a:moveTo>
                    <a:pt x="106" y="60"/>
                  </a:moveTo>
                  <a:cubicBezTo>
                    <a:pt x="107" y="60"/>
                    <a:pt x="107" y="60"/>
                    <a:pt x="108" y="60"/>
                  </a:cubicBezTo>
                  <a:cubicBezTo>
                    <a:pt x="108" y="60"/>
                    <a:pt x="109" y="60"/>
                    <a:pt x="109" y="60"/>
                  </a:cubicBezTo>
                  <a:cubicBezTo>
                    <a:pt x="109" y="60"/>
                    <a:pt x="109" y="61"/>
                    <a:pt x="109" y="61"/>
                  </a:cubicBezTo>
                  <a:cubicBezTo>
                    <a:pt x="110" y="61"/>
                    <a:pt x="110" y="61"/>
                    <a:pt x="111" y="61"/>
                  </a:cubicBezTo>
                  <a:cubicBezTo>
                    <a:pt x="111" y="61"/>
                    <a:pt x="112" y="61"/>
                    <a:pt x="112" y="61"/>
                  </a:cubicBezTo>
                  <a:cubicBezTo>
                    <a:pt x="113" y="61"/>
                    <a:pt x="113" y="61"/>
                    <a:pt x="114" y="61"/>
                  </a:cubicBezTo>
                  <a:cubicBezTo>
                    <a:pt x="114" y="61"/>
                    <a:pt x="115" y="61"/>
                    <a:pt x="116" y="61"/>
                  </a:cubicBezTo>
                  <a:cubicBezTo>
                    <a:pt x="116" y="61"/>
                    <a:pt x="117" y="61"/>
                    <a:pt x="117" y="61"/>
                  </a:cubicBezTo>
                  <a:cubicBezTo>
                    <a:pt x="117" y="62"/>
                    <a:pt x="117" y="62"/>
                    <a:pt x="117" y="63"/>
                  </a:cubicBezTo>
                  <a:cubicBezTo>
                    <a:pt x="117" y="63"/>
                    <a:pt x="117" y="64"/>
                    <a:pt x="117" y="64"/>
                  </a:cubicBezTo>
                  <a:cubicBezTo>
                    <a:pt x="117" y="64"/>
                    <a:pt x="116" y="64"/>
                    <a:pt x="116" y="64"/>
                  </a:cubicBezTo>
                  <a:cubicBezTo>
                    <a:pt x="115" y="64"/>
                    <a:pt x="114" y="64"/>
                    <a:pt x="114" y="64"/>
                  </a:cubicBezTo>
                  <a:cubicBezTo>
                    <a:pt x="114" y="64"/>
                    <a:pt x="114" y="63"/>
                    <a:pt x="114" y="63"/>
                  </a:cubicBezTo>
                  <a:cubicBezTo>
                    <a:pt x="113" y="63"/>
                    <a:pt x="113" y="63"/>
                    <a:pt x="112" y="63"/>
                  </a:cubicBezTo>
                  <a:cubicBezTo>
                    <a:pt x="112" y="63"/>
                    <a:pt x="111" y="63"/>
                    <a:pt x="111" y="63"/>
                  </a:cubicBezTo>
                  <a:cubicBezTo>
                    <a:pt x="111" y="63"/>
                    <a:pt x="111" y="64"/>
                    <a:pt x="111" y="64"/>
                  </a:cubicBezTo>
                  <a:cubicBezTo>
                    <a:pt x="111" y="65"/>
                    <a:pt x="111" y="66"/>
                    <a:pt x="111" y="66"/>
                  </a:cubicBezTo>
                  <a:cubicBezTo>
                    <a:pt x="111" y="66"/>
                    <a:pt x="112" y="66"/>
                    <a:pt x="112" y="66"/>
                  </a:cubicBezTo>
                  <a:cubicBezTo>
                    <a:pt x="112" y="67"/>
                    <a:pt x="112" y="67"/>
                    <a:pt x="112" y="68"/>
                  </a:cubicBezTo>
                  <a:cubicBezTo>
                    <a:pt x="112" y="68"/>
                    <a:pt x="111" y="68"/>
                    <a:pt x="111" y="68"/>
                  </a:cubicBezTo>
                  <a:cubicBezTo>
                    <a:pt x="110" y="68"/>
                    <a:pt x="110" y="68"/>
                    <a:pt x="109" y="68"/>
                  </a:cubicBezTo>
                  <a:cubicBezTo>
                    <a:pt x="109" y="67"/>
                    <a:pt x="109" y="67"/>
                    <a:pt x="109" y="66"/>
                  </a:cubicBezTo>
                  <a:cubicBezTo>
                    <a:pt x="109" y="66"/>
                    <a:pt x="108" y="66"/>
                    <a:pt x="108" y="66"/>
                  </a:cubicBezTo>
                  <a:cubicBezTo>
                    <a:pt x="108" y="66"/>
                    <a:pt x="108" y="65"/>
                    <a:pt x="108" y="64"/>
                  </a:cubicBezTo>
                  <a:cubicBezTo>
                    <a:pt x="108" y="64"/>
                    <a:pt x="108" y="63"/>
                    <a:pt x="108" y="63"/>
                  </a:cubicBezTo>
                  <a:cubicBezTo>
                    <a:pt x="108" y="62"/>
                    <a:pt x="108" y="62"/>
                    <a:pt x="108" y="61"/>
                  </a:cubicBezTo>
                  <a:cubicBezTo>
                    <a:pt x="107" y="61"/>
                    <a:pt x="107" y="61"/>
                    <a:pt x="106" y="61"/>
                  </a:cubicBezTo>
                  <a:cubicBezTo>
                    <a:pt x="106" y="61"/>
                    <a:pt x="106" y="60"/>
                    <a:pt x="106" y="60"/>
                  </a:cubicBezTo>
                  <a:moveTo>
                    <a:pt x="103" y="142"/>
                  </a:moveTo>
                  <a:cubicBezTo>
                    <a:pt x="103" y="141"/>
                    <a:pt x="103" y="141"/>
                    <a:pt x="103" y="140"/>
                  </a:cubicBezTo>
                  <a:cubicBezTo>
                    <a:pt x="104" y="140"/>
                    <a:pt x="104" y="140"/>
                    <a:pt x="105" y="140"/>
                  </a:cubicBezTo>
                  <a:cubicBezTo>
                    <a:pt x="105" y="140"/>
                    <a:pt x="105" y="139"/>
                    <a:pt x="105" y="139"/>
                  </a:cubicBezTo>
                  <a:cubicBezTo>
                    <a:pt x="105" y="138"/>
                    <a:pt x="105" y="137"/>
                    <a:pt x="105" y="137"/>
                  </a:cubicBezTo>
                  <a:cubicBezTo>
                    <a:pt x="105" y="136"/>
                    <a:pt x="105" y="136"/>
                    <a:pt x="105" y="135"/>
                  </a:cubicBezTo>
                  <a:cubicBezTo>
                    <a:pt x="105" y="135"/>
                    <a:pt x="106" y="135"/>
                    <a:pt x="106" y="135"/>
                  </a:cubicBezTo>
                  <a:cubicBezTo>
                    <a:pt x="106" y="135"/>
                    <a:pt x="106" y="134"/>
                    <a:pt x="106" y="134"/>
                  </a:cubicBezTo>
                  <a:cubicBezTo>
                    <a:pt x="106" y="133"/>
                    <a:pt x="106" y="133"/>
                    <a:pt x="106" y="132"/>
                  </a:cubicBezTo>
                  <a:cubicBezTo>
                    <a:pt x="107" y="132"/>
                    <a:pt x="107" y="132"/>
                    <a:pt x="108" y="132"/>
                  </a:cubicBezTo>
                  <a:cubicBezTo>
                    <a:pt x="108" y="132"/>
                    <a:pt x="108" y="131"/>
                    <a:pt x="108" y="131"/>
                  </a:cubicBezTo>
                  <a:cubicBezTo>
                    <a:pt x="108" y="130"/>
                    <a:pt x="108" y="129"/>
                    <a:pt x="108" y="129"/>
                  </a:cubicBezTo>
                  <a:cubicBezTo>
                    <a:pt x="108" y="129"/>
                    <a:pt x="109" y="129"/>
                    <a:pt x="109" y="129"/>
                  </a:cubicBezTo>
                  <a:cubicBezTo>
                    <a:pt x="110" y="129"/>
                    <a:pt x="110" y="129"/>
                    <a:pt x="111" y="129"/>
                  </a:cubicBezTo>
                  <a:cubicBezTo>
                    <a:pt x="111" y="129"/>
                    <a:pt x="111" y="130"/>
                    <a:pt x="111" y="131"/>
                  </a:cubicBezTo>
                  <a:cubicBezTo>
                    <a:pt x="111" y="131"/>
                    <a:pt x="111" y="132"/>
                    <a:pt x="111" y="132"/>
                  </a:cubicBezTo>
                  <a:cubicBezTo>
                    <a:pt x="111" y="132"/>
                    <a:pt x="112" y="132"/>
                    <a:pt x="112" y="132"/>
                  </a:cubicBezTo>
                  <a:cubicBezTo>
                    <a:pt x="112" y="133"/>
                    <a:pt x="112" y="133"/>
                    <a:pt x="112" y="134"/>
                  </a:cubicBezTo>
                  <a:cubicBezTo>
                    <a:pt x="112" y="134"/>
                    <a:pt x="112" y="135"/>
                    <a:pt x="112" y="135"/>
                  </a:cubicBezTo>
                  <a:cubicBezTo>
                    <a:pt x="113" y="135"/>
                    <a:pt x="113" y="135"/>
                    <a:pt x="114" y="135"/>
                  </a:cubicBezTo>
                  <a:cubicBezTo>
                    <a:pt x="114" y="135"/>
                    <a:pt x="115" y="135"/>
                    <a:pt x="116" y="135"/>
                  </a:cubicBezTo>
                  <a:cubicBezTo>
                    <a:pt x="116" y="135"/>
                    <a:pt x="117" y="135"/>
                    <a:pt x="117" y="135"/>
                  </a:cubicBezTo>
                  <a:cubicBezTo>
                    <a:pt x="117" y="135"/>
                    <a:pt x="117" y="134"/>
                    <a:pt x="117" y="134"/>
                  </a:cubicBezTo>
                  <a:cubicBezTo>
                    <a:pt x="118" y="134"/>
                    <a:pt x="118" y="134"/>
                    <a:pt x="119" y="134"/>
                  </a:cubicBezTo>
                  <a:cubicBezTo>
                    <a:pt x="119" y="134"/>
                    <a:pt x="120" y="134"/>
                    <a:pt x="120" y="134"/>
                  </a:cubicBezTo>
                  <a:cubicBezTo>
                    <a:pt x="121" y="134"/>
                    <a:pt x="121" y="134"/>
                    <a:pt x="122" y="134"/>
                  </a:cubicBezTo>
                  <a:cubicBezTo>
                    <a:pt x="122" y="134"/>
                    <a:pt x="122" y="135"/>
                    <a:pt x="122" y="135"/>
                  </a:cubicBezTo>
                  <a:cubicBezTo>
                    <a:pt x="122" y="135"/>
                    <a:pt x="123" y="135"/>
                    <a:pt x="123" y="135"/>
                  </a:cubicBezTo>
                  <a:cubicBezTo>
                    <a:pt x="124" y="135"/>
                    <a:pt x="124" y="135"/>
                    <a:pt x="125" y="135"/>
                  </a:cubicBezTo>
                  <a:cubicBezTo>
                    <a:pt x="125" y="136"/>
                    <a:pt x="125" y="136"/>
                    <a:pt x="125" y="137"/>
                  </a:cubicBezTo>
                  <a:cubicBezTo>
                    <a:pt x="125" y="137"/>
                    <a:pt x="126" y="137"/>
                    <a:pt x="126" y="137"/>
                  </a:cubicBezTo>
                  <a:cubicBezTo>
                    <a:pt x="127" y="137"/>
                    <a:pt x="128" y="137"/>
                    <a:pt x="128" y="137"/>
                  </a:cubicBezTo>
                  <a:cubicBezTo>
                    <a:pt x="128" y="137"/>
                    <a:pt x="128" y="138"/>
                    <a:pt x="128" y="139"/>
                  </a:cubicBezTo>
                  <a:cubicBezTo>
                    <a:pt x="129" y="139"/>
                    <a:pt x="129" y="139"/>
                    <a:pt x="130" y="139"/>
                  </a:cubicBezTo>
                  <a:cubicBezTo>
                    <a:pt x="130" y="139"/>
                    <a:pt x="131" y="139"/>
                    <a:pt x="131" y="139"/>
                  </a:cubicBezTo>
                  <a:cubicBezTo>
                    <a:pt x="131" y="139"/>
                    <a:pt x="131" y="140"/>
                    <a:pt x="131" y="140"/>
                  </a:cubicBezTo>
                  <a:cubicBezTo>
                    <a:pt x="131" y="141"/>
                    <a:pt x="131" y="141"/>
                    <a:pt x="131" y="142"/>
                  </a:cubicBezTo>
                  <a:cubicBezTo>
                    <a:pt x="132" y="142"/>
                    <a:pt x="132" y="142"/>
                    <a:pt x="133" y="142"/>
                  </a:cubicBezTo>
                  <a:cubicBezTo>
                    <a:pt x="133" y="142"/>
                    <a:pt x="133" y="143"/>
                    <a:pt x="133" y="144"/>
                  </a:cubicBezTo>
                  <a:cubicBezTo>
                    <a:pt x="132" y="144"/>
                    <a:pt x="132" y="144"/>
                    <a:pt x="131" y="144"/>
                  </a:cubicBezTo>
                  <a:cubicBezTo>
                    <a:pt x="131" y="144"/>
                    <a:pt x="130" y="144"/>
                    <a:pt x="130" y="144"/>
                  </a:cubicBezTo>
                  <a:cubicBezTo>
                    <a:pt x="129" y="144"/>
                    <a:pt x="129" y="144"/>
                    <a:pt x="128" y="144"/>
                  </a:cubicBezTo>
                  <a:cubicBezTo>
                    <a:pt x="128" y="144"/>
                    <a:pt x="127" y="144"/>
                    <a:pt x="126" y="144"/>
                  </a:cubicBezTo>
                  <a:cubicBezTo>
                    <a:pt x="126" y="144"/>
                    <a:pt x="125" y="144"/>
                    <a:pt x="125" y="144"/>
                  </a:cubicBezTo>
                  <a:cubicBezTo>
                    <a:pt x="124" y="144"/>
                    <a:pt x="124" y="144"/>
                    <a:pt x="123" y="144"/>
                  </a:cubicBezTo>
                  <a:cubicBezTo>
                    <a:pt x="123" y="144"/>
                    <a:pt x="122" y="144"/>
                    <a:pt x="122" y="144"/>
                  </a:cubicBezTo>
                  <a:cubicBezTo>
                    <a:pt x="122" y="143"/>
                    <a:pt x="122" y="142"/>
                    <a:pt x="122" y="142"/>
                  </a:cubicBezTo>
                  <a:cubicBezTo>
                    <a:pt x="121" y="142"/>
                    <a:pt x="121" y="142"/>
                    <a:pt x="120" y="142"/>
                  </a:cubicBezTo>
                  <a:cubicBezTo>
                    <a:pt x="120" y="142"/>
                    <a:pt x="119" y="142"/>
                    <a:pt x="119" y="142"/>
                  </a:cubicBezTo>
                  <a:cubicBezTo>
                    <a:pt x="118" y="142"/>
                    <a:pt x="118" y="142"/>
                    <a:pt x="117" y="142"/>
                  </a:cubicBezTo>
                  <a:cubicBezTo>
                    <a:pt x="117" y="142"/>
                    <a:pt x="116" y="142"/>
                    <a:pt x="116" y="142"/>
                  </a:cubicBezTo>
                  <a:cubicBezTo>
                    <a:pt x="115" y="142"/>
                    <a:pt x="114" y="142"/>
                    <a:pt x="114" y="142"/>
                  </a:cubicBezTo>
                  <a:cubicBezTo>
                    <a:pt x="114" y="142"/>
                    <a:pt x="114" y="143"/>
                    <a:pt x="114" y="144"/>
                  </a:cubicBezTo>
                  <a:cubicBezTo>
                    <a:pt x="113" y="144"/>
                    <a:pt x="113" y="144"/>
                    <a:pt x="112" y="144"/>
                  </a:cubicBezTo>
                  <a:cubicBezTo>
                    <a:pt x="112" y="144"/>
                    <a:pt x="111" y="144"/>
                    <a:pt x="111" y="144"/>
                  </a:cubicBezTo>
                  <a:cubicBezTo>
                    <a:pt x="110" y="144"/>
                    <a:pt x="110" y="144"/>
                    <a:pt x="109" y="144"/>
                  </a:cubicBezTo>
                  <a:cubicBezTo>
                    <a:pt x="109" y="144"/>
                    <a:pt x="109" y="145"/>
                    <a:pt x="109" y="145"/>
                  </a:cubicBezTo>
                  <a:cubicBezTo>
                    <a:pt x="109" y="145"/>
                    <a:pt x="108" y="145"/>
                    <a:pt x="108" y="145"/>
                  </a:cubicBezTo>
                  <a:cubicBezTo>
                    <a:pt x="107" y="145"/>
                    <a:pt x="107" y="145"/>
                    <a:pt x="106" y="145"/>
                  </a:cubicBezTo>
                  <a:cubicBezTo>
                    <a:pt x="106" y="145"/>
                    <a:pt x="105" y="145"/>
                    <a:pt x="105" y="145"/>
                  </a:cubicBezTo>
                  <a:cubicBezTo>
                    <a:pt x="105" y="145"/>
                    <a:pt x="105" y="144"/>
                    <a:pt x="105" y="144"/>
                  </a:cubicBezTo>
                  <a:cubicBezTo>
                    <a:pt x="104" y="144"/>
                    <a:pt x="104" y="144"/>
                    <a:pt x="103" y="144"/>
                  </a:cubicBezTo>
                  <a:cubicBezTo>
                    <a:pt x="103" y="143"/>
                    <a:pt x="103" y="142"/>
                    <a:pt x="103" y="142"/>
                  </a:cubicBezTo>
                  <a:moveTo>
                    <a:pt x="90" y="84"/>
                  </a:moveTo>
                  <a:cubicBezTo>
                    <a:pt x="91" y="84"/>
                    <a:pt x="92" y="84"/>
                    <a:pt x="92" y="84"/>
                  </a:cubicBezTo>
                  <a:cubicBezTo>
                    <a:pt x="93" y="84"/>
                    <a:pt x="93" y="84"/>
                    <a:pt x="94" y="84"/>
                  </a:cubicBezTo>
                  <a:cubicBezTo>
                    <a:pt x="94" y="84"/>
                    <a:pt x="95" y="84"/>
                    <a:pt x="95" y="84"/>
                  </a:cubicBezTo>
                  <a:cubicBezTo>
                    <a:pt x="95" y="83"/>
                    <a:pt x="95" y="83"/>
                    <a:pt x="95" y="82"/>
                  </a:cubicBezTo>
                  <a:cubicBezTo>
                    <a:pt x="96" y="82"/>
                    <a:pt x="96" y="82"/>
                    <a:pt x="97" y="82"/>
                  </a:cubicBezTo>
                  <a:cubicBezTo>
                    <a:pt x="97" y="83"/>
                    <a:pt x="97" y="83"/>
                    <a:pt x="97" y="84"/>
                  </a:cubicBezTo>
                  <a:cubicBezTo>
                    <a:pt x="97" y="84"/>
                    <a:pt x="98" y="84"/>
                    <a:pt x="98" y="84"/>
                  </a:cubicBezTo>
                  <a:cubicBezTo>
                    <a:pt x="98" y="84"/>
                    <a:pt x="98" y="85"/>
                    <a:pt x="98" y="85"/>
                  </a:cubicBezTo>
                  <a:cubicBezTo>
                    <a:pt x="98" y="85"/>
                    <a:pt x="97" y="85"/>
                    <a:pt x="97" y="85"/>
                  </a:cubicBezTo>
                  <a:cubicBezTo>
                    <a:pt x="96" y="85"/>
                    <a:pt x="96" y="85"/>
                    <a:pt x="95" y="85"/>
                  </a:cubicBezTo>
                  <a:cubicBezTo>
                    <a:pt x="95" y="85"/>
                    <a:pt x="94" y="85"/>
                    <a:pt x="94" y="85"/>
                  </a:cubicBezTo>
                  <a:cubicBezTo>
                    <a:pt x="93" y="85"/>
                    <a:pt x="93" y="85"/>
                    <a:pt x="92" y="85"/>
                  </a:cubicBezTo>
                  <a:cubicBezTo>
                    <a:pt x="92" y="85"/>
                    <a:pt x="91" y="85"/>
                    <a:pt x="90" y="85"/>
                  </a:cubicBezTo>
                  <a:cubicBezTo>
                    <a:pt x="90" y="85"/>
                    <a:pt x="90" y="84"/>
                    <a:pt x="90" y="84"/>
                  </a:cubicBezTo>
                  <a:moveTo>
                    <a:pt x="90" y="92"/>
                  </a:moveTo>
                  <a:cubicBezTo>
                    <a:pt x="90" y="92"/>
                    <a:pt x="90" y="93"/>
                    <a:pt x="90" y="93"/>
                  </a:cubicBezTo>
                  <a:cubicBezTo>
                    <a:pt x="90" y="94"/>
                    <a:pt x="90" y="95"/>
                    <a:pt x="90" y="95"/>
                  </a:cubicBezTo>
                  <a:cubicBezTo>
                    <a:pt x="90" y="95"/>
                    <a:pt x="89" y="95"/>
                    <a:pt x="89" y="95"/>
                  </a:cubicBezTo>
                  <a:cubicBezTo>
                    <a:pt x="89" y="95"/>
                    <a:pt x="89" y="94"/>
                    <a:pt x="89" y="93"/>
                  </a:cubicBezTo>
                  <a:cubicBezTo>
                    <a:pt x="88" y="93"/>
                    <a:pt x="88" y="93"/>
                    <a:pt x="87" y="93"/>
                  </a:cubicBezTo>
                  <a:cubicBezTo>
                    <a:pt x="87" y="93"/>
                    <a:pt x="87" y="92"/>
                    <a:pt x="87" y="92"/>
                  </a:cubicBezTo>
                  <a:cubicBezTo>
                    <a:pt x="88" y="92"/>
                    <a:pt x="88" y="92"/>
                    <a:pt x="89" y="92"/>
                  </a:cubicBezTo>
                  <a:cubicBezTo>
                    <a:pt x="89" y="92"/>
                    <a:pt x="90" y="92"/>
                    <a:pt x="90" y="92"/>
                  </a:cubicBezTo>
                  <a:moveTo>
                    <a:pt x="70" y="105"/>
                  </a:moveTo>
                  <a:cubicBezTo>
                    <a:pt x="70" y="104"/>
                    <a:pt x="70" y="104"/>
                    <a:pt x="70" y="103"/>
                  </a:cubicBezTo>
                  <a:cubicBezTo>
                    <a:pt x="71" y="103"/>
                    <a:pt x="71" y="103"/>
                    <a:pt x="72" y="103"/>
                  </a:cubicBezTo>
                  <a:cubicBezTo>
                    <a:pt x="72" y="103"/>
                    <a:pt x="72" y="102"/>
                    <a:pt x="72" y="102"/>
                  </a:cubicBezTo>
                  <a:cubicBezTo>
                    <a:pt x="72" y="101"/>
                    <a:pt x="72" y="100"/>
                    <a:pt x="72" y="100"/>
                  </a:cubicBezTo>
                  <a:cubicBezTo>
                    <a:pt x="72" y="100"/>
                    <a:pt x="73" y="100"/>
                    <a:pt x="73" y="100"/>
                  </a:cubicBezTo>
                  <a:cubicBezTo>
                    <a:pt x="74" y="100"/>
                    <a:pt x="74" y="100"/>
                    <a:pt x="75" y="100"/>
                  </a:cubicBezTo>
                  <a:cubicBezTo>
                    <a:pt x="75" y="99"/>
                    <a:pt x="75" y="99"/>
                    <a:pt x="75" y="98"/>
                  </a:cubicBezTo>
                  <a:cubicBezTo>
                    <a:pt x="75" y="98"/>
                    <a:pt x="76" y="98"/>
                    <a:pt x="76" y="98"/>
                  </a:cubicBezTo>
                  <a:cubicBezTo>
                    <a:pt x="76" y="98"/>
                    <a:pt x="76" y="97"/>
                    <a:pt x="76" y="97"/>
                  </a:cubicBezTo>
                  <a:cubicBezTo>
                    <a:pt x="77" y="97"/>
                    <a:pt x="77" y="97"/>
                    <a:pt x="78" y="97"/>
                  </a:cubicBezTo>
                  <a:cubicBezTo>
                    <a:pt x="79" y="97"/>
                    <a:pt x="79" y="97"/>
                    <a:pt x="80" y="97"/>
                  </a:cubicBezTo>
                  <a:cubicBezTo>
                    <a:pt x="80" y="97"/>
                    <a:pt x="81" y="97"/>
                    <a:pt x="81" y="97"/>
                  </a:cubicBezTo>
                  <a:cubicBezTo>
                    <a:pt x="81" y="96"/>
                    <a:pt x="81" y="96"/>
                    <a:pt x="81" y="95"/>
                  </a:cubicBezTo>
                  <a:cubicBezTo>
                    <a:pt x="81" y="95"/>
                    <a:pt x="81" y="94"/>
                    <a:pt x="81" y="93"/>
                  </a:cubicBezTo>
                  <a:cubicBezTo>
                    <a:pt x="81" y="93"/>
                    <a:pt x="81" y="92"/>
                    <a:pt x="81" y="92"/>
                  </a:cubicBezTo>
                  <a:cubicBezTo>
                    <a:pt x="81" y="92"/>
                    <a:pt x="80" y="92"/>
                    <a:pt x="80" y="92"/>
                  </a:cubicBezTo>
                  <a:cubicBezTo>
                    <a:pt x="80" y="92"/>
                    <a:pt x="80" y="93"/>
                    <a:pt x="80" y="93"/>
                  </a:cubicBezTo>
                  <a:cubicBezTo>
                    <a:pt x="79" y="93"/>
                    <a:pt x="79" y="93"/>
                    <a:pt x="78" y="93"/>
                  </a:cubicBezTo>
                  <a:cubicBezTo>
                    <a:pt x="78" y="94"/>
                    <a:pt x="78" y="95"/>
                    <a:pt x="78" y="95"/>
                  </a:cubicBezTo>
                  <a:cubicBezTo>
                    <a:pt x="77" y="95"/>
                    <a:pt x="77" y="95"/>
                    <a:pt x="76" y="95"/>
                  </a:cubicBezTo>
                  <a:cubicBezTo>
                    <a:pt x="76" y="95"/>
                    <a:pt x="76" y="94"/>
                    <a:pt x="76" y="93"/>
                  </a:cubicBezTo>
                  <a:cubicBezTo>
                    <a:pt x="76" y="93"/>
                    <a:pt x="76" y="92"/>
                    <a:pt x="76" y="92"/>
                  </a:cubicBezTo>
                  <a:cubicBezTo>
                    <a:pt x="76" y="91"/>
                    <a:pt x="76" y="91"/>
                    <a:pt x="76" y="90"/>
                  </a:cubicBezTo>
                  <a:cubicBezTo>
                    <a:pt x="77" y="90"/>
                    <a:pt x="77" y="90"/>
                    <a:pt x="78" y="90"/>
                  </a:cubicBezTo>
                  <a:cubicBezTo>
                    <a:pt x="78" y="90"/>
                    <a:pt x="78" y="89"/>
                    <a:pt x="78" y="89"/>
                  </a:cubicBezTo>
                  <a:cubicBezTo>
                    <a:pt x="79" y="89"/>
                    <a:pt x="79" y="89"/>
                    <a:pt x="80" y="89"/>
                  </a:cubicBezTo>
                  <a:cubicBezTo>
                    <a:pt x="80" y="88"/>
                    <a:pt x="80" y="87"/>
                    <a:pt x="80" y="87"/>
                  </a:cubicBezTo>
                  <a:cubicBezTo>
                    <a:pt x="80" y="87"/>
                    <a:pt x="81" y="87"/>
                    <a:pt x="81" y="87"/>
                  </a:cubicBezTo>
                  <a:cubicBezTo>
                    <a:pt x="81" y="86"/>
                    <a:pt x="81" y="86"/>
                    <a:pt x="81" y="85"/>
                  </a:cubicBezTo>
                  <a:cubicBezTo>
                    <a:pt x="81" y="85"/>
                    <a:pt x="81" y="84"/>
                    <a:pt x="81" y="84"/>
                  </a:cubicBezTo>
                  <a:cubicBezTo>
                    <a:pt x="81" y="84"/>
                    <a:pt x="80" y="84"/>
                    <a:pt x="80" y="84"/>
                  </a:cubicBezTo>
                  <a:cubicBezTo>
                    <a:pt x="79" y="84"/>
                    <a:pt x="79" y="84"/>
                    <a:pt x="78" y="84"/>
                  </a:cubicBezTo>
                  <a:cubicBezTo>
                    <a:pt x="78" y="83"/>
                    <a:pt x="78" y="83"/>
                    <a:pt x="78" y="82"/>
                  </a:cubicBezTo>
                  <a:cubicBezTo>
                    <a:pt x="77" y="82"/>
                    <a:pt x="77" y="82"/>
                    <a:pt x="76" y="82"/>
                  </a:cubicBezTo>
                  <a:cubicBezTo>
                    <a:pt x="76" y="82"/>
                    <a:pt x="76" y="81"/>
                    <a:pt x="76" y="81"/>
                  </a:cubicBezTo>
                  <a:cubicBezTo>
                    <a:pt x="76" y="80"/>
                    <a:pt x="76" y="79"/>
                    <a:pt x="76" y="79"/>
                  </a:cubicBezTo>
                  <a:cubicBezTo>
                    <a:pt x="76" y="78"/>
                    <a:pt x="76" y="78"/>
                    <a:pt x="76" y="77"/>
                  </a:cubicBezTo>
                  <a:cubicBezTo>
                    <a:pt x="76" y="77"/>
                    <a:pt x="76" y="76"/>
                    <a:pt x="76" y="76"/>
                  </a:cubicBezTo>
                  <a:cubicBezTo>
                    <a:pt x="77" y="76"/>
                    <a:pt x="77" y="76"/>
                    <a:pt x="78" y="76"/>
                  </a:cubicBezTo>
                  <a:cubicBezTo>
                    <a:pt x="78" y="75"/>
                    <a:pt x="78" y="75"/>
                    <a:pt x="78" y="74"/>
                  </a:cubicBezTo>
                  <a:cubicBezTo>
                    <a:pt x="79" y="74"/>
                    <a:pt x="79" y="74"/>
                    <a:pt x="80" y="74"/>
                  </a:cubicBezTo>
                  <a:cubicBezTo>
                    <a:pt x="80" y="74"/>
                    <a:pt x="81" y="74"/>
                    <a:pt x="81" y="74"/>
                  </a:cubicBezTo>
                  <a:cubicBezTo>
                    <a:pt x="81" y="74"/>
                    <a:pt x="81" y="73"/>
                    <a:pt x="81" y="72"/>
                  </a:cubicBezTo>
                  <a:cubicBezTo>
                    <a:pt x="81" y="72"/>
                    <a:pt x="81" y="71"/>
                    <a:pt x="81" y="71"/>
                  </a:cubicBezTo>
                  <a:cubicBezTo>
                    <a:pt x="82" y="71"/>
                    <a:pt x="82" y="71"/>
                    <a:pt x="83" y="71"/>
                  </a:cubicBezTo>
                  <a:cubicBezTo>
                    <a:pt x="83" y="70"/>
                    <a:pt x="83" y="70"/>
                    <a:pt x="83" y="69"/>
                  </a:cubicBezTo>
                  <a:cubicBezTo>
                    <a:pt x="83" y="69"/>
                    <a:pt x="83" y="68"/>
                    <a:pt x="83" y="68"/>
                  </a:cubicBezTo>
                  <a:cubicBezTo>
                    <a:pt x="83" y="67"/>
                    <a:pt x="83" y="67"/>
                    <a:pt x="83" y="66"/>
                  </a:cubicBezTo>
                  <a:cubicBezTo>
                    <a:pt x="83" y="66"/>
                    <a:pt x="84" y="66"/>
                    <a:pt x="84" y="66"/>
                  </a:cubicBezTo>
                  <a:cubicBezTo>
                    <a:pt x="84" y="66"/>
                    <a:pt x="84" y="65"/>
                    <a:pt x="84" y="64"/>
                  </a:cubicBezTo>
                  <a:cubicBezTo>
                    <a:pt x="85" y="64"/>
                    <a:pt x="85" y="64"/>
                    <a:pt x="86" y="64"/>
                  </a:cubicBezTo>
                  <a:cubicBezTo>
                    <a:pt x="86" y="64"/>
                    <a:pt x="87" y="64"/>
                    <a:pt x="87" y="64"/>
                  </a:cubicBezTo>
                  <a:cubicBezTo>
                    <a:pt x="87" y="65"/>
                    <a:pt x="87" y="66"/>
                    <a:pt x="87" y="66"/>
                  </a:cubicBezTo>
                  <a:cubicBezTo>
                    <a:pt x="87" y="67"/>
                    <a:pt x="87" y="67"/>
                    <a:pt x="87" y="68"/>
                  </a:cubicBezTo>
                  <a:cubicBezTo>
                    <a:pt x="87" y="68"/>
                    <a:pt x="87" y="69"/>
                    <a:pt x="87" y="69"/>
                  </a:cubicBezTo>
                  <a:cubicBezTo>
                    <a:pt x="87" y="69"/>
                    <a:pt x="86" y="69"/>
                    <a:pt x="86" y="69"/>
                  </a:cubicBezTo>
                  <a:cubicBezTo>
                    <a:pt x="86" y="70"/>
                    <a:pt x="86" y="70"/>
                    <a:pt x="86" y="71"/>
                  </a:cubicBezTo>
                  <a:cubicBezTo>
                    <a:pt x="85" y="71"/>
                    <a:pt x="85" y="71"/>
                    <a:pt x="84" y="71"/>
                  </a:cubicBezTo>
                  <a:cubicBezTo>
                    <a:pt x="84" y="71"/>
                    <a:pt x="84" y="72"/>
                    <a:pt x="84" y="72"/>
                  </a:cubicBezTo>
                  <a:cubicBezTo>
                    <a:pt x="84" y="72"/>
                    <a:pt x="83" y="72"/>
                    <a:pt x="83" y="72"/>
                  </a:cubicBezTo>
                  <a:cubicBezTo>
                    <a:pt x="83" y="73"/>
                    <a:pt x="83" y="74"/>
                    <a:pt x="83" y="74"/>
                  </a:cubicBezTo>
                  <a:cubicBezTo>
                    <a:pt x="83" y="75"/>
                    <a:pt x="83" y="75"/>
                    <a:pt x="83" y="76"/>
                  </a:cubicBezTo>
                  <a:cubicBezTo>
                    <a:pt x="83" y="76"/>
                    <a:pt x="83" y="77"/>
                    <a:pt x="83" y="77"/>
                  </a:cubicBezTo>
                  <a:cubicBezTo>
                    <a:pt x="83" y="78"/>
                    <a:pt x="83" y="78"/>
                    <a:pt x="83" y="79"/>
                  </a:cubicBezTo>
                  <a:cubicBezTo>
                    <a:pt x="83" y="79"/>
                    <a:pt x="83" y="80"/>
                    <a:pt x="83" y="81"/>
                  </a:cubicBezTo>
                  <a:cubicBezTo>
                    <a:pt x="83" y="81"/>
                    <a:pt x="83" y="82"/>
                    <a:pt x="83" y="82"/>
                  </a:cubicBezTo>
                  <a:cubicBezTo>
                    <a:pt x="83" y="83"/>
                    <a:pt x="83" y="83"/>
                    <a:pt x="83" y="84"/>
                  </a:cubicBezTo>
                  <a:cubicBezTo>
                    <a:pt x="83" y="84"/>
                    <a:pt x="84" y="84"/>
                    <a:pt x="84" y="84"/>
                  </a:cubicBezTo>
                  <a:cubicBezTo>
                    <a:pt x="84" y="84"/>
                    <a:pt x="84" y="85"/>
                    <a:pt x="84" y="85"/>
                  </a:cubicBezTo>
                  <a:cubicBezTo>
                    <a:pt x="85" y="85"/>
                    <a:pt x="85" y="85"/>
                    <a:pt x="86" y="85"/>
                  </a:cubicBezTo>
                  <a:cubicBezTo>
                    <a:pt x="86" y="85"/>
                    <a:pt x="87" y="85"/>
                    <a:pt x="87" y="85"/>
                  </a:cubicBezTo>
                  <a:cubicBezTo>
                    <a:pt x="88" y="85"/>
                    <a:pt x="88" y="85"/>
                    <a:pt x="89" y="85"/>
                  </a:cubicBezTo>
                  <a:cubicBezTo>
                    <a:pt x="89" y="86"/>
                    <a:pt x="89" y="86"/>
                    <a:pt x="89" y="87"/>
                  </a:cubicBezTo>
                  <a:cubicBezTo>
                    <a:pt x="88" y="87"/>
                    <a:pt x="88" y="87"/>
                    <a:pt x="87" y="87"/>
                  </a:cubicBezTo>
                  <a:cubicBezTo>
                    <a:pt x="87" y="87"/>
                    <a:pt x="87" y="88"/>
                    <a:pt x="87" y="89"/>
                  </a:cubicBezTo>
                  <a:cubicBezTo>
                    <a:pt x="87" y="89"/>
                    <a:pt x="86" y="89"/>
                    <a:pt x="86" y="89"/>
                  </a:cubicBezTo>
                  <a:cubicBezTo>
                    <a:pt x="86" y="89"/>
                    <a:pt x="86" y="90"/>
                    <a:pt x="86" y="90"/>
                  </a:cubicBezTo>
                  <a:cubicBezTo>
                    <a:pt x="85" y="90"/>
                    <a:pt x="85" y="90"/>
                    <a:pt x="84" y="90"/>
                  </a:cubicBezTo>
                  <a:cubicBezTo>
                    <a:pt x="84" y="91"/>
                    <a:pt x="84" y="91"/>
                    <a:pt x="84" y="92"/>
                  </a:cubicBezTo>
                  <a:cubicBezTo>
                    <a:pt x="84" y="92"/>
                    <a:pt x="84" y="93"/>
                    <a:pt x="84" y="93"/>
                  </a:cubicBezTo>
                  <a:cubicBezTo>
                    <a:pt x="84" y="94"/>
                    <a:pt x="84" y="95"/>
                    <a:pt x="84" y="95"/>
                  </a:cubicBezTo>
                  <a:cubicBezTo>
                    <a:pt x="84" y="95"/>
                    <a:pt x="83" y="95"/>
                    <a:pt x="83" y="95"/>
                  </a:cubicBezTo>
                  <a:cubicBezTo>
                    <a:pt x="83" y="96"/>
                    <a:pt x="83" y="96"/>
                    <a:pt x="83" y="97"/>
                  </a:cubicBezTo>
                  <a:cubicBezTo>
                    <a:pt x="83" y="97"/>
                    <a:pt x="83" y="98"/>
                    <a:pt x="83" y="98"/>
                  </a:cubicBezTo>
                  <a:cubicBezTo>
                    <a:pt x="83" y="99"/>
                    <a:pt x="83" y="99"/>
                    <a:pt x="83" y="100"/>
                  </a:cubicBezTo>
                  <a:cubicBezTo>
                    <a:pt x="83" y="100"/>
                    <a:pt x="84" y="100"/>
                    <a:pt x="84" y="100"/>
                  </a:cubicBezTo>
                  <a:cubicBezTo>
                    <a:pt x="84" y="100"/>
                    <a:pt x="84" y="101"/>
                    <a:pt x="84" y="102"/>
                  </a:cubicBezTo>
                  <a:cubicBezTo>
                    <a:pt x="84" y="102"/>
                    <a:pt x="83" y="102"/>
                    <a:pt x="83" y="102"/>
                  </a:cubicBezTo>
                  <a:cubicBezTo>
                    <a:pt x="83" y="102"/>
                    <a:pt x="83" y="103"/>
                    <a:pt x="83" y="103"/>
                  </a:cubicBezTo>
                  <a:cubicBezTo>
                    <a:pt x="82" y="103"/>
                    <a:pt x="81" y="103"/>
                    <a:pt x="80" y="103"/>
                  </a:cubicBezTo>
                  <a:cubicBezTo>
                    <a:pt x="79" y="103"/>
                    <a:pt x="79" y="103"/>
                    <a:pt x="78" y="103"/>
                  </a:cubicBezTo>
                  <a:cubicBezTo>
                    <a:pt x="77" y="103"/>
                    <a:pt x="77" y="103"/>
                    <a:pt x="76" y="103"/>
                  </a:cubicBezTo>
                  <a:cubicBezTo>
                    <a:pt x="76" y="103"/>
                    <a:pt x="75" y="103"/>
                    <a:pt x="75" y="103"/>
                  </a:cubicBezTo>
                  <a:cubicBezTo>
                    <a:pt x="75" y="104"/>
                    <a:pt x="75" y="104"/>
                    <a:pt x="75" y="105"/>
                  </a:cubicBezTo>
                  <a:cubicBezTo>
                    <a:pt x="74" y="105"/>
                    <a:pt x="74" y="105"/>
                    <a:pt x="73" y="105"/>
                  </a:cubicBezTo>
                  <a:cubicBezTo>
                    <a:pt x="73" y="105"/>
                    <a:pt x="72" y="105"/>
                    <a:pt x="72" y="105"/>
                  </a:cubicBezTo>
                  <a:cubicBezTo>
                    <a:pt x="72" y="105"/>
                    <a:pt x="72" y="106"/>
                    <a:pt x="72" y="106"/>
                  </a:cubicBezTo>
                  <a:cubicBezTo>
                    <a:pt x="71" y="106"/>
                    <a:pt x="71" y="106"/>
                    <a:pt x="70" y="106"/>
                  </a:cubicBezTo>
                  <a:cubicBezTo>
                    <a:pt x="70" y="106"/>
                    <a:pt x="70" y="105"/>
                    <a:pt x="70" y="105"/>
                  </a:cubicBezTo>
                  <a:moveTo>
                    <a:pt x="69" y="103"/>
                  </a:moveTo>
                  <a:cubicBezTo>
                    <a:pt x="69" y="104"/>
                    <a:pt x="69" y="104"/>
                    <a:pt x="69" y="105"/>
                  </a:cubicBezTo>
                  <a:cubicBezTo>
                    <a:pt x="68" y="105"/>
                    <a:pt x="68" y="105"/>
                    <a:pt x="67" y="105"/>
                  </a:cubicBezTo>
                  <a:cubicBezTo>
                    <a:pt x="67" y="104"/>
                    <a:pt x="67" y="104"/>
                    <a:pt x="67" y="103"/>
                  </a:cubicBezTo>
                  <a:cubicBezTo>
                    <a:pt x="68" y="103"/>
                    <a:pt x="68" y="103"/>
                    <a:pt x="69" y="103"/>
                  </a:cubicBezTo>
                  <a:moveTo>
                    <a:pt x="62" y="92"/>
                  </a:moveTo>
                  <a:cubicBezTo>
                    <a:pt x="62" y="91"/>
                    <a:pt x="62" y="91"/>
                    <a:pt x="62" y="90"/>
                  </a:cubicBezTo>
                  <a:cubicBezTo>
                    <a:pt x="63" y="90"/>
                    <a:pt x="63" y="90"/>
                    <a:pt x="64" y="90"/>
                  </a:cubicBezTo>
                  <a:cubicBezTo>
                    <a:pt x="64" y="91"/>
                    <a:pt x="64" y="91"/>
                    <a:pt x="64" y="92"/>
                  </a:cubicBezTo>
                  <a:cubicBezTo>
                    <a:pt x="64" y="92"/>
                    <a:pt x="64" y="93"/>
                    <a:pt x="64" y="93"/>
                  </a:cubicBezTo>
                  <a:cubicBezTo>
                    <a:pt x="64" y="93"/>
                    <a:pt x="65" y="93"/>
                    <a:pt x="65" y="93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5" y="96"/>
                    <a:pt x="65" y="97"/>
                  </a:cubicBezTo>
                  <a:cubicBezTo>
                    <a:pt x="66" y="97"/>
                    <a:pt x="66" y="97"/>
                    <a:pt x="67" y="97"/>
                  </a:cubicBezTo>
                  <a:cubicBezTo>
                    <a:pt x="67" y="97"/>
                    <a:pt x="67" y="98"/>
                    <a:pt x="67" y="98"/>
                  </a:cubicBezTo>
                  <a:cubicBezTo>
                    <a:pt x="67" y="99"/>
                    <a:pt x="67" y="99"/>
                    <a:pt x="67" y="100"/>
                  </a:cubicBezTo>
                  <a:cubicBezTo>
                    <a:pt x="66" y="100"/>
                    <a:pt x="66" y="100"/>
                    <a:pt x="65" y="100"/>
                  </a:cubicBezTo>
                  <a:cubicBezTo>
                    <a:pt x="65" y="99"/>
                    <a:pt x="65" y="99"/>
                    <a:pt x="65" y="98"/>
                  </a:cubicBezTo>
                  <a:cubicBezTo>
                    <a:pt x="65" y="98"/>
                    <a:pt x="64" y="98"/>
                    <a:pt x="64" y="98"/>
                  </a:cubicBezTo>
                  <a:cubicBezTo>
                    <a:pt x="64" y="98"/>
                    <a:pt x="64" y="97"/>
                    <a:pt x="64" y="97"/>
                  </a:cubicBezTo>
                  <a:cubicBezTo>
                    <a:pt x="64" y="96"/>
                    <a:pt x="64" y="96"/>
                    <a:pt x="64" y="95"/>
                  </a:cubicBezTo>
                  <a:cubicBezTo>
                    <a:pt x="64" y="95"/>
                    <a:pt x="64" y="94"/>
                    <a:pt x="64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3"/>
                    <a:pt x="62" y="92"/>
                    <a:pt x="62" y="92"/>
                  </a:cubicBezTo>
                  <a:moveTo>
                    <a:pt x="120" y="164"/>
                  </a:moveTo>
                  <a:cubicBezTo>
                    <a:pt x="120" y="165"/>
                    <a:pt x="120" y="165"/>
                    <a:pt x="120" y="166"/>
                  </a:cubicBezTo>
                  <a:cubicBezTo>
                    <a:pt x="120" y="167"/>
                    <a:pt x="120" y="167"/>
                    <a:pt x="120" y="168"/>
                  </a:cubicBezTo>
                  <a:cubicBezTo>
                    <a:pt x="120" y="168"/>
                    <a:pt x="120" y="169"/>
                    <a:pt x="120" y="169"/>
                  </a:cubicBezTo>
                  <a:cubicBezTo>
                    <a:pt x="120" y="170"/>
                    <a:pt x="120" y="170"/>
                    <a:pt x="120" y="171"/>
                  </a:cubicBezTo>
                  <a:cubicBezTo>
                    <a:pt x="120" y="171"/>
                    <a:pt x="119" y="171"/>
                    <a:pt x="119" y="171"/>
                  </a:cubicBezTo>
                  <a:cubicBezTo>
                    <a:pt x="119" y="171"/>
                    <a:pt x="119" y="172"/>
                    <a:pt x="119" y="173"/>
                  </a:cubicBezTo>
                  <a:cubicBezTo>
                    <a:pt x="118" y="173"/>
                    <a:pt x="118" y="173"/>
                    <a:pt x="117" y="173"/>
                  </a:cubicBezTo>
                  <a:cubicBezTo>
                    <a:pt x="117" y="173"/>
                    <a:pt x="116" y="173"/>
                    <a:pt x="116" y="173"/>
                  </a:cubicBezTo>
                  <a:cubicBezTo>
                    <a:pt x="115" y="173"/>
                    <a:pt x="114" y="173"/>
                    <a:pt x="114" y="173"/>
                  </a:cubicBezTo>
                  <a:cubicBezTo>
                    <a:pt x="114" y="172"/>
                    <a:pt x="114" y="171"/>
                    <a:pt x="114" y="171"/>
                  </a:cubicBezTo>
                  <a:cubicBezTo>
                    <a:pt x="113" y="171"/>
                    <a:pt x="113" y="171"/>
                    <a:pt x="112" y="171"/>
                  </a:cubicBezTo>
                  <a:cubicBezTo>
                    <a:pt x="112" y="171"/>
                    <a:pt x="111" y="171"/>
                    <a:pt x="111" y="171"/>
                  </a:cubicBezTo>
                  <a:cubicBezTo>
                    <a:pt x="111" y="171"/>
                    <a:pt x="111" y="172"/>
                    <a:pt x="111" y="173"/>
                  </a:cubicBezTo>
                  <a:cubicBezTo>
                    <a:pt x="110" y="173"/>
                    <a:pt x="110" y="173"/>
                    <a:pt x="109" y="173"/>
                  </a:cubicBezTo>
                  <a:cubicBezTo>
                    <a:pt x="109" y="173"/>
                    <a:pt x="108" y="173"/>
                    <a:pt x="108" y="173"/>
                  </a:cubicBezTo>
                  <a:cubicBezTo>
                    <a:pt x="107" y="173"/>
                    <a:pt x="107" y="173"/>
                    <a:pt x="106" y="173"/>
                  </a:cubicBezTo>
                  <a:cubicBezTo>
                    <a:pt x="106" y="173"/>
                    <a:pt x="105" y="173"/>
                    <a:pt x="105" y="173"/>
                  </a:cubicBezTo>
                  <a:cubicBezTo>
                    <a:pt x="104" y="173"/>
                    <a:pt x="104" y="173"/>
                    <a:pt x="103" y="173"/>
                  </a:cubicBezTo>
                  <a:cubicBezTo>
                    <a:pt x="103" y="173"/>
                    <a:pt x="102" y="173"/>
                    <a:pt x="102" y="173"/>
                  </a:cubicBezTo>
                  <a:cubicBezTo>
                    <a:pt x="101" y="173"/>
                    <a:pt x="100" y="173"/>
                    <a:pt x="100" y="173"/>
                  </a:cubicBezTo>
                  <a:cubicBezTo>
                    <a:pt x="100" y="172"/>
                    <a:pt x="100" y="171"/>
                    <a:pt x="100" y="171"/>
                  </a:cubicBezTo>
                  <a:cubicBezTo>
                    <a:pt x="99" y="171"/>
                    <a:pt x="99" y="171"/>
                    <a:pt x="98" y="171"/>
                  </a:cubicBezTo>
                  <a:cubicBezTo>
                    <a:pt x="98" y="171"/>
                    <a:pt x="97" y="171"/>
                    <a:pt x="97" y="171"/>
                  </a:cubicBezTo>
                  <a:cubicBezTo>
                    <a:pt x="96" y="171"/>
                    <a:pt x="96" y="171"/>
                    <a:pt x="95" y="171"/>
                  </a:cubicBezTo>
                  <a:cubicBezTo>
                    <a:pt x="95" y="170"/>
                    <a:pt x="95" y="170"/>
                    <a:pt x="95" y="169"/>
                  </a:cubicBezTo>
                  <a:cubicBezTo>
                    <a:pt x="95" y="169"/>
                    <a:pt x="94" y="169"/>
                    <a:pt x="94" y="169"/>
                  </a:cubicBezTo>
                  <a:cubicBezTo>
                    <a:pt x="93" y="169"/>
                    <a:pt x="93" y="169"/>
                    <a:pt x="92" y="169"/>
                  </a:cubicBezTo>
                  <a:cubicBezTo>
                    <a:pt x="92" y="169"/>
                    <a:pt x="91" y="169"/>
                    <a:pt x="90" y="169"/>
                  </a:cubicBezTo>
                  <a:cubicBezTo>
                    <a:pt x="90" y="169"/>
                    <a:pt x="89" y="169"/>
                    <a:pt x="89" y="169"/>
                  </a:cubicBezTo>
                  <a:cubicBezTo>
                    <a:pt x="88" y="169"/>
                    <a:pt x="88" y="169"/>
                    <a:pt x="87" y="169"/>
                  </a:cubicBezTo>
                  <a:cubicBezTo>
                    <a:pt x="87" y="170"/>
                    <a:pt x="87" y="170"/>
                    <a:pt x="87" y="170"/>
                  </a:cubicBezTo>
                  <a:cubicBezTo>
                    <a:pt x="87" y="171"/>
                    <a:pt x="87" y="171"/>
                    <a:pt x="87" y="171"/>
                  </a:cubicBezTo>
                  <a:cubicBezTo>
                    <a:pt x="87" y="171"/>
                    <a:pt x="87" y="172"/>
                    <a:pt x="87" y="173"/>
                  </a:cubicBezTo>
                  <a:cubicBezTo>
                    <a:pt x="87" y="173"/>
                    <a:pt x="87" y="174"/>
                    <a:pt x="87" y="174"/>
                  </a:cubicBezTo>
                  <a:cubicBezTo>
                    <a:pt x="87" y="174"/>
                    <a:pt x="86" y="174"/>
                    <a:pt x="86" y="174"/>
                  </a:cubicBezTo>
                  <a:cubicBezTo>
                    <a:pt x="86" y="175"/>
                    <a:pt x="86" y="175"/>
                    <a:pt x="86" y="176"/>
                  </a:cubicBezTo>
                  <a:cubicBezTo>
                    <a:pt x="85" y="176"/>
                    <a:pt x="85" y="176"/>
                    <a:pt x="84" y="176"/>
                  </a:cubicBezTo>
                  <a:cubicBezTo>
                    <a:pt x="84" y="175"/>
                    <a:pt x="84" y="175"/>
                    <a:pt x="84" y="174"/>
                  </a:cubicBezTo>
                  <a:cubicBezTo>
                    <a:pt x="84" y="174"/>
                    <a:pt x="83" y="174"/>
                    <a:pt x="83" y="174"/>
                  </a:cubicBezTo>
                  <a:cubicBezTo>
                    <a:pt x="82" y="174"/>
                    <a:pt x="82" y="174"/>
                    <a:pt x="81" y="174"/>
                  </a:cubicBezTo>
                  <a:cubicBezTo>
                    <a:pt x="81" y="174"/>
                    <a:pt x="80" y="174"/>
                    <a:pt x="80" y="174"/>
                  </a:cubicBezTo>
                  <a:cubicBezTo>
                    <a:pt x="79" y="174"/>
                    <a:pt x="79" y="174"/>
                    <a:pt x="78" y="174"/>
                  </a:cubicBezTo>
                  <a:cubicBezTo>
                    <a:pt x="78" y="174"/>
                    <a:pt x="78" y="173"/>
                    <a:pt x="78" y="173"/>
                  </a:cubicBezTo>
                  <a:cubicBezTo>
                    <a:pt x="78" y="172"/>
                    <a:pt x="78" y="171"/>
                    <a:pt x="78" y="171"/>
                  </a:cubicBezTo>
                  <a:cubicBezTo>
                    <a:pt x="77" y="171"/>
                    <a:pt x="77" y="171"/>
                    <a:pt x="76" y="171"/>
                  </a:cubicBezTo>
                  <a:cubicBezTo>
                    <a:pt x="76" y="170"/>
                    <a:pt x="76" y="170"/>
                    <a:pt x="76" y="169"/>
                  </a:cubicBezTo>
                  <a:cubicBezTo>
                    <a:pt x="76" y="169"/>
                    <a:pt x="75" y="169"/>
                    <a:pt x="75" y="169"/>
                  </a:cubicBezTo>
                  <a:cubicBezTo>
                    <a:pt x="74" y="169"/>
                    <a:pt x="74" y="169"/>
                    <a:pt x="73" y="169"/>
                  </a:cubicBezTo>
                  <a:cubicBezTo>
                    <a:pt x="73" y="169"/>
                    <a:pt x="72" y="169"/>
                    <a:pt x="72" y="169"/>
                  </a:cubicBezTo>
                  <a:cubicBezTo>
                    <a:pt x="71" y="169"/>
                    <a:pt x="71" y="169"/>
                    <a:pt x="70" y="169"/>
                  </a:cubicBezTo>
                  <a:cubicBezTo>
                    <a:pt x="70" y="169"/>
                    <a:pt x="69" y="169"/>
                    <a:pt x="69" y="169"/>
                  </a:cubicBezTo>
                  <a:cubicBezTo>
                    <a:pt x="69" y="169"/>
                    <a:pt x="69" y="168"/>
                    <a:pt x="69" y="168"/>
                  </a:cubicBezTo>
                  <a:cubicBezTo>
                    <a:pt x="68" y="168"/>
                    <a:pt x="68" y="168"/>
                    <a:pt x="67" y="168"/>
                  </a:cubicBezTo>
                  <a:cubicBezTo>
                    <a:pt x="67" y="167"/>
                    <a:pt x="67" y="167"/>
                    <a:pt x="67" y="166"/>
                  </a:cubicBezTo>
                  <a:cubicBezTo>
                    <a:pt x="67" y="165"/>
                    <a:pt x="67" y="165"/>
                    <a:pt x="67" y="164"/>
                  </a:cubicBezTo>
                  <a:cubicBezTo>
                    <a:pt x="67" y="164"/>
                    <a:pt x="67" y="163"/>
                    <a:pt x="67" y="163"/>
                  </a:cubicBezTo>
                  <a:cubicBezTo>
                    <a:pt x="67" y="162"/>
                    <a:pt x="67" y="162"/>
                    <a:pt x="67" y="161"/>
                  </a:cubicBezTo>
                  <a:cubicBezTo>
                    <a:pt x="66" y="161"/>
                    <a:pt x="66" y="161"/>
                    <a:pt x="65" y="161"/>
                  </a:cubicBezTo>
                  <a:cubicBezTo>
                    <a:pt x="65" y="161"/>
                    <a:pt x="65" y="160"/>
                    <a:pt x="65" y="160"/>
                  </a:cubicBezTo>
                  <a:cubicBezTo>
                    <a:pt x="66" y="160"/>
                    <a:pt x="66" y="160"/>
                    <a:pt x="67" y="160"/>
                  </a:cubicBezTo>
                  <a:cubicBezTo>
                    <a:pt x="67" y="159"/>
                    <a:pt x="67" y="159"/>
                    <a:pt x="67" y="158"/>
                  </a:cubicBezTo>
                  <a:cubicBezTo>
                    <a:pt x="66" y="158"/>
                    <a:pt x="66" y="158"/>
                    <a:pt x="65" y="158"/>
                  </a:cubicBezTo>
                  <a:cubicBezTo>
                    <a:pt x="65" y="158"/>
                    <a:pt x="64" y="158"/>
                    <a:pt x="64" y="158"/>
                  </a:cubicBezTo>
                  <a:cubicBezTo>
                    <a:pt x="63" y="158"/>
                    <a:pt x="63" y="158"/>
                    <a:pt x="62" y="158"/>
                  </a:cubicBezTo>
                  <a:cubicBezTo>
                    <a:pt x="62" y="158"/>
                    <a:pt x="61" y="158"/>
                    <a:pt x="61" y="158"/>
                  </a:cubicBezTo>
                  <a:cubicBezTo>
                    <a:pt x="60" y="158"/>
                    <a:pt x="60" y="158"/>
                    <a:pt x="59" y="158"/>
                  </a:cubicBezTo>
                  <a:cubicBezTo>
                    <a:pt x="59" y="158"/>
                    <a:pt x="58" y="158"/>
                    <a:pt x="58" y="158"/>
                  </a:cubicBezTo>
                  <a:cubicBezTo>
                    <a:pt x="57" y="158"/>
                    <a:pt x="57" y="158"/>
                    <a:pt x="56" y="158"/>
                  </a:cubicBezTo>
                  <a:cubicBezTo>
                    <a:pt x="56" y="158"/>
                    <a:pt x="55" y="158"/>
                    <a:pt x="55" y="158"/>
                  </a:cubicBezTo>
                  <a:cubicBezTo>
                    <a:pt x="54" y="158"/>
                    <a:pt x="53" y="158"/>
                    <a:pt x="53" y="158"/>
                  </a:cubicBezTo>
                  <a:cubicBezTo>
                    <a:pt x="52" y="158"/>
                    <a:pt x="52" y="158"/>
                    <a:pt x="51" y="158"/>
                  </a:cubicBezTo>
                  <a:cubicBezTo>
                    <a:pt x="51" y="158"/>
                    <a:pt x="50" y="158"/>
                    <a:pt x="50" y="158"/>
                  </a:cubicBezTo>
                  <a:cubicBezTo>
                    <a:pt x="50" y="159"/>
                    <a:pt x="50" y="159"/>
                    <a:pt x="50" y="160"/>
                  </a:cubicBezTo>
                  <a:cubicBezTo>
                    <a:pt x="49" y="160"/>
                    <a:pt x="49" y="160"/>
                    <a:pt x="48" y="160"/>
                  </a:cubicBezTo>
                  <a:cubicBezTo>
                    <a:pt x="48" y="160"/>
                    <a:pt x="47" y="160"/>
                    <a:pt x="47" y="160"/>
                  </a:cubicBezTo>
                  <a:cubicBezTo>
                    <a:pt x="46" y="160"/>
                    <a:pt x="46" y="160"/>
                    <a:pt x="45" y="160"/>
                  </a:cubicBezTo>
                  <a:cubicBezTo>
                    <a:pt x="45" y="160"/>
                    <a:pt x="44" y="160"/>
                    <a:pt x="44" y="160"/>
                  </a:cubicBezTo>
                  <a:cubicBezTo>
                    <a:pt x="43" y="160"/>
                    <a:pt x="43" y="160"/>
                    <a:pt x="42" y="160"/>
                  </a:cubicBezTo>
                  <a:cubicBezTo>
                    <a:pt x="42" y="160"/>
                    <a:pt x="42" y="161"/>
                    <a:pt x="42" y="161"/>
                  </a:cubicBezTo>
                  <a:cubicBezTo>
                    <a:pt x="42" y="161"/>
                    <a:pt x="41" y="161"/>
                    <a:pt x="41" y="161"/>
                  </a:cubicBezTo>
                  <a:cubicBezTo>
                    <a:pt x="40" y="161"/>
                    <a:pt x="39" y="161"/>
                    <a:pt x="39" y="161"/>
                  </a:cubicBezTo>
                  <a:cubicBezTo>
                    <a:pt x="39" y="162"/>
                    <a:pt x="39" y="162"/>
                    <a:pt x="39" y="163"/>
                  </a:cubicBezTo>
                  <a:cubicBezTo>
                    <a:pt x="38" y="163"/>
                    <a:pt x="38" y="163"/>
                    <a:pt x="37" y="163"/>
                  </a:cubicBezTo>
                  <a:cubicBezTo>
                    <a:pt x="37" y="163"/>
                    <a:pt x="36" y="163"/>
                    <a:pt x="36" y="163"/>
                  </a:cubicBezTo>
                  <a:cubicBezTo>
                    <a:pt x="35" y="163"/>
                    <a:pt x="35" y="163"/>
                    <a:pt x="34" y="163"/>
                  </a:cubicBezTo>
                  <a:cubicBezTo>
                    <a:pt x="34" y="163"/>
                    <a:pt x="33" y="163"/>
                    <a:pt x="33" y="163"/>
                  </a:cubicBezTo>
                  <a:cubicBezTo>
                    <a:pt x="32" y="163"/>
                    <a:pt x="32" y="163"/>
                    <a:pt x="31" y="163"/>
                  </a:cubicBezTo>
                  <a:cubicBezTo>
                    <a:pt x="31" y="162"/>
                    <a:pt x="31" y="162"/>
                    <a:pt x="31" y="161"/>
                  </a:cubicBezTo>
                  <a:cubicBezTo>
                    <a:pt x="32" y="161"/>
                    <a:pt x="32" y="161"/>
                    <a:pt x="33" y="161"/>
                  </a:cubicBezTo>
                  <a:cubicBezTo>
                    <a:pt x="33" y="161"/>
                    <a:pt x="34" y="161"/>
                    <a:pt x="34" y="161"/>
                  </a:cubicBezTo>
                  <a:cubicBezTo>
                    <a:pt x="35" y="161"/>
                    <a:pt x="35" y="161"/>
                    <a:pt x="36" y="161"/>
                  </a:cubicBezTo>
                  <a:cubicBezTo>
                    <a:pt x="36" y="161"/>
                    <a:pt x="36" y="160"/>
                    <a:pt x="36" y="160"/>
                  </a:cubicBezTo>
                  <a:cubicBezTo>
                    <a:pt x="36" y="160"/>
                    <a:pt x="37" y="160"/>
                    <a:pt x="37" y="160"/>
                  </a:cubicBezTo>
                  <a:cubicBezTo>
                    <a:pt x="38" y="160"/>
                    <a:pt x="38" y="160"/>
                    <a:pt x="39" y="160"/>
                  </a:cubicBezTo>
                  <a:cubicBezTo>
                    <a:pt x="39" y="159"/>
                    <a:pt x="39" y="159"/>
                    <a:pt x="39" y="158"/>
                  </a:cubicBezTo>
                  <a:cubicBezTo>
                    <a:pt x="39" y="158"/>
                    <a:pt x="40" y="158"/>
                    <a:pt x="41" y="158"/>
                  </a:cubicBezTo>
                  <a:cubicBezTo>
                    <a:pt x="41" y="157"/>
                    <a:pt x="41" y="157"/>
                    <a:pt x="41" y="156"/>
                  </a:cubicBezTo>
                  <a:cubicBezTo>
                    <a:pt x="41" y="156"/>
                    <a:pt x="42" y="156"/>
                    <a:pt x="42" y="156"/>
                  </a:cubicBezTo>
                  <a:cubicBezTo>
                    <a:pt x="42" y="156"/>
                    <a:pt x="42" y="155"/>
                    <a:pt x="42" y="155"/>
                  </a:cubicBezTo>
                  <a:cubicBezTo>
                    <a:pt x="43" y="155"/>
                    <a:pt x="43" y="155"/>
                    <a:pt x="44" y="155"/>
                  </a:cubicBezTo>
                  <a:cubicBezTo>
                    <a:pt x="44" y="154"/>
                    <a:pt x="44" y="154"/>
                    <a:pt x="44" y="153"/>
                  </a:cubicBezTo>
                  <a:cubicBezTo>
                    <a:pt x="43" y="153"/>
                    <a:pt x="43" y="153"/>
                    <a:pt x="42" y="153"/>
                  </a:cubicBezTo>
                  <a:cubicBezTo>
                    <a:pt x="42" y="153"/>
                    <a:pt x="42" y="152"/>
                    <a:pt x="42" y="151"/>
                  </a:cubicBezTo>
                  <a:cubicBezTo>
                    <a:pt x="42" y="151"/>
                    <a:pt x="42" y="150"/>
                    <a:pt x="42" y="150"/>
                  </a:cubicBezTo>
                  <a:cubicBezTo>
                    <a:pt x="43" y="150"/>
                    <a:pt x="43" y="150"/>
                    <a:pt x="44" y="150"/>
                  </a:cubicBezTo>
                  <a:cubicBezTo>
                    <a:pt x="44" y="149"/>
                    <a:pt x="44" y="149"/>
                    <a:pt x="44" y="148"/>
                  </a:cubicBezTo>
                  <a:cubicBezTo>
                    <a:pt x="44" y="148"/>
                    <a:pt x="45" y="148"/>
                    <a:pt x="45" y="148"/>
                  </a:cubicBezTo>
                  <a:cubicBezTo>
                    <a:pt x="46" y="148"/>
                    <a:pt x="46" y="148"/>
                    <a:pt x="47" y="148"/>
                  </a:cubicBezTo>
                  <a:cubicBezTo>
                    <a:pt x="47" y="148"/>
                    <a:pt x="47" y="147"/>
                    <a:pt x="47" y="147"/>
                  </a:cubicBezTo>
                  <a:cubicBezTo>
                    <a:pt x="47" y="147"/>
                    <a:pt x="48" y="147"/>
                    <a:pt x="48" y="147"/>
                  </a:cubicBezTo>
                  <a:cubicBezTo>
                    <a:pt x="49" y="147"/>
                    <a:pt x="49" y="147"/>
                    <a:pt x="50" y="147"/>
                  </a:cubicBezTo>
                  <a:cubicBezTo>
                    <a:pt x="50" y="146"/>
                    <a:pt x="50" y="146"/>
                    <a:pt x="50" y="145"/>
                  </a:cubicBezTo>
                  <a:cubicBezTo>
                    <a:pt x="50" y="145"/>
                    <a:pt x="50" y="144"/>
                    <a:pt x="50" y="144"/>
                  </a:cubicBezTo>
                  <a:cubicBezTo>
                    <a:pt x="50" y="143"/>
                    <a:pt x="50" y="142"/>
                    <a:pt x="50" y="142"/>
                  </a:cubicBezTo>
                  <a:cubicBezTo>
                    <a:pt x="50" y="141"/>
                    <a:pt x="50" y="141"/>
                    <a:pt x="50" y="140"/>
                  </a:cubicBezTo>
                  <a:cubicBezTo>
                    <a:pt x="50" y="140"/>
                    <a:pt x="51" y="140"/>
                    <a:pt x="51" y="140"/>
                  </a:cubicBezTo>
                  <a:cubicBezTo>
                    <a:pt x="52" y="140"/>
                    <a:pt x="52" y="140"/>
                    <a:pt x="53" y="140"/>
                  </a:cubicBezTo>
                  <a:cubicBezTo>
                    <a:pt x="53" y="141"/>
                    <a:pt x="53" y="141"/>
                    <a:pt x="53" y="142"/>
                  </a:cubicBezTo>
                  <a:cubicBezTo>
                    <a:pt x="53" y="142"/>
                    <a:pt x="54" y="142"/>
                    <a:pt x="55" y="142"/>
                  </a:cubicBezTo>
                  <a:cubicBezTo>
                    <a:pt x="55" y="142"/>
                    <a:pt x="56" y="142"/>
                    <a:pt x="56" y="142"/>
                  </a:cubicBezTo>
                  <a:cubicBezTo>
                    <a:pt x="57" y="142"/>
                    <a:pt x="57" y="142"/>
                    <a:pt x="58" y="142"/>
                  </a:cubicBezTo>
                  <a:cubicBezTo>
                    <a:pt x="58" y="141"/>
                    <a:pt x="58" y="141"/>
                    <a:pt x="58" y="140"/>
                  </a:cubicBezTo>
                  <a:cubicBezTo>
                    <a:pt x="58" y="140"/>
                    <a:pt x="59" y="140"/>
                    <a:pt x="59" y="140"/>
                  </a:cubicBezTo>
                  <a:cubicBezTo>
                    <a:pt x="59" y="140"/>
                    <a:pt x="59" y="139"/>
                    <a:pt x="59" y="139"/>
                  </a:cubicBezTo>
                  <a:cubicBezTo>
                    <a:pt x="60" y="139"/>
                    <a:pt x="60" y="139"/>
                    <a:pt x="61" y="139"/>
                  </a:cubicBezTo>
                  <a:cubicBezTo>
                    <a:pt x="61" y="139"/>
                    <a:pt x="62" y="139"/>
                    <a:pt x="62" y="139"/>
                  </a:cubicBezTo>
                  <a:cubicBezTo>
                    <a:pt x="62" y="139"/>
                    <a:pt x="62" y="140"/>
                    <a:pt x="62" y="140"/>
                  </a:cubicBezTo>
                  <a:cubicBezTo>
                    <a:pt x="63" y="140"/>
                    <a:pt x="63" y="140"/>
                    <a:pt x="64" y="140"/>
                  </a:cubicBezTo>
                  <a:cubicBezTo>
                    <a:pt x="64" y="141"/>
                    <a:pt x="64" y="141"/>
                    <a:pt x="64" y="142"/>
                  </a:cubicBezTo>
                  <a:cubicBezTo>
                    <a:pt x="64" y="142"/>
                    <a:pt x="65" y="142"/>
                    <a:pt x="65" y="142"/>
                  </a:cubicBezTo>
                  <a:cubicBezTo>
                    <a:pt x="65" y="142"/>
                    <a:pt x="65" y="143"/>
                    <a:pt x="65" y="144"/>
                  </a:cubicBezTo>
                  <a:cubicBezTo>
                    <a:pt x="66" y="144"/>
                    <a:pt x="66" y="144"/>
                    <a:pt x="67" y="144"/>
                  </a:cubicBezTo>
                  <a:cubicBezTo>
                    <a:pt x="67" y="144"/>
                    <a:pt x="67" y="145"/>
                    <a:pt x="67" y="145"/>
                  </a:cubicBezTo>
                  <a:cubicBezTo>
                    <a:pt x="68" y="145"/>
                    <a:pt x="68" y="145"/>
                    <a:pt x="69" y="145"/>
                  </a:cubicBezTo>
                  <a:cubicBezTo>
                    <a:pt x="69" y="146"/>
                    <a:pt x="69" y="146"/>
                    <a:pt x="69" y="147"/>
                  </a:cubicBezTo>
                  <a:cubicBezTo>
                    <a:pt x="69" y="147"/>
                    <a:pt x="70" y="147"/>
                    <a:pt x="70" y="147"/>
                  </a:cubicBezTo>
                  <a:cubicBezTo>
                    <a:pt x="71" y="147"/>
                    <a:pt x="71" y="147"/>
                    <a:pt x="72" y="147"/>
                  </a:cubicBezTo>
                  <a:cubicBezTo>
                    <a:pt x="72" y="147"/>
                    <a:pt x="72" y="148"/>
                    <a:pt x="72" y="148"/>
                  </a:cubicBezTo>
                  <a:cubicBezTo>
                    <a:pt x="72" y="148"/>
                    <a:pt x="73" y="148"/>
                    <a:pt x="73" y="148"/>
                  </a:cubicBezTo>
                  <a:cubicBezTo>
                    <a:pt x="74" y="148"/>
                    <a:pt x="74" y="148"/>
                    <a:pt x="75" y="148"/>
                  </a:cubicBezTo>
                  <a:cubicBezTo>
                    <a:pt x="75" y="149"/>
                    <a:pt x="75" y="149"/>
                    <a:pt x="75" y="150"/>
                  </a:cubicBezTo>
                  <a:cubicBezTo>
                    <a:pt x="75" y="150"/>
                    <a:pt x="76" y="150"/>
                    <a:pt x="76" y="150"/>
                  </a:cubicBezTo>
                  <a:cubicBezTo>
                    <a:pt x="76" y="150"/>
                    <a:pt x="76" y="151"/>
                    <a:pt x="76" y="151"/>
                  </a:cubicBezTo>
                  <a:cubicBezTo>
                    <a:pt x="76" y="152"/>
                    <a:pt x="76" y="153"/>
                    <a:pt x="76" y="153"/>
                  </a:cubicBezTo>
                  <a:cubicBezTo>
                    <a:pt x="76" y="153"/>
                    <a:pt x="75" y="153"/>
                    <a:pt x="75" y="153"/>
                  </a:cubicBezTo>
                  <a:cubicBezTo>
                    <a:pt x="75" y="154"/>
                    <a:pt x="75" y="154"/>
                    <a:pt x="75" y="155"/>
                  </a:cubicBezTo>
                  <a:cubicBezTo>
                    <a:pt x="74" y="155"/>
                    <a:pt x="74" y="155"/>
                    <a:pt x="73" y="155"/>
                  </a:cubicBezTo>
                  <a:cubicBezTo>
                    <a:pt x="73" y="155"/>
                    <a:pt x="72" y="155"/>
                    <a:pt x="72" y="155"/>
                  </a:cubicBezTo>
                  <a:cubicBezTo>
                    <a:pt x="71" y="155"/>
                    <a:pt x="71" y="155"/>
                    <a:pt x="70" y="155"/>
                  </a:cubicBezTo>
                  <a:cubicBezTo>
                    <a:pt x="70" y="155"/>
                    <a:pt x="69" y="155"/>
                    <a:pt x="69" y="155"/>
                  </a:cubicBezTo>
                  <a:cubicBezTo>
                    <a:pt x="69" y="155"/>
                    <a:pt x="69" y="156"/>
                    <a:pt x="69" y="156"/>
                  </a:cubicBezTo>
                  <a:cubicBezTo>
                    <a:pt x="69" y="156"/>
                    <a:pt x="70" y="156"/>
                    <a:pt x="70" y="156"/>
                  </a:cubicBezTo>
                  <a:cubicBezTo>
                    <a:pt x="70" y="157"/>
                    <a:pt x="70" y="157"/>
                    <a:pt x="70" y="158"/>
                  </a:cubicBezTo>
                  <a:cubicBezTo>
                    <a:pt x="71" y="158"/>
                    <a:pt x="71" y="158"/>
                    <a:pt x="72" y="158"/>
                  </a:cubicBezTo>
                  <a:cubicBezTo>
                    <a:pt x="72" y="158"/>
                    <a:pt x="73" y="158"/>
                    <a:pt x="73" y="158"/>
                  </a:cubicBezTo>
                  <a:cubicBezTo>
                    <a:pt x="73" y="159"/>
                    <a:pt x="73" y="159"/>
                    <a:pt x="73" y="160"/>
                  </a:cubicBezTo>
                  <a:cubicBezTo>
                    <a:pt x="74" y="160"/>
                    <a:pt x="74" y="160"/>
                    <a:pt x="75" y="160"/>
                  </a:cubicBezTo>
                  <a:cubicBezTo>
                    <a:pt x="75" y="160"/>
                    <a:pt x="76" y="160"/>
                    <a:pt x="76" y="160"/>
                  </a:cubicBezTo>
                  <a:cubicBezTo>
                    <a:pt x="76" y="159"/>
                    <a:pt x="76" y="159"/>
                    <a:pt x="76" y="158"/>
                  </a:cubicBezTo>
                  <a:cubicBezTo>
                    <a:pt x="76" y="157"/>
                    <a:pt x="76" y="157"/>
                    <a:pt x="76" y="156"/>
                  </a:cubicBezTo>
                  <a:cubicBezTo>
                    <a:pt x="77" y="156"/>
                    <a:pt x="77" y="156"/>
                    <a:pt x="78" y="156"/>
                  </a:cubicBezTo>
                  <a:cubicBezTo>
                    <a:pt x="79" y="156"/>
                    <a:pt x="79" y="156"/>
                    <a:pt x="80" y="156"/>
                  </a:cubicBezTo>
                  <a:cubicBezTo>
                    <a:pt x="80" y="156"/>
                    <a:pt x="80" y="155"/>
                    <a:pt x="80" y="155"/>
                  </a:cubicBezTo>
                  <a:cubicBezTo>
                    <a:pt x="80" y="154"/>
                    <a:pt x="80" y="154"/>
                    <a:pt x="80" y="153"/>
                  </a:cubicBezTo>
                  <a:cubicBezTo>
                    <a:pt x="80" y="153"/>
                    <a:pt x="81" y="153"/>
                    <a:pt x="81" y="153"/>
                  </a:cubicBezTo>
                  <a:cubicBezTo>
                    <a:pt x="81" y="153"/>
                    <a:pt x="81" y="152"/>
                    <a:pt x="81" y="151"/>
                  </a:cubicBezTo>
                  <a:cubicBezTo>
                    <a:pt x="81" y="151"/>
                    <a:pt x="80" y="151"/>
                    <a:pt x="80" y="151"/>
                  </a:cubicBezTo>
                  <a:cubicBezTo>
                    <a:pt x="80" y="151"/>
                    <a:pt x="80" y="150"/>
                    <a:pt x="80" y="150"/>
                  </a:cubicBezTo>
                  <a:cubicBezTo>
                    <a:pt x="80" y="150"/>
                    <a:pt x="81" y="150"/>
                    <a:pt x="81" y="150"/>
                  </a:cubicBezTo>
                  <a:cubicBezTo>
                    <a:pt x="82" y="150"/>
                    <a:pt x="82" y="150"/>
                    <a:pt x="83" y="150"/>
                  </a:cubicBezTo>
                  <a:cubicBezTo>
                    <a:pt x="83" y="149"/>
                    <a:pt x="83" y="149"/>
                    <a:pt x="83" y="148"/>
                  </a:cubicBezTo>
                  <a:cubicBezTo>
                    <a:pt x="83" y="148"/>
                    <a:pt x="83" y="147"/>
                    <a:pt x="83" y="147"/>
                  </a:cubicBezTo>
                  <a:cubicBezTo>
                    <a:pt x="82" y="147"/>
                    <a:pt x="82" y="147"/>
                    <a:pt x="81" y="147"/>
                  </a:cubicBezTo>
                  <a:cubicBezTo>
                    <a:pt x="81" y="147"/>
                    <a:pt x="80" y="147"/>
                    <a:pt x="80" y="147"/>
                  </a:cubicBezTo>
                  <a:cubicBezTo>
                    <a:pt x="80" y="146"/>
                    <a:pt x="80" y="146"/>
                    <a:pt x="80" y="145"/>
                  </a:cubicBezTo>
                  <a:cubicBezTo>
                    <a:pt x="79" y="145"/>
                    <a:pt x="79" y="145"/>
                    <a:pt x="78" y="145"/>
                  </a:cubicBezTo>
                  <a:cubicBezTo>
                    <a:pt x="78" y="145"/>
                    <a:pt x="78" y="144"/>
                    <a:pt x="78" y="144"/>
                  </a:cubicBezTo>
                  <a:cubicBezTo>
                    <a:pt x="77" y="144"/>
                    <a:pt x="77" y="144"/>
                    <a:pt x="76" y="144"/>
                  </a:cubicBezTo>
                  <a:cubicBezTo>
                    <a:pt x="76" y="144"/>
                    <a:pt x="75" y="144"/>
                    <a:pt x="75" y="144"/>
                  </a:cubicBezTo>
                  <a:cubicBezTo>
                    <a:pt x="74" y="144"/>
                    <a:pt x="74" y="144"/>
                    <a:pt x="73" y="144"/>
                  </a:cubicBezTo>
                  <a:cubicBezTo>
                    <a:pt x="73" y="143"/>
                    <a:pt x="73" y="142"/>
                    <a:pt x="73" y="142"/>
                  </a:cubicBezTo>
                  <a:cubicBezTo>
                    <a:pt x="73" y="141"/>
                    <a:pt x="73" y="141"/>
                    <a:pt x="73" y="140"/>
                  </a:cubicBezTo>
                  <a:cubicBezTo>
                    <a:pt x="73" y="140"/>
                    <a:pt x="72" y="140"/>
                    <a:pt x="72" y="140"/>
                  </a:cubicBezTo>
                  <a:cubicBezTo>
                    <a:pt x="72" y="140"/>
                    <a:pt x="72" y="139"/>
                    <a:pt x="72" y="139"/>
                  </a:cubicBezTo>
                  <a:cubicBezTo>
                    <a:pt x="71" y="139"/>
                    <a:pt x="71" y="139"/>
                    <a:pt x="70" y="139"/>
                  </a:cubicBezTo>
                  <a:cubicBezTo>
                    <a:pt x="70" y="138"/>
                    <a:pt x="70" y="137"/>
                    <a:pt x="70" y="137"/>
                  </a:cubicBezTo>
                  <a:cubicBezTo>
                    <a:pt x="70" y="137"/>
                    <a:pt x="69" y="137"/>
                    <a:pt x="69" y="137"/>
                  </a:cubicBezTo>
                  <a:cubicBezTo>
                    <a:pt x="69" y="136"/>
                    <a:pt x="69" y="136"/>
                    <a:pt x="69" y="135"/>
                  </a:cubicBezTo>
                  <a:cubicBezTo>
                    <a:pt x="69" y="135"/>
                    <a:pt x="69" y="134"/>
                    <a:pt x="69" y="134"/>
                  </a:cubicBezTo>
                  <a:cubicBezTo>
                    <a:pt x="69" y="134"/>
                    <a:pt x="70" y="134"/>
                    <a:pt x="70" y="134"/>
                  </a:cubicBezTo>
                  <a:cubicBezTo>
                    <a:pt x="70" y="134"/>
                    <a:pt x="70" y="135"/>
                    <a:pt x="70" y="135"/>
                  </a:cubicBezTo>
                  <a:cubicBezTo>
                    <a:pt x="71" y="135"/>
                    <a:pt x="71" y="135"/>
                    <a:pt x="72" y="135"/>
                  </a:cubicBezTo>
                  <a:cubicBezTo>
                    <a:pt x="72" y="136"/>
                    <a:pt x="72" y="136"/>
                    <a:pt x="72" y="137"/>
                  </a:cubicBezTo>
                  <a:cubicBezTo>
                    <a:pt x="72" y="137"/>
                    <a:pt x="73" y="137"/>
                    <a:pt x="73" y="137"/>
                  </a:cubicBezTo>
                  <a:cubicBezTo>
                    <a:pt x="73" y="137"/>
                    <a:pt x="73" y="138"/>
                    <a:pt x="73" y="139"/>
                  </a:cubicBezTo>
                  <a:cubicBezTo>
                    <a:pt x="74" y="139"/>
                    <a:pt x="74" y="139"/>
                    <a:pt x="75" y="139"/>
                  </a:cubicBezTo>
                  <a:cubicBezTo>
                    <a:pt x="75" y="139"/>
                    <a:pt x="75" y="140"/>
                    <a:pt x="75" y="140"/>
                  </a:cubicBezTo>
                  <a:cubicBezTo>
                    <a:pt x="75" y="140"/>
                    <a:pt x="76" y="140"/>
                    <a:pt x="76" y="140"/>
                  </a:cubicBezTo>
                  <a:cubicBezTo>
                    <a:pt x="76" y="141"/>
                    <a:pt x="76" y="141"/>
                    <a:pt x="76" y="142"/>
                  </a:cubicBezTo>
                  <a:cubicBezTo>
                    <a:pt x="77" y="142"/>
                    <a:pt x="77" y="142"/>
                    <a:pt x="78" y="142"/>
                  </a:cubicBezTo>
                  <a:cubicBezTo>
                    <a:pt x="79" y="142"/>
                    <a:pt x="79" y="142"/>
                    <a:pt x="80" y="142"/>
                  </a:cubicBezTo>
                  <a:cubicBezTo>
                    <a:pt x="80" y="142"/>
                    <a:pt x="81" y="142"/>
                    <a:pt x="81" y="142"/>
                  </a:cubicBezTo>
                  <a:cubicBezTo>
                    <a:pt x="81" y="142"/>
                    <a:pt x="81" y="143"/>
                    <a:pt x="81" y="144"/>
                  </a:cubicBezTo>
                  <a:cubicBezTo>
                    <a:pt x="82" y="144"/>
                    <a:pt x="82" y="144"/>
                    <a:pt x="83" y="144"/>
                  </a:cubicBezTo>
                  <a:cubicBezTo>
                    <a:pt x="83" y="144"/>
                    <a:pt x="84" y="144"/>
                    <a:pt x="84" y="144"/>
                  </a:cubicBezTo>
                  <a:cubicBezTo>
                    <a:pt x="84" y="144"/>
                    <a:pt x="84" y="145"/>
                    <a:pt x="84" y="145"/>
                  </a:cubicBezTo>
                  <a:cubicBezTo>
                    <a:pt x="84" y="146"/>
                    <a:pt x="84" y="146"/>
                    <a:pt x="84" y="147"/>
                  </a:cubicBezTo>
                  <a:cubicBezTo>
                    <a:pt x="84" y="147"/>
                    <a:pt x="84" y="148"/>
                    <a:pt x="84" y="148"/>
                  </a:cubicBezTo>
                  <a:cubicBezTo>
                    <a:pt x="85" y="148"/>
                    <a:pt x="85" y="148"/>
                    <a:pt x="86" y="148"/>
                  </a:cubicBezTo>
                  <a:cubicBezTo>
                    <a:pt x="86" y="149"/>
                    <a:pt x="86" y="149"/>
                    <a:pt x="86" y="150"/>
                  </a:cubicBezTo>
                  <a:cubicBezTo>
                    <a:pt x="86" y="150"/>
                    <a:pt x="86" y="151"/>
                    <a:pt x="86" y="151"/>
                  </a:cubicBezTo>
                  <a:cubicBezTo>
                    <a:pt x="86" y="151"/>
                    <a:pt x="87" y="151"/>
                    <a:pt x="87" y="151"/>
                  </a:cubicBezTo>
                  <a:cubicBezTo>
                    <a:pt x="87" y="152"/>
                    <a:pt x="87" y="153"/>
                    <a:pt x="87" y="153"/>
                  </a:cubicBezTo>
                  <a:cubicBezTo>
                    <a:pt x="88" y="153"/>
                    <a:pt x="88" y="153"/>
                    <a:pt x="89" y="153"/>
                  </a:cubicBezTo>
                  <a:cubicBezTo>
                    <a:pt x="89" y="154"/>
                    <a:pt x="89" y="154"/>
                    <a:pt x="89" y="155"/>
                  </a:cubicBezTo>
                  <a:cubicBezTo>
                    <a:pt x="89" y="155"/>
                    <a:pt x="89" y="156"/>
                    <a:pt x="89" y="156"/>
                  </a:cubicBezTo>
                  <a:cubicBezTo>
                    <a:pt x="89" y="157"/>
                    <a:pt x="89" y="157"/>
                    <a:pt x="89" y="158"/>
                  </a:cubicBezTo>
                  <a:cubicBezTo>
                    <a:pt x="89" y="158"/>
                    <a:pt x="90" y="158"/>
                    <a:pt x="90" y="158"/>
                  </a:cubicBezTo>
                  <a:cubicBezTo>
                    <a:pt x="90" y="159"/>
                    <a:pt x="90" y="159"/>
                    <a:pt x="90" y="160"/>
                  </a:cubicBezTo>
                  <a:cubicBezTo>
                    <a:pt x="91" y="160"/>
                    <a:pt x="92" y="160"/>
                    <a:pt x="92" y="160"/>
                  </a:cubicBezTo>
                  <a:cubicBezTo>
                    <a:pt x="93" y="160"/>
                    <a:pt x="93" y="160"/>
                    <a:pt x="94" y="160"/>
                  </a:cubicBezTo>
                  <a:cubicBezTo>
                    <a:pt x="94" y="159"/>
                    <a:pt x="94" y="159"/>
                    <a:pt x="94" y="158"/>
                  </a:cubicBezTo>
                  <a:cubicBezTo>
                    <a:pt x="94" y="157"/>
                    <a:pt x="94" y="157"/>
                    <a:pt x="94" y="156"/>
                  </a:cubicBezTo>
                  <a:cubicBezTo>
                    <a:pt x="94" y="156"/>
                    <a:pt x="95" y="156"/>
                    <a:pt x="95" y="156"/>
                  </a:cubicBezTo>
                  <a:cubicBezTo>
                    <a:pt x="95" y="156"/>
                    <a:pt x="95" y="155"/>
                    <a:pt x="95" y="155"/>
                  </a:cubicBezTo>
                  <a:cubicBezTo>
                    <a:pt x="96" y="155"/>
                    <a:pt x="96" y="155"/>
                    <a:pt x="97" y="155"/>
                  </a:cubicBezTo>
                  <a:cubicBezTo>
                    <a:pt x="97" y="154"/>
                    <a:pt x="97" y="154"/>
                    <a:pt x="97" y="153"/>
                  </a:cubicBezTo>
                  <a:cubicBezTo>
                    <a:pt x="96" y="153"/>
                    <a:pt x="96" y="153"/>
                    <a:pt x="95" y="153"/>
                  </a:cubicBezTo>
                  <a:cubicBezTo>
                    <a:pt x="95" y="153"/>
                    <a:pt x="95" y="152"/>
                    <a:pt x="95" y="151"/>
                  </a:cubicBezTo>
                  <a:cubicBezTo>
                    <a:pt x="95" y="151"/>
                    <a:pt x="94" y="151"/>
                    <a:pt x="94" y="151"/>
                  </a:cubicBezTo>
                  <a:cubicBezTo>
                    <a:pt x="94" y="151"/>
                    <a:pt x="94" y="150"/>
                    <a:pt x="94" y="150"/>
                  </a:cubicBezTo>
                  <a:cubicBezTo>
                    <a:pt x="94" y="150"/>
                    <a:pt x="95" y="150"/>
                    <a:pt x="95" y="150"/>
                  </a:cubicBezTo>
                  <a:cubicBezTo>
                    <a:pt x="95" y="149"/>
                    <a:pt x="95" y="149"/>
                    <a:pt x="95" y="148"/>
                  </a:cubicBezTo>
                  <a:cubicBezTo>
                    <a:pt x="96" y="148"/>
                    <a:pt x="96" y="148"/>
                    <a:pt x="97" y="148"/>
                  </a:cubicBezTo>
                  <a:cubicBezTo>
                    <a:pt x="97" y="148"/>
                    <a:pt x="98" y="148"/>
                    <a:pt x="98" y="148"/>
                  </a:cubicBezTo>
                  <a:cubicBezTo>
                    <a:pt x="98" y="149"/>
                    <a:pt x="98" y="149"/>
                    <a:pt x="98" y="150"/>
                  </a:cubicBezTo>
                  <a:cubicBezTo>
                    <a:pt x="98" y="150"/>
                    <a:pt x="98" y="151"/>
                    <a:pt x="98" y="151"/>
                  </a:cubicBezTo>
                  <a:cubicBezTo>
                    <a:pt x="99" y="151"/>
                    <a:pt x="99" y="151"/>
                    <a:pt x="100" y="151"/>
                  </a:cubicBezTo>
                  <a:cubicBezTo>
                    <a:pt x="100" y="152"/>
                    <a:pt x="100" y="153"/>
                    <a:pt x="100" y="153"/>
                  </a:cubicBezTo>
                  <a:cubicBezTo>
                    <a:pt x="100" y="154"/>
                    <a:pt x="100" y="154"/>
                    <a:pt x="100" y="155"/>
                  </a:cubicBezTo>
                  <a:cubicBezTo>
                    <a:pt x="100" y="155"/>
                    <a:pt x="101" y="155"/>
                    <a:pt x="102" y="155"/>
                  </a:cubicBezTo>
                  <a:cubicBezTo>
                    <a:pt x="102" y="155"/>
                    <a:pt x="102" y="156"/>
                    <a:pt x="102" y="156"/>
                  </a:cubicBezTo>
                  <a:cubicBezTo>
                    <a:pt x="102" y="157"/>
                    <a:pt x="102" y="157"/>
                    <a:pt x="102" y="158"/>
                  </a:cubicBezTo>
                  <a:cubicBezTo>
                    <a:pt x="102" y="158"/>
                    <a:pt x="103" y="158"/>
                    <a:pt x="103" y="158"/>
                  </a:cubicBezTo>
                  <a:cubicBezTo>
                    <a:pt x="103" y="159"/>
                    <a:pt x="103" y="159"/>
                    <a:pt x="103" y="160"/>
                  </a:cubicBezTo>
                  <a:cubicBezTo>
                    <a:pt x="103" y="160"/>
                    <a:pt x="103" y="161"/>
                    <a:pt x="103" y="161"/>
                  </a:cubicBezTo>
                  <a:cubicBezTo>
                    <a:pt x="104" y="161"/>
                    <a:pt x="104" y="161"/>
                    <a:pt x="105" y="161"/>
                  </a:cubicBezTo>
                  <a:cubicBezTo>
                    <a:pt x="105" y="161"/>
                    <a:pt x="106" y="161"/>
                    <a:pt x="106" y="161"/>
                  </a:cubicBezTo>
                  <a:cubicBezTo>
                    <a:pt x="106" y="161"/>
                    <a:pt x="106" y="160"/>
                    <a:pt x="106" y="160"/>
                  </a:cubicBezTo>
                  <a:cubicBezTo>
                    <a:pt x="107" y="160"/>
                    <a:pt x="107" y="160"/>
                    <a:pt x="108" y="160"/>
                  </a:cubicBezTo>
                  <a:cubicBezTo>
                    <a:pt x="108" y="160"/>
                    <a:pt x="109" y="160"/>
                    <a:pt x="109" y="160"/>
                  </a:cubicBezTo>
                  <a:cubicBezTo>
                    <a:pt x="110" y="160"/>
                    <a:pt x="110" y="160"/>
                    <a:pt x="111" y="160"/>
                  </a:cubicBezTo>
                  <a:cubicBezTo>
                    <a:pt x="111" y="159"/>
                    <a:pt x="111" y="159"/>
                    <a:pt x="111" y="158"/>
                  </a:cubicBezTo>
                  <a:cubicBezTo>
                    <a:pt x="111" y="158"/>
                    <a:pt x="112" y="158"/>
                    <a:pt x="112" y="158"/>
                  </a:cubicBezTo>
                  <a:cubicBezTo>
                    <a:pt x="112" y="159"/>
                    <a:pt x="112" y="159"/>
                    <a:pt x="112" y="160"/>
                  </a:cubicBezTo>
                  <a:cubicBezTo>
                    <a:pt x="113" y="160"/>
                    <a:pt x="113" y="160"/>
                    <a:pt x="114" y="160"/>
                  </a:cubicBezTo>
                  <a:cubicBezTo>
                    <a:pt x="114" y="160"/>
                    <a:pt x="115" y="160"/>
                    <a:pt x="116" y="160"/>
                  </a:cubicBezTo>
                  <a:cubicBezTo>
                    <a:pt x="116" y="160"/>
                    <a:pt x="117" y="160"/>
                    <a:pt x="117" y="160"/>
                  </a:cubicBezTo>
                  <a:cubicBezTo>
                    <a:pt x="117" y="160"/>
                    <a:pt x="117" y="161"/>
                    <a:pt x="117" y="161"/>
                  </a:cubicBezTo>
                  <a:cubicBezTo>
                    <a:pt x="117" y="161"/>
                    <a:pt x="116" y="161"/>
                    <a:pt x="116" y="161"/>
                  </a:cubicBezTo>
                  <a:cubicBezTo>
                    <a:pt x="115" y="161"/>
                    <a:pt x="114" y="161"/>
                    <a:pt x="114" y="161"/>
                  </a:cubicBezTo>
                  <a:cubicBezTo>
                    <a:pt x="114" y="162"/>
                    <a:pt x="114" y="162"/>
                    <a:pt x="114" y="163"/>
                  </a:cubicBezTo>
                  <a:cubicBezTo>
                    <a:pt x="114" y="163"/>
                    <a:pt x="114" y="164"/>
                    <a:pt x="114" y="164"/>
                  </a:cubicBezTo>
                  <a:cubicBezTo>
                    <a:pt x="114" y="164"/>
                    <a:pt x="115" y="164"/>
                    <a:pt x="116" y="164"/>
                  </a:cubicBezTo>
                  <a:cubicBezTo>
                    <a:pt x="116" y="164"/>
                    <a:pt x="117" y="164"/>
                    <a:pt x="117" y="164"/>
                  </a:cubicBezTo>
                  <a:cubicBezTo>
                    <a:pt x="118" y="164"/>
                    <a:pt x="118" y="164"/>
                    <a:pt x="119" y="164"/>
                  </a:cubicBezTo>
                  <a:cubicBezTo>
                    <a:pt x="119" y="164"/>
                    <a:pt x="119" y="163"/>
                    <a:pt x="119" y="163"/>
                  </a:cubicBezTo>
                  <a:cubicBezTo>
                    <a:pt x="119" y="163"/>
                    <a:pt x="120" y="163"/>
                    <a:pt x="120" y="163"/>
                  </a:cubicBezTo>
                  <a:cubicBezTo>
                    <a:pt x="120" y="162"/>
                    <a:pt x="120" y="162"/>
                    <a:pt x="120" y="161"/>
                  </a:cubicBezTo>
                  <a:cubicBezTo>
                    <a:pt x="120" y="161"/>
                    <a:pt x="119" y="161"/>
                    <a:pt x="119" y="161"/>
                  </a:cubicBezTo>
                  <a:cubicBezTo>
                    <a:pt x="119" y="161"/>
                    <a:pt x="119" y="160"/>
                    <a:pt x="119" y="160"/>
                  </a:cubicBezTo>
                  <a:cubicBezTo>
                    <a:pt x="119" y="160"/>
                    <a:pt x="120" y="160"/>
                    <a:pt x="120" y="160"/>
                  </a:cubicBezTo>
                  <a:cubicBezTo>
                    <a:pt x="120" y="159"/>
                    <a:pt x="120" y="159"/>
                    <a:pt x="120" y="158"/>
                  </a:cubicBezTo>
                  <a:cubicBezTo>
                    <a:pt x="121" y="158"/>
                    <a:pt x="121" y="158"/>
                    <a:pt x="122" y="158"/>
                  </a:cubicBezTo>
                  <a:cubicBezTo>
                    <a:pt x="122" y="159"/>
                    <a:pt x="122" y="159"/>
                    <a:pt x="122" y="160"/>
                  </a:cubicBezTo>
                  <a:cubicBezTo>
                    <a:pt x="122" y="160"/>
                    <a:pt x="122" y="161"/>
                    <a:pt x="122" y="161"/>
                  </a:cubicBezTo>
                  <a:cubicBezTo>
                    <a:pt x="122" y="162"/>
                    <a:pt x="122" y="162"/>
                    <a:pt x="122" y="163"/>
                  </a:cubicBezTo>
                  <a:cubicBezTo>
                    <a:pt x="122" y="163"/>
                    <a:pt x="122" y="164"/>
                    <a:pt x="122" y="164"/>
                  </a:cubicBezTo>
                  <a:cubicBezTo>
                    <a:pt x="121" y="164"/>
                    <a:pt x="121" y="164"/>
                    <a:pt x="120" y="164"/>
                  </a:cubicBezTo>
                  <a:moveTo>
                    <a:pt x="145" y="221"/>
                  </a:moveTo>
                  <a:cubicBezTo>
                    <a:pt x="145" y="221"/>
                    <a:pt x="144" y="221"/>
                    <a:pt x="144" y="221"/>
                  </a:cubicBezTo>
                  <a:cubicBezTo>
                    <a:pt x="144" y="220"/>
                    <a:pt x="144" y="220"/>
                    <a:pt x="144" y="219"/>
                  </a:cubicBezTo>
                  <a:cubicBezTo>
                    <a:pt x="143" y="219"/>
                    <a:pt x="143" y="219"/>
                    <a:pt x="142" y="219"/>
                  </a:cubicBezTo>
                  <a:cubicBezTo>
                    <a:pt x="142" y="219"/>
                    <a:pt x="142" y="218"/>
                    <a:pt x="142" y="218"/>
                  </a:cubicBezTo>
                  <a:cubicBezTo>
                    <a:pt x="142" y="218"/>
                    <a:pt x="141" y="218"/>
                    <a:pt x="141" y="218"/>
                  </a:cubicBezTo>
                  <a:cubicBezTo>
                    <a:pt x="141" y="217"/>
                    <a:pt x="141" y="217"/>
                    <a:pt x="141" y="216"/>
                  </a:cubicBezTo>
                  <a:cubicBezTo>
                    <a:pt x="140" y="216"/>
                    <a:pt x="140" y="216"/>
                    <a:pt x="139" y="216"/>
                  </a:cubicBezTo>
                  <a:cubicBezTo>
                    <a:pt x="139" y="216"/>
                    <a:pt x="139" y="215"/>
                    <a:pt x="139" y="214"/>
                  </a:cubicBezTo>
                  <a:cubicBezTo>
                    <a:pt x="139" y="214"/>
                    <a:pt x="138" y="214"/>
                    <a:pt x="137" y="214"/>
                  </a:cubicBezTo>
                  <a:cubicBezTo>
                    <a:pt x="137" y="214"/>
                    <a:pt x="136" y="214"/>
                    <a:pt x="136" y="214"/>
                  </a:cubicBezTo>
                  <a:cubicBezTo>
                    <a:pt x="136" y="214"/>
                    <a:pt x="136" y="213"/>
                    <a:pt x="136" y="213"/>
                  </a:cubicBezTo>
                  <a:cubicBezTo>
                    <a:pt x="136" y="212"/>
                    <a:pt x="136" y="212"/>
                    <a:pt x="136" y="211"/>
                  </a:cubicBezTo>
                  <a:cubicBezTo>
                    <a:pt x="135" y="211"/>
                    <a:pt x="135" y="211"/>
                    <a:pt x="134" y="211"/>
                  </a:cubicBezTo>
                  <a:cubicBezTo>
                    <a:pt x="134" y="211"/>
                    <a:pt x="134" y="210"/>
                    <a:pt x="134" y="210"/>
                  </a:cubicBezTo>
                  <a:cubicBezTo>
                    <a:pt x="134" y="209"/>
                    <a:pt x="134" y="208"/>
                    <a:pt x="134" y="208"/>
                  </a:cubicBezTo>
                  <a:cubicBezTo>
                    <a:pt x="134" y="208"/>
                    <a:pt x="133" y="208"/>
                    <a:pt x="133" y="208"/>
                  </a:cubicBezTo>
                  <a:cubicBezTo>
                    <a:pt x="133" y="207"/>
                    <a:pt x="133" y="207"/>
                    <a:pt x="133" y="206"/>
                  </a:cubicBezTo>
                  <a:cubicBezTo>
                    <a:pt x="132" y="206"/>
                    <a:pt x="132" y="206"/>
                    <a:pt x="131" y="206"/>
                  </a:cubicBezTo>
                  <a:cubicBezTo>
                    <a:pt x="131" y="206"/>
                    <a:pt x="131" y="205"/>
                    <a:pt x="131" y="205"/>
                  </a:cubicBezTo>
                  <a:cubicBezTo>
                    <a:pt x="131" y="204"/>
                    <a:pt x="131" y="204"/>
                    <a:pt x="131" y="203"/>
                  </a:cubicBezTo>
                  <a:cubicBezTo>
                    <a:pt x="131" y="203"/>
                    <a:pt x="131" y="202"/>
                    <a:pt x="131" y="202"/>
                  </a:cubicBezTo>
                  <a:cubicBezTo>
                    <a:pt x="131" y="202"/>
                    <a:pt x="130" y="202"/>
                    <a:pt x="130" y="202"/>
                  </a:cubicBezTo>
                  <a:cubicBezTo>
                    <a:pt x="130" y="201"/>
                    <a:pt x="130" y="200"/>
                    <a:pt x="130" y="200"/>
                  </a:cubicBezTo>
                  <a:cubicBezTo>
                    <a:pt x="130" y="199"/>
                    <a:pt x="130" y="199"/>
                    <a:pt x="130" y="198"/>
                  </a:cubicBezTo>
                  <a:cubicBezTo>
                    <a:pt x="130" y="198"/>
                    <a:pt x="130" y="197"/>
                    <a:pt x="130" y="197"/>
                  </a:cubicBezTo>
                  <a:cubicBezTo>
                    <a:pt x="129" y="197"/>
                    <a:pt x="129" y="197"/>
                    <a:pt x="128" y="197"/>
                  </a:cubicBezTo>
                  <a:cubicBezTo>
                    <a:pt x="128" y="196"/>
                    <a:pt x="128" y="196"/>
                    <a:pt x="128" y="195"/>
                  </a:cubicBezTo>
                  <a:cubicBezTo>
                    <a:pt x="128" y="195"/>
                    <a:pt x="127" y="195"/>
                    <a:pt x="126" y="195"/>
                  </a:cubicBezTo>
                  <a:cubicBezTo>
                    <a:pt x="126" y="194"/>
                    <a:pt x="126" y="194"/>
                    <a:pt x="126" y="193"/>
                  </a:cubicBezTo>
                  <a:cubicBezTo>
                    <a:pt x="126" y="193"/>
                    <a:pt x="126" y="192"/>
                    <a:pt x="126" y="192"/>
                  </a:cubicBezTo>
                  <a:cubicBezTo>
                    <a:pt x="126" y="192"/>
                    <a:pt x="125" y="192"/>
                    <a:pt x="125" y="192"/>
                  </a:cubicBezTo>
                  <a:cubicBezTo>
                    <a:pt x="125" y="191"/>
                    <a:pt x="125" y="191"/>
                    <a:pt x="125" y="190"/>
                  </a:cubicBezTo>
                  <a:cubicBezTo>
                    <a:pt x="124" y="190"/>
                    <a:pt x="124" y="190"/>
                    <a:pt x="123" y="190"/>
                  </a:cubicBezTo>
                  <a:cubicBezTo>
                    <a:pt x="123" y="190"/>
                    <a:pt x="123" y="189"/>
                    <a:pt x="123" y="189"/>
                  </a:cubicBezTo>
                  <a:cubicBezTo>
                    <a:pt x="123" y="188"/>
                    <a:pt x="123" y="188"/>
                    <a:pt x="123" y="187"/>
                  </a:cubicBezTo>
                  <a:cubicBezTo>
                    <a:pt x="123" y="187"/>
                    <a:pt x="122" y="187"/>
                    <a:pt x="122" y="187"/>
                  </a:cubicBezTo>
                  <a:cubicBezTo>
                    <a:pt x="122" y="186"/>
                    <a:pt x="122" y="186"/>
                    <a:pt x="122" y="185"/>
                  </a:cubicBezTo>
                  <a:cubicBezTo>
                    <a:pt x="122" y="185"/>
                    <a:pt x="122" y="184"/>
                    <a:pt x="122" y="184"/>
                  </a:cubicBezTo>
                  <a:cubicBezTo>
                    <a:pt x="122" y="184"/>
                    <a:pt x="123" y="184"/>
                    <a:pt x="123" y="184"/>
                  </a:cubicBezTo>
                  <a:cubicBezTo>
                    <a:pt x="123" y="184"/>
                    <a:pt x="123" y="185"/>
                    <a:pt x="123" y="185"/>
                  </a:cubicBezTo>
                  <a:cubicBezTo>
                    <a:pt x="124" y="185"/>
                    <a:pt x="124" y="185"/>
                    <a:pt x="125" y="185"/>
                  </a:cubicBezTo>
                  <a:cubicBezTo>
                    <a:pt x="125" y="186"/>
                    <a:pt x="125" y="186"/>
                    <a:pt x="125" y="187"/>
                  </a:cubicBezTo>
                  <a:cubicBezTo>
                    <a:pt x="125" y="187"/>
                    <a:pt x="126" y="187"/>
                    <a:pt x="126" y="187"/>
                  </a:cubicBezTo>
                  <a:cubicBezTo>
                    <a:pt x="126" y="188"/>
                    <a:pt x="126" y="188"/>
                    <a:pt x="126" y="189"/>
                  </a:cubicBezTo>
                  <a:cubicBezTo>
                    <a:pt x="127" y="189"/>
                    <a:pt x="128" y="189"/>
                    <a:pt x="128" y="189"/>
                  </a:cubicBezTo>
                  <a:cubicBezTo>
                    <a:pt x="128" y="189"/>
                    <a:pt x="128" y="190"/>
                    <a:pt x="128" y="190"/>
                  </a:cubicBezTo>
                  <a:cubicBezTo>
                    <a:pt x="128" y="191"/>
                    <a:pt x="128" y="191"/>
                    <a:pt x="128" y="192"/>
                  </a:cubicBezTo>
                  <a:cubicBezTo>
                    <a:pt x="129" y="192"/>
                    <a:pt x="129" y="192"/>
                    <a:pt x="130" y="192"/>
                  </a:cubicBezTo>
                  <a:cubicBezTo>
                    <a:pt x="130" y="192"/>
                    <a:pt x="130" y="193"/>
                    <a:pt x="130" y="193"/>
                  </a:cubicBezTo>
                  <a:cubicBezTo>
                    <a:pt x="130" y="193"/>
                    <a:pt x="131" y="193"/>
                    <a:pt x="131" y="193"/>
                  </a:cubicBezTo>
                  <a:cubicBezTo>
                    <a:pt x="131" y="194"/>
                    <a:pt x="131" y="194"/>
                    <a:pt x="131" y="195"/>
                  </a:cubicBezTo>
                  <a:cubicBezTo>
                    <a:pt x="132" y="195"/>
                    <a:pt x="132" y="195"/>
                    <a:pt x="133" y="195"/>
                  </a:cubicBezTo>
                  <a:cubicBezTo>
                    <a:pt x="133" y="196"/>
                    <a:pt x="133" y="196"/>
                    <a:pt x="133" y="197"/>
                  </a:cubicBezTo>
                  <a:cubicBezTo>
                    <a:pt x="133" y="197"/>
                    <a:pt x="133" y="198"/>
                    <a:pt x="133" y="198"/>
                  </a:cubicBezTo>
                  <a:cubicBezTo>
                    <a:pt x="133" y="198"/>
                    <a:pt x="134" y="198"/>
                    <a:pt x="134" y="198"/>
                  </a:cubicBezTo>
                  <a:cubicBezTo>
                    <a:pt x="134" y="199"/>
                    <a:pt x="134" y="199"/>
                    <a:pt x="134" y="200"/>
                  </a:cubicBezTo>
                  <a:cubicBezTo>
                    <a:pt x="134" y="200"/>
                    <a:pt x="134" y="201"/>
                    <a:pt x="134" y="202"/>
                  </a:cubicBezTo>
                  <a:cubicBezTo>
                    <a:pt x="135" y="202"/>
                    <a:pt x="135" y="202"/>
                    <a:pt x="136" y="202"/>
                  </a:cubicBezTo>
                  <a:cubicBezTo>
                    <a:pt x="136" y="202"/>
                    <a:pt x="136" y="203"/>
                    <a:pt x="136" y="203"/>
                  </a:cubicBezTo>
                  <a:cubicBezTo>
                    <a:pt x="136" y="203"/>
                    <a:pt x="137" y="203"/>
                    <a:pt x="137" y="203"/>
                  </a:cubicBezTo>
                  <a:cubicBezTo>
                    <a:pt x="137" y="204"/>
                    <a:pt x="137" y="204"/>
                    <a:pt x="137" y="205"/>
                  </a:cubicBezTo>
                  <a:cubicBezTo>
                    <a:pt x="138" y="205"/>
                    <a:pt x="139" y="205"/>
                    <a:pt x="139" y="205"/>
                  </a:cubicBezTo>
                  <a:cubicBezTo>
                    <a:pt x="139" y="205"/>
                    <a:pt x="139" y="206"/>
                    <a:pt x="139" y="206"/>
                  </a:cubicBezTo>
                  <a:cubicBezTo>
                    <a:pt x="140" y="206"/>
                    <a:pt x="140" y="206"/>
                    <a:pt x="141" y="206"/>
                  </a:cubicBezTo>
                  <a:cubicBezTo>
                    <a:pt x="141" y="207"/>
                    <a:pt x="141" y="207"/>
                    <a:pt x="141" y="208"/>
                  </a:cubicBezTo>
                  <a:cubicBezTo>
                    <a:pt x="141" y="208"/>
                    <a:pt x="141" y="209"/>
                    <a:pt x="141" y="210"/>
                  </a:cubicBezTo>
                  <a:cubicBezTo>
                    <a:pt x="141" y="210"/>
                    <a:pt x="142" y="210"/>
                    <a:pt x="142" y="210"/>
                  </a:cubicBezTo>
                  <a:cubicBezTo>
                    <a:pt x="142" y="210"/>
                    <a:pt x="142" y="211"/>
                    <a:pt x="142" y="211"/>
                  </a:cubicBezTo>
                  <a:cubicBezTo>
                    <a:pt x="143" y="211"/>
                    <a:pt x="143" y="211"/>
                    <a:pt x="144" y="211"/>
                  </a:cubicBezTo>
                  <a:cubicBezTo>
                    <a:pt x="144" y="212"/>
                    <a:pt x="144" y="212"/>
                    <a:pt x="144" y="213"/>
                  </a:cubicBezTo>
                  <a:cubicBezTo>
                    <a:pt x="144" y="213"/>
                    <a:pt x="144" y="214"/>
                    <a:pt x="144" y="214"/>
                  </a:cubicBezTo>
                  <a:cubicBezTo>
                    <a:pt x="144" y="215"/>
                    <a:pt x="144" y="216"/>
                    <a:pt x="144" y="216"/>
                  </a:cubicBezTo>
                  <a:cubicBezTo>
                    <a:pt x="144" y="217"/>
                    <a:pt x="144" y="217"/>
                    <a:pt x="144" y="218"/>
                  </a:cubicBezTo>
                  <a:cubicBezTo>
                    <a:pt x="144" y="218"/>
                    <a:pt x="144" y="219"/>
                    <a:pt x="144" y="219"/>
                  </a:cubicBezTo>
                  <a:cubicBezTo>
                    <a:pt x="144" y="219"/>
                    <a:pt x="145" y="219"/>
                    <a:pt x="145" y="219"/>
                  </a:cubicBezTo>
                  <a:cubicBezTo>
                    <a:pt x="145" y="220"/>
                    <a:pt x="145" y="220"/>
                    <a:pt x="145" y="221"/>
                  </a:cubicBezTo>
                  <a:moveTo>
                    <a:pt x="173" y="184"/>
                  </a:moveTo>
                  <a:cubicBezTo>
                    <a:pt x="173" y="184"/>
                    <a:pt x="172" y="184"/>
                    <a:pt x="172" y="184"/>
                  </a:cubicBezTo>
                  <a:cubicBezTo>
                    <a:pt x="172" y="184"/>
                    <a:pt x="172" y="185"/>
                    <a:pt x="172" y="185"/>
                  </a:cubicBezTo>
                  <a:cubicBezTo>
                    <a:pt x="171" y="185"/>
                    <a:pt x="171" y="185"/>
                    <a:pt x="170" y="185"/>
                  </a:cubicBezTo>
                  <a:cubicBezTo>
                    <a:pt x="170" y="186"/>
                    <a:pt x="170" y="186"/>
                    <a:pt x="170" y="187"/>
                  </a:cubicBezTo>
                  <a:cubicBezTo>
                    <a:pt x="170" y="187"/>
                    <a:pt x="169" y="187"/>
                    <a:pt x="169" y="187"/>
                  </a:cubicBezTo>
                  <a:cubicBezTo>
                    <a:pt x="169" y="188"/>
                    <a:pt x="169" y="188"/>
                    <a:pt x="169" y="189"/>
                  </a:cubicBezTo>
                  <a:cubicBezTo>
                    <a:pt x="169" y="189"/>
                    <a:pt x="169" y="190"/>
                    <a:pt x="169" y="190"/>
                  </a:cubicBezTo>
                  <a:cubicBezTo>
                    <a:pt x="168" y="190"/>
                    <a:pt x="168" y="190"/>
                    <a:pt x="167" y="190"/>
                  </a:cubicBezTo>
                  <a:cubicBezTo>
                    <a:pt x="167" y="190"/>
                    <a:pt x="166" y="190"/>
                    <a:pt x="166" y="190"/>
                  </a:cubicBezTo>
                  <a:cubicBezTo>
                    <a:pt x="165" y="190"/>
                    <a:pt x="165" y="190"/>
                    <a:pt x="164" y="190"/>
                  </a:cubicBezTo>
                  <a:cubicBezTo>
                    <a:pt x="164" y="190"/>
                    <a:pt x="164" y="189"/>
                    <a:pt x="164" y="189"/>
                  </a:cubicBezTo>
                  <a:cubicBezTo>
                    <a:pt x="164" y="188"/>
                    <a:pt x="164" y="188"/>
                    <a:pt x="164" y="187"/>
                  </a:cubicBezTo>
                  <a:cubicBezTo>
                    <a:pt x="164" y="186"/>
                    <a:pt x="164" y="186"/>
                    <a:pt x="164" y="185"/>
                  </a:cubicBezTo>
                  <a:cubicBezTo>
                    <a:pt x="164" y="185"/>
                    <a:pt x="163" y="185"/>
                    <a:pt x="163" y="185"/>
                  </a:cubicBezTo>
                  <a:cubicBezTo>
                    <a:pt x="162" y="185"/>
                    <a:pt x="161" y="185"/>
                    <a:pt x="161" y="185"/>
                  </a:cubicBezTo>
                  <a:cubicBezTo>
                    <a:pt x="160" y="185"/>
                    <a:pt x="160" y="185"/>
                    <a:pt x="159" y="185"/>
                  </a:cubicBezTo>
                  <a:cubicBezTo>
                    <a:pt x="159" y="185"/>
                    <a:pt x="159" y="184"/>
                    <a:pt x="159" y="184"/>
                  </a:cubicBezTo>
                  <a:cubicBezTo>
                    <a:pt x="159" y="184"/>
                    <a:pt x="158" y="184"/>
                    <a:pt x="158" y="184"/>
                  </a:cubicBezTo>
                  <a:cubicBezTo>
                    <a:pt x="158" y="183"/>
                    <a:pt x="158" y="183"/>
                    <a:pt x="158" y="182"/>
                  </a:cubicBezTo>
                  <a:cubicBezTo>
                    <a:pt x="157" y="182"/>
                    <a:pt x="157" y="182"/>
                    <a:pt x="156" y="182"/>
                  </a:cubicBezTo>
                  <a:cubicBezTo>
                    <a:pt x="156" y="182"/>
                    <a:pt x="156" y="181"/>
                    <a:pt x="156" y="180"/>
                  </a:cubicBezTo>
                  <a:cubicBezTo>
                    <a:pt x="156" y="180"/>
                    <a:pt x="155" y="180"/>
                    <a:pt x="155" y="180"/>
                  </a:cubicBezTo>
                  <a:cubicBezTo>
                    <a:pt x="155" y="180"/>
                    <a:pt x="155" y="179"/>
                    <a:pt x="155" y="179"/>
                  </a:cubicBezTo>
                  <a:cubicBezTo>
                    <a:pt x="155" y="178"/>
                    <a:pt x="155" y="178"/>
                    <a:pt x="155" y="177"/>
                  </a:cubicBezTo>
                  <a:cubicBezTo>
                    <a:pt x="155" y="177"/>
                    <a:pt x="155" y="176"/>
                    <a:pt x="155" y="176"/>
                  </a:cubicBezTo>
                  <a:cubicBezTo>
                    <a:pt x="155" y="176"/>
                    <a:pt x="156" y="176"/>
                    <a:pt x="156" y="176"/>
                  </a:cubicBezTo>
                  <a:cubicBezTo>
                    <a:pt x="157" y="176"/>
                    <a:pt x="157" y="176"/>
                    <a:pt x="158" y="176"/>
                  </a:cubicBezTo>
                  <a:cubicBezTo>
                    <a:pt x="158" y="176"/>
                    <a:pt x="158" y="177"/>
                    <a:pt x="158" y="177"/>
                  </a:cubicBezTo>
                  <a:cubicBezTo>
                    <a:pt x="158" y="177"/>
                    <a:pt x="159" y="177"/>
                    <a:pt x="159" y="177"/>
                  </a:cubicBezTo>
                  <a:cubicBezTo>
                    <a:pt x="159" y="178"/>
                    <a:pt x="159" y="178"/>
                    <a:pt x="159" y="179"/>
                  </a:cubicBezTo>
                  <a:cubicBezTo>
                    <a:pt x="159" y="179"/>
                    <a:pt x="159" y="180"/>
                    <a:pt x="159" y="180"/>
                  </a:cubicBezTo>
                  <a:cubicBezTo>
                    <a:pt x="160" y="180"/>
                    <a:pt x="160" y="180"/>
                    <a:pt x="161" y="180"/>
                  </a:cubicBezTo>
                  <a:cubicBezTo>
                    <a:pt x="161" y="181"/>
                    <a:pt x="161" y="182"/>
                    <a:pt x="161" y="182"/>
                  </a:cubicBezTo>
                  <a:cubicBezTo>
                    <a:pt x="161" y="182"/>
                    <a:pt x="162" y="182"/>
                    <a:pt x="163" y="182"/>
                  </a:cubicBezTo>
                  <a:cubicBezTo>
                    <a:pt x="163" y="182"/>
                    <a:pt x="164" y="182"/>
                    <a:pt x="164" y="182"/>
                  </a:cubicBezTo>
                  <a:cubicBezTo>
                    <a:pt x="165" y="182"/>
                    <a:pt x="165" y="182"/>
                    <a:pt x="166" y="182"/>
                  </a:cubicBezTo>
                  <a:cubicBezTo>
                    <a:pt x="166" y="183"/>
                    <a:pt x="166" y="183"/>
                    <a:pt x="166" y="184"/>
                  </a:cubicBezTo>
                  <a:cubicBezTo>
                    <a:pt x="166" y="184"/>
                    <a:pt x="167" y="184"/>
                    <a:pt x="167" y="184"/>
                  </a:cubicBezTo>
                  <a:cubicBezTo>
                    <a:pt x="168" y="184"/>
                    <a:pt x="168" y="184"/>
                    <a:pt x="169" y="184"/>
                  </a:cubicBezTo>
                  <a:cubicBezTo>
                    <a:pt x="169" y="184"/>
                    <a:pt x="170" y="184"/>
                    <a:pt x="170" y="184"/>
                  </a:cubicBezTo>
                  <a:cubicBezTo>
                    <a:pt x="171" y="184"/>
                    <a:pt x="171" y="184"/>
                    <a:pt x="172" y="184"/>
                  </a:cubicBezTo>
                  <a:cubicBezTo>
                    <a:pt x="172" y="183"/>
                    <a:pt x="172" y="183"/>
                    <a:pt x="172" y="182"/>
                  </a:cubicBezTo>
                  <a:cubicBezTo>
                    <a:pt x="172" y="182"/>
                    <a:pt x="173" y="182"/>
                    <a:pt x="173" y="182"/>
                  </a:cubicBezTo>
                  <a:cubicBezTo>
                    <a:pt x="173" y="183"/>
                    <a:pt x="173" y="183"/>
                    <a:pt x="173" y="184"/>
                  </a:cubicBezTo>
                  <a:moveTo>
                    <a:pt x="173" y="34"/>
                  </a:moveTo>
                  <a:cubicBezTo>
                    <a:pt x="173" y="34"/>
                    <a:pt x="172" y="34"/>
                    <a:pt x="172" y="34"/>
                  </a:cubicBezTo>
                  <a:cubicBezTo>
                    <a:pt x="172" y="33"/>
                    <a:pt x="172" y="33"/>
                    <a:pt x="172" y="32"/>
                  </a:cubicBezTo>
                  <a:cubicBezTo>
                    <a:pt x="172" y="32"/>
                    <a:pt x="173" y="32"/>
                    <a:pt x="173" y="32"/>
                  </a:cubicBezTo>
                  <a:cubicBezTo>
                    <a:pt x="173" y="33"/>
                    <a:pt x="173" y="33"/>
                    <a:pt x="173" y="34"/>
                  </a:cubicBezTo>
                  <a:moveTo>
                    <a:pt x="178" y="42"/>
                  </a:moveTo>
                  <a:cubicBezTo>
                    <a:pt x="178" y="42"/>
                    <a:pt x="178" y="43"/>
                    <a:pt x="178" y="43"/>
                  </a:cubicBezTo>
                  <a:cubicBezTo>
                    <a:pt x="178" y="44"/>
                    <a:pt x="178" y="44"/>
                    <a:pt x="178" y="45"/>
                  </a:cubicBezTo>
                  <a:cubicBezTo>
                    <a:pt x="178" y="46"/>
                    <a:pt x="178" y="46"/>
                    <a:pt x="178" y="47"/>
                  </a:cubicBezTo>
                  <a:cubicBezTo>
                    <a:pt x="178" y="47"/>
                    <a:pt x="177" y="47"/>
                    <a:pt x="177" y="47"/>
                  </a:cubicBezTo>
                  <a:cubicBezTo>
                    <a:pt x="177" y="47"/>
                    <a:pt x="177" y="48"/>
                    <a:pt x="177" y="48"/>
                  </a:cubicBezTo>
                  <a:cubicBezTo>
                    <a:pt x="177" y="49"/>
                    <a:pt x="177" y="49"/>
                    <a:pt x="177" y="50"/>
                  </a:cubicBezTo>
                  <a:cubicBezTo>
                    <a:pt x="176" y="50"/>
                    <a:pt x="176" y="50"/>
                    <a:pt x="175" y="50"/>
                  </a:cubicBezTo>
                  <a:cubicBezTo>
                    <a:pt x="175" y="49"/>
                    <a:pt x="175" y="49"/>
                    <a:pt x="175" y="48"/>
                  </a:cubicBezTo>
                  <a:cubicBezTo>
                    <a:pt x="175" y="48"/>
                    <a:pt x="175" y="47"/>
                    <a:pt x="175" y="47"/>
                  </a:cubicBezTo>
                  <a:cubicBezTo>
                    <a:pt x="175" y="46"/>
                    <a:pt x="175" y="46"/>
                    <a:pt x="175" y="45"/>
                  </a:cubicBezTo>
                  <a:cubicBezTo>
                    <a:pt x="176" y="45"/>
                    <a:pt x="176" y="45"/>
                    <a:pt x="177" y="45"/>
                  </a:cubicBezTo>
                  <a:cubicBezTo>
                    <a:pt x="177" y="44"/>
                    <a:pt x="177" y="44"/>
                    <a:pt x="177" y="43"/>
                  </a:cubicBezTo>
                  <a:cubicBezTo>
                    <a:pt x="177" y="43"/>
                    <a:pt x="177" y="42"/>
                    <a:pt x="177" y="42"/>
                  </a:cubicBezTo>
                  <a:cubicBezTo>
                    <a:pt x="177" y="41"/>
                    <a:pt x="177" y="41"/>
                    <a:pt x="177" y="40"/>
                  </a:cubicBezTo>
                  <a:cubicBezTo>
                    <a:pt x="177" y="40"/>
                    <a:pt x="178" y="40"/>
                    <a:pt x="178" y="40"/>
                  </a:cubicBezTo>
                  <a:cubicBezTo>
                    <a:pt x="178" y="41"/>
                    <a:pt x="178" y="41"/>
                    <a:pt x="178" y="42"/>
                  </a:cubicBezTo>
                  <a:moveTo>
                    <a:pt x="186" y="24"/>
                  </a:moveTo>
                  <a:cubicBezTo>
                    <a:pt x="185" y="24"/>
                    <a:pt x="185" y="24"/>
                    <a:pt x="184" y="24"/>
                  </a:cubicBezTo>
                  <a:cubicBezTo>
                    <a:pt x="184" y="24"/>
                    <a:pt x="183" y="24"/>
                    <a:pt x="183" y="24"/>
                  </a:cubicBezTo>
                  <a:cubicBezTo>
                    <a:pt x="183" y="24"/>
                    <a:pt x="183" y="23"/>
                    <a:pt x="183" y="23"/>
                  </a:cubicBezTo>
                  <a:cubicBezTo>
                    <a:pt x="182" y="23"/>
                    <a:pt x="182" y="23"/>
                    <a:pt x="181" y="23"/>
                  </a:cubicBezTo>
                  <a:cubicBezTo>
                    <a:pt x="181" y="22"/>
                    <a:pt x="181" y="21"/>
                    <a:pt x="181" y="21"/>
                  </a:cubicBezTo>
                  <a:cubicBezTo>
                    <a:pt x="182" y="21"/>
                    <a:pt x="182" y="21"/>
                    <a:pt x="183" y="21"/>
                  </a:cubicBezTo>
                  <a:cubicBezTo>
                    <a:pt x="183" y="21"/>
                    <a:pt x="183" y="22"/>
                    <a:pt x="183" y="23"/>
                  </a:cubicBezTo>
                  <a:cubicBezTo>
                    <a:pt x="183" y="23"/>
                    <a:pt x="184" y="23"/>
                    <a:pt x="184" y="23"/>
                  </a:cubicBezTo>
                  <a:cubicBezTo>
                    <a:pt x="185" y="23"/>
                    <a:pt x="185" y="23"/>
                    <a:pt x="186" y="23"/>
                  </a:cubicBezTo>
                  <a:cubicBezTo>
                    <a:pt x="186" y="23"/>
                    <a:pt x="186" y="24"/>
                    <a:pt x="186" y="24"/>
                  </a:cubicBezTo>
                  <a:moveTo>
                    <a:pt x="222" y="200"/>
                  </a:moveTo>
                  <a:cubicBezTo>
                    <a:pt x="222" y="200"/>
                    <a:pt x="222" y="200"/>
                    <a:pt x="222" y="200"/>
                  </a:cubicBezTo>
                  <a:cubicBezTo>
                    <a:pt x="222" y="200"/>
                    <a:pt x="222" y="200"/>
                    <a:pt x="222" y="200"/>
                  </a:cubicBezTo>
                  <a:cubicBezTo>
                    <a:pt x="222" y="200"/>
                    <a:pt x="222" y="200"/>
                    <a:pt x="222" y="200"/>
                  </a:cubicBezTo>
                  <a:cubicBezTo>
                    <a:pt x="221" y="200"/>
                    <a:pt x="221" y="200"/>
                    <a:pt x="221" y="200"/>
                  </a:cubicBezTo>
                  <a:cubicBezTo>
                    <a:pt x="222" y="200"/>
                    <a:pt x="222" y="200"/>
                    <a:pt x="222" y="200"/>
                  </a:cubicBezTo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06" name="Freeform 114" title=""/>
            <p:cNvSpPr/>
            <p:nvPr/>
          </p:nvSpPr>
          <p:spPr>
            <a:xfrm>
              <a:off x="4246" y="1383"/>
              <a:ext cx="34" cy="62"/>
            </a:xfrm>
            <a:custGeom>
              <a:cxnLst>
                <a:cxn ang="0">
                  <a:pos x="156" y="36"/>
                </a:cxn>
                <a:cxn ang="0">
                  <a:pos x="156" y="0"/>
                </a:cxn>
                <a:cxn ang="0">
                  <a:pos x="128" y="0"/>
                </a:cxn>
                <a:cxn ang="0">
                  <a:pos x="119" y="16"/>
                </a:cxn>
                <a:cxn ang="0">
                  <a:pos x="99" y="36"/>
                </a:cxn>
                <a:cxn ang="0">
                  <a:pos x="92" y="48"/>
                </a:cxn>
                <a:cxn ang="0">
                  <a:pos x="92" y="83"/>
                </a:cxn>
                <a:cxn ang="0">
                  <a:pos x="58" y="83"/>
                </a:cxn>
                <a:cxn ang="0">
                  <a:pos x="49" y="86"/>
                </a:cxn>
                <a:cxn ang="0">
                  <a:pos x="34" y="107"/>
                </a:cxn>
                <a:cxn ang="0">
                  <a:pos x="26" y="112"/>
                </a:cxn>
                <a:cxn ang="0">
                  <a:pos x="9" y="134"/>
                </a:cxn>
                <a:cxn ang="0">
                  <a:pos x="26" y="143"/>
                </a:cxn>
                <a:cxn ang="0">
                  <a:pos x="26" y="176"/>
                </a:cxn>
                <a:cxn ang="0">
                  <a:pos x="26" y="205"/>
                </a:cxn>
                <a:cxn ang="0">
                  <a:pos x="9" y="219"/>
                </a:cxn>
                <a:cxn ang="0">
                  <a:pos x="0" y="231"/>
                </a:cxn>
                <a:cxn ang="0">
                  <a:pos x="0" y="255"/>
                </a:cxn>
                <a:cxn ang="0">
                  <a:pos x="0" y="291"/>
                </a:cxn>
                <a:cxn ang="0">
                  <a:pos x="9" y="303"/>
                </a:cxn>
                <a:cxn ang="0">
                  <a:pos x="26" y="317"/>
                </a:cxn>
                <a:cxn ang="0">
                  <a:pos x="49" y="317"/>
                </a:cxn>
                <a:cxn ang="0">
                  <a:pos x="75" y="317"/>
                </a:cxn>
                <a:cxn ang="0">
                  <a:pos x="75" y="291"/>
                </a:cxn>
                <a:cxn ang="0">
                  <a:pos x="92" y="270"/>
                </a:cxn>
                <a:cxn ang="0">
                  <a:pos x="99" y="255"/>
                </a:cxn>
                <a:cxn ang="0">
                  <a:pos x="99" y="246"/>
                </a:cxn>
                <a:cxn ang="0">
                  <a:pos x="119" y="231"/>
                </a:cxn>
                <a:cxn ang="0">
                  <a:pos x="119" y="205"/>
                </a:cxn>
                <a:cxn ang="0">
                  <a:pos x="128" y="184"/>
                </a:cxn>
                <a:cxn ang="0">
                  <a:pos x="128" y="157"/>
                </a:cxn>
                <a:cxn ang="0">
                  <a:pos x="141" y="143"/>
                </a:cxn>
                <a:cxn ang="0">
                  <a:pos x="141" y="112"/>
                </a:cxn>
                <a:cxn ang="0">
                  <a:pos x="156" y="107"/>
                </a:cxn>
                <a:cxn ang="0">
                  <a:pos x="168" y="86"/>
                </a:cxn>
                <a:cxn ang="0">
                  <a:pos x="168" y="62"/>
                </a:cxn>
                <a:cxn ang="0">
                  <a:pos x="156" y="48"/>
                </a:cxn>
              </a:cxnLst>
              <a:rect l="l" t="t" r="r" b="b"/>
              <a:pathLst>
                <a:path w="20" h="36">
                  <a:moveTo>
                    <a:pt x="19" y="5"/>
                  </a:moveTo>
                  <a:cubicBezTo>
                    <a:pt x="19" y="5"/>
                    <a:pt x="19" y="4"/>
                    <a:pt x="19" y="4"/>
                  </a:cubicBezTo>
                  <a:cubicBezTo>
                    <a:pt x="19" y="3"/>
                    <a:pt x="19" y="2"/>
                    <a:pt x="19" y="2"/>
                  </a:cubicBezTo>
                  <a:cubicBezTo>
                    <a:pt x="19" y="1"/>
                    <a:pt x="19" y="1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6" y="0"/>
                    <a:pt x="16" y="0"/>
                    <a:pt x="15" y="0"/>
                  </a:cubicBezTo>
                  <a:cubicBezTo>
                    <a:pt x="15" y="0"/>
                    <a:pt x="14" y="0"/>
                    <a:pt x="14" y="0"/>
                  </a:cubicBezTo>
                  <a:cubicBezTo>
                    <a:pt x="14" y="1"/>
                    <a:pt x="14" y="1"/>
                    <a:pt x="14" y="2"/>
                  </a:cubicBezTo>
                  <a:cubicBezTo>
                    <a:pt x="14" y="2"/>
                    <a:pt x="14" y="3"/>
                    <a:pt x="14" y="4"/>
                  </a:cubicBezTo>
                  <a:cubicBezTo>
                    <a:pt x="13" y="4"/>
                    <a:pt x="13" y="4"/>
                    <a:pt x="12" y="4"/>
                  </a:cubicBezTo>
                  <a:cubicBezTo>
                    <a:pt x="12" y="4"/>
                    <a:pt x="12" y="5"/>
                    <a:pt x="12" y="5"/>
                  </a:cubicBezTo>
                  <a:cubicBezTo>
                    <a:pt x="12" y="5"/>
                    <a:pt x="11" y="5"/>
                    <a:pt x="11" y="5"/>
                  </a:cubicBezTo>
                  <a:cubicBezTo>
                    <a:pt x="11" y="6"/>
                    <a:pt x="11" y="6"/>
                    <a:pt x="11" y="7"/>
                  </a:cubicBezTo>
                  <a:cubicBezTo>
                    <a:pt x="11" y="7"/>
                    <a:pt x="11" y="8"/>
                    <a:pt x="11" y="9"/>
                  </a:cubicBezTo>
                  <a:cubicBezTo>
                    <a:pt x="10" y="9"/>
                    <a:pt x="10" y="9"/>
                    <a:pt x="9" y="9"/>
                  </a:cubicBezTo>
                  <a:cubicBezTo>
                    <a:pt x="9" y="9"/>
                    <a:pt x="8" y="9"/>
                    <a:pt x="7" y="9"/>
                  </a:cubicBezTo>
                  <a:cubicBezTo>
                    <a:pt x="7" y="9"/>
                    <a:pt x="7" y="10"/>
                    <a:pt x="7" y="10"/>
                  </a:cubicBezTo>
                  <a:cubicBezTo>
                    <a:pt x="7" y="10"/>
                    <a:pt x="6" y="10"/>
                    <a:pt x="6" y="10"/>
                  </a:cubicBezTo>
                  <a:cubicBezTo>
                    <a:pt x="5" y="10"/>
                    <a:pt x="5" y="10"/>
                    <a:pt x="4" y="10"/>
                  </a:cubicBezTo>
                  <a:cubicBezTo>
                    <a:pt x="4" y="11"/>
                    <a:pt x="4" y="11"/>
                    <a:pt x="4" y="12"/>
                  </a:cubicBezTo>
                  <a:cubicBezTo>
                    <a:pt x="4" y="12"/>
                    <a:pt x="3" y="12"/>
                    <a:pt x="3" y="12"/>
                  </a:cubicBezTo>
                  <a:cubicBezTo>
                    <a:pt x="3" y="12"/>
                    <a:pt x="3" y="13"/>
                    <a:pt x="3" y="13"/>
                  </a:cubicBezTo>
                  <a:cubicBezTo>
                    <a:pt x="3" y="14"/>
                    <a:pt x="3" y="14"/>
                    <a:pt x="3" y="15"/>
                  </a:cubicBezTo>
                  <a:cubicBezTo>
                    <a:pt x="2" y="15"/>
                    <a:pt x="2" y="15"/>
                    <a:pt x="1" y="15"/>
                  </a:cubicBezTo>
                  <a:cubicBezTo>
                    <a:pt x="1" y="15"/>
                    <a:pt x="1" y="16"/>
                    <a:pt x="1" y="16"/>
                  </a:cubicBezTo>
                  <a:cubicBezTo>
                    <a:pt x="2" y="16"/>
                    <a:pt x="2" y="16"/>
                    <a:pt x="3" y="16"/>
                  </a:cubicBezTo>
                  <a:cubicBezTo>
                    <a:pt x="3" y="17"/>
                    <a:pt x="3" y="18"/>
                    <a:pt x="3" y="18"/>
                  </a:cubicBezTo>
                  <a:cubicBezTo>
                    <a:pt x="3" y="19"/>
                    <a:pt x="3" y="19"/>
                    <a:pt x="3" y="20"/>
                  </a:cubicBezTo>
                  <a:cubicBezTo>
                    <a:pt x="3" y="20"/>
                    <a:pt x="3" y="21"/>
                    <a:pt x="3" y="21"/>
                  </a:cubicBezTo>
                  <a:cubicBezTo>
                    <a:pt x="3" y="22"/>
                    <a:pt x="3" y="22"/>
                    <a:pt x="3" y="23"/>
                  </a:cubicBezTo>
                  <a:cubicBezTo>
                    <a:pt x="2" y="23"/>
                    <a:pt x="2" y="23"/>
                    <a:pt x="1" y="23"/>
                  </a:cubicBezTo>
                  <a:cubicBezTo>
                    <a:pt x="1" y="24"/>
                    <a:pt x="1" y="24"/>
                    <a:pt x="1" y="25"/>
                  </a:cubicBezTo>
                  <a:cubicBezTo>
                    <a:pt x="1" y="25"/>
                    <a:pt x="0" y="25"/>
                    <a:pt x="0" y="25"/>
                  </a:cubicBezTo>
                  <a:cubicBezTo>
                    <a:pt x="0" y="25"/>
                    <a:pt x="0" y="26"/>
                    <a:pt x="0" y="26"/>
                  </a:cubicBezTo>
                  <a:cubicBezTo>
                    <a:pt x="0" y="27"/>
                    <a:pt x="0" y="27"/>
                    <a:pt x="0" y="28"/>
                  </a:cubicBezTo>
                  <a:cubicBezTo>
                    <a:pt x="0" y="28"/>
                    <a:pt x="0" y="29"/>
                    <a:pt x="0" y="29"/>
                  </a:cubicBezTo>
                  <a:cubicBezTo>
                    <a:pt x="0" y="30"/>
                    <a:pt x="0" y="30"/>
                    <a:pt x="0" y="31"/>
                  </a:cubicBezTo>
                  <a:cubicBezTo>
                    <a:pt x="0" y="32"/>
                    <a:pt x="0" y="32"/>
                    <a:pt x="0" y="33"/>
                  </a:cubicBezTo>
                  <a:cubicBezTo>
                    <a:pt x="0" y="33"/>
                    <a:pt x="1" y="33"/>
                    <a:pt x="1" y="33"/>
                  </a:cubicBezTo>
                  <a:cubicBezTo>
                    <a:pt x="1" y="33"/>
                    <a:pt x="1" y="34"/>
                    <a:pt x="1" y="34"/>
                  </a:cubicBezTo>
                  <a:cubicBezTo>
                    <a:pt x="1" y="35"/>
                    <a:pt x="1" y="35"/>
                    <a:pt x="1" y="36"/>
                  </a:cubicBezTo>
                  <a:cubicBezTo>
                    <a:pt x="2" y="36"/>
                    <a:pt x="2" y="36"/>
                    <a:pt x="3" y="36"/>
                  </a:cubicBezTo>
                  <a:cubicBezTo>
                    <a:pt x="3" y="36"/>
                    <a:pt x="4" y="36"/>
                    <a:pt x="4" y="36"/>
                  </a:cubicBezTo>
                  <a:cubicBezTo>
                    <a:pt x="5" y="36"/>
                    <a:pt x="5" y="36"/>
                    <a:pt x="6" y="36"/>
                  </a:cubicBezTo>
                  <a:cubicBezTo>
                    <a:pt x="6" y="36"/>
                    <a:pt x="7" y="36"/>
                    <a:pt x="7" y="36"/>
                  </a:cubicBezTo>
                  <a:cubicBezTo>
                    <a:pt x="8" y="36"/>
                    <a:pt x="9" y="36"/>
                    <a:pt x="9" y="36"/>
                  </a:cubicBezTo>
                  <a:cubicBezTo>
                    <a:pt x="9" y="35"/>
                    <a:pt x="9" y="35"/>
                    <a:pt x="9" y="34"/>
                  </a:cubicBezTo>
                  <a:cubicBezTo>
                    <a:pt x="9" y="34"/>
                    <a:pt x="9" y="33"/>
                    <a:pt x="9" y="33"/>
                  </a:cubicBezTo>
                  <a:cubicBezTo>
                    <a:pt x="10" y="33"/>
                    <a:pt x="10" y="33"/>
                    <a:pt x="11" y="33"/>
                  </a:cubicBezTo>
                  <a:cubicBezTo>
                    <a:pt x="11" y="32"/>
                    <a:pt x="11" y="32"/>
                    <a:pt x="11" y="31"/>
                  </a:cubicBezTo>
                  <a:cubicBezTo>
                    <a:pt x="11" y="30"/>
                    <a:pt x="11" y="30"/>
                    <a:pt x="11" y="29"/>
                  </a:cubicBezTo>
                  <a:cubicBezTo>
                    <a:pt x="11" y="29"/>
                    <a:pt x="12" y="29"/>
                    <a:pt x="12" y="2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2" y="27"/>
                    <a:pt x="12" y="26"/>
                  </a:cubicBezTo>
                  <a:cubicBezTo>
                    <a:pt x="13" y="26"/>
                    <a:pt x="13" y="26"/>
                    <a:pt x="14" y="26"/>
                  </a:cubicBezTo>
                  <a:cubicBezTo>
                    <a:pt x="14" y="26"/>
                    <a:pt x="14" y="25"/>
                    <a:pt x="14" y="25"/>
                  </a:cubicBezTo>
                  <a:cubicBezTo>
                    <a:pt x="14" y="24"/>
                    <a:pt x="14" y="24"/>
                    <a:pt x="14" y="23"/>
                  </a:cubicBezTo>
                  <a:cubicBezTo>
                    <a:pt x="14" y="22"/>
                    <a:pt x="14" y="22"/>
                    <a:pt x="14" y="21"/>
                  </a:cubicBezTo>
                  <a:cubicBezTo>
                    <a:pt x="14" y="21"/>
                    <a:pt x="15" y="21"/>
                    <a:pt x="15" y="21"/>
                  </a:cubicBezTo>
                  <a:cubicBezTo>
                    <a:pt x="15" y="21"/>
                    <a:pt x="15" y="20"/>
                    <a:pt x="15" y="20"/>
                  </a:cubicBezTo>
                  <a:cubicBezTo>
                    <a:pt x="15" y="19"/>
                    <a:pt x="15" y="19"/>
                    <a:pt x="15" y="18"/>
                  </a:cubicBezTo>
                  <a:cubicBezTo>
                    <a:pt x="16" y="18"/>
                    <a:pt x="16" y="18"/>
                    <a:pt x="17" y="18"/>
                  </a:cubicBezTo>
                  <a:cubicBezTo>
                    <a:pt x="17" y="18"/>
                    <a:pt x="17" y="17"/>
                    <a:pt x="17" y="16"/>
                  </a:cubicBezTo>
                  <a:cubicBezTo>
                    <a:pt x="17" y="16"/>
                    <a:pt x="17" y="15"/>
                    <a:pt x="17" y="15"/>
                  </a:cubicBezTo>
                  <a:cubicBezTo>
                    <a:pt x="17" y="14"/>
                    <a:pt x="17" y="14"/>
                    <a:pt x="17" y="13"/>
                  </a:cubicBezTo>
                  <a:cubicBezTo>
                    <a:pt x="17" y="13"/>
                    <a:pt x="17" y="12"/>
                    <a:pt x="17" y="12"/>
                  </a:cubicBezTo>
                  <a:cubicBezTo>
                    <a:pt x="17" y="12"/>
                    <a:pt x="18" y="12"/>
                    <a:pt x="19" y="12"/>
                  </a:cubicBezTo>
                  <a:cubicBezTo>
                    <a:pt x="19" y="11"/>
                    <a:pt x="19" y="11"/>
                    <a:pt x="19" y="10"/>
                  </a:cubicBezTo>
                  <a:cubicBezTo>
                    <a:pt x="19" y="10"/>
                    <a:pt x="20" y="10"/>
                    <a:pt x="20" y="10"/>
                  </a:cubicBezTo>
                  <a:cubicBezTo>
                    <a:pt x="20" y="10"/>
                    <a:pt x="20" y="9"/>
                    <a:pt x="20" y="9"/>
                  </a:cubicBezTo>
                  <a:cubicBezTo>
                    <a:pt x="20" y="8"/>
                    <a:pt x="20" y="7"/>
                    <a:pt x="20" y="7"/>
                  </a:cubicBezTo>
                  <a:cubicBezTo>
                    <a:pt x="20" y="7"/>
                    <a:pt x="19" y="7"/>
                    <a:pt x="19" y="7"/>
                  </a:cubicBezTo>
                  <a:cubicBezTo>
                    <a:pt x="19" y="6"/>
                    <a:pt x="19" y="6"/>
                    <a:pt x="19" y="5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07" name="Freeform 115" title=""/>
            <p:cNvSpPr/>
            <p:nvPr/>
          </p:nvSpPr>
          <p:spPr>
            <a:xfrm>
              <a:off x="4303" y="1423"/>
              <a:ext cx="2" cy="3"/>
            </a:xfrm>
            <a:custGeom>
              <a:cxnLst>
                <a:cxn ang="0">
                  <a:pos x="0" y="12"/>
                </a:cxn>
                <a:cxn ang="0">
                  <a:pos x="16" y="12"/>
                </a:cxn>
                <a:cxn ang="0">
                  <a:pos x="16" y="0"/>
                </a:cxn>
                <a:cxn ang="0">
                  <a:pos x="0" y="0"/>
                </a:cxn>
                <a:cxn ang="0">
                  <a:pos x="0" y="12"/>
                </a:cxn>
              </a:cxnLst>
              <a:rect l="l" t="t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1" y="2"/>
                    <a:pt x="1" y="2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08" name="Freeform 116" title=""/>
            <p:cNvSpPr/>
            <p:nvPr/>
          </p:nvSpPr>
          <p:spPr>
            <a:xfrm>
              <a:off x="4291" y="1426"/>
              <a:ext cx="5" cy="5"/>
            </a:xfrm>
            <a:custGeom>
              <a:cxnLst>
                <a:cxn ang="0">
                  <a:pos x="0" y="0"/>
                </a:cxn>
                <a:cxn ang="0">
                  <a:pos x="0" y="8"/>
                </a:cxn>
                <a:cxn ang="0">
                  <a:pos x="0" y="22"/>
                </a:cxn>
                <a:cxn ang="0">
                  <a:pos x="13" y="22"/>
                </a:cxn>
                <a:cxn ang="0">
                  <a:pos x="22" y="22"/>
                </a:cxn>
                <a:cxn ang="0">
                  <a:pos x="22" y="8"/>
                </a:cxn>
                <a:cxn ang="0">
                  <a:pos x="22" y="0"/>
                </a:cxn>
                <a:cxn ang="0">
                  <a:pos x="13" y="0"/>
                </a:cxn>
                <a:cxn ang="0">
                  <a:pos x="0" y="0"/>
                </a:cxn>
              </a:cxnLst>
              <a:rect l="l" t="t" r="r" b="b"/>
              <a:pathLst>
                <a:path w="3" h="3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09" name="Freeform 117" title=""/>
            <p:cNvSpPr>
              <a:spLocks noEditPoints="1"/>
            </p:cNvSpPr>
            <p:nvPr/>
          </p:nvSpPr>
          <p:spPr>
            <a:xfrm>
              <a:off x="3885" y="1057"/>
              <a:ext cx="176" cy="47"/>
            </a:xfrm>
            <a:custGeom>
              <a:cxnLst>
                <a:cxn ang="0">
                  <a:pos x="842" y="0"/>
                </a:cxn>
                <a:cxn ang="0">
                  <a:pos x="0" y="0"/>
                </a:cxn>
                <a:cxn ang="0">
                  <a:pos x="0" y="249"/>
                </a:cxn>
                <a:cxn ang="0">
                  <a:pos x="883" y="249"/>
                </a:cxn>
                <a:cxn ang="0">
                  <a:pos x="883" y="237"/>
                </a:cxn>
                <a:cxn ang="0">
                  <a:pos x="883" y="221"/>
                </a:cxn>
                <a:cxn ang="0">
                  <a:pos x="892" y="221"/>
                </a:cxn>
                <a:cxn ang="0">
                  <a:pos x="915" y="221"/>
                </a:cxn>
                <a:cxn ang="0">
                  <a:pos x="920" y="221"/>
                </a:cxn>
                <a:cxn ang="0">
                  <a:pos x="920" y="212"/>
                </a:cxn>
                <a:cxn ang="0">
                  <a:pos x="932" y="212"/>
                </a:cxn>
                <a:cxn ang="0">
                  <a:pos x="932" y="185"/>
                </a:cxn>
                <a:cxn ang="0">
                  <a:pos x="920" y="185"/>
                </a:cxn>
                <a:cxn ang="0">
                  <a:pos x="920" y="193"/>
                </a:cxn>
                <a:cxn ang="0">
                  <a:pos x="915" y="193"/>
                </a:cxn>
                <a:cxn ang="0">
                  <a:pos x="892" y="193"/>
                </a:cxn>
                <a:cxn ang="0">
                  <a:pos x="892" y="212"/>
                </a:cxn>
                <a:cxn ang="0">
                  <a:pos x="868" y="212"/>
                </a:cxn>
                <a:cxn ang="0">
                  <a:pos x="847" y="212"/>
                </a:cxn>
                <a:cxn ang="0">
                  <a:pos x="847" y="193"/>
                </a:cxn>
                <a:cxn ang="0">
                  <a:pos x="847" y="185"/>
                </a:cxn>
                <a:cxn ang="0">
                  <a:pos x="868" y="185"/>
                </a:cxn>
                <a:cxn ang="0">
                  <a:pos x="868" y="164"/>
                </a:cxn>
                <a:cxn ang="0">
                  <a:pos x="868" y="148"/>
                </a:cxn>
                <a:cxn ang="0">
                  <a:pos x="847" y="148"/>
                </a:cxn>
                <a:cxn ang="0">
                  <a:pos x="847" y="136"/>
                </a:cxn>
                <a:cxn ang="0">
                  <a:pos x="847" y="136"/>
                </a:cxn>
                <a:cxn ang="0">
                  <a:pos x="847" y="136"/>
                </a:cxn>
                <a:cxn ang="0">
                  <a:pos x="842" y="136"/>
                </a:cxn>
                <a:cxn ang="0">
                  <a:pos x="842" y="148"/>
                </a:cxn>
                <a:cxn ang="0">
                  <a:pos x="819" y="148"/>
                </a:cxn>
                <a:cxn ang="0">
                  <a:pos x="810" y="148"/>
                </a:cxn>
                <a:cxn ang="0">
                  <a:pos x="793" y="148"/>
                </a:cxn>
                <a:cxn ang="0">
                  <a:pos x="784" y="148"/>
                </a:cxn>
                <a:cxn ang="0">
                  <a:pos x="768" y="148"/>
                </a:cxn>
                <a:cxn ang="0">
                  <a:pos x="756" y="148"/>
                </a:cxn>
                <a:cxn ang="0">
                  <a:pos x="756" y="136"/>
                </a:cxn>
                <a:cxn ang="0">
                  <a:pos x="756" y="122"/>
                </a:cxn>
                <a:cxn ang="0">
                  <a:pos x="768" y="122"/>
                </a:cxn>
                <a:cxn ang="0">
                  <a:pos x="768" y="111"/>
                </a:cxn>
                <a:cxn ang="0">
                  <a:pos x="768" y="91"/>
                </a:cxn>
                <a:cxn ang="0">
                  <a:pos x="768" y="73"/>
                </a:cxn>
                <a:cxn ang="0">
                  <a:pos x="768" y="64"/>
                </a:cxn>
                <a:cxn ang="0">
                  <a:pos x="784" y="64"/>
                </a:cxn>
                <a:cxn ang="0">
                  <a:pos x="793" y="64"/>
                </a:cxn>
                <a:cxn ang="0">
                  <a:pos x="793" y="49"/>
                </a:cxn>
                <a:cxn ang="0">
                  <a:pos x="810" y="49"/>
                </a:cxn>
                <a:cxn ang="0">
                  <a:pos x="810" y="37"/>
                </a:cxn>
                <a:cxn ang="0">
                  <a:pos x="819" y="37"/>
                </a:cxn>
                <a:cxn ang="0">
                  <a:pos x="842" y="37"/>
                </a:cxn>
                <a:cxn ang="0">
                  <a:pos x="847" y="37"/>
                </a:cxn>
                <a:cxn ang="0">
                  <a:pos x="847" y="16"/>
                </a:cxn>
                <a:cxn ang="0">
                  <a:pos x="842" y="16"/>
                </a:cxn>
                <a:cxn ang="0">
                  <a:pos x="842" y="0"/>
                </a:cxn>
                <a:cxn ang="0">
                  <a:pos x="932" y="0"/>
                </a:cxn>
                <a:cxn ang="0">
                  <a:pos x="920" y="0"/>
                </a:cxn>
                <a:cxn ang="0">
                  <a:pos x="920" y="16"/>
                </a:cxn>
                <a:cxn ang="0">
                  <a:pos x="932" y="16"/>
                </a:cxn>
                <a:cxn ang="0">
                  <a:pos x="932" y="0"/>
                </a:cxn>
              </a:cxnLst>
              <a:rect l="l" t="t" r="r" b="b"/>
              <a:pathLst>
                <a:path w="101" h="27">
                  <a:moveTo>
                    <a:pt x="9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96" y="27"/>
                    <a:pt x="96" y="27"/>
                    <a:pt x="96" y="27"/>
                  </a:cubicBezTo>
                  <a:cubicBezTo>
                    <a:pt x="96" y="27"/>
                    <a:pt x="96" y="27"/>
                    <a:pt x="96" y="26"/>
                  </a:cubicBezTo>
                  <a:cubicBezTo>
                    <a:pt x="96" y="26"/>
                    <a:pt x="96" y="25"/>
                    <a:pt x="96" y="24"/>
                  </a:cubicBezTo>
                  <a:cubicBezTo>
                    <a:pt x="96" y="24"/>
                    <a:pt x="97" y="24"/>
                    <a:pt x="97" y="24"/>
                  </a:cubicBezTo>
                  <a:cubicBezTo>
                    <a:pt x="98" y="24"/>
                    <a:pt x="98" y="24"/>
                    <a:pt x="99" y="24"/>
                  </a:cubicBezTo>
                  <a:cubicBezTo>
                    <a:pt x="99" y="24"/>
                    <a:pt x="100" y="24"/>
                    <a:pt x="100" y="24"/>
                  </a:cubicBezTo>
                  <a:cubicBezTo>
                    <a:pt x="100" y="24"/>
                    <a:pt x="100" y="23"/>
                    <a:pt x="100" y="23"/>
                  </a:cubicBezTo>
                  <a:cubicBezTo>
                    <a:pt x="101" y="23"/>
                    <a:pt x="101" y="23"/>
                    <a:pt x="101" y="23"/>
                  </a:cubicBezTo>
                  <a:cubicBezTo>
                    <a:pt x="101" y="20"/>
                    <a:pt x="101" y="20"/>
                    <a:pt x="101" y="20"/>
                  </a:cubicBezTo>
                  <a:cubicBezTo>
                    <a:pt x="101" y="20"/>
                    <a:pt x="101" y="20"/>
                    <a:pt x="100" y="20"/>
                  </a:cubicBezTo>
                  <a:cubicBezTo>
                    <a:pt x="100" y="20"/>
                    <a:pt x="100" y="21"/>
                    <a:pt x="100" y="21"/>
                  </a:cubicBezTo>
                  <a:cubicBezTo>
                    <a:pt x="100" y="21"/>
                    <a:pt x="99" y="21"/>
                    <a:pt x="99" y="21"/>
                  </a:cubicBezTo>
                  <a:cubicBezTo>
                    <a:pt x="98" y="21"/>
                    <a:pt x="98" y="21"/>
                    <a:pt x="97" y="21"/>
                  </a:cubicBezTo>
                  <a:cubicBezTo>
                    <a:pt x="97" y="22"/>
                    <a:pt x="97" y="22"/>
                    <a:pt x="97" y="23"/>
                  </a:cubicBezTo>
                  <a:cubicBezTo>
                    <a:pt x="96" y="23"/>
                    <a:pt x="95" y="23"/>
                    <a:pt x="94" y="23"/>
                  </a:cubicBezTo>
                  <a:cubicBezTo>
                    <a:pt x="94" y="23"/>
                    <a:pt x="93" y="23"/>
                    <a:pt x="92" y="23"/>
                  </a:cubicBezTo>
                  <a:cubicBezTo>
                    <a:pt x="92" y="22"/>
                    <a:pt x="92" y="22"/>
                    <a:pt x="92" y="21"/>
                  </a:cubicBezTo>
                  <a:cubicBezTo>
                    <a:pt x="92" y="21"/>
                    <a:pt x="92" y="20"/>
                    <a:pt x="92" y="20"/>
                  </a:cubicBezTo>
                  <a:cubicBezTo>
                    <a:pt x="93" y="20"/>
                    <a:pt x="94" y="20"/>
                    <a:pt x="94" y="20"/>
                  </a:cubicBezTo>
                  <a:cubicBezTo>
                    <a:pt x="94" y="19"/>
                    <a:pt x="94" y="19"/>
                    <a:pt x="94" y="18"/>
                  </a:cubicBezTo>
                  <a:cubicBezTo>
                    <a:pt x="94" y="18"/>
                    <a:pt x="94" y="17"/>
                    <a:pt x="94" y="16"/>
                  </a:cubicBezTo>
                  <a:cubicBezTo>
                    <a:pt x="94" y="16"/>
                    <a:pt x="93" y="16"/>
                    <a:pt x="92" y="16"/>
                  </a:cubicBezTo>
                  <a:cubicBezTo>
                    <a:pt x="92" y="16"/>
                    <a:pt x="92" y="15"/>
                    <a:pt x="92" y="15"/>
                  </a:cubicBezTo>
                  <a:cubicBezTo>
                    <a:pt x="92" y="15"/>
                    <a:pt x="92" y="15"/>
                    <a:pt x="92" y="15"/>
                  </a:cubicBezTo>
                  <a:cubicBezTo>
                    <a:pt x="92" y="15"/>
                    <a:pt x="92" y="15"/>
                    <a:pt x="92" y="15"/>
                  </a:cubicBezTo>
                  <a:cubicBezTo>
                    <a:pt x="92" y="15"/>
                    <a:pt x="91" y="15"/>
                    <a:pt x="91" y="15"/>
                  </a:cubicBezTo>
                  <a:cubicBezTo>
                    <a:pt x="91" y="15"/>
                    <a:pt x="91" y="16"/>
                    <a:pt x="91" y="16"/>
                  </a:cubicBezTo>
                  <a:cubicBezTo>
                    <a:pt x="90" y="16"/>
                    <a:pt x="90" y="16"/>
                    <a:pt x="89" y="16"/>
                  </a:cubicBezTo>
                  <a:cubicBezTo>
                    <a:pt x="89" y="16"/>
                    <a:pt x="88" y="16"/>
                    <a:pt x="88" y="16"/>
                  </a:cubicBezTo>
                  <a:cubicBezTo>
                    <a:pt x="87" y="16"/>
                    <a:pt x="87" y="16"/>
                    <a:pt x="86" y="16"/>
                  </a:cubicBezTo>
                  <a:cubicBezTo>
                    <a:pt x="86" y="16"/>
                    <a:pt x="85" y="16"/>
                    <a:pt x="85" y="16"/>
                  </a:cubicBezTo>
                  <a:cubicBezTo>
                    <a:pt x="84" y="16"/>
                    <a:pt x="84" y="16"/>
                    <a:pt x="83" y="16"/>
                  </a:cubicBezTo>
                  <a:cubicBezTo>
                    <a:pt x="83" y="16"/>
                    <a:pt x="82" y="16"/>
                    <a:pt x="82" y="16"/>
                  </a:cubicBezTo>
                  <a:cubicBezTo>
                    <a:pt x="82" y="16"/>
                    <a:pt x="82" y="15"/>
                    <a:pt x="82" y="15"/>
                  </a:cubicBezTo>
                  <a:cubicBezTo>
                    <a:pt x="82" y="14"/>
                    <a:pt x="82" y="14"/>
                    <a:pt x="82" y="13"/>
                  </a:cubicBezTo>
                  <a:cubicBezTo>
                    <a:pt x="82" y="13"/>
                    <a:pt x="83" y="13"/>
                    <a:pt x="83" y="13"/>
                  </a:cubicBezTo>
                  <a:cubicBezTo>
                    <a:pt x="83" y="13"/>
                    <a:pt x="83" y="12"/>
                    <a:pt x="83" y="12"/>
                  </a:cubicBezTo>
                  <a:cubicBezTo>
                    <a:pt x="83" y="11"/>
                    <a:pt x="83" y="10"/>
                    <a:pt x="83" y="10"/>
                  </a:cubicBezTo>
                  <a:cubicBezTo>
                    <a:pt x="83" y="9"/>
                    <a:pt x="83" y="9"/>
                    <a:pt x="83" y="8"/>
                  </a:cubicBezTo>
                  <a:cubicBezTo>
                    <a:pt x="83" y="8"/>
                    <a:pt x="83" y="7"/>
                    <a:pt x="83" y="7"/>
                  </a:cubicBezTo>
                  <a:cubicBezTo>
                    <a:pt x="84" y="7"/>
                    <a:pt x="84" y="7"/>
                    <a:pt x="85" y="7"/>
                  </a:cubicBezTo>
                  <a:cubicBezTo>
                    <a:pt x="85" y="7"/>
                    <a:pt x="86" y="7"/>
                    <a:pt x="86" y="7"/>
                  </a:cubicBezTo>
                  <a:cubicBezTo>
                    <a:pt x="86" y="6"/>
                    <a:pt x="86" y="6"/>
                    <a:pt x="86" y="5"/>
                  </a:cubicBezTo>
                  <a:cubicBezTo>
                    <a:pt x="87" y="5"/>
                    <a:pt x="87" y="5"/>
                    <a:pt x="88" y="5"/>
                  </a:cubicBezTo>
                  <a:cubicBezTo>
                    <a:pt x="88" y="5"/>
                    <a:pt x="88" y="4"/>
                    <a:pt x="88" y="4"/>
                  </a:cubicBezTo>
                  <a:cubicBezTo>
                    <a:pt x="88" y="4"/>
                    <a:pt x="89" y="4"/>
                    <a:pt x="89" y="4"/>
                  </a:cubicBezTo>
                  <a:cubicBezTo>
                    <a:pt x="90" y="4"/>
                    <a:pt x="90" y="4"/>
                    <a:pt x="91" y="4"/>
                  </a:cubicBezTo>
                  <a:cubicBezTo>
                    <a:pt x="91" y="4"/>
                    <a:pt x="92" y="4"/>
                    <a:pt x="92" y="4"/>
                  </a:cubicBezTo>
                  <a:cubicBezTo>
                    <a:pt x="92" y="3"/>
                    <a:pt x="92" y="2"/>
                    <a:pt x="92" y="2"/>
                  </a:cubicBezTo>
                  <a:cubicBezTo>
                    <a:pt x="92" y="2"/>
                    <a:pt x="91" y="2"/>
                    <a:pt x="91" y="2"/>
                  </a:cubicBezTo>
                  <a:cubicBezTo>
                    <a:pt x="91" y="1"/>
                    <a:pt x="91" y="1"/>
                    <a:pt x="91" y="0"/>
                  </a:cubicBezTo>
                  <a:moveTo>
                    <a:pt x="101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1"/>
                    <a:pt x="100" y="1"/>
                    <a:pt x="100" y="2"/>
                  </a:cubicBezTo>
                  <a:cubicBezTo>
                    <a:pt x="101" y="2"/>
                    <a:pt x="101" y="2"/>
                    <a:pt x="101" y="2"/>
                  </a:cubicBezTo>
                  <a:cubicBezTo>
                    <a:pt x="101" y="0"/>
                    <a:pt x="101" y="0"/>
                    <a:pt x="101" y="0"/>
                  </a:cubicBezTo>
                </a:path>
              </a:pathLst>
            </a:custGeom>
            <a:solidFill>
              <a:srgbClr val="92E2E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10" name="Freeform 118" title=""/>
            <p:cNvSpPr/>
            <p:nvPr/>
          </p:nvSpPr>
          <p:spPr>
            <a:xfrm>
              <a:off x="4045" y="1069"/>
              <a:ext cx="9" cy="14"/>
            </a:xfrm>
            <a:custGeom>
              <a:cxnLst>
                <a:cxn ang="0">
                  <a:pos x="41" y="0"/>
                </a:cxn>
                <a:cxn ang="0">
                  <a:pos x="23" y="0"/>
                </a:cxn>
                <a:cxn ang="0">
                  <a:pos x="23" y="12"/>
                </a:cxn>
                <a:cxn ang="0">
                  <a:pos x="23" y="12"/>
                </a:cxn>
                <a:cxn ang="0">
                  <a:pos x="23" y="12"/>
                </a:cxn>
                <a:cxn ang="0">
                  <a:pos x="0" y="12"/>
                </a:cxn>
                <a:cxn ang="0">
                  <a:pos x="0" y="28"/>
                </a:cxn>
                <a:cxn ang="0">
                  <a:pos x="0" y="49"/>
                </a:cxn>
                <a:cxn ang="0">
                  <a:pos x="0" y="58"/>
                </a:cxn>
                <a:cxn ang="0">
                  <a:pos x="0" y="77"/>
                </a:cxn>
                <a:cxn ang="0">
                  <a:pos x="0" y="77"/>
                </a:cxn>
                <a:cxn ang="0">
                  <a:pos x="0" y="77"/>
                </a:cxn>
                <a:cxn ang="0">
                  <a:pos x="0" y="77"/>
                </a:cxn>
                <a:cxn ang="0">
                  <a:pos x="0" y="77"/>
                </a:cxn>
                <a:cxn ang="0">
                  <a:pos x="23" y="77"/>
                </a:cxn>
                <a:cxn ang="0">
                  <a:pos x="23" y="58"/>
                </a:cxn>
                <a:cxn ang="0">
                  <a:pos x="23" y="49"/>
                </a:cxn>
                <a:cxn ang="0">
                  <a:pos x="23" y="28"/>
                </a:cxn>
                <a:cxn ang="0">
                  <a:pos x="23" y="28"/>
                </a:cxn>
                <a:cxn ang="0">
                  <a:pos x="23" y="28"/>
                </a:cxn>
                <a:cxn ang="0">
                  <a:pos x="41" y="28"/>
                </a:cxn>
                <a:cxn ang="0">
                  <a:pos x="52" y="28"/>
                </a:cxn>
                <a:cxn ang="0">
                  <a:pos x="52" y="12"/>
                </a:cxn>
                <a:cxn ang="0">
                  <a:pos x="41" y="12"/>
                </a:cxn>
                <a:cxn ang="0">
                  <a:pos x="41" y="0"/>
                </a:cxn>
              </a:cxnLst>
              <a:rect l="l" t="t" r="r" b="b"/>
              <a:pathLst>
                <a:path w="5" h="8">
                  <a:moveTo>
                    <a:pt x="4" y="0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4"/>
                    <a:pt x="0" y="5"/>
                  </a:cubicBezTo>
                  <a:cubicBezTo>
                    <a:pt x="0" y="5"/>
                    <a:pt x="0" y="6"/>
                    <a:pt x="0" y="6"/>
                  </a:cubicBezTo>
                  <a:cubicBezTo>
                    <a:pt x="0" y="7"/>
                    <a:pt x="0" y="7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8"/>
                    <a:pt x="2" y="8"/>
                    <a:pt x="2" y="8"/>
                  </a:cubicBezTo>
                  <a:cubicBezTo>
                    <a:pt x="2" y="7"/>
                    <a:pt x="2" y="7"/>
                    <a:pt x="2" y="6"/>
                  </a:cubicBezTo>
                  <a:cubicBezTo>
                    <a:pt x="2" y="6"/>
                    <a:pt x="2" y="5"/>
                    <a:pt x="2" y="5"/>
                  </a:cubicBezTo>
                  <a:cubicBezTo>
                    <a:pt x="2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5" y="2"/>
                    <a:pt x="5" y="2"/>
                    <a:pt x="5" y="1"/>
                  </a:cubicBezTo>
                  <a:cubicBezTo>
                    <a:pt x="5" y="1"/>
                    <a:pt x="4" y="1"/>
                    <a:pt x="4" y="1"/>
                  </a:cubicBezTo>
                  <a:cubicBezTo>
                    <a:pt x="4" y="1"/>
                    <a:pt x="4" y="0"/>
                    <a:pt x="4" y="0"/>
                  </a:cubicBezTo>
                </a:path>
              </a:pathLst>
            </a:custGeom>
            <a:solidFill>
              <a:srgbClr val="1B90C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11" name="Freeform 119" title=""/>
            <p:cNvSpPr>
              <a:spLocks noEditPoints="1"/>
            </p:cNvSpPr>
            <p:nvPr/>
          </p:nvSpPr>
          <p:spPr>
            <a:xfrm>
              <a:off x="4028" y="1057"/>
              <a:ext cx="33" cy="47"/>
            </a:xfrm>
            <a:custGeom>
              <a:cxnLst>
                <a:cxn ang="0">
                  <a:pos x="163" y="212"/>
                </a:cxn>
                <a:cxn ang="0">
                  <a:pos x="156" y="221"/>
                </a:cxn>
                <a:cxn ang="0">
                  <a:pos x="127" y="221"/>
                </a:cxn>
                <a:cxn ang="0">
                  <a:pos x="127" y="249"/>
                </a:cxn>
                <a:cxn ang="0">
                  <a:pos x="172" y="212"/>
                </a:cxn>
                <a:cxn ang="0">
                  <a:pos x="85" y="0"/>
                </a:cxn>
                <a:cxn ang="0">
                  <a:pos x="90" y="16"/>
                </a:cxn>
                <a:cxn ang="0">
                  <a:pos x="85" y="37"/>
                </a:cxn>
                <a:cxn ang="0">
                  <a:pos x="52" y="37"/>
                </a:cxn>
                <a:cxn ang="0">
                  <a:pos x="36" y="49"/>
                </a:cxn>
                <a:cxn ang="0">
                  <a:pos x="28" y="64"/>
                </a:cxn>
                <a:cxn ang="0">
                  <a:pos x="9" y="73"/>
                </a:cxn>
                <a:cxn ang="0">
                  <a:pos x="9" y="111"/>
                </a:cxn>
                <a:cxn ang="0">
                  <a:pos x="0" y="122"/>
                </a:cxn>
                <a:cxn ang="0">
                  <a:pos x="0" y="148"/>
                </a:cxn>
                <a:cxn ang="0">
                  <a:pos x="28" y="148"/>
                </a:cxn>
                <a:cxn ang="0">
                  <a:pos x="52" y="148"/>
                </a:cxn>
                <a:cxn ang="0">
                  <a:pos x="85" y="148"/>
                </a:cxn>
                <a:cxn ang="0">
                  <a:pos x="90" y="136"/>
                </a:cxn>
                <a:cxn ang="0">
                  <a:pos x="90" y="122"/>
                </a:cxn>
                <a:cxn ang="0">
                  <a:pos x="90" y="91"/>
                </a:cxn>
                <a:cxn ang="0">
                  <a:pos x="90" y="73"/>
                </a:cxn>
                <a:cxn ang="0">
                  <a:pos x="109" y="73"/>
                </a:cxn>
                <a:cxn ang="0">
                  <a:pos x="109" y="64"/>
                </a:cxn>
                <a:cxn ang="0">
                  <a:pos x="127" y="73"/>
                </a:cxn>
                <a:cxn ang="0">
                  <a:pos x="135" y="91"/>
                </a:cxn>
                <a:cxn ang="0">
                  <a:pos x="127" y="91"/>
                </a:cxn>
                <a:cxn ang="0">
                  <a:pos x="109" y="91"/>
                </a:cxn>
                <a:cxn ang="0">
                  <a:pos x="109" y="122"/>
                </a:cxn>
                <a:cxn ang="0">
                  <a:pos x="109" y="136"/>
                </a:cxn>
                <a:cxn ang="0">
                  <a:pos x="90" y="136"/>
                </a:cxn>
                <a:cxn ang="0">
                  <a:pos x="109" y="148"/>
                </a:cxn>
                <a:cxn ang="0">
                  <a:pos x="109" y="185"/>
                </a:cxn>
                <a:cxn ang="0">
                  <a:pos x="90" y="193"/>
                </a:cxn>
                <a:cxn ang="0">
                  <a:pos x="109" y="212"/>
                </a:cxn>
                <a:cxn ang="0">
                  <a:pos x="135" y="193"/>
                </a:cxn>
                <a:cxn ang="0">
                  <a:pos x="163" y="193"/>
                </a:cxn>
                <a:cxn ang="0">
                  <a:pos x="172" y="185"/>
                </a:cxn>
                <a:cxn ang="0">
                  <a:pos x="163" y="16"/>
                </a:cxn>
              </a:cxnLst>
              <a:rect l="l" t="t" r="r" b="b"/>
              <a:pathLst>
                <a:path w="19" h="27">
                  <a:moveTo>
                    <a:pt x="19" y="23"/>
                  </a:moveTo>
                  <a:cubicBezTo>
                    <a:pt x="19" y="23"/>
                    <a:pt x="19" y="23"/>
                    <a:pt x="18" y="23"/>
                  </a:cubicBezTo>
                  <a:cubicBezTo>
                    <a:pt x="18" y="23"/>
                    <a:pt x="18" y="24"/>
                    <a:pt x="18" y="24"/>
                  </a:cubicBezTo>
                  <a:cubicBezTo>
                    <a:pt x="18" y="24"/>
                    <a:pt x="17" y="24"/>
                    <a:pt x="17" y="24"/>
                  </a:cubicBezTo>
                  <a:cubicBezTo>
                    <a:pt x="16" y="24"/>
                    <a:pt x="16" y="24"/>
                    <a:pt x="15" y="24"/>
                  </a:cubicBezTo>
                  <a:cubicBezTo>
                    <a:pt x="15" y="24"/>
                    <a:pt x="14" y="24"/>
                    <a:pt x="14" y="24"/>
                  </a:cubicBezTo>
                  <a:cubicBezTo>
                    <a:pt x="14" y="25"/>
                    <a:pt x="14" y="26"/>
                    <a:pt x="14" y="26"/>
                  </a:cubicBezTo>
                  <a:cubicBezTo>
                    <a:pt x="14" y="27"/>
                    <a:pt x="14" y="27"/>
                    <a:pt x="14" y="27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9" y="23"/>
                    <a:pt x="19" y="23"/>
                    <a:pt x="19" y="23"/>
                  </a:cubicBezTo>
                  <a:moveTo>
                    <a:pt x="18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9" y="1"/>
                    <a:pt x="9" y="1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2"/>
                    <a:pt x="10" y="3"/>
                    <a:pt x="10" y="4"/>
                  </a:cubicBezTo>
                  <a:cubicBezTo>
                    <a:pt x="10" y="4"/>
                    <a:pt x="9" y="4"/>
                    <a:pt x="9" y="4"/>
                  </a:cubicBezTo>
                  <a:cubicBezTo>
                    <a:pt x="8" y="4"/>
                    <a:pt x="8" y="4"/>
                    <a:pt x="7" y="4"/>
                  </a:cubicBezTo>
                  <a:cubicBezTo>
                    <a:pt x="7" y="4"/>
                    <a:pt x="6" y="4"/>
                    <a:pt x="6" y="4"/>
                  </a:cubicBezTo>
                  <a:cubicBezTo>
                    <a:pt x="6" y="4"/>
                    <a:pt x="6" y="5"/>
                    <a:pt x="6" y="5"/>
                  </a:cubicBezTo>
                  <a:cubicBezTo>
                    <a:pt x="5" y="5"/>
                    <a:pt x="5" y="5"/>
                    <a:pt x="4" y="5"/>
                  </a:cubicBezTo>
                  <a:cubicBezTo>
                    <a:pt x="4" y="6"/>
                    <a:pt x="4" y="6"/>
                    <a:pt x="4" y="7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2" y="7"/>
                    <a:pt x="1" y="7"/>
                  </a:cubicBezTo>
                  <a:cubicBezTo>
                    <a:pt x="1" y="7"/>
                    <a:pt x="1" y="8"/>
                    <a:pt x="1" y="8"/>
                  </a:cubicBezTo>
                  <a:cubicBezTo>
                    <a:pt x="1" y="9"/>
                    <a:pt x="1" y="9"/>
                    <a:pt x="1" y="10"/>
                  </a:cubicBezTo>
                  <a:cubicBezTo>
                    <a:pt x="1" y="10"/>
                    <a:pt x="1" y="11"/>
                    <a:pt x="1" y="12"/>
                  </a:cubicBezTo>
                  <a:cubicBezTo>
                    <a:pt x="1" y="12"/>
                    <a:pt x="1" y="13"/>
                    <a:pt x="1" y="13"/>
                  </a:cubicBezTo>
                  <a:cubicBezTo>
                    <a:pt x="1" y="13"/>
                    <a:pt x="0" y="13"/>
                    <a:pt x="0" y="13"/>
                  </a:cubicBezTo>
                  <a:cubicBezTo>
                    <a:pt x="0" y="14"/>
                    <a:pt x="0" y="14"/>
                    <a:pt x="0" y="15"/>
                  </a:cubicBezTo>
                  <a:cubicBezTo>
                    <a:pt x="0" y="15"/>
                    <a:pt x="0" y="16"/>
                    <a:pt x="0" y="16"/>
                  </a:cubicBezTo>
                  <a:cubicBezTo>
                    <a:pt x="0" y="16"/>
                    <a:pt x="1" y="16"/>
                    <a:pt x="1" y="16"/>
                  </a:cubicBezTo>
                  <a:cubicBezTo>
                    <a:pt x="2" y="16"/>
                    <a:pt x="2" y="16"/>
                    <a:pt x="3" y="16"/>
                  </a:cubicBezTo>
                  <a:cubicBezTo>
                    <a:pt x="3" y="16"/>
                    <a:pt x="4" y="16"/>
                    <a:pt x="4" y="16"/>
                  </a:cubicBezTo>
                  <a:cubicBezTo>
                    <a:pt x="5" y="16"/>
                    <a:pt x="5" y="16"/>
                    <a:pt x="6" y="16"/>
                  </a:cubicBezTo>
                  <a:cubicBezTo>
                    <a:pt x="6" y="16"/>
                    <a:pt x="7" y="16"/>
                    <a:pt x="7" y="16"/>
                  </a:cubicBezTo>
                  <a:cubicBezTo>
                    <a:pt x="8" y="16"/>
                    <a:pt x="8" y="16"/>
                    <a:pt x="9" y="16"/>
                  </a:cubicBezTo>
                  <a:cubicBezTo>
                    <a:pt x="9" y="16"/>
                    <a:pt x="9" y="15"/>
                    <a:pt x="9" y="15"/>
                  </a:cubicBezTo>
                  <a:cubicBezTo>
                    <a:pt x="9" y="15"/>
                    <a:pt x="10" y="15"/>
                    <a:pt x="10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4"/>
                    <a:pt x="10" y="14"/>
                    <a:pt x="10" y="13"/>
                  </a:cubicBezTo>
                  <a:cubicBezTo>
                    <a:pt x="10" y="13"/>
                    <a:pt x="10" y="12"/>
                    <a:pt x="10" y="12"/>
                  </a:cubicBezTo>
                  <a:cubicBezTo>
                    <a:pt x="10" y="11"/>
                    <a:pt x="10" y="10"/>
                    <a:pt x="10" y="10"/>
                  </a:cubicBezTo>
                  <a:cubicBezTo>
                    <a:pt x="10" y="9"/>
                    <a:pt x="10" y="9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1" y="8"/>
                    <a:pt x="12" y="8"/>
                    <a:pt x="12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8"/>
                    <a:pt x="12" y="7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3" y="7"/>
                    <a:pt x="13" y="7"/>
                    <a:pt x="14" y="7"/>
                  </a:cubicBezTo>
                  <a:cubicBezTo>
                    <a:pt x="14" y="7"/>
                    <a:pt x="14" y="8"/>
                    <a:pt x="14" y="8"/>
                  </a:cubicBezTo>
                  <a:cubicBezTo>
                    <a:pt x="14" y="8"/>
                    <a:pt x="15" y="8"/>
                    <a:pt x="15" y="8"/>
                  </a:cubicBezTo>
                  <a:cubicBezTo>
                    <a:pt x="15" y="9"/>
                    <a:pt x="15" y="9"/>
                    <a:pt x="15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0"/>
                    <a:pt x="14" y="10"/>
                    <a:pt x="14" y="10"/>
                  </a:cubicBezTo>
                  <a:cubicBezTo>
                    <a:pt x="13" y="10"/>
                    <a:pt x="13" y="10"/>
                    <a:pt x="12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0"/>
                    <a:pt x="12" y="11"/>
                    <a:pt x="12" y="12"/>
                  </a:cubicBezTo>
                  <a:cubicBezTo>
                    <a:pt x="12" y="12"/>
                    <a:pt x="12" y="13"/>
                    <a:pt x="12" y="13"/>
                  </a:cubicBezTo>
                  <a:cubicBezTo>
                    <a:pt x="12" y="14"/>
                    <a:pt x="12" y="14"/>
                    <a:pt x="12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1" y="15"/>
                    <a:pt x="10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5"/>
                    <a:pt x="10" y="16"/>
                    <a:pt x="10" y="16"/>
                  </a:cubicBezTo>
                  <a:cubicBezTo>
                    <a:pt x="11" y="16"/>
                    <a:pt x="12" y="16"/>
                    <a:pt x="12" y="16"/>
                  </a:cubicBezTo>
                  <a:cubicBezTo>
                    <a:pt x="12" y="17"/>
                    <a:pt x="12" y="18"/>
                    <a:pt x="12" y="18"/>
                  </a:cubicBezTo>
                  <a:cubicBezTo>
                    <a:pt x="12" y="19"/>
                    <a:pt x="12" y="19"/>
                    <a:pt x="12" y="20"/>
                  </a:cubicBezTo>
                  <a:cubicBezTo>
                    <a:pt x="12" y="20"/>
                    <a:pt x="11" y="20"/>
                    <a:pt x="10" y="20"/>
                  </a:cubicBezTo>
                  <a:cubicBezTo>
                    <a:pt x="10" y="20"/>
                    <a:pt x="10" y="21"/>
                    <a:pt x="10" y="21"/>
                  </a:cubicBezTo>
                  <a:cubicBezTo>
                    <a:pt x="10" y="22"/>
                    <a:pt x="10" y="22"/>
                    <a:pt x="10" y="23"/>
                  </a:cubicBezTo>
                  <a:cubicBezTo>
                    <a:pt x="11" y="23"/>
                    <a:pt x="12" y="23"/>
                    <a:pt x="12" y="23"/>
                  </a:cubicBezTo>
                  <a:cubicBezTo>
                    <a:pt x="13" y="23"/>
                    <a:pt x="14" y="23"/>
                    <a:pt x="15" y="23"/>
                  </a:cubicBezTo>
                  <a:cubicBezTo>
                    <a:pt x="15" y="22"/>
                    <a:pt x="15" y="22"/>
                    <a:pt x="15" y="21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1"/>
                    <a:pt x="18" y="21"/>
                    <a:pt x="18" y="21"/>
                  </a:cubicBezTo>
                  <a:cubicBezTo>
                    <a:pt x="18" y="21"/>
                    <a:pt x="18" y="20"/>
                    <a:pt x="18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9" y="2"/>
                    <a:pt x="19" y="2"/>
                    <a:pt x="18" y="2"/>
                  </a:cubicBezTo>
                  <a:cubicBezTo>
                    <a:pt x="18" y="1"/>
                    <a:pt x="18" y="1"/>
                    <a:pt x="18" y="0"/>
                  </a:cubicBezTo>
                </a:path>
              </a:pathLst>
            </a:custGeom>
            <a:solidFill>
              <a:srgbClr val="1B90C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12" name="Freeform 120" title=""/>
            <p:cNvSpPr>
              <a:spLocks noEditPoints="1"/>
            </p:cNvSpPr>
            <p:nvPr/>
          </p:nvSpPr>
          <p:spPr>
            <a:xfrm>
              <a:off x="3655" y="1057"/>
              <a:ext cx="129" cy="47"/>
            </a:xfrm>
            <a:custGeom>
              <a:cxnLst>
                <a:cxn ang="0">
                  <a:pos x="73" y="0"/>
                </a:cxn>
                <a:cxn ang="0">
                  <a:pos x="73" y="0"/>
                </a:cxn>
                <a:cxn ang="0">
                  <a:pos x="0" y="249"/>
                </a:cxn>
                <a:cxn ang="0">
                  <a:pos x="0" y="249"/>
                </a:cxn>
                <a:cxn ang="0">
                  <a:pos x="73" y="0"/>
                </a:cxn>
                <a:cxn ang="0">
                  <a:pos x="683" y="0"/>
                </a:cxn>
                <a:cxn ang="0">
                  <a:pos x="671" y="0"/>
                </a:cxn>
                <a:cxn ang="0">
                  <a:pos x="671" y="16"/>
                </a:cxn>
                <a:cxn ang="0">
                  <a:pos x="657" y="16"/>
                </a:cxn>
                <a:cxn ang="0">
                  <a:pos x="657" y="37"/>
                </a:cxn>
                <a:cxn ang="0">
                  <a:pos x="647" y="37"/>
                </a:cxn>
                <a:cxn ang="0">
                  <a:pos x="647" y="49"/>
                </a:cxn>
                <a:cxn ang="0">
                  <a:pos x="657" y="49"/>
                </a:cxn>
                <a:cxn ang="0">
                  <a:pos x="671" y="49"/>
                </a:cxn>
                <a:cxn ang="0">
                  <a:pos x="683" y="49"/>
                </a:cxn>
                <a:cxn ang="0">
                  <a:pos x="683" y="37"/>
                </a:cxn>
                <a:cxn ang="0">
                  <a:pos x="683" y="16"/>
                </a:cxn>
                <a:cxn ang="0">
                  <a:pos x="683" y="0"/>
                </a:cxn>
              </a:cxnLst>
              <a:rect l="l" t="t" r="r" b="b"/>
              <a:pathLst>
                <a:path w="74" h="27">
                  <a:moveTo>
                    <a:pt x="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5" y="9"/>
                    <a:pt x="2" y="18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2" y="18"/>
                    <a:pt x="5" y="9"/>
                    <a:pt x="8" y="0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1"/>
                    <a:pt x="73" y="1"/>
                    <a:pt x="73" y="2"/>
                  </a:cubicBezTo>
                  <a:cubicBezTo>
                    <a:pt x="72" y="2"/>
                    <a:pt x="72" y="2"/>
                    <a:pt x="71" y="2"/>
                  </a:cubicBezTo>
                  <a:cubicBezTo>
                    <a:pt x="71" y="2"/>
                    <a:pt x="71" y="3"/>
                    <a:pt x="71" y="4"/>
                  </a:cubicBezTo>
                  <a:cubicBezTo>
                    <a:pt x="71" y="4"/>
                    <a:pt x="70" y="4"/>
                    <a:pt x="70" y="4"/>
                  </a:cubicBezTo>
                  <a:cubicBezTo>
                    <a:pt x="70" y="4"/>
                    <a:pt x="70" y="5"/>
                    <a:pt x="70" y="5"/>
                  </a:cubicBezTo>
                  <a:cubicBezTo>
                    <a:pt x="70" y="5"/>
                    <a:pt x="71" y="5"/>
                    <a:pt x="71" y="5"/>
                  </a:cubicBezTo>
                  <a:cubicBezTo>
                    <a:pt x="72" y="5"/>
                    <a:pt x="72" y="5"/>
                    <a:pt x="73" y="5"/>
                  </a:cubicBezTo>
                  <a:cubicBezTo>
                    <a:pt x="73" y="5"/>
                    <a:pt x="74" y="5"/>
                    <a:pt x="74" y="5"/>
                  </a:cubicBezTo>
                  <a:cubicBezTo>
                    <a:pt x="74" y="5"/>
                    <a:pt x="74" y="4"/>
                    <a:pt x="74" y="4"/>
                  </a:cubicBezTo>
                  <a:cubicBezTo>
                    <a:pt x="74" y="3"/>
                    <a:pt x="74" y="2"/>
                    <a:pt x="74" y="2"/>
                  </a:cubicBezTo>
                  <a:cubicBezTo>
                    <a:pt x="74" y="1"/>
                    <a:pt x="74" y="1"/>
                    <a:pt x="74" y="0"/>
                  </a:cubicBezTo>
                </a:path>
              </a:pathLst>
            </a:custGeom>
            <a:solidFill>
              <a:srgbClr val="92E2E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13" name="Freeform 121" title=""/>
            <p:cNvSpPr/>
            <p:nvPr/>
          </p:nvSpPr>
          <p:spPr>
            <a:xfrm>
              <a:off x="3655" y="1057"/>
              <a:ext cx="171" cy="47"/>
            </a:xfrm>
            <a:custGeom>
              <a:cxnLst>
                <a:cxn ang="0">
                  <a:pos x="907" y="0"/>
                </a:cxn>
                <a:cxn ang="0">
                  <a:pos x="686" y="0"/>
                </a:cxn>
                <a:cxn ang="0">
                  <a:pos x="686" y="16"/>
                </a:cxn>
                <a:cxn ang="0">
                  <a:pos x="686" y="37"/>
                </a:cxn>
                <a:cxn ang="0">
                  <a:pos x="686" y="49"/>
                </a:cxn>
                <a:cxn ang="0">
                  <a:pos x="675" y="49"/>
                </a:cxn>
                <a:cxn ang="0">
                  <a:pos x="658" y="49"/>
                </a:cxn>
                <a:cxn ang="0">
                  <a:pos x="649" y="49"/>
                </a:cxn>
                <a:cxn ang="0">
                  <a:pos x="649" y="37"/>
                </a:cxn>
                <a:cxn ang="0">
                  <a:pos x="658" y="37"/>
                </a:cxn>
                <a:cxn ang="0">
                  <a:pos x="658" y="16"/>
                </a:cxn>
                <a:cxn ang="0">
                  <a:pos x="675" y="16"/>
                </a:cxn>
                <a:cxn ang="0">
                  <a:pos x="675" y="0"/>
                </a:cxn>
                <a:cxn ang="0">
                  <a:pos x="73" y="0"/>
                </a:cxn>
                <a:cxn ang="0">
                  <a:pos x="0" y="249"/>
                </a:cxn>
                <a:cxn ang="0">
                  <a:pos x="907" y="249"/>
                </a:cxn>
                <a:cxn ang="0">
                  <a:pos x="907" y="0"/>
                </a:cxn>
              </a:cxnLst>
              <a:rect l="l" t="t" r="r" b="b"/>
              <a:pathLst>
                <a:path w="98" h="27">
                  <a:moveTo>
                    <a:pt x="98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4" y="1"/>
                    <a:pt x="74" y="1"/>
                    <a:pt x="74" y="2"/>
                  </a:cubicBezTo>
                  <a:cubicBezTo>
                    <a:pt x="74" y="2"/>
                    <a:pt x="74" y="3"/>
                    <a:pt x="74" y="4"/>
                  </a:cubicBezTo>
                  <a:cubicBezTo>
                    <a:pt x="74" y="4"/>
                    <a:pt x="74" y="5"/>
                    <a:pt x="74" y="5"/>
                  </a:cubicBezTo>
                  <a:cubicBezTo>
                    <a:pt x="74" y="5"/>
                    <a:pt x="73" y="5"/>
                    <a:pt x="73" y="5"/>
                  </a:cubicBezTo>
                  <a:cubicBezTo>
                    <a:pt x="72" y="5"/>
                    <a:pt x="72" y="5"/>
                    <a:pt x="71" y="5"/>
                  </a:cubicBezTo>
                  <a:cubicBezTo>
                    <a:pt x="71" y="5"/>
                    <a:pt x="70" y="5"/>
                    <a:pt x="70" y="5"/>
                  </a:cubicBezTo>
                  <a:cubicBezTo>
                    <a:pt x="70" y="5"/>
                    <a:pt x="70" y="4"/>
                    <a:pt x="70" y="4"/>
                  </a:cubicBezTo>
                  <a:cubicBezTo>
                    <a:pt x="70" y="4"/>
                    <a:pt x="71" y="4"/>
                    <a:pt x="71" y="4"/>
                  </a:cubicBezTo>
                  <a:cubicBezTo>
                    <a:pt x="71" y="3"/>
                    <a:pt x="71" y="2"/>
                    <a:pt x="71" y="2"/>
                  </a:cubicBezTo>
                  <a:cubicBezTo>
                    <a:pt x="72" y="2"/>
                    <a:pt x="72" y="2"/>
                    <a:pt x="73" y="2"/>
                  </a:cubicBezTo>
                  <a:cubicBezTo>
                    <a:pt x="73" y="1"/>
                    <a:pt x="73" y="1"/>
                    <a:pt x="73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9"/>
                    <a:pt x="2" y="18"/>
                    <a:pt x="0" y="27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98" y="0"/>
                    <a:pt x="98" y="0"/>
                    <a:pt x="98" y="0"/>
                  </a:cubicBezTo>
                </a:path>
              </a:pathLst>
            </a:custGeom>
            <a:solidFill>
              <a:srgbClr val="1B90C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33914" name="Group 122" title=""/>
          <p:cNvGrpSpPr/>
          <p:nvPr/>
        </p:nvGrpSpPr>
        <p:grpSpPr>
          <a:xfrm>
            <a:off x="3562350" y="2233613"/>
            <a:ext cx="1204913" cy="74612"/>
            <a:chOff x="2247" y="1292"/>
            <a:chExt cx="759" cy="47"/>
          </a:xfrm>
        </p:grpSpPr>
        <p:sp>
          <p:nvSpPr>
            <p:cNvPr id="33915" name="Rectangle 123" title=""/>
            <p:cNvSpPr/>
            <p:nvPr/>
          </p:nvSpPr>
          <p:spPr>
            <a:xfrm>
              <a:off x="2828" y="1292"/>
              <a:ext cx="178" cy="47"/>
            </a:xfrm>
            <a:prstGeom prst="rect">
              <a:avLst/>
            </a:prstGeom>
            <a:solidFill>
              <a:srgbClr val="51D1E1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16" name="Rectangle 124" title=""/>
            <p:cNvSpPr/>
            <p:nvPr/>
          </p:nvSpPr>
          <p:spPr>
            <a:xfrm>
              <a:off x="2247" y="1292"/>
              <a:ext cx="524" cy="47"/>
            </a:xfrm>
            <a:prstGeom prst="rect">
              <a:avLst/>
            </a:prstGeom>
            <a:solidFill>
              <a:srgbClr val="B9EDF3">
                <a:alpha val="20000"/>
              </a:srgbClr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33917" name="Group 125" title=""/>
          <p:cNvGrpSpPr/>
          <p:nvPr/>
        </p:nvGrpSpPr>
        <p:grpSpPr>
          <a:xfrm>
            <a:off x="4960938" y="2606675"/>
            <a:ext cx="3436937" cy="222250"/>
            <a:chOff x="3128" y="1527"/>
            <a:chExt cx="2166" cy="140"/>
          </a:xfrm>
        </p:grpSpPr>
        <p:sp>
          <p:nvSpPr>
            <p:cNvPr id="33918" name="Rectangle 126" title=""/>
            <p:cNvSpPr/>
            <p:nvPr/>
          </p:nvSpPr>
          <p:spPr>
            <a:xfrm>
              <a:off x="3128" y="1527"/>
              <a:ext cx="176" cy="47"/>
            </a:xfrm>
            <a:prstGeom prst="rect">
              <a:avLst/>
            </a:prstGeom>
            <a:solidFill>
              <a:srgbClr val="92E2EC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19" name="Freeform 127" title=""/>
            <p:cNvSpPr/>
            <p:nvPr/>
          </p:nvSpPr>
          <p:spPr>
            <a:xfrm>
              <a:off x="3470" y="1620"/>
              <a:ext cx="524" cy="47"/>
            </a:xfrm>
            <a:custGeom>
              <a:cxnLst>
                <a:cxn ang="0">
                  <a:pos x="2380" y="0"/>
                </a:cxn>
                <a:cxn ang="0">
                  <a:pos x="0" y="0"/>
                </a:cxn>
                <a:cxn ang="0">
                  <a:pos x="0" y="249"/>
                </a:cxn>
                <a:cxn ang="0">
                  <a:pos x="2764" y="249"/>
                </a:cxn>
                <a:cxn ang="0">
                  <a:pos x="2764" y="233"/>
                </a:cxn>
                <a:cxn ang="0">
                  <a:pos x="2380" y="0"/>
                </a:cxn>
              </a:cxnLst>
              <a:rect l="l" t="t" r="r" b="b"/>
              <a:pathLst>
                <a:path w="301" h="27">
                  <a:moveTo>
                    <a:pt x="25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301" y="27"/>
                    <a:pt x="301" y="27"/>
                    <a:pt x="301" y="27"/>
                  </a:cubicBezTo>
                  <a:cubicBezTo>
                    <a:pt x="301" y="25"/>
                    <a:pt x="301" y="25"/>
                    <a:pt x="301" y="25"/>
                  </a:cubicBezTo>
                  <a:cubicBezTo>
                    <a:pt x="286" y="18"/>
                    <a:pt x="272" y="10"/>
                    <a:pt x="259" y="0"/>
                  </a:cubicBezTo>
                </a:path>
              </a:pathLst>
            </a:custGeom>
            <a:solidFill>
              <a:srgbClr val="92E2E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20" name="Rectangle 128" title=""/>
            <p:cNvSpPr/>
            <p:nvPr/>
          </p:nvSpPr>
          <p:spPr>
            <a:xfrm>
              <a:off x="4535" y="1619"/>
              <a:ext cx="177" cy="47"/>
            </a:xfrm>
            <a:prstGeom prst="rect">
              <a:avLst/>
            </a:prstGeom>
            <a:solidFill>
              <a:srgbClr val="51D1E1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21" name="Rectangle 129" title=""/>
            <p:cNvSpPr/>
            <p:nvPr/>
          </p:nvSpPr>
          <p:spPr>
            <a:xfrm>
              <a:off x="4770" y="1619"/>
              <a:ext cx="524" cy="47"/>
            </a:xfrm>
            <a:prstGeom prst="rect">
              <a:avLst/>
            </a:prstGeom>
            <a:solidFill>
              <a:srgbClr val="51D1E1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33922" name="Group 130" title=""/>
          <p:cNvGrpSpPr/>
          <p:nvPr/>
        </p:nvGrpSpPr>
        <p:grpSpPr>
          <a:xfrm>
            <a:off x="5453063" y="1166813"/>
            <a:ext cx="1938337" cy="1778000"/>
            <a:chOff x="3438" y="620"/>
            <a:chExt cx="1222" cy="1120"/>
          </a:xfrm>
        </p:grpSpPr>
        <p:grpSp>
          <p:nvGrpSpPr>
            <p:cNvPr id="33923" name="Group 131" title=""/>
            <p:cNvGrpSpPr/>
            <p:nvPr/>
          </p:nvGrpSpPr>
          <p:grpSpPr>
            <a:xfrm>
              <a:off x="3514" y="620"/>
              <a:ext cx="1146" cy="676"/>
              <a:chOff x="3514" y="620"/>
              <a:chExt cx="1146" cy="676"/>
            </a:xfrm>
          </p:grpSpPr>
          <p:sp>
            <p:nvSpPr>
              <p:cNvPr id="33924" name="Freeform 132" title=""/>
              <p:cNvSpPr/>
              <p:nvPr/>
            </p:nvSpPr>
            <p:spPr>
              <a:xfrm>
                <a:off x="3514" y="620"/>
                <a:ext cx="1102" cy="561"/>
              </a:xfrm>
              <a:custGeom>
                <a:cxnLst>
                  <a:cxn ang="0">
                    <a:pos x="5540" y="2866"/>
                  </a:cxn>
                  <a:cxn ang="0">
                    <a:pos x="5527" y="2617"/>
                  </a:cxn>
                  <a:cxn ang="0">
                    <a:pos x="5292" y="1739"/>
                  </a:cxn>
                  <a:cxn ang="0">
                    <a:pos x="5143" y="1467"/>
                  </a:cxn>
                  <a:cxn ang="0">
                    <a:pos x="5134" y="1455"/>
                  </a:cxn>
                  <a:cxn ang="0">
                    <a:pos x="5134" y="1455"/>
                  </a:cxn>
                  <a:cxn ang="0">
                    <a:pos x="5061" y="1354"/>
                  </a:cxn>
                  <a:cxn ang="0">
                    <a:pos x="4871" y="1096"/>
                  </a:cxn>
                  <a:cxn ang="0">
                    <a:pos x="4500" y="735"/>
                  </a:cxn>
                  <a:cxn ang="0">
                    <a:pos x="3694" y="286"/>
                  </a:cxn>
                  <a:cxn ang="0">
                    <a:pos x="3609" y="258"/>
                  </a:cxn>
                  <a:cxn ang="0">
                    <a:pos x="3141" y="148"/>
                  </a:cxn>
                  <a:cxn ang="0">
                    <a:pos x="2855" y="122"/>
                  </a:cxn>
                  <a:cxn ang="0">
                    <a:pos x="2570" y="127"/>
                  </a:cxn>
                  <a:cxn ang="0">
                    <a:pos x="2194" y="172"/>
                  </a:cxn>
                  <a:cxn ang="0">
                    <a:pos x="1673" y="340"/>
                  </a:cxn>
                  <a:cxn ang="0">
                    <a:pos x="1351" y="498"/>
                  </a:cxn>
                  <a:cxn ang="0">
                    <a:pos x="1067" y="683"/>
                  </a:cxn>
                  <a:cxn ang="0">
                    <a:pos x="294" y="1538"/>
                  </a:cxn>
                  <a:cxn ang="0">
                    <a:pos x="52" y="2045"/>
                  </a:cxn>
                  <a:cxn ang="0">
                    <a:pos x="0" y="2246"/>
                  </a:cxn>
                  <a:cxn ang="0">
                    <a:pos x="52" y="2045"/>
                  </a:cxn>
                  <a:cxn ang="0">
                    <a:pos x="263" y="1517"/>
                  </a:cxn>
                  <a:cxn ang="0">
                    <a:pos x="1018" y="625"/>
                  </a:cxn>
                  <a:cxn ang="0">
                    <a:pos x="1231" y="483"/>
                  </a:cxn>
                  <a:cxn ang="0">
                    <a:pos x="1473" y="340"/>
                  </a:cxn>
                  <a:cxn ang="0">
                    <a:pos x="1985" y="127"/>
                  </a:cxn>
                  <a:cxn ang="0">
                    <a:pos x="2369" y="37"/>
                  </a:cxn>
                  <a:cxn ang="0">
                    <a:pos x="2765" y="0"/>
                  </a:cxn>
                  <a:cxn ang="0">
                    <a:pos x="2961" y="0"/>
                  </a:cxn>
                  <a:cxn ang="0">
                    <a:pos x="3555" y="91"/>
                  </a:cxn>
                  <a:cxn ang="0">
                    <a:pos x="3703" y="127"/>
                  </a:cxn>
                  <a:cxn ang="0">
                    <a:pos x="3931" y="213"/>
                  </a:cxn>
                  <a:cxn ang="0">
                    <a:pos x="4897" y="831"/>
                  </a:cxn>
                  <a:cxn ang="0">
                    <a:pos x="5143" y="1096"/>
                  </a:cxn>
                  <a:cxn ang="0">
                    <a:pos x="5292" y="1301"/>
                  </a:cxn>
                  <a:cxn ang="0">
                    <a:pos x="5334" y="1375"/>
                  </a:cxn>
                  <a:cxn ang="0">
                    <a:pos x="5691" y="2164"/>
                  </a:cxn>
                  <a:cxn ang="0">
                    <a:pos x="5804" y="2744"/>
                  </a:cxn>
                  <a:cxn ang="0">
                    <a:pos x="5813" y="2957"/>
                  </a:cxn>
                </a:cxnLst>
                <a:rect l="l" t="t" r="r" b="b"/>
                <a:pathLst>
                  <a:path w="633" h="322">
                    <a:moveTo>
                      <a:pt x="603" y="322"/>
                    </a:moveTo>
                    <a:cubicBezTo>
                      <a:pt x="603" y="322"/>
                      <a:pt x="603" y="318"/>
                      <a:pt x="603" y="311"/>
                    </a:cubicBezTo>
                    <a:cubicBezTo>
                      <a:pt x="603" y="308"/>
                      <a:pt x="603" y="305"/>
                      <a:pt x="603" y="300"/>
                    </a:cubicBezTo>
                    <a:cubicBezTo>
                      <a:pt x="603" y="295"/>
                      <a:pt x="602" y="290"/>
                      <a:pt x="602" y="284"/>
                    </a:cubicBezTo>
                    <a:cubicBezTo>
                      <a:pt x="601" y="272"/>
                      <a:pt x="598" y="258"/>
                      <a:pt x="594" y="242"/>
                    </a:cubicBezTo>
                    <a:cubicBezTo>
                      <a:pt x="590" y="226"/>
                      <a:pt x="584" y="208"/>
                      <a:pt x="576" y="189"/>
                    </a:cubicBezTo>
                    <a:cubicBezTo>
                      <a:pt x="571" y="180"/>
                      <a:pt x="566" y="171"/>
                      <a:pt x="561" y="161"/>
                    </a:cubicBezTo>
                    <a:cubicBezTo>
                      <a:pt x="560" y="159"/>
                      <a:pt x="560" y="159"/>
                      <a:pt x="560" y="159"/>
                    </a:cubicBezTo>
                    <a:cubicBezTo>
                      <a:pt x="559" y="159"/>
                      <a:pt x="559" y="159"/>
                      <a:pt x="559" y="159"/>
                    </a:cubicBezTo>
                    <a:cubicBezTo>
                      <a:pt x="559" y="158"/>
                      <a:pt x="559" y="158"/>
                      <a:pt x="559" y="158"/>
                    </a:cubicBezTo>
                    <a:cubicBezTo>
                      <a:pt x="559" y="158"/>
                      <a:pt x="559" y="158"/>
                      <a:pt x="559" y="158"/>
                    </a:cubicBezTo>
                    <a:cubicBezTo>
                      <a:pt x="559" y="158"/>
                      <a:pt x="559" y="159"/>
                      <a:pt x="559" y="158"/>
                    </a:cubicBezTo>
                    <a:cubicBezTo>
                      <a:pt x="556" y="155"/>
                      <a:pt x="556" y="155"/>
                      <a:pt x="556" y="155"/>
                    </a:cubicBezTo>
                    <a:cubicBezTo>
                      <a:pt x="555" y="152"/>
                      <a:pt x="553" y="150"/>
                      <a:pt x="551" y="147"/>
                    </a:cubicBezTo>
                    <a:cubicBezTo>
                      <a:pt x="548" y="142"/>
                      <a:pt x="545" y="137"/>
                      <a:pt x="541" y="132"/>
                    </a:cubicBezTo>
                    <a:cubicBezTo>
                      <a:pt x="537" y="128"/>
                      <a:pt x="534" y="123"/>
                      <a:pt x="530" y="119"/>
                    </a:cubicBezTo>
                    <a:cubicBezTo>
                      <a:pt x="526" y="115"/>
                      <a:pt x="522" y="110"/>
                      <a:pt x="518" y="105"/>
                    </a:cubicBezTo>
                    <a:cubicBezTo>
                      <a:pt x="509" y="97"/>
                      <a:pt x="500" y="88"/>
                      <a:pt x="490" y="80"/>
                    </a:cubicBezTo>
                    <a:cubicBezTo>
                      <a:pt x="470" y="63"/>
                      <a:pt x="446" y="50"/>
                      <a:pt x="422" y="39"/>
                    </a:cubicBezTo>
                    <a:cubicBezTo>
                      <a:pt x="415" y="36"/>
                      <a:pt x="409" y="34"/>
                      <a:pt x="402" y="31"/>
                    </a:cubicBezTo>
                    <a:cubicBezTo>
                      <a:pt x="401" y="31"/>
                      <a:pt x="399" y="30"/>
                      <a:pt x="398" y="30"/>
                    </a:cubicBezTo>
                    <a:cubicBezTo>
                      <a:pt x="393" y="28"/>
                      <a:pt x="393" y="28"/>
                      <a:pt x="393" y="28"/>
                    </a:cubicBezTo>
                    <a:cubicBezTo>
                      <a:pt x="383" y="25"/>
                      <a:pt x="383" y="25"/>
                      <a:pt x="383" y="25"/>
                    </a:cubicBezTo>
                    <a:cubicBezTo>
                      <a:pt x="370" y="21"/>
                      <a:pt x="356" y="19"/>
                      <a:pt x="342" y="16"/>
                    </a:cubicBezTo>
                    <a:cubicBezTo>
                      <a:pt x="335" y="15"/>
                      <a:pt x="328" y="15"/>
                      <a:pt x="321" y="14"/>
                    </a:cubicBezTo>
                    <a:cubicBezTo>
                      <a:pt x="311" y="13"/>
                      <a:pt x="311" y="13"/>
                      <a:pt x="311" y="13"/>
                    </a:cubicBezTo>
                    <a:cubicBezTo>
                      <a:pt x="301" y="14"/>
                      <a:pt x="301" y="14"/>
                      <a:pt x="301" y="14"/>
                    </a:cubicBezTo>
                    <a:cubicBezTo>
                      <a:pt x="294" y="14"/>
                      <a:pt x="287" y="13"/>
                      <a:pt x="280" y="14"/>
                    </a:cubicBezTo>
                    <a:cubicBezTo>
                      <a:pt x="273" y="15"/>
                      <a:pt x="266" y="15"/>
                      <a:pt x="259" y="16"/>
                    </a:cubicBezTo>
                    <a:cubicBezTo>
                      <a:pt x="253" y="16"/>
                      <a:pt x="246" y="18"/>
                      <a:pt x="239" y="19"/>
                    </a:cubicBezTo>
                    <a:cubicBezTo>
                      <a:pt x="233" y="21"/>
                      <a:pt x="226" y="22"/>
                      <a:pt x="219" y="24"/>
                    </a:cubicBezTo>
                    <a:cubicBezTo>
                      <a:pt x="207" y="28"/>
                      <a:pt x="194" y="31"/>
                      <a:pt x="182" y="37"/>
                    </a:cubicBezTo>
                    <a:cubicBezTo>
                      <a:pt x="176" y="39"/>
                      <a:pt x="170" y="42"/>
                      <a:pt x="164" y="45"/>
                    </a:cubicBezTo>
                    <a:cubicBezTo>
                      <a:pt x="158" y="48"/>
                      <a:pt x="152" y="51"/>
                      <a:pt x="147" y="54"/>
                    </a:cubicBezTo>
                    <a:cubicBezTo>
                      <a:pt x="141" y="57"/>
                      <a:pt x="136" y="60"/>
                      <a:pt x="131" y="63"/>
                    </a:cubicBezTo>
                    <a:cubicBezTo>
                      <a:pt x="125" y="67"/>
                      <a:pt x="120" y="70"/>
                      <a:pt x="116" y="74"/>
                    </a:cubicBezTo>
                    <a:cubicBezTo>
                      <a:pt x="96" y="88"/>
                      <a:pt x="79" y="104"/>
                      <a:pt x="65" y="120"/>
                    </a:cubicBezTo>
                    <a:cubicBezTo>
                      <a:pt x="52" y="136"/>
                      <a:pt x="41" y="152"/>
                      <a:pt x="32" y="167"/>
                    </a:cubicBezTo>
                    <a:cubicBezTo>
                      <a:pt x="23" y="182"/>
                      <a:pt x="17" y="195"/>
                      <a:pt x="12" y="207"/>
                    </a:cubicBezTo>
                    <a:cubicBezTo>
                      <a:pt x="10" y="213"/>
                      <a:pt x="8" y="218"/>
                      <a:pt x="6" y="222"/>
                    </a:cubicBezTo>
                    <a:cubicBezTo>
                      <a:pt x="5" y="227"/>
                      <a:pt x="3" y="231"/>
                      <a:pt x="2" y="234"/>
                    </a:cubicBezTo>
                    <a:cubicBezTo>
                      <a:pt x="1" y="240"/>
                      <a:pt x="0" y="244"/>
                      <a:pt x="0" y="244"/>
                    </a:cubicBezTo>
                    <a:cubicBezTo>
                      <a:pt x="0" y="244"/>
                      <a:pt x="0" y="240"/>
                      <a:pt x="2" y="234"/>
                    </a:cubicBezTo>
                    <a:cubicBezTo>
                      <a:pt x="3" y="231"/>
                      <a:pt x="4" y="227"/>
                      <a:pt x="6" y="222"/>
                    </a:cubicBezTo>
                    <a:cubicBezTo>
                      <a:pt x="7" y="218"/>
                      <a:pt x="9" y="212"/>
                      <a:pt x="11" y="206"/>
                    </a:cubicBezTo>
                    <a:cubicBezTo>
                      <a:pt x="15" y="195"/>
                      <a:pt x="21" y="181"/>
                      <a:pt x="29" y="165"/>
                    </a:cubicBezTo>
                    <a:cubicBezTo>
                      <a:pt x="38" y="150"/>
                      <a:pt x="48" y="134"/>
                      <a:pt x="62" y="117"/>
                    </a:cubicBezTo>
                    <a:cubicBezTo>
                      <a:pt x="76" y="100"/>
                      <a:pt x="92" y="84"/>
                      <a:pt x="111" y="68"/>
                    </a:cubicBezTo>
                    <a:cubicBezTo>
                      <a:pt x="116" y="64"/>
                      <a:pt x="121" y="61"/>
                      <a:pt x="127" y="57"/>
                    </a:cubicBezTo>
                    <a:cubicBezTo>
                      <a:pt x="129" y="55"/>
                      <a:pt x="132" y="53"/>
                      <a:pt x="134" y="52"/>
                    </a:cubicBezTo>
                    <a:cubicBezTo>
                      <a:pt x="137" y="50"/>
                      <a:pt x="140" y="48"/>
                      <a:pt x="143" y="47"/>
                    </a:cubicBezTo>
                    <a:cubicBezTo>
                      <a:pt x="148" y="44"/>
                      <a:pt x="154" y="40"/>
                      <a:pt x="160" y="37"/>
                    </a:cubicBezTo>
                    <a:cubicBezTo>
                      <a:pt x="166" y="34"/>
                      <a:pt x="172" y="31"/>
                      <a:pt x="178" y="28"/>
                    </a:cubicBezTo>
                    <a:cubicBezTo>
                      <a:pt x="190" y="22"/>
                      <a:pt x="203" y="18"/>
                      <a:pt x="216" y="14"/>
                    </a:cubicBezTo>
                    <a:cubicBezTo>
                      <a:pt x="223" y="11"/>
                      <a:pt x="230" y="10"/>
                      <a:pt x="237" y="8"/>
                    </a:cubicBezTo>
                    <a:cubicBezTo>
                      <a:pt x="244" y="7"/>
                      <a:pt x="251" y="5"/>
                      <a:pt x="258" y="4"/>
                    </a:cubicBezTo>
                    <a:cubicBezTo>
                      <a:pt x="265" y="3"/>
                      <a:pt x="272" y="2"/>
                      <a:pt x="279" y="1"/>
                    </a:cubicBezTo>
                    <a:cubicBezTo>
                      <a:pt x="286" y="1"/>
                      <a:pt x="293" y="1"/>
                      <a:pt x="301" y="0"/>
                    </a:cubicBezTo>
                    <a:cubicBezTo>
                      <a:pt x="311" y="0"/>
                      <a:pt x="311" y="0"/>
                      <a:pt x="311" y="0"/>
                    </a:cubicBezTo>
                    <a:cubicBezTo>
                      <a:pt x="322" y="0"/>
                      <a:pt x="322" y="0"/>
                      <a:pt x="322" y="0"/>
                    </a:cubicBezTo>
                    <a:cubicBezTo>
                      <a:pt x="330" y="1"/>
                      <a:pt x="337" y="1"/>
                      <a:pt x="344" y="2"/>
                    </a:cubicBezTo>
                    <a:cubicBezTo>
                      <a:pt x="358" y="4"/>
                      <a:pt x="373" y="6"/>
                      <a:pt x="387" y="10"/>
                    </a:cubicBezTo>
                    <a:cubicBezTo>
                      <a:pt x="397" y="12"/>
                      <a:pt x="397" y="12"/>
                      <a:pt x="397" y="12"/>
                    </a:cubicBezTo>
                    <a:cubicBezTo>
                      <a:pt x="403" y="14"/>
                      <a:pt x="403" y="14"/>
                      <a:pt x="403" y="14"/>
                    </a:cubicBezTo>
                    <a:cubicBezTo>
                      <a:pt x="404" y="14"/>
                      <a:pt x="406" y="15"/>
                      <a:pt x="408" y="16"/>
                    </a:cubicBezTo>
                    <a:cubicBezTo>
                      <a:pt x="415" y="18"/>
                      <a:pt x="421" y="20"/>
                      <a:pt x="428" y="23"/>
                    </a:cubicBezTo>
                    <a:cubicBezTo>
                      <a:pt x="455" y="34"/>
                      <a:pt x="480" y="47"/>
                      <a:pt x="502" y="64"/>
                    </a:cubicBezTo>
                    <a:cubicBezTo>
                      <a:pt x="513" y="72"/>
                      <a:pt x="523" y="81"/>
                      <a:pt x="533" y="90"/>
                    </a:cubicBezTo>
                    <a:cubicBezTo>
                      <a:pt x="538" y="95"/>
                      <a:pt x="542" y="100"/>
                      <a:pt x="547" y="105"/>
                    </a:cubicBezTo>
                    <a:cubicBezTo>
                      <a:pt x="551" y="110"/>
                      <a:pt x="555" y="114"/>
                      <a:pt x="560" y="119"/>
                    </a:cubicBezTo>
                    <a:cubicBezTo>
                      <a:pt x="563" y="124"/>
                      <a:pt x="567" y="129"/>
                      <a:pt x="570" y="134"/>
                    </a:cubicBezTo>
                    <a:cubicBezTo>
                      <a:pt x="572" y="136"/>
                      <a:pt x="574" y="139"/>
                      <a:pt x="576" y="141"/>
                    </a:cubicBezTo>
                    <a:cubicBezTo>
                      <a:pt x="578" y="144"/>
                      <a:pt x="578" y="144"/>
                      <a:pt x="578" y="144"/>
                    </a:cubicBezTo>
                    <a:cubicBezTo>
                      <a:pt x="581" y="149"/>
                      <a:pt x="581" y="149"/>
                      <a:pt x="581" y="149"/>
                    </a:cubicBezTo>
                    <a:cubicBezTo>
                      <a:pt x="587" y="159"/>
                      <a:pt x="593" y="169"/>
                      <a:pt x="598" y="179"/>
                    </a:cubicBezTo>
                    <a:cubicBezTo>
                      <a:pt x="608" y="198"/>
                      <a:pt x="615" y="218"/>
                      <a:pt x="620" y="235"/>
                    </a:cubicBezTo>
                    <a:cubicBezTo>
                      <a:pt x="625" y="252"/>
                      <a:pt x="628" y="268"/>
                      <a:pt x="630" y="281"/>
                    </a:cubicBezTo>
                    <a:cubicBezTo>
                      <a:pt x="631" y="287"/>
                      <a:pt x="631" y="293"/>
                      <a:pt x="632" y="298"/>
                    </a:cubicBezTo>
                    <a:cubicBezTo>
                      <a:pt x="632" y="303"/>
                      <a:pt x="632" y="308"/>
                      <a:pt x="633" y="311"/>
                    </a:cubicBezTo>
                    <a:cubicBezTo>
                      <a:pt x="633" y="318"/>
                      <a:pt x="633" y="321"/>
                      <a:pt x="633" y="321"/>
                    </a:cubicBezTo>
                    <a:lnTo>
                      <a:pt x="603" y="32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33925" name="Freeform 133" title=""/>
              <p:cNvSpPr/>
              <p:nvPr/>
            </p:nvSpPr>
            <p:spPr>
              <a:xfrm>
                <a:off x="4526" y="1127"/>
                <a:ext cx="134" cy="169"/>
              </a:xfrm>
              <a:custGeom>
                <a:cxnLst>
                  <a:cxn ang="0">
                    <a:pos x="52" y="169"/>
                  </a:cxn>
                  <a:cxn ang="0">
                    <a:pos x="134" y="12"/>
                  </a:cxn>
                  <a:cxn ang="0">
                    <a:pos x="62" y="43"/>
                  </a:cxn>
                  <a:cxn ang="0">
                    <a:pos x="0" y="0"/>
                  </a:cxn>
                  <a:cxn ang="0">
                    <a:pos x="52" y="169"/>
                  </a:cxn>
                </a:cxnLst>
                <a:rect l="l" t="t" r="r" b="b"/>
                <a:pathLst>
                  <a:path w="134" h="169">
                    <a:moveTo>
                      <a:pt x="52" y="169"/>
                    </a:moveTo>
                    <a:lnTo>
                      <a:pt x="134" y="12"/>
                    </a:lnTo>
                    <a:lnTo>
                      <a:pt x="62" y="43"/>
                    </a:lnTo>
                    <a:lnTo>
                      <a:pt x="0" y="0"/>
                    </a:lnTo>
                    <a:lnTo>
                      <a:pt x="52" y="16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</p:grpSp>
        <p:grpSp>
          <p:nvGrpSpPr>
            <p:cNvPr id="33926" name="Group 134" title=""/>
            <p:cNvGrpSpPr/>
            <p:nvPr/>
          </p:nvGrpSpPr>
          <p:grpSpPr>
            <a:xfrm>
              <a:off x="3438" y="1080"/>
              <a:ext cx="1154" cy="660"/>
              <a:chOff x="3438" y="1080"/>
              <a:chExt cx="1154" cy="660"/>
            </a:xfrm>
          </p:grpSpPr>
          <p:sp>
            <p:nvSpPr>
              <p:cNvPr id="33927" name="Freeform 135" title=""/>
              <p:cNvSpPr/>
              <p:nvPr/>
            </p:nvSpPr>
            <p:spPr>
              <a:xfrm>
                <a:off x="3479" y="1195"/>
                <a:ext cx="1113" cy="545"/>
              </a:xfrm>
              <a:custGeom>
                <a:cxnLst>
                  <a:cxn ang="0">
                    <a:pos x="277" y="91"/>
                  </a:cxn>
                  <a:cxn ang="0">
                    <a:pos x="298" y="348"/>
                  </a:cxn>
                  <a:cxn ang="0">
                    <a:pos x="570" y="1231"/>
                  </a:cxn>
                  <a:cxn ang="0">
                    <a:pos x="770" y="1553"/>
                  </a:cxn>
                  <a:cxn ang="0">
                    <a:pos x="770" y="1562"/>
                  </a:cxn>
                  <a:cxn ang="0">
                    <a:pos x="782" y="1562"/>
                  </a:cxn>
                  <a:cxn ang="0">
                    <a:pos x="819" y="1616"/>
                  </a:cxn>
                  <a:cxn ang="0">
                    <a:pos x="1031" y="1874"/>
                  </a:cxn>
                  <a:cxn ang="0">
                    <a:pos x="1289" y="2107"/>
                  </a:cxn>
                  <a:cxn ang="0">
                    <a:pos x="1427" y="2217"/>
                  </a:cxn>
                  <a:cxn ang="0">
                    <a:pos x="1738" y="2408"/>
                  </a:cxn>
                  <a:cxn ang="0">
                    <a:pos x="1914" y="2492"/>
                  </a:cxn>
                  <a:cxn ang="0">
                    <a:pos x="2843" y="2741"/>
                  </a:cxn>
                  <a:cxn ang="0">
                    <a:pos x="3140" y="2749"/>
                  </a:cxn>
                  <a:cxn ang="0">
                    <a:pos x="3435" y="2720"/>
                  </a:cxn>
                  <a:cxn ang="0">
                    <a:pos x="4332" y="2443"/>
                  </a:cxn>
                  <a:cxn ang="0">
                    <a:pos x="4466" y="2380"/>
                  </a:cxn>
                  <a:cxn ang="0">
                    <a:pos x="4651" y="2258"/>
                  </a:cxn>
                  <a:cxn ang="0">
                    <a:pos x="4936" y="2049"/>
                  </a:cxn>
                  <a:cxn ang="0">
                    <a:pos x="5643" y="1113"/>
                  </a:cxn>
                  <a:cxn ang="0">
                    <a:pos x="5833" y="582"/>
                  </a:cxn>
                  <a:cxn ang="0">
                    <a:pos x="5882" y="369"/>
                  </a:cxn>
                  <a:cxn ang="0">
                    <a:pos x="5844" y="582"/>
                  </a:cxn>
                  <a:cxn ang="0">
                    <a:pos x="5657" y="1130"/>
                  </a:cxn>
                  <a:cxn ang="0">
                    <a:pos x="4973" y="2095"/>
                  </a:cxn>
                  <a:cxn ang="0">
                    <a:pos x="4539" y="2429"/>
                  </a:cxn>
                  <a:cxn ang="0">
                    <a:pos x="4466" y="2471"/>
                  </a:cxn>
                  <a:cxn ang="0">
                    <a:pos x="3647" y="2793"/>
                  </a:cxn>
                  <a:cxn ang="0">
                    <a:pos x="3248" y="2863"/>
                  </a:cxn>
                  <a:cxn ang="0">
                    <a:pos x="3039" y="2864"/>
                  </a:cxn>
                  <a:cxn ang="0">
                    <a:pos x="2036" y="2720"/>
                  </a:cxn>
                  <a:cxn ang="0">
                    <a:pos x="1750" y="2614"/>
                  </a:cxn>
                  <a:cxn ang="0">
                    <a:pos x="1489" y="2471"/>
                  </a:cxn>
                  <a:cxn ang="0">
                    <a:pos x="1240" y="2316"/>
                  </a:cxn>
                  <a:cxn ang="0">
                    <a:pos x="1019" y="2143"/>
                  </a:cxn>
                  <a:cxn ang="0">
                    <a:pos x="768" y="1874"/>
                  </a:cxn>
                  <a:cxn ang="0">
                    <a:pos x="625" y="1722"/>
                  </a:cxn>
                  <a:cxn ang="0">
                    <a:pos x="597" y="1689"/>
                  </a:cxn>
                  <a:cxn ang="0">
                    <a:pos x="543" y="1611"/>
                  </a:cxn>
                  <a:cxn ang="0">
                    <a:pos x="148" y="818"/>
                  </a:cxn>
                  <a:cxn ang="0">
                    <a:pos x="16" y="233"/>
                  </a:cxn>
                  <a:cxn ang="0">
                    <a:pos x="0" y="9"/>
                  </a:cxn>
                </a:cxnLst>
                <a:rect l="l" t="t" r="r" b="b"/>
                <a:pathLst>
                  <a:path w="639" h="313">
                    <a:moveTo>
                      <a:pt x="29" y="0"/>
                    </a:moveTo>
                    <a:cubicBezTo>
                      <a:pt x="29" y="0"/>
                      <a:pt x="29" y="4"/>
                      <a:pt x="30" y="10"/>
                    </a:cubicBezTo>
                    <a:cubicBezTo>
                      <a:pt x="30" y="14"/>
                      <a:pt x="30" y="18"/>
                      <a:pt x="30" y="22"/>
                    </a:cubicBezTo>
                    <a:cubicBezTo>
                      <a:pt x="31" y="27"/>
                      <a:pt x="31" y="32"/>
                      <a:pt x="32" y="38"/>
                    </a:cubicBezTo>
                    <a:cubicBezTo>
                      <a:pt x="34" y="50"/>
                      <a:pt x="37" y="65"/>
                      <a:pt x="41" y="81"/>
                    </a:cubicBezTo>
                    <a:cubicBezTo>
                      <a:pt x="46" y="97"/>
                      <a:pt x="53" y="115"/>
                      <a:pt x="62" y="134"/>
                    </a:cubicBezTo>
                    <a:cubicBezTo>
                      <a:pt x="67" y="143"/>
                      <a:pt x="73" y="153"/>
                      <a:pt x="79" y="162"/>
                    </a:cubicBezTo>
                    <a:cubicBezTo>
                      <a:pt x="80" y="164"/>
                      <a:pt x="82" y="167"/>
                      <a:pt x="84" y="169"/>
                    </a:cubicBezTo>
                    <a:cubicBezTo>
                      <a:pt x="84" y="170"/>
                      <a:pt x="84" y="170"/>
                      <a:pt x="84" y="170"/>
                    </a:cubicBezTo>
                    <a:cubicBezTo>
                      <a:pt x="84" y="169"/>
                      <a:pt x="84" y="170"/>
                      <a:pt x="84" y="170"/>
                    </a:cubicBezTo>
                    <a:cubicBezTo>
                      <a:pt x="84" y="170"/>
                      <a:pt x="84" y="170"/>
                      <a:pt x="84" y="170"/>
                    </a:cubicBezTo>
                    <a:cubicBezTo>
                      <a:pt x="85" y="170"/>
                      <a:pt x="85" y="170"/>
                      <a:pt x="85" y="170"/>
                    </a:cubicBezTo>
                    <a:cubicBezTo>
                      <a:pt x="86" y="172"/>
                      <a:pt x="86" y="172"/>
                      <a:pt x="86" y="172"/>
                    </a:cubicBezTo>
                    <a:cubicBezTo>
                      <a:pt x="89" y="176"/>
                      <a:pt x="89" y="176"/>
                      <a:pt x="89" y="176"/>
                    </a:cubicBezTo>
                    <a:cubicBezTo>
                      <a:pt x="93" y="180"/>
                      <a:pt x="96" y="185"/>
                      <a:pt x="100" y="190"/>
                    </a:cubicBezTo>
                    <a:cubicBezTo>
                      <a:pt x="104" y="195"/>
                      <a:pt x="108" y="199"/>
                      <a:pt x="112" y="204"/>
                    </a:cubicBezTo>
                    <a:cubicBezTo>
                      <a:pt x="117" y="208"/>
                      <a:pt x="121" y="213"/>
                      <a:pt x="125" y="217"/>
                    </a:cubicBezTo>
                    <a:cubicBezTo>
                      <a:pt x="130" y="221"/>
                      <a:pt x="135" y="225"/>
                      <a:pt x="140" y="229"/>
                    </a:cubicBezTo>
                    <a:cubicBezTo>
                      <a:pt x="142" y="231"/>
                      <a:pt x="145" y="234"/>
                      <a:pt x="147" y="236"/>
                    </a:cubicBezTo>
                    <a:cubicBezTo>
                      <a:pt x="150" y="238"/>
                      <a:pt x="153" y="239"/>
                      <a:pt x="155" y="241"/>
                    </a:cubicBezTo>
                    <a:cubicBezTo>
                      <a:pt x="161" y="245"/>
                      <a:pt x="166" y="249"/>
                      <a:pt x="172" y="253"/>
                    </a:cubicBezTo>
                    <a:cubicBezTo>
                      <a:pt x="178" y="256"/>
                      <a:pt x="183" y="259"/>
                      <a:pt x="189" y="262"/>
                    </a:cubicBezTo>
                    <a:cubicBezTo>
                      <a:pt x="192" y="264"/>
                      <a:pt x="195" y="266"/>
                      <a:pt x="198" y="267"/>
                    </a:cubicBezTo>
                    <a:cubicBezTo>
                      <a:pt x="208" y="271"/>
                      <a:pt x="208" y="271"/>
                      <a:pt x="208" y="271"/>
                    </a:cubicBezTo>
                    <a:cubicBezTo>
                      <a:pt x="214" y="274"/>
                      <a:pt x="220" y="277"/>
                      <a:pt x="227" y="280"/>
                    </a:cubicBezTo>
                    <a:cubicBezTo>
                      <a:pt x="253" y="289"/>
                      <a:pt x="281" y="295"/>
                      <a:pt x="309" y="298"/>
                    </a:cubicBezTo>
                    <a:cubicBezTo>
                      <a:pt x="316" y="298"/>
                      <a:pt x="323" y="298"/>
                      <a:pt x="330" y="298"/>
                    </a:cubicBezTo>
                    <a:cubicBezTo>
                      <a:pt x="334" y="298"/>
                      <a:pt x="337" y="299"/>
                      <a:pt x="341" y="299"/>
                    </a:cubicBezTo>
                    <a:cubicBezTo>
                      <a:pt x="352" y="298"/>
                      <a:pt x="352" y="298"/>
                      <a:pt x="352" y="298"/>
                    </a:cubicBezTo>
                    <a:cubicBezTo>
                      <a:pt x="359" y="297"/>
                      <a:pt x="366" y="297"/>
                      <a:pt x="373" y="296"/>
                    </a:cubicBezTo>
                    <a:cubicBezTo>
                      <a:pt x="380" y="295"/>
                      <a:pt x="387" y="294"/>
                      <a:pt x="393" y="293"/>
                    </a:cubicBezTo>
                    <a:cubicBezTo>
                      <a:pt x="421" y="287"/>
                      <a:pt x="447" y="278"/>
                      <a:pt x="471" y="266"/>
                    </a:cubicBezTo>
                    <a:cubicBezTo>
                      <a:pt x="474" y="264"/>
                      <a:pt x="477" y="263"/>
                      <a:pt x="480" y="261"/>
                    </a:cubicBezTo>
                    <a:cubicBezTo>
                      <a:pt x="485" y="259"/>
                      <a:pt x="485" y="259"/>
                      <a:pt x="485" y="259"/>
                    </a:cubicBezTo>
                    <a:cubicBezTo>
                      <a:pt x="489" y="256"/>
                      <a:pt x="489" y="256"/>
                      <a:pt x="489" y="256"/>
                    </a:cubicBezTo>
                    <a:cubicBezTo>
                      <a:pt x="494" y="253"/>
                      <a:pt x="500" y="249"/>
                      <a:pt x="505" y="246"/>
                    </a:cubicBezTo>
                    <a:cubicBezTo>
                      <a:pt x="511" y="243"/>
                      <a:pt x="516" y="239"/>
                      <a:pt x="521" y="235"/>
                    </a:cubicBezTo>
                    <a:cubicBezTo>
                      <a:pt x="526" y="231"/>
                      <a:pt x="531" y="227"/>
                      <a:pt x="536" y="223"/>
                    </a:cubicBezTo>
                    <a:cubicBezTo>
                      <a:pt x="554" y="207"/>
                      <a:pt x="570" y="189"/>
                      <a:pt x="583" y="172"/>
                    </a:cubicBezTo>
                    <a:cubicBezTo>
                      <a:pt x="595" y="155"/>
                      <a:pt x="605" y="137"/>
                      <a:pt x="613" y="121"/>
                    </a:cubicBezTo>
                    <a:cubicBezTo>
                      <a:pt x="621" y="106"/>
                      <a:pt x="626" y="91"/>
                      <a:pt x="629" y="79"/>
                    </a:cubicBezTo>
                    <a:cubicBezTo>
                      <a:pt x="631" y="73"/>
                      <a:pt x="633" y="67"/>
                      <a:pt x="634" y="63"/>
                    </a:cubicBezTo>
                    <a:cubicBezTo>
                      <a:pt x="635" y="58"/>
                      <a:pt x="636" y="54"/>
                      <a:pt x="637" y="50"/>
                    </a:cubicBezTo>
                    <a:cubicBezTo>
                      <a:pt x="638" y="44"/>
                      <a:pt x="639" y="40"/>
                      <a:pt x="639" y="40"/>
                    </a:cubicBezTo>
                    <a:cubicBezTo>
                      <a:pt x="639" y="40"/>
                      <a:pt x="638" y="44"/>
                      <a:pt x="637" y="50"/>
                    </a:cubicBezTo>
                    <a:cubicBezTo>
                      <a:pt x="637" y="54"/>
                      <a:pt x="636" y="58"/>
                      <a:pt x="635" y="63"/>
                    </a:cubicBezTo>
                    <a:cubicBezTo>
                      <a:pt x="634" y="68"/>
                      <a:pt x="632" y="73"/>
                      <a:pt x="631" y="79"/>
                    </a:cubicBezTo>
                    <a:cubicBezTo>
                      <a:pt x="627" y="92"/>
                      <a:pt x="623" y="106"/>
                      <a:pt x="615" y="123"/>
                    </a:cubicBezTo>
                    <a:cubicBezTo>
                      <a:pt x="608" y="139"/>
                      <a:pt x="599" y="157"/>
                      <a:pt x="586" y="175"/>
                    </a:cubicBezTo>
                    <a:cubicBezTo>
                      <a:pt x="574" y="193"/>
                      <a:pt x="559" y="211"/>
                      <a:pt x="540" y="228"/>
                    </a:cubicBezTo>
                    <a:cubicBezTo>
                      <a:pt x="530" y="237"/>
                      <a:pt x="521" y="245"/>
                      <a:pt x="510" y="253"/>
                    </a:cubicBezTo>
                    <a:cubicBezTo>
                      <a:pt x="504" y="256"/>
                      <a:pt x="499" y="260"/>
                      <a:pt x="493" y="264"/>
                    </a:cubicBezTo>
                    <a:cubicBezTo>
                      <a:pt x="489" y="267"/>
                      <a:pt x="489" y="267"/>
                      <a:pt x="489" y="267"/>
                    </a:cubicBezTo>
                    <a:cubicBezTo>
                      <a:pt x="485" y="269"/>
                      <a:pt x="485" y="269"/>
                      <a:pt x="485" y="269"/>
                    </a:cubicBezTo>
                    <a:cubicBezTo>
                      <a:pt x="481" y="271"/>
                      <a:pt x="478" y="272"/>
                      <a:pt x="475" y="274"/>
                    </a:cubicBezTo>
                    <a:cubicBezTo>
                      <a:pt x="451" y="288"/>
                      <a:pt x="424" y="297"/>
                      <a:pt x="396" y="304"/>
                    </a:cubicBezTo>
                    <a:cubicBezTo>
                      <a:pt x="389" y="306"/>
                      <a:pt x="382" y="307"/>
                      <a:pt x="374" y="309"/>
                    </a:cubicBezTo>
                    <a:cubicBezTo>
                      <a:pt x="367" y="310"/>
                      <a:pt x="360" y="310"/>
                      <a:pt x="353" y="311"/>
                    </a:cubicBezTo>
                    <a:cubicBezTo>
                      <a:pt x="342" y="312"/>
                      <a:pt x="342" y="312"/>
                      <a:pt x="342" y="312"/>
                    </a:cubicBezTo>
                    <a:cubicBezTo>
                      <a:pt x="338" y="313"/>
                      <a:pt x="334" y="312"/>
                      <a:pt x="330" y="312"/>
                    </a:cubicBezTo>
                    <a:cubicBezTo>
                      <a:pt x="323" y="312"/>
                      <a:pt x="316" y="313"/>
                      <a:pt x="308" y="312"/>
                    </a:cubicBezTo>
                    <a:cubicBezTo>
                      <a:pt x="278" y="311"/>
                      <a:pt x="249" y="305"/>
                      <a:pt x="221" y="296"/>
                    </a:cubicBezTo>
                    <a:cubicBezTo>
                      <a:pt x="214" y="294"/>
                      <a:pt x="207" y="291"/>
                      <a:pt x="201" y="288"/>
                    </a:cubicBezTo>
                    <a:cubicBezTo>
                      <a:pt x="190" y="284"/>
                      <a:pt x="190" y="284"/>
                      <a:pt x="190" y="284"/>
                    </a:cubicBezTo>
                    <a:cubicBezTo>
                      <a:pt x="187" y="283"/>
                      <a:pt x="184" y="281"/>
                      <a:pt x="181" y="279"/>
                    </a:cubicBezTo>
                    <a:cubicBezTo>
                      <a:pt x="174" y="276"/>
                      <a:pt x="168" y="273"/>
                      <a:pt x="162" y="269"/>
                    </a:cubicBezTo>
                    <a:cubicBezTo>
                      <a:pt x="156" y="265"/>
                      <a:pt x="150" y="262"/>
                      <a:pt x="144" y="258"/>
                    </a:cubicBezTo>
                    <a:cubicBezTo>
                      <a:pt x="141" y="256"/>
                      <a:pt x="138" y="254"/>
                      <a:pt x="135" y="252"/>
                    </a:cubicBezTo>
                    <a:cubicBezTo>
                      <a:pt x="132" y="250"/>
                      <a:pt x="130" y="248"/>
                      <a:pt x="127" y="246"/>
                    </a:cubicBezTo>
                    <a:cubicBezTo>
                      <a:pt x="122" y="241"/>
                      <a:pt x="116" y="237"/>
                      <a:pt x="111" y="233"/>
                    </a:cubicBezTo>
                    <a:cubicBezTo>
                      <a:pt x="106" y="228"/>
                      <a:pt x="101" y="223"/>
                      <a:pt x="96" y="219"/>
                    </a:cubicBezTo>
                    <a:cubicBezTo>
                      <a:pt x="91" y="214"/>
                      <a:pt x="86" y="209"/>
                      <a:pt x="83" y="204"/>
                    </a:cubicBezTo>
                    <a:cubicBezTo>
                      <a:pt x="79" y="200"/>
                      <a:pt x="75" y="195"/>
                      <a:pt x="71" y="190"/>
                    </a:cubicBezTo>
                    <a:cubicBezTo>
                      <a:pt x="68" y="187"/>
                      <a:pt x="68" y="187"/>
                      <a:pt x="68" y="187"/>
                    </a:cubicBezTo>
                    <a:cubicBezTo>
                      <a:pt x="66" y="185"/>
                      <a:pt x="66" y="185"/>
                      <a:pt x="66" y="185"/>
                    </a:cubicBezTo>
                    <a:cubicBezTo>
                      <a:pt x="65" y="184"/>
                      <a:pt x="65" y="184"/>
                      <a:pt x="65" y="184"/>
                    </a:cubicBezTo>
                    <a:cubicBezTo>
                      <a:pt x="65" y="183"/>
                      <a:pt x="65" y="183"/>
                      <a:pt x="65" y="183"/>
                    </a:cubicBezTo>
                    <a:cubicBezTo>
                      <a:pt x="63" y="180"/>
                      <a:pt x="61" y="178"/>
                      <a:pt x="59" y="175"/>
                    </a:cubicBezTo>
                    <a:cubicBezTo>
                      <a:pt x="52" y="165"/>
                      <a:pt x="46" y="155"/>
                      <a:pt x="40" y="146"/>
                    </a:cubicBezTo>
                    <a:cubicBezTo>
                      <a:pt x="29" y="126"/>
                      <a:pt x="22" y="106"/>
                      <a:pt x="16" y="89"/>
                    </a:cubicBezTo>
                    <a:cubicBezTo>
                      <a:pt x="10" y="71"/>
                      <a:pt x="6" y="56"/>
                      <a:pt x="4" y="43"/>
                    </a:cubicBezTo>
                    <a:cubicBezTo>
                      <a:pt x="3" y="36"/>
                      <a:pt x="2" y="30"/>
                      <a:pt x="2" y="25"/>
                    </a:cubicBezTo>
                    <a:cubicBezTo>
                      <a:pt x="1" y="20"/>
                      <a:pt x="1" y="15"/>
                      <a:pt x="0" y="12"/>
                    </a:cubicBezTo>
                    <a:cubicBezTo>
                      <a:pt x="0" y="5"/>
                      <a:pt x="0" y="1"/>
                      <a:pt x="0" y="1"/>
                    </a:cubicBez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33928" name="Freeform 136" title=""/>
              <p:cNvSpPr/>
              <p:nvPr/>
            </p:nvSpPr>
            <p:spPr>
              <a:xfrm>
                <a:off x="3438" y="1080"/>
                <a:ext cx="132" cy="167"/>
              </a:xfrm>
              <a:custGeom>
                <a:cxnLst>
                  <a:cxn ang="0">
                    <a:pos x="76" y="0"/>
                  </a:cxn>
                  <a:cxn ang="0">
                    <a:pos x="0" y="160"/>
                  </a:cxn>
                  <a:cxn ang="0">
                    <a:pos x="68" y="125"/>
                  </a:cxn>
                  <a:cxn ang="0">
                    <a:pos x="132" y="167"/>
                  </a:cxn>
                  <a:cxn ang="0">
                    <a:pos x="76" y="0"/>
                  </a:cxn>
                </a:cxnLst>
                <a:rect l="l" t="t" r="r" b="b"/>
                <a:pathLst>
                  <a:path w="132" h="167">
                    <a:moveTo>
                      <a:pt x="76" y="0"/>
                    </a:moveTo>
                    <a:lnTo>
                      <a:pt x="0" y="160"/>
                    </a:lnTo>
                    <a:lnTo>
                      <a:pt x="68" y="125"/>
                    </a:lnTo>
                    <a:lnTo>
                      <a:pt x="132" y="167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</p:grpSp>
      </p:grpSp>
      <p:grpSp>
        <p:nvGrpSpPr>
          <p:cNvPr id="33929" name="Group 137" title=""/>
          <p:cNvGrpSpPr/>
          <p:nvPr/>
        </p:nvGrpSpPr>
        <p:grpSpPr>
          <a:xfrm>
            <a:off x="4559300" y="2051050"/>
            <a:ext cx="927100" cy="506413"/>
            <a:chOff x="2875" y="1177"/>
            <a:chExt cx="584" cy="319"/>
          </a:xfrm>
        </p:grpSpPr>
        <p:sp>
          <p:nvSpPr>
            <p:cNvPr id="33930" name="Freeform 138" title=""/>
            <p:cNvSpPr/>
            <p:nvPr/>
          </p:nvSpPr>
          <p:spPr>
            <a:xfrm>
              <a:off x="2875" y="1177"/>
              <a:ext cx="443" cy="319"/>
            </a:xfrm>
            <a:custGeom>
              <a:cxnLst>
                <a:cxn ang="0">
                  <a:pos x="2351" y="340"/>
                </a:cxn>
                <a:cxn ang="0">
                  <a:pos x="2288" y="270"/>
                </a:cxn>
                <a:cxn ang="0">
                  <a:pos x="2138" y="127"/>
                </a:cxn>
                <a:cxn ang="0">
                  <a:pos x="1941" y="37"/>
                </a:cxn>
                <a:cxn ang="0">
                  <a:pos x="1718" y="0"/>
                </a:cxn>
                <a:cxn ang="0">
                  <a:pos x="1491" y="28"/>
                </a:cxn>
                <a:cxn ang="0">
                  <a:pos x="1284" y="112"/>
                </a:cxn>
                <a:cxn ang="0">
                  <a:pos x="1120" y="249"/>
                </a:cxn>
                <a:cxn ang="0">
                  <a:pos x="1055" y="322"/>
                </a:cxn>
                <a:cxn ang="0">
                  <a:pos x="1006" y="408"/>
                </a:cxn>
                <a:cxn ang="0">
                  <a:pos x="982" y="445"/>
                </a:cxn>
                <a:cxn ang="0">
                  <a:pos x="898" y="434"/>
                </a:cxn>
                <a:cxn ang="0">
                  <a:pos x="434" y="736"/>
                </a:cxn>
                <a:cxn ang="0">
                  <a:pos x="28" y="1055"/>
                </a:cxn>
                <a:cxn ang="0">
                  <a:pos x="0" y="1206"/>
                </a:cxn>
                <a:cxn ang="0">
                  <a:pos x="483" y="1689"/>
                </a:cxn>
                <a:cxn ang="0">
                  <a:pos x="535" y="1680"/>
                </a:cxn>
                <a:cxn ang="0">
                  <a:pos x="593" y="1689"/>
                </a:cxn>
                <a:cxn ang="0">
                  <a:pos x="1006" y="1689"/>
                </a:cxn>
                <a:cxn ang="0">
                  <a:pos x="2351" y="349"/>
                </a:cxn>
                <a:cxn ang="0">
                  <a:pos x="2351" y="340"/>
                </a:cxn>
              </a:cxnLst>
              <a:rect l="l" t="t" r="r" b="b"/>
              <a:pathLst>
                <a:path w="254" h="183">
                  <a:moveTo>
                    <a:pt x="254" y="37"/>
                  </a:moveTo>
                  <a:cubicBezTo>
                    <a:pt x="252" y="35"/>
                    <a:pt x="250" y="32"/>
                    <a:pt x="247" y="29"/>
                  </a:cubicBezTo>
                  <a:cubicBezTo>
                    <a:pt x="243" y="24"/>
                    <a:pt x="237" y="19"/>
                    <a:pt x="231" y="14"/>
                  </a:cubicBezTo>
                  <a:cubicBezTo>
                    <a:pt x="225" y="10"/>
                    <a:pt x="218" y="7"/>
                    <a:pt x="210" y="4"/>
                  </a:cubicBezTo>
                  <a:cubicBezTo>
                    <a:pt x="202" y="1"/>
                    <a:pt x="193" y="0"/>
                    <a:pt x="186" y="0"/>
                  </a:cubicBezTo>
                  <a:cubicBezTo>
                    <a:pt x="177" y="0"/>
                    <a:pt x="169" y="1"/>
                    <a:pt x="161" y="3"/>
                  </a:cubicBezTo>
                  <a:cubicBezTo>
                    <a:pt x="153" y="5"/>
                    <a:pt x="145" y="8"/>
                    <a:pt x="139" y="12"/>
                  </a:cubicBezTo>
                  <a:cubicBezTo>
                    <a:pt x="132" y="17"/>
                    <a:pt x="126" y="22"/>
                    <a:pt x="121" y="27"/>
                  </a:cubicBezTo>
                  <a:cubicBezTo>
                    <a:pt x="118" y="30"/>
                    <a:pt x="116" y="32"/>
                    <a:pt x="114" y="35"/>
                  </a:cubicBezTo>
                  <a:cubicBezTo>
                    <a:pt x="112" y="38"/>
                    <a:pt x="110" y="41"/>
                    <a:pt x="109" y="44"/>
                  </a:cubicBezTo>
                  <a:cubicBezTo>
                    <a:pt x="108" y="45"/>
                    <a:pt x="107" y="47"/>
                    <a:pt x="106" y="48"/>
                  </a:cubicBezTo>
                  <a:cubicBezTo>
                    <a:pt x="103" y="48"/>
                    <a:pt x="100" y="47"/>
                    <a:pt x="97" y="47"/>
                  </a:cubicBezTo>
                  <a:cubicBezTo>
                    <a:pt x="74" y="47"/>
                    <a:pt x="55" y="61"/>
                    <a:pt x="47" y="80"/>
                  </a:cubicBezTo>
                  <a:cubicBezTo>
                    <a:pt x="26" y="82"/>
                    <a:pt x="9" y="96"/>
                    <a:pt x="3" y="114"/>
                  </a:cubicBezTo>
                  <a:cubicBezTo>
                    <a:pt x="1" y="120"/>
                    <a:pt x="0" y="125"/>
                    <a:pt x="0" y="131"/>
                  </a:cubicBezTo>
                  <a:cubicBezTo>
                    <a:pt x="0" y="160"/>
                    <a:pt x="23" y="183"/>
                    <a:pt x="52" y="183"/>
                  </a:cubicBezTo>
                  <a:cubicBezTo>
                    <a:pt x="54" y="183"/>
                    <a:pt x="56" y="182"/>
                    <a:pt x="58" y="182"/>
                  </a:cubicBezTo>
                  <a:cubicBezTo>
                    <a:pt x="60" y="182"/>
                    <a:pt x="62" y="183"/>
                    <a:pt x="64" y="183"/>
                  </a:cubicBezTo>
                  <a:cubicBezTo>
                    <a:pt x="109" y="183"/>
                    <a:pt x="109" y="183"/>
                    <a:pt x="109" y="183"/>
                  </a:cubicBezTo>
                  <a:cubicBezTo>
                    <a:pt x="254" y="38"/>
                    <a:pt x="254" y="38"/>
                    <a:pt x="254" y="38"/>
                  </a:cubicBezTo>
                  <a:lnTo>
                    <a:pt x="254" y="3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31" name="Freeform 139" title=""/>
            <p:cNvSpPr/>
            <p:nvPr/>
          </p:nvSpPr>
          <p:spPr>
            <a:xfrm>
              <a:off x="3065" y="1242"/>
              <a:ext cx="394" cy="252"/>
            </a:xfrm>
            <a:custGeom>
              <a:cxnLst>
                <a:cxn ang="0">
                  <a:pos x="2076" y="692"/>
                </a:cxn>
                <a:cxn ang="0">
                  <a:pos x="1452" y="73"/>
                </a:cxn>
                <a:cxn ang="0">
                  <a:pos x="1389" y="85"/>
                </a:cxn>
                <a:cxn ang="0">
                  <a:pos x="1377" y="73"/>
                </a:cxn>
                <a:cxn ang="0">
                  <a:pos x="1341" y="0"/>
                </a:cxn>
                <a:cxn ang="0">
                  <a:pos x="0" y="1323"/>
                </a:cxn>
                <a:cxn ang="0">
                  <a:pos x="1468" y="1323"/>
                </a:cxn>
                <a:cxn ang="0">
                  <a:pos x="1517" y="1310"/>
                </a:cxn>
                <a:cxn ang="0">
                  <a:pos x="2089" y="704"/>
                </a:cxn>
                <a:cxn ang="0">
                  <a:pos x="2076" y="692"/>
                </a:cxn>
              </a:cxnLst>
              <a:rect l="l" t="t" r="r" b="b"/>
              <a:pathLst>
                <a:path w="226" h="145">
                  <a:moveTo>
                    <a:pt x="225" y="76"/>
                  </a:moveTo>
                  <a:cubicBezTo>
                    <a:pt x="225" y="39"/>
                    <a:pt x="195" y="8"/>
                    <a:pt x="157" y="8"/>
                  </a:cubicBezTo>
                  <a:cubicBezTo>
                    <a:pt x="155" y="8"/>
                    <a:pt x="152" y="9"/>
                    <a:pt x="150" y="9"/>
                  </a:cubicBezTo>
                  <a:cubicBezTo>
                    <a:pt x="150" y="8"/>
                    <a:pt x="150" y="8"/>
                    <a:pt x="149" y="8"/>
                  </a:cubicBezTo>
                  <a:cubicBezTo>
                    <a:pt x="148" y="5"/>
                    <a:pt x="147" y="3"/>
                    <a:pt x="145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159" y="145"/>
                    <a:pt x="159" y="145"/>
                    <a:pt x="159" y="145"/>
                  </a:cubicBezTo>
                  <a:cubicBezTo>
                    <a:pt x="161" y="145"/>
                    <a:pt x="162" y="145"/>
                    <a:pt x="164" y="144"/>
                  </a:cubicBezTo>
                  <a:cubicBezTo>
                    <a:pt x="198" y="141"/>
                    <a:pt x="226" y="112"/>
                    <a:pt x="226" y="77"/>
                  </a:cubicBezTo>
                  <a:lnTo>
                    <a:pt x="225" y="76"/>
                  </a:lnTo>
                  <a:close/>
                </a:path>
              </a:pathLst>
            </a:custGeom>
            <a:solidFill>
              <a:srgbClr val="FFD5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33932" name="Group 140" title=""/>
          <p:cNvGrpSpPr/>
          <p:nvPr/>
        </p:nvGrpSpPr>
        <p:grpSpPr>
          <a:xfrm>
            <a:off x="5453063" y="1358900"/>
            <a:ext cx="1209675" cy="658813"/>
            <a:chOff x="3438" y="741"/>
            <a:chExt cx="762" cy="415"/>
          </a:xfrm>
        </p:grpSpPr>
        <p:grpSp>
          <p:nvGrpSpPr>
            <p:cNvPr id="33933" name="Group 141" title=""/>
            <p:cNvGrpSpPr/>
            <p:nvPr/>
          </p:nvGrpSpPr>
          <p:grpSpPr>
            <a:xfrm>
              <a:off x="3438" y="741"/>
              <a:ext cx="762" cy="415"/>
              <a:chOff x="3438" y="741"/>
              <a:chExt cx="762" cy="415"/>
            </a:xfrm>
          </p:grpSpPr>
          <p:sp>
            <p:nvSpPr>
              <p:cNvPr id="33934" name="Freeform 142" title=""/>
              <p:cNvSpPr/>
              <p:nvPr/>
            </p:nvSpPr>
            <p:spPr>
              <a:xfrm>
                <a:off x="3438" y="741"/>
                <a:ext cx="754" cy="259"/>
              </a:xfrm>
              <a:custGeom>
                <a:cxnLst>
                  <a:cxn ang="0">
                    <a:pos x="3464" y="961"/>
                  </a:cxn>
                  <a:cxn ang="0">
                    <a:pos x="2863" y="577"/>
                  </a:cxn>
                  <a:cxn ang="0">
                    <a:pos x="2741" y="582"/>
                  </a:cxn>
                  <a:cxn ang="0">
                    <a:pos x="2713" y="520"/>
                  </a:cxn>
                  <a:cxn ang="0">
                    <a:pos x="2650" y="421"/>
                  </a:cxn>
                  <a:cxn ang="0">
                    <a:pos x="2565" y="332"/>
                  </a:cxn>
                  <a:cxn ang="0">
                    <a:pos x="2356" y="156"/>
                  </a:cxn>
                  <a:cxn ang="0">
                    <a:pos x="2086" y="37"/>
                  </a:cxn>
                  <a:cxn ang="0">
                    <a:pos x="1787" y="0"/>
                  </a:cxn>
                  <a:cxn ang="0">
                    <a:pos x="1501" y="49"/>
                  </a:cxn>
                  <a:cxn ang="0">
                    <a:pos x="1240" y="172"/>
                  </a:cxn>
                  <a:cxn ang="0">
                    <a:pos x="1052" y="356"/>
                  </a:cxn>
                  <a:cxn ang="0">
                    <a:pos x="977" y="447"/>
                  </a:cxn>
                  <a:cxn ang="0">
                    <a:pos x="909" y="548"/>
                  </a:cxn>
                  <a:cxn ang="0">
                    <a:pos x="904" y="568"/>
                  </a:cxn>
                  <a:cxn ang="0">
                    <a:pos x="818" y="556"/>
                  </a:cxn>
                  <a:cxn ang="0">
                    <a:pos x="0" y="1359"/>
                  </a:cxn>
                  <a:cxn ang="0">
                    <a:pos x="3981" y="1359"/>
                  </a:cxn>
                  <a:cxn ang="0">
                    <a:pos x="3464" y="961"/>
                  </a:cxn>
                </a:cxnLst>
                <a:rect l="l" t="t" r="r" b="b"/>
                <a:pathLst>
                  <a:path w="433" h="149">
                    <a:moveTo>
                      <a:pt x="377" y="105"/>
                    </a:moveTo>
                    <a:cubicBezTo>
                      <a:pt x="366" y="80"/>
                      <a:pt x="340" y="63"/>
                      <a:pt x="311" y="63"/>
                    </a:cubicBezTo>
                    <a:cubicBezTo>
                      <a:pt x="307" y="63"/>
                      <a:pt x="302" y="63"/>
                      <a:pt x="298" y="64"/>
                    </a:cubicBezTo>
                    <a:cubicBezTo>
                      <a:pt x="297" y="62"/>
                      <a:pt x="296" y="59"/>
                      <a:pt x="295" y="57"/>
                    </a:cubicBezTo>
                    <a:cubicBezTo>
                      <a:pt x="293" y="54"/>
                      <a:pt x="291" y="50"/>
                      <a:pt x="288" y="46"/>
                    </a:cubicBezTo>
                    <a:cubicBezTo>
                      <a:pt x="285" y="43"/>
                      <a:pt x="283" y="39"/>
                      <a:pt x="279" y="36"/>
                    </a:cubicBezTo>
                    <a:cubicBezTo>
                      <a:pt x="273" y="28"/>
                      <a:pt x="265" y="22"/>
                      <a:pt x="256" y="17"/>
                    </a:cubicBezTo>
                    <a:cubicBezTo>
                      <a:pt x="247" y="11"/>
                      <a:pt x="237" y="7"/>
                      <a:pt x="227" y="4"/>
                    </a:cubicBezTo>
                    <a:cubicBezTo>
                      <a:pt x="216" y="1"/>
                      <a:pt x="206" y="0"/>
                      <a:pt x="194" y="0"/>
                    </a:cubicBezTo>
                    <a:cubicBezTo>
                      <a:pt x="184" y="0"/>
                      <a:pt x="173" y="2"/>
                      <a:pt x="163" y="5"/>
                    </a:cubicBezTo>
                    <a:cubicBezTo>
                      <a:pt x="153" y="9"/>
                      <a:pt x="143" y="13"/>
                      <a:pt x="135" y="19"/>
                    </a:cubicBezTo>
                    <a:cubicBezTo>
                      <a:pt x="127" y="25"/>
                      <a:pt x="119" y="31"/>
                      <a:pt x="114" y="39"/>
                    </a:cubicBezTo>
                    <a:cubicBezTo>
                      <a:pt x="110" y="42"/>
                      <a:pt x="108" y="46"/>
                      <a:pt x="106" y="49"/>
                    </a:cubicBezTo>
                    <a:cubicBezTo>
                      <a:pt x="103" y="53"/>
                      <a:pt x="101" y="57"/>
                      <a:pt x="99" y="60"/>
                    </a:cubicBezTo>
                    <a:cubicBezTo>
                      <a:pt x="99" y="61"/>
                      <a:pt x="99" y="61"/>
                      <a:pt x="98" y="62"/>
                    </a:cubicBezTo>
                    <a:cubicBezTo>
                      <a:pt x="95" y="61"/>
                      <a:pt x="92" y="61"/>
                      <a:pt x="89" y="61"/>
                    </a:cubicBezTo>
                    <a:cubicBezTo>
                      <a:pt x="40" y="61"/>
                      <a:pt x="1" y="100"/>
                      <a:pt x="0" y="149"/>
                    </a:cubicBezTo>
                    <a:cubicBezTo>
                      <a:pt x="433" y="149"/>
                      <a:pt x="433" y="149"/>
                      <a:pt x="433" y="149"/>
                    </a:cubicBezTo>
                    <a:cubicBezTo>
                      <a:pt x="425" y="125"/>
                      <a:pt x="403" y="107"/>
                      <a:pt x="377" y="10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33935" name="Freeform 143" title=""/>
              <p:cNvSpPr/>
              <p:nvPr/>
            </p:nvSpPr>
            <p:spPr>
              <a:xfrm>
                <a:off x="3438" y="998"/>
                <a:ext cx="762" cy="158"/>
              </a:xfrm>
              <a:custGeom>
                <a:cxnLst>
                  <a:cxn ang="0">
                    <a:pos x="0" y="0"/>
                  </a:cxn>
                  <a:cxn ang="0">
                    <a:pos x="0" y="9"/>
                  </a:cxn>
                  <a:cxn ang="0">
                    <a:pos x="741" y="818"/>
                  </a:cxn>
                  <a:cxn ang="0">
                    <a:pos x="790" y="826"/>
                  </a:cxn>
                  <a:cxn ang="0">
                    <a:pos x="3245" y="826"/>
                  </a:cxn>
                  <a:cxn ang="0">
                    <a:pos x="3309" y="818"/>
                  </a:cxn>
                  <a:cxn ang="0">
                    <a:pos x="3389" y="826"/>
                  </a:cxn>
                  <a:cxn ang="0">
                    <a:pos x="4014" y="208"/>
                  </a:cxn>
                  <a:cxn ang="0">
                    <a:pos x="3965" y="0"/>
                  </a:cxn>
                  <a:cxn ang="0">
                    <a:pos x="0" y="0"/>
                  </a:cxn>
                </a:cxnLst>
                <a:rect l="l" t="t" r="r" b="b"/>
                <a:pathLst>
                  <a:path w="438" h="9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48"/>
                      <a:pt x="35" y="86"/>
                      <a:pt x="81" y="90"/>
                    </a:cubicBezTo>
                    <a:cubicBezTo>
                      <a:pt x="83" y="90"/>
                      <a:pt x="85" y="91"/>
                      <a:pt x="86" y="91"/>
                    </a:cubicBezTo>
                    <a:cubicBezTo>
                      <a:pt x="354" y="91"/>
                      <a:pt x="354" y="91"/>
                      <a:pt x="354" y="91"/>
                    </a:cubicBezTo>
                    <a:cubicBezTo>
                      <a:pt x="357" y="91"/>
                      <a:pt x="359" y="90"/>
                      <a:pt x="361" y="90"/>
                    </a:cubicBezTo>
                    <a:cubicBezTo>
                      <a:pt x="364" y="90"/>
                      <a:pt x="367" y="91"/>
                      <a:pt x="370" y="91"/>
                    </a:cubicBezTo>
                    <a:cubicBezTo>
                      <a:pt x="407" y="91"/>
                      <a:pt x="438" y="60"/>
                      <a:pt x="438" y="23"/>
                    </a:cubicBezTo>
                    <a:cubicBezTo>
                      <a:pt x="438" y="15"/>
                      <a:pt x="436" y="7"/>
                      <a:pt x="433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</p:grpSp>
        <p:sp>
          <p:nvSpPr>
            <p:cNvPr id="33936" name="Freeform 144" title=""/>
            <p:cNvSpPr>
              <a:spLocks noEditPoints="1"/>
            </p:cNvSpPr>
            <p:nvPr/>
          </p:nvSpPr>
          <p:spPr>
            <a:xfrm>
              <a:off x="3657" y="845"/>
              <a:ext cx="206" cy="205"/>
            </a:xfrm>
            <a:custGeom>
              <a:cxnLst>
                <a:cxn ang="0">
                  <a:pos x="548" y="262"/>
                </a:cxn>
                <a:cxn ang="0">
                  <a:pos x="658" y="294"/>
                </a:cxn>
                <a:cxn ang="0">
                  <a:pos x="744" y="347"/>
                </a:cxn>
                <a:cxn ang="0">
                  <a:pos x="798" y="429"/>
                </a:cxn>
                <a:cxn ang="0">
                  <a:pos x="826" y="540"/>
                </a:cxn>
                <a:cxn ang="0">
                  <a:pos x="826" y="704"/>
                </a:cxn>
                <a:cxn ang="0">
                  <a:pos x="957" y="704"/>
                </a:cxn>
                <a:cxn ang="0">
                  <a:pos x="985" y="540"/>
                </a:cxn>
                <a:cxn ang="0">
                  <a:pos x="957" y="361"/>
                </a:cxn>
                <a:cxn ang="0">
                  <a:pos x="862" y="226"/>
                </a:cxn>
                <a:cxn ang="0">
                  <a:pos x="723" y="136"/>
                </a:cxn>
                <a:cxn ang="0">
                  <a:pos x="548" y="99"/>
                </a:cxn>
                <a:cxn ang="0">
                  <a:pos x="384" y="136"/>
                </a:cxn>
                <a:cxn ang="0">
                  <a:pos x="241" y="226"/>
                </a:cxn>
                <a:cxn ang="0">
                  <a:pos x="150" y="361"/>
                </a:cxn>
                <a:cxn ang="0">
                  <a:pos x="113" y="540"/>
                </a:cxn>
                <a:cxn ang="0">
                  <a:pos x="150" y="704"/>
                </a:cxn>
                <a:cxn ang="0">
                  <a:pos x="241" y="839"/>
                </a:cxn>
                <a:cxn ang="0">
                  <a:pos x="384" y="929"/>
                </a:cxn>
                <a:cxn ang="0">
                  <a:pos x="548" y="966"/>
                </a:cxn>
                <a:cxn ang="0">
                  <a:pos x="723" y="938"/>
                </a:cxn>
                <a:cxn ang="0">
                  <a:pos x="761" y="1028"/>
                </a:cxn>
                <a:cxn ang="0">
                  <a:pos x="548" y="1074"/>
                </a:cxn>
                <a:cxn ang="0">
                  <a:pos x="335" y="1028"/>
                </a:cxn>
                <a:cxn ang="0">
                  <a:pos x="159" y="917"/>
                </a:cxn>
                <a:cxn ang="0">
                  <a:pos x="49" y="745"/>
                </a:cxn>
                <a:cxn ang="0">
                  <a:pos x="0" y="540"/>
                </a:cxn>
                <a:cxn ang="0">
                  <a:pos x="49" y="328"/>
                </a:cxn>
                <a:cxn ang="0">
                  <a:pos x="159" y="156"/>
                </a:cxn>
                <a:cxn ang="0">
                  <a:pos x="335" y="36"/>
                </a:cxn>
                <a:cxn ang="0">
                  <a:pos x="548" y="0"/>
                </a:cxn>
                <a:cxn ang="0">
                  <a:pos x="761" y="36"/>
                </a:cxn>
                <a:cxn ang="0">
                  <a:pos x="936" y="156"/>
                </a:cxn>
                <a:cxn ang="0">
                  <a:pos x="1058" y="328"/>
                </a:cxn>
                <a:cxn ang="0">
                  <a:pos x="1096" y="540"/>
                </a:cxn>
                <a:cxn ang="0">
                  <a:pos x="1021" y="803"/>
                </a:cxn>
                <a:cxn ang="0">
                  <a:pos x="985" y="803"/>
                </a:cxn>
                <a:cxn ang="0">
                  <a:pos x="894" y="803"/>
                </a:cxn>
                <a:cxn ang="0">
                  <a:pos x="826" y="803"/>
                </a:cxn>
                <a:cxn ang="0">
                  <a:pos x="714" y="803"/>
                </a:cxn>
                <a:cxn ang="0">
                  <a:pos x="714" y="745"/>
                </a:cxn>
                <a:cxn ang="0">
                  <a:pos x="548" y="803"/>
                </a:cxn>
                <a:cxn ang="0">
                  <a:pos x="449" y="782"/>
                </a:cxn>
                <a:cxn ang="0">
                  <a:pos x="351" y="728"/>
                </a:cxn>
                <a:cxn ang="0">
                  <a:pos x="299" y="639"/>
                </a:cxn>
                <a:cxn ang="0">
                  <a:pos x="278" y="540"/>
                </a:cxn>
                <a:cxn ang="0">
                  <a:pos x="299" y="429"/>
                </a:cxn>
                <a:cxn ang="0">
                  <a:pos x="351" y="347"/>
                </a:cxn>
                <a:cxn ang="0">
                  <a:pos x="449" y="294"/>
                </a:cxn>
                <a:cxn ang="0">
                  <a:pos x="548" y="262"/>
                </a:cxn>
                <a:cxn ang="0">
                  <a:pos x="714" y="540"/>
                </a:cxn>
                <a:cxn ang="0">
                  <a:pos x="670" y="419"/>
                </a:cxn>
                <a:cxn ang="0">
                  <a:pos x="548" y="372"/>
                </a:cxn>
                <a:cxn ang="0">
                  <a:pos x="436" y="419"/>
                </a:cxn>
                <a:cxn ang="0">
                  <a:pos x="388" y="540"/>
                </a:cxn>
                <a:cxn ang="0">
                  <a:pos x="436" y="646"/>
                </a:cxn>
                <a:cxn ang="0">
                  <a:pos x="548" y="704"/>
                </a:cxn>
                <a:cxn ang="0">
                  <a:pos x="670" y="646"/>
                </a:cxn>
                <a:cxn ang="0">
                  <a:pos x="714" y="540"/>
                </a:cxn>
              </a:cxnLst>
              <a:rect l="l" t="t" r="r" b="b"/>
              <a:pathLst>
                <a:path w="118" h="118">
                  <a:moveTo>
                    <a:pt x="59" y="29"/>
                  </a:moveTo>
                  <a:cubicBezTo>
                    <a:pt x="63" y="29"/>
                    <a:pt x="67" y="30"/>
                    <a:pt x="71" y="32"/>
                  </a:cubicBezTo>
                  <a:cubicBezTo>
                    <a:pt x="74" y="33"/>
                    <a:pt x="77" y="35"/>
                    <a:pt x="80" y="38"/>
                  </a:cubicBezTo>
                  <a:cubicBezTo>
                    <a:pt x="83" y="41"/>
                    <a:pt x="85" y="44"/>
                    <a:pt x="86" y="47"/>
                  </a:cubicBezTo>
                  <a:cubicBezTo>
                    <a:pt x="88" y="51"/>
                    <a:pt x="89" y="55"/>
                    <a:pt x="89" y="59"/>
                  </a:cubicBezTo>
                  <a:cubicBezTo>
                    <a:pt x="89" y="77"/>
                    <a:pt x="89" y="77"/>
                    <a:pt x="89" y="77"/>
                  </a:cubicBezTo>
                  <a:cubicBezTo>
                    <a:pt x="103" y="77"/>
                    <a:pt x="103" y="77"/>
                    <a:pt x="103" y="77"/>
                  </a:cubicBezTo>
                  <a:cubicBezTo>
                    <a:pt x="105" y="71"/>
                    <a:pt x="106" y="65"/>
                    <a:pt x="106" y="59"/>
                  </a:cubicBezTo>
                  <a:cubicBezTo>
                    <a:pt x="106" y="52"/>
                    <a:pt x="105" y="46"/>
                    <a:pt x="103" y="40"/>
                  </a:cubicBezTo>
                  <a:cubicBezTo>
                    <a:pt x="100" y="35"/>
                    <a:pt x="97" y="30"/>
                    <a:pt x="93" y="25"/>
                  </a:cubicBezTo>
                  <a:cubicBezTo>
                    <a:pt x="88" y="21"/>
                    <a:pt x="83" y="18"/>
                    <a:pt x="78" y="15"/>
                  </a:cubicBezTo>
                  <a:cubicBezTo>
                    <a:pt x="72" y="13"/>
                    <a:pt x="66" y="11"/>
                    <a:pt x="59" y="11"/>
                  </a:cubicBezTo>
                  <a:cubicBezTo>
                    <a:pt x="53" y="11"/>
                    <a:pt x="47" y="13"/>
                    <a:pt x="41" y="15"/>
                  </a:cubicBezTo>
                  <a:cubicBezTo>
                    <a:pt x="35" y="18"/>
                    <a:pt x="30" y="21"/>
                    <a:pt x="26" y="25"/>
                  </a:cubicBezTo>
                  <a:cubicBezTo>
                    <a:pt x="22" y="30"/>
                    <a:pt x="18" y="35"/>
                    <a:pt x="16" y="40"/>
                  </a:cubicBezTo>
                  <a:cubicBezTo>
                    <a:pt x="13" y="46"/>
                    <a:pt x="12" y="52"/>
                    <a:pt x="12" y="59"/>
                  </a:cubicBezTo>
                  <a:cubicBezTo>
                    <a:pt x="12" y="65"/>
                    <a:pt x="13" y="71"/>
                    <a:pt x="16" y="77"/>
                  </a:cubicBezTo>
                  <a:cubicBezTo>
                    <a:pt x="18" y="83"/>
                    <a:pt x="22" y="88"/>
                    <a:pt x="26" y="92"/>
                  </a:cubicBezTo>
                  <a:cubicBezTo>
                    <a:pt x="30" y="97"/>
                    <a:pt x="35" y="100"/>
                    <a:pt x="41" y="102"/>
                  </a:cubicBezTo>
                  <a:cubicBezTo>
                    <a:pt x="47" y="105"/>
                    <a:pt x="53" y="106"/>
                    <a:pt x="59" y="106"/>
                  </a:cubicBezTo>
                  <a:cubicBezTo>
                    <a:pt x="65" y="106"/>
                    <a:pt x="71" y="105"/>
                    <a:pt x="78" y="103"/>
                  </a:cubicBezTo>
                  <a:cubicBezTo>
                    <a:pt x="82" y="113"/>
                    <a:pt x="82" y="113"/>
                    <a:pt x="82" y="113"/>
                  </a:cubicBezTo>
                  <a:cubicBezTo>
                    <a:pt x="75" y="116"/>
                    <a:pt x="67" y="118"/>
                    <a:pt x="59" y="118"/>
                  </a:cubicBezTo>
                  <a:cubicBezTo>
                    <a:pt x="51" y="118"/>
                    <a:pt x="43" y="116"/>
                    <a:pt x="36" y="113"/>
                  </a:cubicBezTo>
                  <a:cubicBezTo>
                    <a:pt x="29" y="110"/>
                    <a:pt x="23" y="106"/>
                    <a:pt x="17" y="101"/>
                  </a:cubicBezTo>
                  <a:cubicBezTo>
                    <a:pt x="12" y="95"/>
                    <a:pt x="8" y="89"/>
                    <a:pt x="5" y="82"/>
                  </a:cubicBezTo>
                  <a:cubicBezTo>
                    <a:pt x="2" y="75"/>
                    <a:pt x="0" y="67"/>
                    <a:pt x="0" y="59"/>
                  </a:cubicBezTo>
                  <a:cubicBezTo>
                    <a:pt x="0" y="51"/>
                    <a:pt x="2" y="43"/>
                    <a:pt x="5" y="36"/>
                  </a:cubicBezTo>
                  <a:cubicBezTo>
                    <a:pt x="8" y="29"/>
                    <a:pt x="12" y="22"/>
                    <a:pt x="17" y="17"/>
                  </a:cubicBezTo>
                  <a:cubicBezTo>
                    <a:pt x="23" y="12"/>
                    <a:pt x="29" y="7"/>
                    <a:pt x="36" y="4"/>
                  </a:cubicBezTo>
                  <a:cubicBezTo>
                    <a:pt x="43" y="1"/>
                    <a:pt x="51" y="0"/>
                    <a:pt x="59" y="0"/>
                  </a:cubicBezTo>
                  <a:cubicBezTo>
                    <a:pt x="67" y="0"/>
                    <a:pt x="75" y="1"/>
                    <a:pt x="82" y="4"/>
                  </a:cubicBezTo>
                  <a:cubicBezTo>
                    <a:pt x="89" y="7"/>
                    <a:pt x="96" y="12"/>
                    <a:pt x="101" y="17"/>
                  </a:cubicBezTo>
                  <a:cubicBezTo>
                    <a:pt x="106" y="22"/>
                    <a:pt x="110" y="29"/>
                    <a:pt x="114" y="36"/>
                  </a:cubicBezTo>
                  <a:cubicBezTo>
                    <a:pt x="117" y="43"/>
                    <a:pt x="118" y="51"/>
                    <a:pt x="118" y="59"/>
                  </a:cubicBezTo>
                  <a:cubicBezTo>
                    <a:pt x="118" y="70"/>
                    <a:pt x="116" y="80"/>
                    <a:pt x="110" y="88"/>
                  </a:cubicBezTo>
                  <a:cubicBezTo>
                    <a:pt x="106" y="88"/>
                    <a:pt x="106" y="88"/>
                    <a:pt x="106" y="88"/>
                  </a:cubicBezTo>
                  <a:cubicBezTo>
                    <a:pt x="96" y="88"/>
                    <a:pt x="96" y="88"/>
                    <a:pt x="96" y="88"/>
                  </a:cubicBezTo>
                  <a:cubicBezTo>
                    <a:pt x="89" y="88"/>
                    <a:pt x="89" y="88"/>
                    <a:pt x="89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2"/>
                    <a:pt x="77" y="82"/>
                    <a:pt x="77" y="82"/>
                  </a:cubicBezTo>
                  <a:cubicBezTo>
                    <a:pt x="72" y="86"/>
                    <a:pt x="66" y="88"/>
                    <a:pt x="59" y="88"/>
                  </a:cubicBezTo>
                  <a:cubicBezTo>
                    <a:pt x="55" y="88"/>
                    <a:pt x="51" y="88"/>
                    <a:pt x="48" y="86"/>
                  </a:cubicBezTo>
                  <a:cubicBezTo>
                    <a:pt x="44" y="84"/>
                    <a:pt x="41" y="82"/>
                    <a:pt x="38" y="80"/>
                  </a:cubicBezTo>
                  <a:cubicBezTo>
                    <a:pt x="36" y="77"/>
                    <a:pt x="34" y="74"/>
                    <a:pt x="32" y="70"/>
                  </a:cubicBezTo>
                  <a:cubicBezTo>
                    <a:pt x="30" y="67"/>
                    <a:pt x="30" y="63"/>
                    <a:pt x="30" y="59"/>
                  </a:cubicBezTo>
                  <a:cubicBezTo>
                    <a:pt x="30" y="55"/>
                    <a:pt x="30" y="51"/>
                    <a:pt x="32" y="47"/>
                  </a:cubicBezTo>
                  <a:cubicBezTo>
                    <a:pt x="34" y="44"/>
                    <a:pt x="36" y="41"/>
                    <a:pt x="38" y="38"/>
                  </a:cubicBezTo>
                  <a:cubicBezTo>
                    <a:pt x="41" y="35"/>
                    <a:pt x="44" y="33"/>
                    <a:pt x="48" y="32"/>
                  </a:cubicBezTo>
                  <a:cubicBezTo>
                    <a:pt x="51" y="30"/>
                    <a:pt x="55" y="29"/>
                    <a:pt x="59" y="29"/>
                  </a:cubicBezTo>
                  <a:close/>
                  <a:moveTo>
                    <a:pt x="77" y="59"/>
                  </a:moveTo>
                  <a:cubicBezTo>
                    <a:pt x="77" y="54"/>
                    <a:pt x="75" y="50"/>
                    <a:pt x="72" y="46"/>
                  </a:cubicBezTo>
                  <a:cubicBezTo>
                    <a:pt x="68" y="43"/>
                    <a:pt x="64" y="41"/>
                    <a:pt x="59" y="41"/>
                  </a:cubicBezTo>
                  <a:cubicBezTo>
                    <a:pt x="54" y="41"/>
                    <a:pt x="50" y="43"/>
                    <a:pt x="47" y="46"/>
                  </a:cubicBezTo>
                  <a:cubicBezTo>
                    <a:pt x="43" y="50"/>
                    <a:pt x="42" y="54"/>
                    <a:pt x="42" y="59"/>
                  </a:cubicBezTo>
                  <a:cubicBezTo>
                    <a:pt x="42" y="64"/>
                    <a:pt x="43" y="68"/>
                    <a:pt x="47" y="71"/>
                  </a:cubicBezTo>
                  <a:cubicBezTo>
                    <a:pt x="50" y="75"/>
                    <a:pt x="54" y="77"/>
                    <a:pt x="59" y="77"/>
                  </a:cubicBezTo>
                  <a:cubicBezTo>
                    <a:pt x="64" y="77"/>
                    <a:pt x="68" y="75"/>
                    <a:pt x="72" y="71"/>
                  </a:cubicBezTo>
                  <a:cubicBezTo>
                    <a:pt x="75" y="68"/>
                    <a:pt x="77" y="64"/>
                    <a:pt x="77" y="59"/>
                  </a:cubicBezTo>
                  <a:close/>
                </a:path>
              </a:pathLst>
            </a:custGeom>
            <a:solidFill>
              <a:srgbClr val="26C6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pic>
        <p:nvPicPr>
          <p:cNvPr id="33937" name="Picture 145" descr="未标题-2" title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0700" y="1457325"/>
            <a:ext cx="1612900" cy="2227263"/>
          </a:xfrm>
          <a:prstGeom prst="rect">
            <a:avLst/>
          </a:prstGeom>
          <a:noFill/>
          <a:ln>
            <a:noFill/>
            <a:miter lim="800000"/>
          </a:ln>
        </p:spPr>
      </p:pic>
      <p:grpSp>
        <p:nvGrpSpPr>
          <p:cNvPr id="33938" name="Group 146" title=""/>
          <p:cNvGrpSpPr/>
          <p:nvPr/>
        </p:nvGrpSpPr>
        <p:grpSpPr>
          <a:xfrm>
            <a:off x="7878763" y="2686050"/>
            <a:ext cx="782637" cy="2087563"/>
            <a:chOff x="2468" y="1211"/>
            <a:chExt cx="412" cy="1099"/>
          </a:xfrm>
        </p:grpSpPr>
        <p:sp>
          <p:nvSpPr>
            <p:cNvPr id="33939" name="Rectangle 147" title=""/>
            <p:cNvSpPr/>
            <p:nvPr/>
          </p:nvSpPr>
          <p:spPr>
            <a:xfrm>
              <a:off x="2705" y="1943"/>
              <a:ext cx="121" cy="367"/>
            </a:xfrm>
            <a:prstGeom prst="rect">
              <a:avLst/>
            </a:prstGeom>
            <a:solidFill>
              <a:srgbClr val="008C8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40" name="Rectangle 148" title=""/>
            <p:cNvSpPr/>
            <p:nvPr/>
          </p:nvSpPr>
          <p:spPr>
            <a:xfrm>
              <a:off x="2582" y="1943"/>
              <a:ext cx="123" cy="367"/>
            </a:xfrm>
            <a:prstGeom prst="rect">
              <a:avLst/>
            </a:prstGeom>
            <a:solidFill>
              <a:srgbClr val="00A79D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41" name="Freeform 149" title=""/>
            <p:cNvSpPr/>
            <p:nvPr/>
          </p:nvSpPr>
          <p:spPr>
            <a:xfrm>
              <a:off x="2468" y="1211"/>
              <a:ext cx="412" cy="644"/>
            </a:xfrm>
            <a:custGeom>
              <a:cxnLst>
                <a:cxn ang="0">
                  <a:pos x="871" y="832"/>
                </a:cxn>
                <a:cxn ang="0">
                  <a:pos x="871" y="832"/>
                </a:cxn>
                <a:cxn ang="0">
                  <a:pos x="812" y="864"/>
                </a:cxn>
                <a:cxn ang="0">
                  <a:pos x="812" y="1041"/>
                </a:cxn>
                <a:cxn ang="0">
                  <a:pos x="770" y="1041"/>
                </a:cxn>
                <a:cxn ang="0">
                  <a:pos x="770" y="818"/>
                </a:cxn>
                <a:cxn ang="0">
                  <a:pos x="708" y="703"/>
                </a:cxn>
                <a:cxn ang="0">
                  <a:pos x="615" y="750"/>
                </a:cxn>
                <a:cxn ang="0">
                  <a:pos x="615" y="1041"/>
                </a:cxn>
                <a:cxn ang="0">
                  <a:pos x="575" y="1041"/>
                </a:cxn>
                <a:cxn ang="0">
                  <a:pos x="575" y="572"/>
                </a:cxn>
                <a:cxn ang="0">
                  <a:pos x="514" y="451"/>
                </a:cxn>
                <a:cxn ang="0">
                  <a:pos x="419" y="499"/>
                </a:cxn>
                <a:cxn ang="0">
                  <a:pos x="419" y="1041"/>
                </a:cxn>
                <a:cxn ang="0">
                  <a:pos x="380" y="1041"/>
                </a:cxn>
                <a:cxn ang="0">
                  <a:pos x="380" y="79"/>
                </a:cxn>
                <a:cxn ang="0">
                  <a:pos x="302" y="0"/>
                </a:cxn>
                <a:cxn ang="0">
                  <a:pos x="226" y="79"/>
                </a:cxn>
                <a:cxn ang="0">
                  <a:pos x="226" y="1041"/>
                </a:cxn>
                <a:cxn ang="0">
                  <a:pos x="226" y="1204"/>
                </a:cxn>
                <a:cxn ang="0">
                  <a:pos x="215" y="1018"/>
                </a:cxn>
                <a:cxn ang="0">
                  <a:pos x="41" y="1195"/>
                </a:cxn>
                <a:cxn ang="0">
                  <a:pos x="41" y="1335"/>
                </a:cxn>
                <a:cxn ang="0">
                  <a:pos x="237" y="1510"/>
                </a:cxn>
                <a:cxn ang="0">
                  <a:pos x="237" y="1509"/>
                </a:cxn>
                <a:cxn ang="0">
                  <a:pos x="263" y="1517"/>
                </a:cxn>
                <a:cxn ang="0">
                  <a:pos x="770" y="1517"/>
                </a:cxn>
                <a:cxn ang="0">
                  <a:pos x="968" y="1319"/>
                </a:cxn>
                <a:cxn ang="0">
                  <a:pos x="968" y="1041"/>
                </a:cxn>
                <a:cxn ang="0">
                  <a:pos x="968" y="987"/>
                </a:cxn>
                <a:cxn ang="0">
                  <a:pos x="871" y="832"/>
                </a:cxn>
              </a:cxnLst>
              <a:rect l="l" t="t" r="r" b="b"/>
              <a:pathLst>
                <a:path w="310" h="484">
                  <a:moveTo>
                    <a:pt x="279" y="265"/>
                  </a:moveTo>
                  <a:cubicBezTo>
                    <a:pt x="279" y="265"/>
                    <a:pt x="279" y="265"/>
                    <a:pt x="279" y="265"/>
                  </a:cubicBezTo>
                  <a:cubicBezTo>
                    <a:pt x="270" y="260"/>
                    <a:pt x="260" y="267"/>
                    <a:pt x="260" y="276"/>
                  </a:cubicBezTo>
                  <a:cubicBezTo>
                    <a:pt x="260" y="332"/>
                    <a:pt x="260" y="332"/>
                    <a:pt x="260" y="332"/>
                  </a:cubicBezTo>
                  <a:cubicBezTo>
                    <a:pt x="247" y="332"/>
                    <a:pt x="247" y="332"/>
                    <a:pt x="247" y="332"/>
                  </a:cubicBezTo>
                  <a:cubicBezTo>
                    <a:pt x="247" y="261"/>
                    <a:pt x="247" y="261"/>
                    <a:pt x="247" y="261"/>
                  </a:cubicBezTo>
                  <a:cubicBezTo>
                    <a:pt x="247" y="246"/>
                    <a:pt x="240" y="232"/>
                    <a:pt x="227" y="224"/>
                  </a:cubicBezTo>
                  <a:cubicBezTo>
                    <a:pt x="214" y="216"/>
                    <a:pt x="197" y="225"/>
                    <a:pt x="197" y="240"/>
                  </a:cubicBezTo>
                  <a:cubicBezTo>
                    <a:pt x="197" y="332"/>
                    <a:pt x="197" y="332"/>
                    <a:pt x="197" y="332"/>
                  </a:cubicBezTo>
                  <a:cubicBezTo>
                    <a:pt x="184" y="332"/>
                    <a:pt x="184" y="332"/>
                    <a:pt x="184" y="332"/>
                  </a:cubicBezTo>
                  <a:cubicBezTo>
                    <a:pt x="184" y="183"/>
                    <a:pt x="184" y="183"/>
                    <a:pt x="184" y="183"/>
                  </a:cubicBezTo>
                  <a:cubicBezTo>
                    <a:pt x="184" y="168"/>
                    <a:pt x="177" y="153"/>
                    <a:pt x="165" y="144"/>
                  </a:cubicBezTo>
                  <a:cubicBezTo>
                    <a:pt x="153" y="134"/>
                    <a:pt x="134" y="143"/>
                    <a:pt x="134" y="159"/>
                  </a:cubicBezTo>
                  <a:cubicBezTo>
                    <a:pt x="134" y="332"/>
                    <a:pt x="134" y="332"/>
                    <a:pt x="134" y="332"/>
                  </a:cubicBezTo>
                  <a:cubicBezTo>
                    <a:pt x="122" y="332"/>
                    <a:pt x="122" y="332"/>
                    <a:pt x="122" y="332"/>
                  </a:cubicBezTo>
                  <a:cubicBezTo>
                    <a:pt x="122" y="25"/>
                    <a:pt x="122" y="25"/>
                    <a:pt x="122" y="25"/>
                  </a:cubicBezTo>
                  <a:cubicBezTo>
                    <a:pt x="122" y="11"/>
                    <a:pt x="111" y="0"/>
                    <a:pt x="97" y="0"/>
                  </a:cubicBezTo>
                  <a:cubicBezTo>
                    <a:pt x="83" y="0"/>
                    <a:pt x="72" y="11"/>
                    <a:pt x="72" y="25"/>
                  </a:cubicBezTo>
                  <a:cubicBezTo>
                    <a:pt x="72" y="332"/>
                    <a:pt x="72" y="332"/>
                    <a:pt x="72" y="332"/>
                  </a:cubicBezTo>
                  <a:cubicBezTo>
                    <a:pt x="72" y="384"/>
                    <a:pt x="72" y="384"/>
                    <a:pt x="72" y="384"/>
                  </a:cubicBezTo>
                  <a:cubicBezTo>
                    <a:pt x="69" y="325"/>
                    <a:pt x="69" y="325"/>
                    <a:pt x="69" y="325"/>
                  </a:cubicBezTo>
                  <a:cubicBezTo>
                    <a:pt x="13" y="381"/>
                    <a:pt x="13" y="381"/>
                    <a:pt x="13" y="381"/>
                  </a:cubicBezTo>
                  <a:cubicBezTo>
                    <a:pt x="0" y="394"/>
                    <a:pt x="0" y="413"/>
                    <a:pt x="13" y="426"/>
                  </a:cubicBezTo>
                  <a:cubicBezTo>
                    <a:pt x="76" y="482"/>
                    <a:pt x="76" y="482"/>
                    <a:pt x="76" y="482"/>
                  </a:cubicBezTo>
                  <a:cubicBezTo>
                    <a:pt x="76" y="481"/>
                    <a:pt x="76" y="481"/>
                    <a:pt x="76" y="481"/>
                  </a:cubicBezTo>
                  <a:cubicBezTo>
                    <a:pt x="78" y="483"/>
                    <a:pt x="81" y="484"/>
                    <a:pt x="84" y="484"/>
                  </a:cubicBezTo>
                  <a:cubicBezTo>
                    <a:pt x="247" y="484"/>
                    <a:pt x="247" y="484"/>
                    <a:pt x="247" y="484"/>
                  </a:cubicBezTo>
                  <a:cubicBezTo>
                    <a:pt x="282" y="484"/>
                    <a:pt x="310" y="455"/>
                    <a:pt x="310" y="421"/>
                  </a:cubicBezTo>
                  <a:cubicBezTo>
                    <a:pt x="310" y="332"/>
                    <a:pt x="310" y="332"/>
                    <a:pt x="310" y="332"/>
                  </a:cubicBezTo>
                  <a:cubicBezTo>
                    <a:pt x="310" y="315"/>
                    <a:pt x="310" y="315"/>
                    <a:pt x="310" y="315"/>
                  </a:cubicBezTo>
                  <a:cubicBezTo>
                    <a:pt x="310" y="294"/>
                    <a:pt x="298" y="274"/>
                    <a:pt x="279" y="265"/>
                  </a:cubicBezTo>
                </a:path>
              </a:pathLst>
            </a:custGeom>
            <a:solidFill>
              <a:srgbClr val="FFCCB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42" name="Freeform 150" title=""/>
            <p:cNvSpPr/>
            <p:nvPr/>
          </p:nvSpPr>
          <p:spPr>
            <a:xfrm>
              <a:off x="2572" y="1231"/>
              <a:ext cx="50" cy="25"/>
            </a:xfrm>
            <a:custGeom>
              <a:cxnLst>
                <a:cxn ang="0">
                  <a:pos x="57" y="0"/>
                </a:cxn>
                <a:cxn ang="0">
                  <a:pos x="0" y="57"/>
                </a:cxn>
                <a:cxn ang="0">
                  <a:pos x="114" y="57"/>
                </a:cxn>
                <a:cxn ang="0">
                  <a:pos x="57" y="0"/>
                </a:cxn>
              </a:cxnLst>
              <a:rect l="l" t="t" r="r" b="b"/>
              <a:pathLst>
                <a:path w="38" h="19">
                  <a:moveTo>
                    <a:pt x="19" y="0"/>
                  </a:moveTo>
                  <a:cubicBezTo>
                    <a:pt x="8" y="0"/>
                    <a:pt x="0" y="9"/>
                    <a:pt x="0" y="19"/>
                  </a:cubicBezTo>
                  <a:cubicBezTo>
                    <a:pt x="38" y="19"/>
                    <a:pt x="38" y="19"/>
                    <a:pt x="38" y="19"/>
                  </a:cubicBezTo>
                  <a:cubicBezTo>
                    <a:pt x="38" y="9"/>
                    <a:pt x="29" y="0"/>
                    <a:pt x="19" y="0"/>
                  </a:cubicBezTo>
                </a:path>
              </a:pathLst>
            </a:custGeom>
            <a:solidFill>
              <a:srgbClr val="FCD3C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43" name="Freeform 151" title=""/>
            <p:cNvSpPr>
              <a:spLocks noEditPoints="1"/>
            </p:cNvSpPr>
            <p:nvPr/>
          </p:nvSpPr>
          <p:spPr>
            <a:xfrm>
              <a:off x="2572" y="1231"/>
              <a:ext cx="50" cy="25"/>
            </a:xfrm>
            <a:custGeom>
              <a:cxnLst>
                <a:cxn ang="0">
                  <a:pos x="0" y="55"/>
                </a:cxn>
                <a:cxn ang="0">
                  <a:pos x="0" y="57"/>
                </a:cxn>
                <a:cxn ang="0">
                  <a:pos x="0" y="57"/>
                </a:cxn>
                <a:cxn ang="0">
                  <a:pos x="0" y="55"/>
                </a:cxn>
                <a:cxn ang="0">
                  <a:pos x="57" y="0"/>
                </a:cxn>
                <a:cxn ang="0">
                  <a:pos x="0" y="49"/>
                </a:cxn>
                <a:cxn ang="0">
                  <a:pos x="114" y="49"/>
                </a:cxn>
                <a:cxn ang="0">
                  <a:pos x="57" y="0"/>
                </a:cxn>
              </a:cxnLst>
              <a:rect l="l" t="t" r="r" b="b"/>
              <a:pathLst>
                <a:path w="38" h="19">
                  <a:moveTo>
                    <a:pt x="0" y="18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19" y="0"/>
                  </a:moveTo>
                  <a:cubicBezTo>
                    <a:pt x="10" y="0"/>
                    <a:pt x="2" y="7"/>
                    <a:pt x="0" y="16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6" y="7"/>
                    <a:pt x="28" y="0"/>
                    <a:pt x="19" y="0"/>
                  </a:cubicBezTo>
                </a:path>
              </a:pathLst>
            </a:custGeom>
            <a:solidFill>
              <a:srgbClr val="D0DDD8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44" name="Freeform 152" title=""/>
            <p:cNvSpPr>
              <a:spLocks noEditPoints="1"/>
            </p:cNvSpPr>
            <p:nvPr/>
          </p:nvSpPr>
          <p:spPr>
            <a:xfrm>
              <a:off x="2572" y="1252"/>
              <a:ext cx="50" cy="9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114" y="0"/>
                </a:cxn>
                <a:cxn ang="0">
                  <a:pos x="114" y="0"/>
                </a:cxn>
                <a:cxn ang="0">
                  <a:pos x="114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9"/>
                </a:cxn>
                <a:cxn ang="0">
                  <a:pos x="114" y="19"/>
                </a:cxn>
                <a:cxn ang="0">
                  <a:pos x="114" y="0"/>
                </a:cxn>
              </a:cxnLst>
              <a:rect l="l" t="t" r="r" b="b"/>
              <a:pathLst>
                <a:path w="38" h="7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moveTo>
                    <a:pt x="38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38" y="1"/>
                    <a:pt x="38" y="2"/>
                    <a:pt x="38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8" y="0"/>
                    <a:pt x="38" y="0"/>
                    <a:pt x="38" y="0"/>
                  </a:cubicBezTo>
                </a:path>
              </a:pathLst>
            </a:custGeom>
            <a:solidFill>
              <a:srgbClr val="D0C8B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45" name="Freeform 153" title=""/>
            <p:cNvSpPr/>
            <p:nvPr/>
          </p:nvSpPr>
          <p:spPr>
            <a:xfrm>
              <a:off x="2572" y="1252"/>
              <a:ext cx="50" cy="4"/>
            </a:xfrm>
            <a:custGeom>
              <a:cxnLst>
                <a:cxn ang="0">
                  <a:pos x="114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9"/>
                </a:cxn>
                <a:cxn ang="0">
                  <a:pos x="114" y="9"/>
                </a:cxn>
                <a:cxn ang="0">
                  <a:pos x="114" y="0"/>
                </a:cxn>
              </a:cxnLst>
              <a:rect l="l" t="t" r="r" b="b"/>
              <a:pathLst>
                <a:path w="38" h="3">
                  <a:moveTo>
                    <a:pt x="3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2"/>
                    <a:pt x="38" y="1"/>
                    <a:pt x="38" y="0"/>
                  </a:cubicBezTo>
                </a:path>
              </a:pathLst>
            </a:custGeom>
            <a:solidFill>
              <a:srgbClr val="CECBC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46" name="Rectangle 154" title=""/>
            <p:cNvSpPr/>
            <p:nvPr/>
          </p:nvSpPr>
          <p:spPr>
            <a:xfrm>
              <a:off x="2705" y="1855"/>
              <a:ext cx="93" cy="88"/>
            </a:xfrm>
            <a:prstGeom prst="rect">
              <a:avLst/>
            </a:prstGeom>
            <a:solidFill>
              <a:srgbClr val="F5A48B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47" name="Rectangle 155" title=""/>
            <p:cNvSpPr/>
            <p:nvPr/>
          </p:nvSpPr>
          <p:spPr>
            <a:xfrm>
              <a:off x="2610" y="1855"/>
              <a:ext cx="95" cy="88"/>
            </a:xfrm>
            <a:prstGeom prst="rect">
              <a:avLst/>
            </a:prstGeom>
            <a:solidFill>
              <a:srgbClr val="FFCCBC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33948" name="Group 156" title=""/>
          <p:cNvGrpSpPr/>
          <p:nvPr/>
        </p:nvGrpSpPr>
        <p:grpSpPr>
          <a:xfrm>
            <a:off x="4913313" y="1990725"/>
            <a:ext cx="3417887" cy="3130550"/>
            <a:chOff x="658" y="294"/>
            <a:chExt cx="1973" cy="1807"/>
          </a:xfrm>
        </p:grpSpPr>
        <p:sp>
          <p:nvSpPr>
            <p:cNvPr id="33949" name="Oval 157" title=""/>
            <p:cNvSpPr/>
            <p:nvPr/>
          </p:nvSpPr>
          <p:spPr>
            <a:xfrm>
              <a:off x="2037" y="355"/>
              <a:ext cx="499" cy="499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50" name="Freeform 158" title=""/>
            <p:cNvSpPr/>
            <p:nvPr/>
          </p:nvSpPr>
          <p:spPr>
            <a:xfrm>
              <a:off x="1586" y="771"/>
              <a:ext cx="216" cy="116"/>
            </a:xfrm>
            <a:custGeom>
              <a:cxnLst>
                <a:cxn ang="0">
                  <a:pos x="477" y="244"/>
                </a:cxn>
                <a:cxn ang="0">
                  <a:pos x="477" y="244"/>
                </a:cxn>
                <a:cxn ang="0">
                  <a:pos x="427" y="276"/>
                </a:cxn>
                <a:cxn ang="0">
                  <a:pos x="0" y="140"/>
                </a:cxn>
                <a:cxn ang="0">
                  <a:pos x="114" y="0"/>
                </a:cxn>
                <a:cxn ang="0">
                  <a:pos x="427" y="144"/>
                </a:cxn>
                <a:cxn ang="0">
                  <a:pos x="477" y="244"/>
                </a:cxn>
              </a:cxnLst>
              <a:rect l="l" t="t" r="r" b="b"/>
              <a:pathLst>
                <a:path w="163" h="87">
                  <a:moveTo>
                    <a:pt x="155" y="77"/>
                  </a:moveTo>
                  <a:cubicBezTo>
                    <a:pt x="155" y="77"/>
                    <a:pt x="155" y="77"/>
                    <a:pt x="155" y="77"/>
                  </a:cubicBezTo>
                  <a:cubicBezTo>
                    <a:pt x="151" y="83"/>
                    <a:pt x="145" y="87"/>
                    <a:pt x="138" y="87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38" y="46"/>
                    <a:pt x="138" y="46"/>
                    <a:pt x="138" y="46"/>
                  </a:cubicBezTo>
                  <a:cubicBezTo>
                    <a:pt x="154" y="46"/>
                    <a:pt x="163" y="63"/>
                    <a:pt x="155" y="77"/>
                  </a:cubicBezTo>
                  <a:close/>
                </a:path>
              </a:pathLst>
            </a:custGeom>
            <a:solidFill>
              <a:srgbClr val="F5A48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51" name="Freeform 159" title=""/>
            <p:cNvSpPr/>
            <p:nvPr/>
          </p:nvSpPr>
          <p:spPr>
            <a:xfrm>
              <a:off x="1639" y="749"/>
              <a:ext cx="210" cy="79"/>
            </a:xfrm>
            <a:custGeom>
              <a:cxnLst>
                <a:cxn ang="0">
                  <a:pos x="484" y="90"/>
                </a:cxn>
                <a:cxn ang="0">
                  <a:pos x="484" y="90"/>
                </a:cxn>
                <a:cxn ang="0">
                  <a:pos x="449" y="139"/>
                </a:cxn>
                <a:cxn ang="0">
                  <a:pos x="0" y="190"/>
                </a:cxn>
                <a:cxn ang="0">
                  <a:pos x="54" y="12"/>
                </a:cxn>
                <a:cxn ang="0">
                  <a:pos x="397" y="20"/>
                </a:cxn>
                <a:cxn ang="0">
                  <a:pos x="484" y="90"/>
                </a:cxn>
              </a:cxnLst>
              <a:rect l="l" t="t" r="r" b="b"/>
              <a:pathLst>
                <a:path w="158" h="59">
                  <a:moveTo>
                    <a:pt x="155" y="28"/>
                  </a:moveTo>
                  <a:cubicBezTo>
                    <a:pt x="155" y="28"/>
                    <a:pt x="155" y="28"/>
                    <a:pt x="155" y="28"/>
                  </a:cubicBezTo>
                  <a:cubicBezTo>
                    <a:pt x="154" y="34"/>
                    <a:pt x="150" y="40"/>
                    <a:pt x="144" y="43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27" y="6"/>
                    <a:pt x="127" y="6"/>
                    <a:pt x="127" y="6"/>
                  </a:cubicBezTo>
                  <a:cubicBezTo>
                    <a:pt x="142" y="0"/>
                    <a:pt x="158" y="12"/>
                    <a:pt x="155" y="28"/>
                  </a:cubicBezTo>
                  <a:close/>
                </a:path>
              </a:pathLst>
            </a:custGeom>
            <a:solidFill>
              <a:srgbClr val="F5A48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52" name="Freeform 160" title=""/>
            <p:cNvSpPr/>
            <p:nvPr/>
          </p:nvSpPr>
          <p:spPr>
            <a:xfrm>
              <a:off x="1721" y="693"/>
              <a:ext cx="384" cy="259"/>
            </a:xfrm>
            <a:custGeom>
              <a:cxnLst>
                <a:cxn ang="0">
                  <a:pos x="6" y="46"/>
                </a:cxn>
                <a:cxn ang="0">
                  <a:pos x="0" y="34"/>
                </a:cxn>
                <a:cxn ang="0">
                  <a:pos x="62" y="0"/>
                </a:cxn>
                <a:cxn ang="0">
                  <a:pos x="69" y="12"/>
                </a:cxn>
                <a:cxn ang="0">
                  <a:pos x="6" y="46"/>
                </a:cxn>
              </a:cxnLst>
              <a:rect l="l" t="t" r="r" b="b"/>
              <a:pathLst>
                <a:path w="682" h="460">
                  <a:moveTo>
                    <a:pt x="63" y="460"/>
                  </a:moveTo>
                  <a:lnTo>
                    <a:pt x="0" y="345"/>
                  </a:lnTo>
                  <a:lnTo>
                    <a:pt x="618" y="0"/>
                  </a:lnTo>
                  <a:lnTo>
                    <a:pt x="682" y="115"/>
                  </a:lnTo>
                  <a:lnTo>
                    <a:pt x="63" y="460"/>
                  </a:lnTo>
                  <a:close/>
                </a:path>
              </a:pathLst>
            </a:custGeom>
            <a:solidFill>
              <a:srgbClr val="5A6C75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53" name="Freeform 161" title=""/>
            <p:cNvSpPr/>
            <p:nvPr/>
          </p:nvSpPr>
          <p:spPr>
            <a:xfrm>
              <a:off x="1721" y="693"/>
              <a:ext cx="384" cy="259"/>
            </a:xfrm>
            <a:custGeom>
              <a:cxnLst>
                <a:cxn ang="0">
                  <a:pos x="6" y="46"/>
                </a:cxn>
                <a:cxn ang="0">
                  <a:pos x="0" y="34"/>
                </a:cxn>
                <a:cxn ang="0">
                  <a:pos x="62" y="0"/>
                </a:cxn>
                <a:cxn ang="0">
                  <a:pos x="69" y="12"/>
                </a:cxn>
                <a:cxn ang="0">
                  <a:pos x="6" y="46"/>
                </a:cxn>
              </a:cxnLst>
              <a:rect l="l" t="t" r="r" b="b"/>
              <a:pathLst>
                <a:path w="682" h="460">
                  <a:moveTo>
                    <a:pt x="63" y="460"/>
                  </a:moveTo>
                  <a:lnTo>
                    <a:pt x="0" y="345"/>
                  </a:lnTo>
                  <a:lnTo>
                    <a:pt x="618" y="0"/>
                  </a:lnTo>
                  <a:lnTo>
                    <a:pt x="682" y="115"/>
                  </a:lnTo>
                  <a:lnTo>
                    <a:pt x="63" y="46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54" name="Freeform 162" title=""/>
            <p:cNvSpPr/>
            <p:nvPr/>
          </p:nvSpPr>
          <p:spPr>
            <a:xfrm>
              <a:off x="1721" y="693"/>
              <a:ext cx="368" cy="227"/>
            </a:xfrm>
            <a:custGeom>
              <a:cxnLst>
                <a:cxn ang="0">
                  <a:pos x="3" y="40"/>
                </a:cxn>
                <a:cxn ang="0">
                  <a:pos x="0" y="34"/>
                </a:cxn>
                <a:cxn ang="0">
                  <a:pos x="63" y="0"/>
                </a:cxn>
                <a:cxn ang="0">
                  <a:pos x="66" y="6"/>
                </a:cxn>
                <a:cxn ang="0">
                  <a:pos x="3" y="40"/>
                </a:cxn>
              </a:cxnLst>
              <a:rect l="l" t="t" r="r" b="b"/>
              <a:pathLst>
                <a:path w="652" h="404">
                  <a:moveTo>
                    <a:pt x="30" y="404"/>
                  </a:moveTo>
                  <a:lnTo>
                    <a:pt x="0" y="345"/>
                  </a:lnTo>
                  <a:lnTo>
                    <a:pt x="618" y="0"/>
                  </a:lnTo>
                  <a:lnTo>
                    <a:pt x="652" y="59"/>
                  </a:lnTo>
                  <a:lnTo>
                    <a:pt x="30" y="404"/>
                  </a:lnTo>
                  <a:close/>
                </a:path>
              </a:pathLst>
            </a:custGeom>
            <a:solidFill>
              <a:srgbClr val="5A6C75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55" name="Freeform 163" title=""/>
            <p:cNvSpPr/>
            <p:nvPr/>
          </p:nvSpPr>
          <p:spPr>
            <a:xfrm>
              <a:off x="1721" y="693"/>
              <a:ext cx="368" cy="227"/>
            </a:xfrm>
            <a:custGeom>
              <a:cxnLst>
                <a:cxn ang="0">
                  <a:pos x="3" y="40"/>
                </a:cxn>
                <a:cxn ang="0">
                  <a:pos x="0" y="34"/>
                </a:cxn>
                <a:cxn ang="0">
                  <a:pos x="63" y="0"/>
                </a:cxn>
                <a:cxn ang="0">
                  <a:pos x="66" y="6"/>
                </a:cxn>
                <a:cxn ang="0">
                  <a:pos x="3" y="40"/>
                </a:cxn>
              </a:cxnLst>
              <a:rect l="l" t="t" r="r" b="b"/>
              <a:pathLst>
                <a:path w="652" h="404">
                  <a:moveTo>
                    <a:pt x="30" y="404"/>
                  </a:moveTo>
                  <a:lnTo>
                    <a:pt x="0" y="345"/>
                  </a:lnTo>
                  <a:lnTo>
                    <a:pt x="618" y="0"/>
                  </a:lnTo>
                  <a:lnTo>
                    <a:pt x="652" y="59"/>
                  </a:lnTo>
                  <a:lnTo>
                    <a:pt x="30" y="404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56" name="Freeform 164" title=""/>
            <p:cNvSpPr/>
            <p:nvPr/>
          </p:nvSpPr>
          <p:spPr>
            <a:xfrm>
              <a:off x="2056" y="693"/>
              <a:ext cx="49" cy="81"/>
            </a:xfrm>
            <a:custGeom>
              <a:cxnLst>
                <a:cxn ang="0">
                  <a:pos x="30" y="0"/>
                </a:cxn>
                <a:cxn ang="0">
                  <a:pos x="74" y="77"/>
                </a:cxn>
                <a:cxn ang="0">
                  <a:pos x="0" y="114"/>
                </a:cxn>
                <a:cxn ang="0">
                  <a:pos x="49" y="190"/>
                </a:cxn>
                <a:cxn ang="0">
                  <a:pos x="114" y="151"/>
                </a:cxn>
                <a:cxn ang="0">
                  <a:pos x="30" y="0"/>
                </a:cxn>
              </a:cxnLst>
              <a:rect l="l" t="t" r="r" b="b"/>
              <a:pathLst>
                <a:path w="37" h="61">
                  <a:moveTo>
                    <a:pt x="10" y="0"/>
                  </a:moveTo>
                  <a:cubicBezTo>
                    <a:pt x="24" y="25"/>
                    <a:pt x="24" y="25"/>
                    <a:pt x="24" y="25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5" y="46"/>
                    <a:pt x="11" y="53"/>
                    <a:pt x="16" y="61"/>
                  </a:cubicBezTo>
                  <a:cubicBezTo>
                    <a:pt x="37" y="49"/>
                    <a:pt x="37" y="49"/>
                    <a:pt x="37" y="49"/>
                  </a:cubicBezTo>
                  <a:cubicBezTo>
                    <a:pt x="10" y="0"/>
                    <a:pt x="10" y="0"/>
                    <a:pt x="10" y="0"/>
                  </a:cubicBezTo>
                </a:path>
              </a:pathLst>
            </a:custGeom>
            <a:solidFill>
              <a:srgbClr val="7FAAB2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57" name="Freeform 165" title=""/>
            <p:cNvSpPr/>
            <p:nvPr/>
          </p:nvSpPr>
          <p:spPr>
            <a:xfrm>
              <a:off x="2041" y="693"/>
              <a:ext cx="48" cy="49"/>
            </a:xfrm>
            <a:custGeom>
              <a:cxnLst>
                <a:cxn ang="0">
                  <a:pos x="69" y="0"/>
                </a:cxn>
                <a:cxn ang="0">
                  <a:pos x="0" y="37"/>
                </a:cxn>
                <a:cxn ang="0">
                  <a:pos x="31" y="102"/>
                </a:cxn>
                <a:cxn ang="0">
                  <a:pos x="37" y="114"/>
                </a:cxn>
                <a:cxn ang="0">
                  <a:pos x="113" y="77"/>
                </a:cxn>
                <a:cxn ang="0">
                  <a:pos x="69" y="0"/>
                </a:cxn>
              </a:cxnLst>
              <a:rect l="l" t="t" r="r" b="b"/>
              <a:pathLst>
                <a:path w="36" h="37">
                  <a:moveTo>
                    <a:pt x="22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3" y="19"/>
                    <a:pt x="6" y="26"/>
                    <a:pt x="10" y="33"/>
                  </a:cubicBezTo>
                  <a:cubicBezTo>
                    <a:pt x="11" y="34"/>
                    <a:pt x="12" y="36"/>
                    <a:pt x="12" y="37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22" y="0"/>
                    <a:pt x="22" y="0"/>
                    <a:pt x="22" y="0"/>
                  </a:cubicBezTo>
                </a:path>
              </a:pathLst>
            </a:custGeom>
            <a:solidFill>
              <a:srgbClr val="7FAAB2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58" name="Freeform 166" title=""/>
            <p:cNvSpPr>
              <a:spLocks noEditPoints="1"/>
            </p:cNvSpPr>
            <p:nvPr/>
          </p:nvSpPr>
          <p:spPr>
            <a:xfrm>
              <a:off x="1942" y="294"/>
              <a:ext cx="689" cy="624"/>
            </a:xfrm>
            <a:custGeom>
              <a:cxnLst>
                <a:cxn ang="0">
                  <a:pos x="616" y="1416"/>
                </a:cxn>
                <a:cxn ang="0">
                  <a:pos x="192" y="1082"/>
                </a:cxn>
                <a:cxn ang="0">
                  <a:pos x="466" y="114"/>
                </a:cxn>
                <a:cxn ang="0">
                  <a:pos x="1006" y="55"/>
                </a:cxn>
                <a:cxn ang="0">
                  <a:pos x="1431" y="390"/>
                </a:cxn>
                <a:cxn ang="0">
                  <a:pos x="1156" y="1354"/>
                </a:cxn>
                <a:cxn ang="0">
                  <a:pos x="616" y="1416"/>
                </a:cxn>
                <a:cxn ang="0">
                  <a:pos x="960" y="209"/>
                </a:cxn>
                <a:cxn ang="0">
                  <a:pos x="543" y="257"/>
                </a:cxn>
                <a:cxn ang="0">
                  <a:pos x="334" y="998"/>
                </a:cxn>
                <a:cxn ang="0">
                  <a:pos x="661" y="1260"/>
                </a:cxn>
                <a:cxn ang="0">
                  <a:pos x="1077" y="1212"/>
                </a:cxn>
                <a:cxn ang="0">
                  <a:pos x="1290" y="471"/>
                </a:cxn>
                <a:cxn ang="0">
                  <a:pos x="960" y="209"/>
                </a:cxn>
              </a:cxnLst>
              <a:rect l="l" t="t" r="r" b="b"/>
              <a:pathLst>
                <a:path w="518" h="469">
                  <a:moveTo>
                    <a:pt x="197" y="452"/>
                  </a:moveTo>
                  <a:cubicBezTo>
                    <a:pt x="139" y="436"/>
                    <a:pt x="91" y="397"/>
                    <a:pt x="61" y="345"/>
                  </a:cubicBezTo>
                  <a:cubicBezTo>
                    <a:pt x="0" y="235"/>
                    <a:pt x="40" y="97"/>
                    <a:pt x="149" y="37"/>
                  </a:cubicBezTo>
                  <a:cubicBezTo>
                    <a:pt x="202" y="7"/>
                    <a:pt x="263" y="0"/>
                    <a:pt x="321" y="17"/>
                  </a:cubicBezTo>
                  <a:cubicBezTo>
                    <a:pt x="379" y="33"/>
                    <a:pt x="428" y="71"/>
                    <a:pt x="457" y="124"/>
                  </a:cubicBezTo>
                  <a:cubicBezTo>
                    <a:pt x="518" y="234"/>
                    <a:pt x="478" y="372"/>
                    <a:pt x="369" y="432"/>
                  </a:cubicBezTo>
                  <a:cubicBezTo>
                    <a:pt x="316" y="462"/>
                    <a:pt x="255" y="469"/>
                    <a:pt x="197" y="452"/>
                  </a:cubicBezTo>
                  <a:close/>
                  <a:moveTo>
                    <a:pt x="307" y="67"/>
                  </a:moveTo>
                  <a:cubicBezTo>
                    <a:pt x="262" y="54"/>
                    <a:pt x="215" y="59"/>
                    <a:pt x="174" y="82"/>
                  </a:cubicBezTo>
                  <a:cubicBezTo>
                    <a:pt x="90" y="129"/>
                    <a:pt x="60" y="235"/>
                    <a:pt x="107" y="319"/>
                  </a:cubicBezTo>
                  <a:cubicBezTo>
                    <a:pt x="129" y="360"/>
                    <a:pt x="166" y="390"/>
                    <a:pt x="211" y="402"/>
                  </a:cubicBezTo>
                  <a:cubicBezTo>
                    <a:pt x="256" y="415"/>
                    <a:pt x="303" y="410"/>
                    <a:pt x="344" y="387"/>
                  </a:cubicBezTo>
                  <a:cubicBezTo>
                    <a:pt x="428" y="340"/>
                    <a:pt x="458" y="234"/>
                    <a:pt x="412" y="150"/>
                  </a:cubicBezTo>
                  <a:cubicBezTo>
                    <a:pt x="389" y="109"/>
                    <a:pt x="352" y="79"/>
                    <a:pt x="307" y="67"/>
                  </a:cubicBezTo>
                  <a:close/>
                </a:path>
              </a:pathLst>
            </a:custGeom>
            <a:solidFill>
              <a:srgbClr val="5A6C75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59" name="Freeform 167" title=""/>
            <p:cNvSpPr/>
            <p:nvPr/>
          </p:nvSpPr>
          <p:spPr>
            <a:xfrm>
              <a:off x="1611" y="735"/>
              <a:ext cx="352" cy="245"/>
            </a:xfrm>
            <a:custGeom>
              <a:cxnLst>
                <a:cxn ang="0">
                  <a:pos x="750" y="0"/>
                </a:cxn>
                <a:cxn ang="0">
                  <a:pos x="101" y="369"/>
                </a:cxn>
                <a:cxn ang="0">
                  <a:pos x="41" y="577"/>
                </a:cxn>
                <a:cxn ang="0">
                  <a:pos x="44" y="578"/>
                </a:cxn>
                <a:cxn ang="0">
                  <a:pos x="826" y="140"/>
                </a:cxn>
                <a:cxn ang="0">
                  <a:pos x="750" y="0"/>
                </a:cxn>
              </a:cxnLst>
              <a:rect l="l" t="t" r="r" b="b"/>
              <a:pathLst>
                <a:path w="265" h="184">
                  <a:moveTo>
                    <a:pt x="241" y="0"/>
                  </a:moveTo>
                  <a:cubicBezTo>
                    <a:pt x="32" y="117"/>
                    <a:pt x="32" y="117"/>
                    <a:pt x="32" y="117"/>
                  </a:cubicBezTo>
                  <a:cubicBezTo>
                    <a:pt x="9" y="130"/>
                    <a:pt x="0" y="159"/>
                    <a:pt x="13" y="183"/>
                  </a:cubicBezTo>
                  <a:cubicBezTo>
                    <a:pt x="14" y="184"/>
                    <a:pt x="14" y="184"/>
                    <a:pt x="14" y="184"/>
                  </a:cubicBezTo>
                  <a:cubicBezTo>
                    <a:pt x="265" y="44"/>
                    <a:pt x="265" y="44"/>
                    <a:pt x="265" y="44"/>
                  </a:cubicBezTo>
                  <a:lnTo>
                    <a:pt x="241" y="0"/>
                  </a:lnTo>
                  <a:close/>
                </a:path>
              </a:pathLst>
            </a:custGeom>
            <a:solidFill>
              <a:srgbClr val="FF6E4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60" name="Freeform 168" title=""/>
            <p:cNvSpPr/>
            <p:nvPr/>
          </p:nvSpPr>
          <p:spPr>
            <a:xfrm>
              <a:off x="1630" y="793"/>
              <a:ext cx="367" cy="231"/>
            </a:xfrm>
            <a:custGeom>
              <a:cxnLst>
                <a:cxn ang="0">
                  <a:pos x="785" y="0"/>
                </a:cxn>
                <a:cxn ang="0">
                  <a:pos x="0" y="446"/>
                </a:cxn>
                <a:cxn ang="0">
                  <a:pos x="1" y="447"/>
                </a:cxn>
                <a:cxn ang="0">
                  <a:pos x="209" y="510"/>
                </a:cxn>
                <a:cxn ang="0">
                  <a:pos x="863" y="140"/>
                </a:cxn>
                <a:cxn ang="0">
                  <a:pos x="785" y="0"/>
                </a:cxn>
              </a:cxnLst>
              <a:rect l="l" t="t" r="r" b="b"/>
              <a:pathLst>
                <a:path w="276" h="173">
                  <a:moveTo>
                    <a:pt x="251" y="0"/>
                  </a:moveTo>
                  <a:cubicBezTo>
                    <a:pt x="0" y="140"/>
                    <a:pt x="0" y="140"/>
                    <a:pt x="0" y="140"/>
                  </a:cubicBezTo>
                  <a:cubicBezTo>
                    <a:pt x="1" y="141"/>
                    <a:pt x="1" y="141"/>
                    <a:pt x="1" y="141"/>
                  </a:cubicBezTo>
                  <a:cubicBezTo>
                    <a:pt x="14" y="165"/>
                    <a:pt x="43" y="173"/>
                    <a:pt x="67" y="160"/>
                  </a:cubicBezTo>
                  <a:cubicBezTo>
                    <a:pt x="276" y="44"/>
                    <a:pt x="276" y="44"/>
                    <a:pt x="276" y="44"/>
                  </a:cubicBezTo>
                  <a:lnTo>
                    <a:pt x="251" y="0"/>
                  </a:lnTo>
                  <a:close/>
                </a:path>
              </a:pathLst>
            </a:custGeom>
            <a:solidFill>
              <a:srgbClr val="DD2C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61" name="Freeform 169" title=""/>
            <p:cNvSpPr/>
            <p:nvPr/>
          </p:nvSpPr>
          <p:spPr>
            <a:xfrm>
              <a:off x="1399" y="683"/>
              <a:ext cx="528" cy="556"/>
            </a:xfrm>
            <a:custGeom>
              <a:cxnLst>
                <a:cxn ang="0">
                  <a:pos x="358" y="1309"/>
                </a:cxn>
                <a:cxn ang="0">
                  <a:pos x="1025" y="870"/>
                </a:cxn>
                <a:cxn ang="0">
                  <a:pos x="1202" y="616"/>
                </a:cxn>
                <a:cxn ang="0">
                  <a:pos x="1140" y="455"/>
                </a:cxn>
                <a:cxn ang="0">
                  <a:pos x="1140" y="455"/>
                </a:cxn>
                <a:cxn ang="0">
                  <a:pos x="1031" y="492"/>
                </a:cxn>
                <a:cxn ang="0">
                  <a:pos x="894" y="665"/>
                </a:cxn>
                <a:cxn ang="0">
                  <a:pos x="665" y="722"/>
                </a:cxn>
                <a:cxn ang="0">
                  <a:pos x="563" y="500"/>
                </a:cxn>
                <a:cxn ang="0">
                  <a:pos x="594" y="386"/>
                </a:cxn>
                <a:cxn ang="0">
                  <a:pos x="1072" y="181"/>
                </a:cxn>
                <a:cxn ang="0">
                  <a:pos x="1126" y="86"/>
                </a:cxn>
                <a:cxn ang="0">
                  <a:pos x="1007" y="20"/>
                </a:cxn>
                <a:cxn ang="0">
                  <a:pos x="451" y="235"/>
                </a:cxn>
                <a:cxn ang="0">
                  <a:pos x="0" y="975"/>
                </a:cxn>
                <a:cxn ang="0">
                  <a:pos x="358" y="1309"/>
                </a:cxn>
              </a:cxnLst>
              <a:rect l="l" t="t" r="r" b="b"/>
              <a:pathLst>
                <a:path w="397" h="418">
                  <a:moveTo>
                    <a:pt x="114" y="418"/>
                  </a:moveTo>
                  <a:cubicBezTo>
                    <a:pt x="328" y="278"/>
                    <a:pt x="328" y="278"/>
                    <a:pt x="328" y="278"/>
                  </a:cubicBezTo>
                  <a:cubicBezTo>
                    <a:pt x="384" y="197"/>
                    <a:pt x="384" y="197"/>
                    <a:pt x="384" y="197"/>
                  </a:cubicBezTo>
                  <a:cubicBezTo>
                    <a:pt x="397" y="177"/>
                    <a:pt x="387" y="150"/>
                    <a:pt x="364" y="145"/>
                  </a:cubicBezTo>
                  <a:cubicBezTo>
                    <a:pt x="364" y="145"/>
                    <a:pt x="364" y="145"/>
                    <a:pt x="364" y="145"/>
                  </a:cubicBezTo>
                  <a:cubicBezTo>
                    <a:pt x="351" y="141"/>
                    <a:pt x="337" y="146"/>
                    <a:pt x="329" y="157"/>
                  </a:cubicBezTo>
                  <a:cubicBezTo>
                    <a:pt x="286" y="213"/>
                    <a:pt x="286" y="213"/>
                    <a:pt x="286" y="213"/>
                  </a:cubicBezTo>
                  <a:cubicBezTo>
                    <a:pt x="269" y="235"/>
                    <a:pt x="239" y="242"/>
                    <a:pt x="213" y="231"/>
                  </a:cubicBezTo>
                  <a:cubicBezTo>
                    <a:pt x="186" y="218"/>
                    <a:pt x="172" y="189"/>
                    <a:pt x="180" y="160"/>
                  </a:cubicBezTo>
                  <a:cubicBezTo>
                    <a:pt x="190" y="123"/>
                    <a:pt x="190" y="123"/>
                    <a:pt x="190" y="123"/>
                  </a:cubicBezTo>
                  <a:cubicBezTo>
                    <a:pt x="343" y="58"/>
                    <a:pt x="343" y="58"/>
                    <a:pt x="343" y="58"/>
                  </a:cubicBezTo>
                  <a:cubicBezTo>
                    <a:pt x="355" y="53"/>
                    <a:pt x="362" y="41"/>
                    <a:pt x="360" y="28"/>
                  </a:cubicBezTo>
                  <a:cubicBezTo>
                    <a:pt x="357" y="10"/>
                    <a:pt x="339" y="0"/>
                    <a:pt x="322" y="6"/>
                  </a:cubicBezTo>
                  <a:cubicBezTo>
                    <a:pt x="144" y="75"/>
                    <a:pt x="144" y="75"/>
                    <a:pt x="144" y="75"/>
                  </a:cubicBezTo>
                  <a:cubicBezTo>
                    <a:pt x="0" y="311"/>
                    <a:pt x="0" y="311"/>
                    <a:pt x="0" y="311"/>
                  </a:cubicBezTo>
                  <a:lnTo>
                    <a:pt x="114" y="418"/>
                  </a:lnTo>
                  <a:close/>
                </a:path>
              </a:pathLst>
            </a:custGeom>
            <a:solidFill>
              <a:srgbClr val="FFCCB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62" name="Freeform 170" title=""/>
            <p:cNvSpPr/>
            <p:nvPr/>
          </p:nvSpPr>
          <p:spPr>
            <a:xfrm>
              <a:off x="1780" y="871"/>
              <a:ext cx="147" cy="182"/>
            </a:xfrm>
            <a:custGeom>
              <a:cxnLst>
                <a:cxn ang="0">
                  <a:pos x="131" y="49"/>
                </a:cxn>
                <a:cxn ang="0">
                  <a:pos x="238" y="12"/>
                </a:cxn>
                <a:cxn ang="0">
                  <a:pos x="238" y="12"/>
                </a:cxn>
                <a:cxn ang="0">
                  <a:pos x="302" y="173"/>
                </a:cxn>
                <a:cxn ang="0">
                  <a:pos x="130" y="426"/>
                </a:cxn>
                <a:cxn ang="0">
                  <a:pos x="0" y="226"/>
                </a:cxn>
                <a:cxn ang="0">
                  <a:pos x="131" y="49"/>
                </a:cxn>
              </a:cxnLst>
              <a:rect l="l" t="t" r="r" b="b"/>
              <a:pathLst>
                <a:path w="111" h="137">
                  <a:moveTo>
                    <a:pt x="43" y="16"/>
                  </a:moveTo>
                  <a:cubicBezTo>
                    <a:pt x="51" y="5"/>
                    <a:pt x="65" y="0"/>
                    <a:pt x="78" y="4"/>
                  </a:cubicBezTo>
                  <a:cubicBezTo>
                    <a:pt x="78" y="4"/>
                    <a:pt x="78" y="4"/>
                    <a:pt x="78" y="4"/>
                  </a:cubicBezTo>
                  <a:cubicBezTo>
                    <a:pt x="101" y="9"/>
                    <a:pt x="111" y="36"/>
                    <a:pt x="98" y="56"/>
                  </a:cubicBezTo>
                  <a:cubicBezTo>
                    <a:pt x="42" y="137"/>
                    <a:pt x="42" y="137"/>
                    <a:pt x="42" y="137"/>
                  </a:cubicBezTo>
                  <a:cubicBezTo>
                    <a:pt x="0" y="72"/>
                    <a:pt x="0" y="72"/>
                    <a:pt x="0" y="72"/>
                  </a:cubicBezTo>
                  <a:lnTo>
                    <a:pt x="43" y="16"/>
                  </a:lnTo>
                  <a:close/>
                </a:path>
              </a:pathLst>
            </a:custGeom>
            <a:solidFill>
              <a:srgbClr val="FFCCB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63" name="Freeform 171" title=""/>
            <p:cNvSpPr/>
            <p:nvPr/>
          </p:nvSpPr>
          <p:spPr>
            <a:xfrm>
              <a:off x="1359" y="1097"/>
              <a:ext cx="192" cy="195"/>
            </a:xfrm>
            <a:custGeom>
              <a:cxnLst>
                <a:cxn ang="0">
                  <a:pos x="34" y="25"/>
                </a:cxn>
                <a:cxn ang="0">
                  <a:pos x="25" y="35"/>
                </a:cxn>
                <a:cxn ang="0">
                  <a:pos x="24" y="34"/>
                </a:cxn>
                <a:cxn ang="0">
                  <a:pos x="0" y="12"/>
                </a:cxn>
                <a:cxn ang="0">
                  <a:pos x="7" y="0"/>
                </a:cxn>
                <a:cxn ang="0">
                  <a:pos x="34" y="25"/>
                </a:cxn>
              </a:cxnLst>
              <a:rect l="l" t="t" r="r" b="b"/>
              <a:pathLst>
                <a:path w="340" h="347">
                  <a:moveTo>
                    <a:pt x="340" y="253"/>
                  </a:moveTo>
                  <a:lnTo>
                    <a:pt x="250" y="347"/>
                  </a:lnTo>
                  <a:lnTo>
                    <a:pt x="243" y="340"/>
                  </a:lnTo>
                  <a:lnTo>
                    <a:pt x="0" y="127"/>
                  </a:lnTo>
                  <a:lnTo>
                    <a:pt x="71" y="0"/>
                  </a:lnTo>
                  <a:lnTo>
                    <a:pt x="340" y="253"/>
                  </a:lnTo>
                  <a:close/>
                </a:path>
              </a:pathLst>
            </a:custGeom>
            <a:solidFill>
              <a:srgbClr val="FFCCB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64" name="Freeform 172" title=""/>
            <p:cNvSpPr/>
            <p:nvPr/>
          </p:nvSpPr>
          <p:spPr>
            <a:xfrm>
              <a:off x="1427" y="1097"/>
              <a:ext cx="341" cy="195"/>
            </a:xfrm>
            <a:custGeom>
              <a:cxnLst>
                <a:cxn ang="0">
                  <a:pos x="23" y="25"/>
                </a:cxn>
                <a:cxn ang="0">
                  <a:pos x="62" y="0"/>
                </a:cxn>
                <a:cxn ang="0">
                  <a:pos x="0" y="23"/>
                </a:cxn>
                <a:cxn ang="0">
                  <a:pos x="13" y="35"/>
                </a:cxn>
                <a:cxn ang="0">
                  <a:pos x="23" y="25"/>
                </a:cxn>
              </a:cxnLst>
              <a:rect l="l" t="t" r="r" b="b"/>
              <a:pathLst>
                <a:path w="604" h="347">
                  <a:moveTo>
                    <a:pt x="231" y="246"/>
                  </a:moveTo>
                  <a:lnTo>
                    <a:pt x="604" y="0"/>
                  </a:lnTo>
                  <a:lnTo>
                    <a:pt x="0" y="231"/>
                  </a:lnTo>
                  <a:lnTo>
                    <a:pt x="129" y="347"/>
                  </a:lnTo>
                  <a:lnTo>
                    <a:pt x="231" y="246"/>
                  </a:lnTo>
                  <a:close/>
                </a:path>
              </a:pathLst>
            </a:custGeom>
            <a:solidFill>
              <a:srgbClr val="F5A48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65" name="Freeform 173" title=""/>
            <p:cNvSpPr/>
            <p:nvPr/>
          </p:nvSpPr>
          <p:spPr>
            <a:xfrm>
              <a:off x="1399" y="1227"/>
              <a:ext cx="129" cy="121"/>
            </a:xfrm>
            <a:custGeom>
              <a:cxnLst>
                <a:cxn ang="0">
                  <a:pos x="16" y="21"/>
                </a:cxn>
                <a:cxn ang="0">
                  <a:pos x="0" y="8"/>
                </a:cxn>
                <a:cxn ang="0">
                  <a:pos x="6" y="0"/>
                </a:cxn>
                <a:cxn ang="0">
                  <a:pos x="23" y="14"/>
                </a:cxn>
                <a:cxn ang="0">
                  <a:pos x="16" y="21"/>
                </a:cxn>
              </a:cxnLst>
              <a:rect l="l" t="t" r="r" b="b"/>
              <a:pathLst>
                <a:path w="229" h="215">
                  <a:moveTo>
                    <a:pt x="165" y="215"/>
                  </a:moveTo>
                  <a:lnTo>
                    <a:pt x="0" y="76"/>
                  </a:lnTo>
                  <a:lnTo>
                    <a:pt x="64" y="0"/>
                  </a:lnTo>
                  <a:lnTo>
                    <a:pt x="229" y="140"/>
                  </a:lnTo>
                  <a:lnTo>
                    <a:pt x="165" y="215"/>
                  </a:lnTo>
                  <a:close/>
                </a:path>
              </a:pathLst>
            </a:custGeom>
            <a:solidFill>
              <a:srgbClr val="D6D6D6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66" name="Freeform 174" title=""/>
            <p:cNvSpPr/>
            <p:nvPr/>
          </p:nvSpPr>
          <p:spPr>
            <a:xfrm>
              <a:off x="1306" y="1149"/>
              <a:ext cx="129" cy="121"/>
            </a:xfrm>
            <a:custGeom>
              <a:cxnLst>
                <a:cxn ang="0">
                  <a:pos x="16" y="21"/>
                </a:cxn>
                <a:cxn ang="0">
                  <a:pos x="0" y="8"/>
                </a:cxn>
                <a:cxn ang="0">
                  <a:pos x="6" y="0"/>
                </a:cxn>
                <a:cxn ang="0">
                  <a:pos x="23" y="14"/>
                </a:cxn>
                <a:cxn ang="0">
                  <a:pos x="16" y="21"/>
                </a:cxn>
              </a:cxnLst>
              <a:rect l="l" t="t" r="r" b="b"/>
              <a:pathLst>
                <a:path w="229" h="215">
                  <a:moveTo>
                    <a:pt x="165" y="215"/>
                  </a:moveTo>
                  <a:lnTo>
                    <a:pt x="0" y="76"/>
                  </a:lnTo>
                  <a:lnTo>
                    <a:pt x="63" y="0"/>
                  </a:lnTo>
                  <a:lnTo>
                    <a:pt x="229" y="139"/>
                  </a:lnTo>
                  <a:lnTo>
                    <a:pt x="165" y="2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67" name="Freeform 175" title=""/>
            <p:cNvSpPr/>
            <p:nvPr/>
          </p:nvSpPr>
          <p:spPr>
            <a:xfrm>
              <a:off x="816" y="1171"/>
              <a:ext cx="692" cy="699"/>
            </a:xfrm>
            <a:custGeom>
              <a:cxnLst>
                <a:cxn ang="0">
                  <a:pos x="84" y="0"/>
                </a:cxn>
                <a:cxn ang="0">
                  <a:pos x="0" y="125"/>
                </a:cxn>
                <a:cxn ang="0">
                  <a:pos x="124" y="33"/>
                </a:cxn>
                <a:cxn ang="0">
                  <a:pos x="84" y="0"/>
                </a:cxn>
              </a:cxnLst>
              <a:rect l="l" t="t" r="r" b="b"/>
              <a:pathLst>
                <a:path w="1229" h="1240">
                  <a:moveTo>
                    <a:pt x="844" y="0"/>
                  </a:moveTo>
                  <a:lnTo>
                    <a:pt x="0" y="1240"/>
                  </a:lnTo>
                  <a:lnTo>
                    <a:pt x="1229" y="328"/>
                  </a:lnTo>
                  <a:lnTo>
                    <a:pt x="844" y="0"/>
                  </a:lnTo>
                  <a:close/>
                </a:path>
              </a:pathLst>
            </a:custGeom>
            <a:solidFill>
              <a:srgbClr val="00A79D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68" name="Freeform 176" title=""/>
            <p:cNvSpPr/>
            <p:nvPr/>
          </p:nvSpPr>
          <p:spPr>
            <a:xfrm>
              <a:off x="658" y="1356"/>
              <a:ext cx="877" cy="745"/>
            </a:xfrm>
            <a:custGeom>
              <a:cxnLst>
                <a:cxn ang="0">
                  <a:pos x="28" y="92"/>
                </a:cxn>
                <a:cxn ang="0">
                  <a:pos x="0" y="133"/>
                </a:cxn>
                <a:cxn ang="0">
                  <a:pos x="69" y="131"/>
                </a:cxn>
                <a:cxn ang="0">
                  <a:pos x="157" y="4"/>
                </a:cxn>
                <a:cxn ang="0">
                  <a:pos x="152" y="0"/>
                </a:cxn>
                <a:cxn ang="0">
                  <a:pos x="28" y="92"/>
                </a:cxn>
              </a:cxnLst>
              <a:rect l="l" t="t" r="r" b="b"/>
              <a:pathLst>
                <a:path w="1557" h="1323">
                  <a:moveTo>
                    <a:pt x="281" y="912"/>
                  </a:moveTo>
                  <a:lnTo>
                    <a:pt x="0" y="1323"/>
                  </a:lnTo>
                  <a:lnTo>
                    <a:pt x="690" y="1302"/>
                  </a:lnTo>
                  <a:lnTo>
                    <a:pt x="1557" y="41"/>
                  </a:lnTo>
                  <a:lnTo>
                    <a:pt x="1510" y="0"/>
                  </a:lnTo>
                  <a:lnTo>
                    <a:pt x="281" y="912"/>
                  </a:lnTo>
                  <a:close/>
                </a:path>
              </a:pathLst>
            </a:custGeom>
            <a:solidFill>
              <a:srgbClr val="008C84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sp>
        <p:nvSpPr>
          <p:cNvPr id="33969" name="Rectangle 177" title=""/>
          <p:cNvSpPr/>
          <p:nvPr/>
        </p:nvSpPr>
        <p:spPr>
          <a:xfrm>
            <a:off x="0" y="4587875"/>
            <a:ext cx="9140825" cy="552450"/>
          </a:xfrm>
          <a:prstGeom prst="rect">
            <a:avLst/>
          </a:prstGeom>
          <a:solidFill>
            <a:srgbClr val="EDE8C7"/>
          </a:solidFill>
          <a:ln>
            <a:noFill/>
            <a:miter lim="800000"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FF9900"/>
              </a:buClr>
              <a:buFont typeface="Wingdings" pitchFamily="2" charset="2"/>
              <a:buChar char="n"/>
            </a:pPr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grpSp>
        <p:nvGrpSpPr>
          <p:cNvPr id="33970" name="Group 178" title=""/>
          <p:cNvGrpSpPr/>
          <p:nvPr/>
        </p:nvGrpSpPr>
        <p:grpSpPr>
          <a:xfrm>
            <a:off x="323850" y="338138"/>
            <a:ext cx="2384425" cy="393700"/>
            <a:chOff x="0" y="236"/>
            <a:chExt cx="1934" cy="319"/>
          </a:xfrm>
        </p:grpSpPr>
        <p:sp>
          <p:nvSpPr>
            <p:cNvPr id="33971" name="Rectangle 179" title=""/>
            <p:cNvSpPr/>
            <p:nvPr/>
          </p:nvSpPr>
          <p:spPr>
            <a:xfrm>
              <a:off x="0" y="236"/>
              <a:ext cx="1934" cy="319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72" name="Rectangle 180" title=""/>
            <p:cNvSpPr/>
            <p:nvPr/>
          </p:nvSpPr>
          <p:spPr>
            <a:xfrm>
              <a:off x="1495" y="236"/>
              <a:ext cx="439" cy="319"/>
            </a:xfrm>
            <a:prstGeom prst="rect">
              <a:avLst/>
            </a:prstGeom>
            <a:solidFill>
              <a:srgbClr val="F15A29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73" name="Freeform 181" title=""/>
            <p:cNvSpPr>
              <a:spLocks noEditPoints="1"/>
            </p:cNvSpPr>
            <p:nvPr/>
          </p:nvSpPr>
          <p:spPr>
            <a:xfrm>
              <a:off x="1618" y="310"/>
              <a:ext cx="148" cy="146"/>
            </a:xfrm>
            <a:custGeom>
              <a:cxnLst>
                <a:cxn ang="0">
                  <a:pos x="270" y="1630"/>
                </a:cxn>
                <a:cxn ang="0">
                  <a:pos x="0" y="954"/>
                </a:cxn>
                <a:cxn ang="0">
                  <a:pos x="270" y="271"/>
                </a:cxn>
                <a:cxn ang="0">
                  <a:pos x="970" y="0"/>
                </a:cxn>
                <a:cxn ang="0">
                  <a:pos x="1644" y="271"/>
                </a:cxn>
                <a:cxn ang="0">
                  <a:pos x="1922" y="954"/>
                </a:cxn>
                <a:cxn ang="0">
                  <a:pos x="1644" y="1630"/>
                </a:cxn>
                <a:cxn ang="0">
                  <a:pos x="970" y="1907"/>
                </a:cxn>
                <a:cxn ang="0">
                  <a:pos x="270" y="1630"/>
                </a:cxn>
                <a:cxn ang="0">
                  <a:pos x="547" y="549"/>
                </a:cxn>
                <a:cxn ang="0">
                  <a:pos x="364" y="954"/>
                </a:cxn>
                <a:cxn ang="0">
                  <a:pos x="547" y="1359"/>
                </a:cxn>
                <a:cxn ang="0">
                  <a:pos x="970" y="1542"/>
                </a:cxn>
                <a:cxn ang="0">
                  <a:pos x="1374" y="1359"/>
                </a:cxn>
                <a:cxn ang="0">
                  <a:pos x="1555" y="954"/>
                </a:cxn>
                <a:cxn ang="0">
                  <a:pos x="1374" y="549"/>
                </a:cxn>
                <a:cxn ang="0">
                  <a:pos x="970" y="405"/>
                </a:cxn>
                <a:cxn ang="0">
                  <a:pos x="547" y="549"/>
                </a:cxn>
              </a:cxnLst>
              <a:rect l="l" t="t" r="r" b="b"/>
              <a:pathLst>
                <a:path w="63" h="62">
                  <a:moveTo>
                    <a:pt x="9" y="53"/>
                  </a:moveTo>
                  <a:cubicBezTo>
                    <a:pt x="3" y="47"/>
                    <a:pt x="0" y="40"/>
                    <a:pt x="0" y="31"/>
                  </a:cubicBezTo>
                  <a:cubicBezTo>
                    <a:pt x="0" y="23"/>
                    <a:pt x="3" y="15"/>
                    <a:pt x="9" y="9"/>
                  </a:cubicBezTo>
                  <a:cubicBezTo>
                    <a:pt x="15" y="4"/>
                    <a:pt x="23" y="0"/>
                    <a:pt x="32" y="0"/>
                  </a:cubicBezTo>
                  <a:cubicBezTo>
                    <a:pt x="40" y="0"/>
                    <a:pt x="48" y="4"/>
                    <a:pt x="54" y="9"/>
                  </a:cubicBezTo>
                  <a:cubicBezTo>
                    <a:pt x="60" y="15"/>
                    <a:pt x="63" y="23"/>
                    <a:pt x="63" y="31"/>
                  </a:cubicBezTo>
                  <a:cubicBezTo>
                    <a:pt x="63" y="40"/>
                    <a:pt x="60" y="47"/>
                    <a:pt x="54" y="53"/>
                  </a:cubicBezTo>
                  <a:cubicBezTo>
                    <a:pt x="48" y="59"/>
                    <a:pt x="40" y="62"/>
                    <a:pt x="32" y="62"/>
                  </a:cubicBezTo>
                  <a:cubicBezTo>
                    <a:pt x="23" y="62"/>
                    <a:pt x="15" y="59"/>
                    <a:pt x="9" y="53"/>
                  </a:cubicBezTo>
                  <a:close/>
                  <a:moveTo>
                    <a:pt x="18" y="18"/>
                  </a:moveTo>
                  <a:cubicBezTo>
                    <a:pt x="14" y="22"/>
                    <a:pt x="12" y="26"/>
                    <a:pt x="12" y="31"/>
                  </a:cubicBezTo>
                  <a:cubicBezTo>
                    <a:pt x="12" y="36"/>
                    <a:pt x="14" y="41"/>
                    <a:pt x="18" y="44"/>
                  </a:cubicBezTo>
                  <a:cubicBezTo>
                    <a:pt x="22" y="48"/>
                    <a:pt x="27" y="50"/>
                    <a:pt x="32" y="50"/>
                  </a:cubicBezTo>
                  <a:cubicBezTo>
                    <a:pt x="37" y="50"/>
                    <a:pt x="42" y="48"/>
                    <a:pt x="45" y="44"/>
                  </a:cubicBezTo>
                  <a:cubicBezTo>
                    <a:pt x="49" y="41"/>
                    <a:pt x="51" y="36"/>
                    <a:pt x="51" y="31"/>
                  </a:cubicBezTo>
                  <a:cubicBezTo>
                    <a:pt x="51" y="26"/>
                    <a:pt x="49" y="22"/>
                    <a:pt x="45" y="18"/>
                  </a:cubicBezTo>
                  <a:cubicBezTo>
                    <a:pt x="42" y="15"/>
                    <a:pt x="37" y="13"/>
                    <a:pt x="32" y="13"/>
                  </a:cubicBezTo>
                  <a:cubicBezTo>
                    <a:pt x="27" y="13"/>
                    <a:pt x="22" y="15"/>
                    <a:pt x="18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33974" name="Freeform 182" title=""/>
            <p:cNvSpPr/>
            <p:nvPr/>
          </p:nvSpPr>
          <p:spPr>
            <a:xfrm>
              <a:off x="1722" y="411"/>
              <a:ext cx="92" cy="92"/>
            </a:xfrm>
            <a:custGeom>
              <a:cxnLst>
                <a:cxn ang="0">
                  <a:pos x="1118" y="1118"/>
                </a:cxn>
                <a:cxn ang="0">
                  <a:pos x="1118" y="1090"/>
                </a:cxn>
                <a:cxn ang="0">
                  <a:pos x="1118" y="745"/>
                </a:cxn>
                <a:cxn ang="0">
                  <a:pos x="340" y="0"/>
                </a:cxn>
                <a:cxn ang="0">
                  <a:pos x="0" y="340"/>
                </a:cxn>
                <a:cxn ang="0">
                  <a:pos x="774" y="1118"/>
                </a:cxn>
                <a:cxn ang="0">
                  <a:pos x="1118" y="1118"/>
                </a:cxn>
              </a:cxnLst>
              <a:rect l="l" t="t" r="r" b="b"/>
              <a:pathLst>
                <a:path w="39" h="39">
                  <a:moveTo>
                    <a:pt x="36" y="36"/>
                  </a:moveTo>
                  <a:cubicBezTo>
                    <a:pt x="36" y="35"/>
                    <a:pt x="36" y="35"/>
                    <a:pt x="36" y="35"/>
                  </a:cubicBezTo>
                  <a:cubicBezTo>
                    <a:pt x="39" y="32"/>
                    <a:pt x="39" y="27"/>
                    <a:pt x="36" y="24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8" y="39"/>
                    <a:pt x="33" y="39"/>
                    <a:pt x="36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sp>
        <p:nvSpPr>
          <p:cNvPr id="33975" name="Text Box 183"/>
          <p:cNvSpPr txBox="1">
            <a:spLocks noChangeArrowheads="1"/>
          </p:cNvSpPr>
          <p:nvPr/>
        </p:nvSpPr>
        <p:spPr bwMode="auto">
          <a:xfrm>
            <a:off x="238125" y="2159000"/>
            <a:ext cx="22145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lvl="0" indent="0" eaLnBrk="1" hangingPunct="0"/>
            <a:r>
              <a:rPr lang="zh-CN" altLang="en-US" sz="4000" b="1" spc="0">
                <a:solidFill>
                  <a:schemeClr val="bg1"/>
                </a:solidFill>
                <a:latin typeface="Arial" pitchFamily="34" charset="0"/>
                <a:ea typeface="微软雅黑" panose="020b0503020204020204" pitchFamily="34" charset="-122"/>
              </a:rPr>
              <a:t>谢谢观赏</a:t>
            </a:r>
            <a:endParaRPr lang="zh-CN" altLang="en-US" sz="40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3976" name="Text Box 184" title=""/>
          <p:cNvSpPr txBox="1"/>
          <p:nvPr/>
        </p:nvSpPr>
        <p:spPr>
          <a:xfrm>
            <a:off x="376238" y="385763"/>
            <a:ext cx="140335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en-US" altLang="zh-CN" sz="1600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LOGO</a:t>
            </a:r>
            <a:endParaRPr lang="en-US" altLang="zh-CN" sz="1600">
              <a:solidFill>
                <a:srgbClr val="2A323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977" name="Text Box 185"/>
          <p:cNvSpPr txBox="1">
            <a:spLocks noChangeArrowheads="1"/>
          </p:cNvSpPr>
          <p:nvPr/>
        </p:nvSpPr>
        <p:spPr bwMode="auto">
          <a:xfrm>
            <a:off x="238125" y="2754313"/>
            <a:ext cx="3484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lvl="0" indent="0" eaLnBrk="1" hangingPunct="0"/>
            <a:r>
              <a:rPr lang="zh-CN" altLang="en-US" sz="2000" spc="0">
                <a:solidFill>
                  <a:srgbClr val="2A323B"/>
                </a:solidFill>
                <a:latin typeface="Arial" pitchFamily="34" charset="0"/>
                <a:ea typeface="微软雅黑" panose="020b0503020204020204" pitchFamily="34" charset="-122"/>
              </a:rPr>
              <a:t>适用于年终汇报、工作总结等</a:t>
            </a:r>
            <a:endParaRPr lang="zh-CN" altLang="en-US" sz="2000" b="1">
              <a:solidFill>
                <a:srgbClr val="2A323B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3978" name="Rectangle 186"/>
          <p:cNvSpPr>
            <a:spLocks noChangeArrowheads="1"/>
          </p:cNvSpPr>
          <p:nvPr/>
        </p:nvSpPr>
        <p:spPr bwMode="auto">
          <a:xfrm>
            <a:off x="238125" y="1763713"/>
            <a:ext cx="162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微软雅黑" panose="020b0503020204020204" pitchFamily="34" charset="-122"/>
                <a:cs typeface="+mn-cs"/>
              </a:rPr>
              <a:t>THANKS</a:t>
            </a:r>
            <a:endParaRPr kumimoji="0" lang="en-US" altLang="zh-CN" sz="2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1500">
        <p:split orient="vert"/>
      </p:transition>
    </mc:Choice>
    <mc:Fallback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de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8" presetClass="emph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Rot by="21600000" from="0" to="0">
                                      <p:cBhvr>
                                        <p:cTn id="38" dur="500" fill="hold"/>
                                        <p:tgtEl>
                                          <p:spTgt spid="339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decel="50000" autoRev="1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animRot by="1500000" from="0" to="0">
                                      <p:cBhvr>
                                        <p:cTn id="40" dur="150" fill="hold"/>
                                        <p:tgtEl>
                                          <p:spTgt spid="339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6" presetClass="emph" presetSubtype="0" autoRev="1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Scale>
                                      <p:cBhvr>
                                        <p:cTn id="46" dur="150" fill="hold"/>
                                        <p:tgtEl>
                                          <p:spTgt spid="3382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" fill="hold"/>
                                        <p:tgtEl>
                                          <p:spTgt spid="33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" fill="hold"/>
                                        <p:tgtEl>
                                          <p:spTgt spid="33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6" presetClass="emph" presetSubtype="0" autoRev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52" dur="150" fill="hold"/>
                                        <p:tgtEl>
                                          <p:spTgt spid="3393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" fill="hold"/>
                                        <p:tgtEl>
                                          <p:spTgt spid="33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" fill="hold"/>
                                        <p:tgtEl>
                                          <p:spTgt spid="33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6" presetClass="emph" presetSubtype="0" autoRev="1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animScale>
                                      <p:cBhvr>
                                        <p:cTn id="58" dur="150" fill="hold"/>
                                        <p:tgtEl>
                                          <p:spTgt spid="33929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6" presetClass="emph" presetSubtype="0" autoRev="1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64" dur="150" fill="hold"/>
                                        <p:tgtEl>
                                          <p:spTgt spid="3380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3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6" presetClass="emph" presetSubtype="0" autoRev="1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animScale>
                                      <p:cBhvr>
                                        <p:cTn id="70" dur="150" fill="hold"/>
                                        <p:tgtEl>
                                          <p:spTgt spid="3380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300" fill="hold"/>
                                        <p:tgtEl>
                                          <p:spTgt spid="33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00" fill="hold"/>
                                        <p:tgtEl>
                                          <p:spTgt spid="33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6" presetClass="emph" presetSubtype="0" autoRev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76" dur="150" fill="hold"/>
                                        <p:tgtEl>
                                          <p:spTgt spid="3397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8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3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3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3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3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3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0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0.00017 0.83874" ptsTypes="">
                                      <p:cBhvr>
                                        <p:cTn id="99" dur="500" spd="-100000" fill="hold"/>
                                        <p:tgtEl>
                                          <p:spTgt spid="33937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0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0.00017 0.83874" ptsTypes="">
                                      <p:cBhvr>
                                        <p:cTn id="101" dur="500" spd="-100000" fill="hold"/>
                                        <p:tgtEl>
                                          <p:spTgt spid="33938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0" presetClass="path" presetSubtype="0" accel="50000" decel="5000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1.94444E-06 -1.4118E-06 L -0.22691 0.692" ptsTypes="">
                                      <p:cBhvr>
                                        <p:cTn id="105" dur="500" spd="-100000" fill="hold"/>
                                        <p:tgtEl>
                                          <p:spTgt spid="33948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0124 L 0.49861 -0.00093" ptsTypes="">
                                      <p:cBhvr>
                                        <p:cTn id="107" dur="3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7" grpId="0" animBg="1"/>
      <p:bldP spid="33807" grpId="1" animBg="1"/>
      <p:bldP spid="33975" grpId="0"/>
      <p:bldP spid="33976" grpId="0"/>
      <p:bldP spid="33977" grpId="0"/>
      <p:bldP spid="3397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sp>
        <p:nvSpPr>
          <p:cNvPr id="34817" name="任意多边形 2"/>
          <p:cNvSpPr/>
          <p:nvPr/>
        </p:nvSpPr>
        <p:spPr>
          <a:xfrm>
            <a:off x="1681791" y="2209294"/>
            <a:ext cx="447516" cy="492744"/>
          </a:xfrm>
          <a:custGeom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-1" fmla="*/ 0 w 576263"/>
              <a:gd name="connsiteY0-2" fmla="*/ 0 h 547688"/>
              <a:gd name="connsiteX1-3" fmla="*/ 566738 w 576263"/>
              <a:gd name="connsiteY1-4" fmla="*/ 547688 h 547688"/>
              <a:gd name="connsiteX2-5" fmla="*/ 576263 w 576263"/>
              <a:gd name="connsiteY2-6" fmla="*/ 0 h 547688"/>
              <a:gd name="connsiteX3-7" fmla="*/ 0 w 576263"/>
              <a:gd name="connsiteY3-8" fmla="*/ 0 h 547688"/>
              <a:gd name="connsiteX0-9" fmla="*/ 0 w 576263"/>
              <a:gd name="connsiteY0-10" fmla="*/ 0 h 571500"/>
              <a:gd name="connsiteX1-11" fmla="*/ 566738 w 576263"/>
              <a:gd name="connsiteY1-12" fmla="*/ 571500 h 571500"/>
              <a:gd name="connsiteX2-13" fmla="*/ 576263 w 576263"/>
              <a:gd name="connsiteY2-14" fmla="*/ 0 h 571500"/>
              <a:gd name="connsiteX3-15" fmla="*/ 0 w 576263"/>
              <a:gd name="connsiteY3-16" fmla="*/ 0 h 571500"/>
              <a:gd name="connsiteX0-17" fmla="*/ 0 w 576263"/>
              <a:gd name="connsiteY0-18" fmla="*/ 0 h 576263"/>
              <a:gd name="connsiteX1-19" fmla="*/ 571335 w 576263"/>
              <a:gd name="connsiteY1-20" fmla="*/ 576263 h 576263"/>
              <a:gd name="connsiteX2-21" fmla="*/ 576263 w 576263"/>
              <a:gd name="connsiteY2-22" fmla="*/ 0 h 576263"/>
              <a:gd name="connsiteX3-23" fmla="*/ 0 w 576263"/>
              <a:gd name="connsiteY3-24" fmla="*/ 0 h 576263"/>
              <a:gd name="connsiteX0-25" fmla="*/ 0 w 576448"/>
              <a:gd name="connsiteY0-26" fmla="*/ 0 h 576263"/>
              <a:gd name="connsiteX1-27" fmla="*/ 575933 w 576448"/>
              <a:gd name="connsiteY1-28" fmla="*/ 576263 h 576263"/>
              <a:gd name="connsiteX2-29" fmla="*/ 576263 w 576448"/>
              <a:gd name="connsiteY2-30" fmla="*/ 0 h 576263"/>
              <a:gd name="connsiteX3-31" fmla="*/ 0 w 576448"/>
              <a:gd name="connsiteY3-32" fmla="*/ 0 h 576263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4" tIns="45701" rIns="91404" bIns="45701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hangingPunct="0"/>
            <a:endParaRPr lang="zh-CN" altLang="en-US" sz="100">
              <a:solidFill>
                <a:srgbClr val="FFFFFF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34818" name="矩形 3"/>
          <p:cNvSpPr/>
          <p:nvPr/>
        </p:nvSpPr>
        <p:spPr>
          <a:xfrm>
            <a:off x="2123356" y="2211674"/>
            <a:ext cx="7017434" cy="4927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948" tIns="0" rIns="134948" bIns="0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marL="0" lvl="0" indent="0" algn="ctr" hangingPunct="0"/>
            <a:r>
              <a:rPr lang="en-US" altLang="zh-CN" sz="2775" b="1" spc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775" b="1" spc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汇    </a:t>
            </a:r>
            <a:r>
              <a:rPr lang="en-US" altLang="zh-CN" sz="2775" b="1" spc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www.ppthui.com</a:t>
            </a:r>
            <a:endParaRPr lang="zh-CN" altLang="en-US" sz="27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19" name="矩形 6"/>
          <p:cNvSpPr/>
          <p:nvPr/>
        </p:nvSpPr>
        <p:spPr>
          <a:xfrm>
            <a:off x="35" y="1636807"/>
            <a:ext cx="6981727" cy="5808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marL="0" lvl="0" indent="0" algn="ctr" hangingPunct="0"/>
            <a:r>
              <a:rPr lang="zh-CN" altLang="en-US" sz="2775" b="1" spc="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上万精品</a:t>
            </a:r>
            <a:r>
              <a:rPr lang="en-US" altLang="zh-CN" sz="2775" b="1" spc="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775" b="1" spc="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r>
              <a:rPr lang="zh-CN" altLang="en-US" sz="3225" b="1" spc="20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全部免费</a:t>
            </a:r>
            <a:r>
              <a:rPr lang="zh-CN" altLang="en-US" sz="2775" b="1" spc="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下载</a:t>
            </a:r>
            <a:endParaRPr lang="zh-CN" altLang="en-US" sz="27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20" name="直角三角形 5" title=""/>
          <p:cNvSpPr/>
          <p:nvPr/>
        </p:nvSpPr>
        <p:spPr>
          <a:xfrm>
            <a:off x="6981825" y="1633538"/>
            <a:ext cx="639763" cy="584200"/>
          </a:xfrm>
          <a:prstGeom prst="rtTriangle">
            <a:avLst/>
          </a:prstGeom>
          <a:solidFill>
            <a:schemeClr val="accent1"/>
          </a:solidFill>
          <a:ln w="25400">
            <a:noFill/>
            <a:miter lim="800000"/>
          </a:ln>
        </p:spPr>
        <p:txBody>
          <a:bodyPr lIns="91404" tIns="45701" rIns="91404" bIns="45701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hangingPunct="0"/>
            <a:endParaRPr lang="zh-CN" altLang="en-US" sz="100">
              <a:solidFill>
                <a:srgbClr val="FFFFFF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34821" name="矩形 11"/>
          <p:cNvSpPr/>
          <p:nvPr/>
        </p:nvSpPr>
        <p:spPr>
          <a:xfrm>
            <a:off x="1390191" y="2940078"/>
            <a:ext cx="6268797" cy="1268756"/>
          </a:xfrm>
          <a:prstGeom prst="rect">
            <a:avLst/>
          </a:prstGeom>
          <a:noFill/>
          <a:ln w="25400">
            <a:noFill/>
          </a:ln>
        </p:spPr>
        <p:txBody>
          <a:bodyPr lIns="91404" tIns="45701" rIns="91404" bIns="45701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marL="0" lvl="0" indent="0" hangingPunct="0">
              <a:lnSpc>
                <a:spcPts val="2400"/>
              </a:lnSpc>
            </a:pPr>
            <a:r>
              <a:rPr lang="en-US" altLang="zh-CN" sz="1050" b="1" spc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1" spc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1050" b="1" spc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www.ppthui.com/muban/</a:t>
            </a:r>
            <a:r>
              <a:rPr lang="en-US" altLang="zh-CN" sz="1050" b="1" spc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en-US" sz="1050" b="1" spc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</a:t>
            </a:r>
            <a:r>
              <a:rPr lang="en-US" altLang="zh-CN" sz="1050" b="1" spc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1" spc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050" b="1" spc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www.ppthui.com/hangye/</a:t>
            </a:r>
            <a:endParaRPr lang="en-US" altLang="zh-CN" sz="1000" b="1">
              <a:solidFill>
                <a:srgbClr val="4A452A"/>
              </a:solidFill>
              <a:latin typeface="微软雅黑" pitchFamily="34" charset="-122"/>
              <a:ea typeface="微软雅黑" panose="020b0503020204020204" pitchFamily="34" charset="-122"/>
            </a:endParaRPr>
          </a:p>
          <a:p>
            <a:pPr marL="0" lvl="0" indent="0" hangingPunct="0">
              <a:lnSpc>
                <a:spcPts val="2400"/>
              </a:lnSpc>
            </a:pPr>
            <a:r>
              <a:rPr lang="zh-CN" altLang="en-US" sz="1050" b="1" spc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</a:t>
            </a:r>
            <a:r>
              <a:rPr lang="en-US" altLang="zh-CN" sz="1050" b="1" spc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1" spc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050" b="1" spc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www.ppthui.com/gongzuo/</a:t>
            </a:r>
            <a:r>
              <a:rPr lang="en-US" altLang="zh-CN" sz="1050" b="1" spc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050" b="1" spc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1050" b="1" spc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1" spc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050" b="1" spc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www.ppthui.com/jieri/</a:t>
            </a:r>
            <a:endParaRPr lang="en-US" altLang="zh-CN" sz="1000" b="1">
              <a:solidFill>
                <a:srgbClr val="4A452A"/>
              </a:solidFill>
              <a:latin typeface="微软雅黑" pitchFamily="34" charset="-122"/>
              <a:ea typeface="微软雅黑" panose="020b0503020204020204" pitchFamily="34" charset="-122"/>
            </a:endParaRPr>
          </a:p>
          <a:p>
            <a:pPr marL="0" lvl="0" indent="0" hangingPunct="0">
              <a:lnSpc>
                <a:spcPts val="2400"/>
              </a:lnSpc>
            </a:pPr>
            <a:r>
              <a:rPr lang="en-US" altLang="zh-CN" sz="1050" b="1" spc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1" spc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050" b="1" spc="0">
                <a:solidFill>
                  <a:srgbClr val="4A452A"/>
                </a:solidFill>
                <a:latin typeface="微软雅黑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50" b="1" spc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www.ppthui.com/beijing/</a:t>
            </a:r>
            <a:r>
              <a:rPr lang="en-US" altLang="zh-CN" sz="1050" b="1" spc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PPT</a:t>
            </a:r>
            <a:r>
              <a:rPr lang="zh-CN" altLang="en-US" sz="1050" b="1" spc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课件模板：</a:t>
            </a:r>
            <a:r>
              <a:rPr lang="en-US" altLang="zh-CN" sz="1050" b="1" spc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www.ppthui.com/kejian/</a:t>
            </a:r>
            <a:endParaRPr lang="en-US" altLang="zh-CN" sz="1000" b="1">
              <a:solidFill>
                <a:srgbClr val="4A452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4822" name="Picture 2" descr="C:\Users\20999\Desktop\PPT宣传页背景.png" title="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97213" y="117475"/>
            <a:ext cx="2855912" cy="1427163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 spd="med" advClick="0" advTm="0">
    <p:push dir="r"/>
  </p:transition>
  <p:timing/>
</p:sld>
</file>

<file path=ppt/slides/slide2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6665" y="-10375"/>
            <a:ext cx="9133684" cy="51688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685562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1pPr>
            <a:lvl2pPr marL="342781" algn="l" defTabSz="685562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2pPr>
            <a:lvl3pPr marL="685562" algn="l" defTabSz="685562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3pPr>
            <a:lvl4pPr marL="1028343" algn="l" defTabSz="685562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4pPr>
            <a:lvl5pPr marL="1371124" algn="l" defTabSz="685562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5pPr>
            <a:lvl6pPr marL="1713905" algn="l" defTabSz="685562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6pPr>
            <a:lvl7pPr marL="2056686" algn="l" defTabSz="685562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7pPr>
            <a:lvl8pPr marL="2399467" algn="l" defTabSz="685562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8pPr>
            <a:lvl9pPr marL="2742248" algn="l" defTabSz="685562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76" y="1211258"/>
            <a:ext cx="9140349" cy="92788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zh-CN"/>
            </a:defPPr>
            <a:lvl1pPr marL="0" algn="l" defTabSz="685562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1pPr>
            <a:lvl2pPr marL="342781" algn="l" defTabSz="685562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2pPr>
            <a:lvl3pPr marL="685562" algn="l" defTabSz="685562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3pPr>
            <a:lvl4pPr marL="1028343" algn="l" defTabSz="685562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4pPr>
            <a:lvl5pPr marL="1371124" algn="l" defTabSz="685562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5pPr>
            <a:lvl6pPr marL="1713905" algn="l" defTabSz="685562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6pPr>
            <a:lvl7pPr marL="2056686" algn="l" defTabSz="685562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7pPr>
            <a:lvl8pPr marL="2399467" algn="l" defTabSz="685562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8pPr>
            <a:lvl9pPr marL="2742248" algn="l" defTabSz="685562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marR="0" indent="0" algn="ctr" defTabSz="68556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en-US" sz="2099" b="1" i="0" u="none" strike="noStrike" kern="1200" cap="none" spc="15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10000+套</a:t>
            </a:r>
            <a:r>
              <a:rPr kumimoji="0" lang="zh-CN" altLang="en-US" sz="2081" b="1" i="0" u="none" strike="noStrike" kern="1200" cap="none" spc="15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精品</a:t>
            </a:r>
            <a:r>
              <a:rPr kumimoji="0" lang="en-US" altLang="zh-CN" sz="2081" b="1" i="0" u="none" strike="noStrike" kern="1200" cap="none" spc="15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PPT</a:t>
            </a:r>
            <a:r>
              <a:rPr kumimoji="0" lang="zh-CN" altLang="en-US" sz="2081" b="1" i="0" u="none" strike="noStrike" kern="1200" cap="none" spc="15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模板</a:t>
            </a:r>
            <a:r>
              <a:rPr kumimoji="0" lang="zh-CN" altLang="en-US" sz="2084" b="1" i="0" u="none" strike="noStrike" kern="1200" cap="none" spc="150" normalizeH="0" baseline="0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全部免费</a:t>
            </a:r>
            <a:r>
              <a:rPr kumimoji="0" lang="zh-CN" altLang="en-US" sz="2081" b="1" i="0" u="none" strike="noStrike" kern="1200" cap="none" spc="15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下载</a:t>
            </a:r>
            <a:endParaRPr kumimoji="0" lang="zh-CN" altLang="en-US" sz="2081" b="1" i="0" u="none" strike="noStrike" kern="1200" cap="none" spc="15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/>
              <a:cs typeface="+mn-cs"/>
            </a:endParaRPr>
          </a:p>
          <a:p>
            <a:pPr marL="0" marR="0" indent="0" algn="ctr" defTabSz="68556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en-US" altLang="zh-CN" sz="2081" b="1" i="0" u="none" strike="noStrike" kern="1200" cap="none" spc="15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www.ppthui.com</a:t>
            </a:r>
            <a:endParaRPr kumimoji="0" lang="en-US" altLang="zh-CN" sz="2081" b="1" i="0" u="none" strike="noStrike" kern="1200" cap="none" spc="15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/>
              <a:cs typeface="+mn-cs"/>
            </a:endParaRPr>
          </a:p>
        </p:txBody>
      </p:sp>
      <p:sp>
        <p:nvSpPr>
          <p:cNvPr id="38917" name="矩形 11"/>
          <p:cNvSpPr/>
          <p:nvPr/>
        </p:nvSpPr>
        <p:spPr>
          <a:xfrm>
            <a:off x="2094772" y="2335294"/>
            <a:ext cx="4948900" cy="1473006"/>
          </a:xfrm>
          <a:prstGeom prst="rect">
            <a:avLst/>
          </a:prstGeom>
          <a:noFill/>
          <a:ln w="25400">
            <a:noFill/>
          </a:ln>
        </p:spPr>
        <p:txBody>
          <a:bodyPr wrap="none" lIns="68516" tIns="34256" rIns="68516" bIns="34256" anchor="ctr">
            <a:noAutofit/>
          </a:bodyPr>
          <a:lstStyle>
            <a:defPPr>
              <a:defRPr lang="zh-CN"/>
            </a:defPPr>
            <a:lvl1pPr marL="0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781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562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343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124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3905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6686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99467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248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ts val="1799"/>
              </a:lnSpc>
            </a:pPr>
            <a:r>
              <a:rPr lang="en-US" altLang="zh-CN" sz="2099" b="1">
                <a:solidFill>
                  <a:schemeClr val="accent4">
                    <a:lumMod val="7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  <a:hlinkClick r:id="rId3" action="ppaction://hlinkfile"/>
              </a:rPr>
              <a:t>PPT汇</a:t>
            </a:r>
            <a:endParaRPr lang="zh-CN" altLang="en-US" sz="1799" b="1" spc="15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/>
              <a:cs typeface="微软雅黑" panose="020b0503020204020204" charset="-122"/>
              <a:sym typeface="+mn-ea"/>
            </a:endParaRPr>
          </a:p>
          <a:p>
            <a:pPr algn="ctr" eaLnBrk="0" hangingPunct="0">
              <a:lnSpc>
                <a:spcPts val="1799"/>
              </a:lnSpc>
            </a:pPr>
            <a:endParaRPr lang="en-US" altLang="zh-CN" sz="1799" b="1">
              <a:solidFill>
                <a:schemeClr val="tx1"/>
              </a:solidFill>
              <a:latin typeface="+mn-ea"/>
              <a:cs typeface="+mn-ea"/>
            </a:endParaRPr>
          </a:p>
          <a:p>
            <a:pPr algn="l" eaLnBrk="0" hangingPunct="0">
              <a:lnSpc>
                <a:spcPts val="1799"/>
              </a:lnSpc>
            </a:pPr>
            <a:r>
              <a:rPr lang="en-US" altLang="zh-CN" sz="9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PPT模板下载：</a:t>
            </a:r>
            <a:r>
              <a:rPr lang="en-US" altLang="zh-CN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4"/>
              </a:rPr>
              <a:t>www.ppthui.com/muban/</a:t>
            </a:r>
            <a:r>
              <a:rPr lang="en-US" altLang="zh-CN" sz="900" b="1">
                <a:solidFill>
                  <a:srgbClr val="FFC00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           </a:t>
            </a:r>
            <a:r>
              <a:rPr lang="en-US" altLang="zh-CN" sz="9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行业PPT模板：</a:t>
            </a:r>
            <a:r>
              <a:rPr lang="en-US" altLang="zh-CN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5"/>
              </a:rPr>
              <a:t>www.ppthui.com/hangye/</a:t>
            </a:r>
            <a:endParaRPr lang="en-US" altLang="zh-CN" sz="900" b="1">
              <a:solidFill>
                <a:srgbClr val="4A452A"/>
              </a:solidFill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 algn="l" eaLnBrk="0" hangingPunct="0">
              <a:lnSpc>
                <a:spcPts val="1799"/>
              </a:lnSpc>
            </a:pPr>
            <a:r>
              <a:rPr lang="en-US" altLang="zh-CN" sz="9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工作PPT模板：</a:t>
            </a:r>
            <a:r>
              <a:rPr lang="en-US" altLang="zh-CN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6"/>
              </a:rPr>
              <a:t>www.ppthui.com/gongzuo/</a:t>
            </a:r>
            <a:r>
              <a:rPr lang="en-US" altLang="zh-CN" sz="900" b="1">
                <a:solidFill>
                  <a:srgbClr val="4A452A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        </a:t>
            </a:r>
            <a:r>
              <a:rPr lang="en-US" altLang="zh-CN" sz="9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节日PPT模板：</a:t>
            </a:r>
            <a:r>
              <a:rPr lang="en-US" altLang="zh-CN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7"/>
              </a:rPr>
              <a:t>www.ppthui.com/jieri/</a:t>
            </a:r>
            <a:endParaRPr lang="en-US" altLang="zh-CN" sz="900" b="1">
              <a:solidFill>
                <a:srgbClr val="4A452A"/>
              </a:solidFill>
              <a:latin typeface="微软雅黑" panose="020b0503020204020204" charset="-122"/>
              <a:ea typeface="微软雅黑"/>
              <a:cs typeface="微软雅黑" panose="020b0503020204020204" charset="-122"/>
              <a:hlinkClick r:id="rId7"/>
            </a:endParaRPr>
          </a:p>
          <a:p>
            <a:pPr algn="l" eaLnBrk="0" hangingPunct="0">
              <a:lnSpc>
                <a:spcPts val="1799"/>
              </a:lnSpc>
            </a:pPr>
            <a:r>
              <a:rPr lang="en-US" altLang="zh-CN" sz="9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党政军事PPT：</a:t>
            </a:r>
            <a:r>
              <a:rPr lang="en-US" altLang="zh-CN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8"/>
              </a:rPr>
              <a:t>www.ppthui.com/dangzheng/</a:t>
            </a:r>
            <a:r>
              <a:rPr lang="en-US" altLang="zh-CN" sz="900">
                <a:solidFill>
                  <a:srgbClr val="4A452A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</a:t>
            </a:r>
            <a:r>
              <a:rPr lang="en-US" altLang="zh-CN" sz="900" b="1">
                <a:solidFill>
                  <a:srgbClr val="4A452A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   </a:t>
            </a:r>
            <a:r>
              <a:rPr lang="en-US" altLang="zh-CN" sz="9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教育说课课件：</a:t>
            </a:r>
            <a:r>
              <a:rPr lang="en-US" altLang="zh-CN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9"/>
              </a:rPr>
              <a:t>www.ppthui.com/jiaoyu/</a:t>
            </a:r>
            <a:endParaRPr lang="en-US" altLang="zh-CN" sz="900">
              <a:latin typeface="微软雅黑" panose="020b0503020204020204" charset="-122"/>
              <a:ea typeface="微软雅黑"/>
              <a:cs typeface="微软雅黑" panose="020b0503020204020204" charset="-122"/>
              <a:hlinkClick r:id="rId9"/>
            </a:endParaRPr>
          </a:p>
        </p:txBody>
      </p:sp>
      <p:pic>
        <p:nvPicPr>
          <p:cNvPr id="38918" name="Picture 2" descr="C:\Users\20999\Desktop\PPT宣传页背景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498709" y="72797"/>
            <a:ext cx="2141301" cy="107065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1414448" y="3808300"/>
            <a:ext cx="6313358" cy="1025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781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562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343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124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3905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6686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99467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248" algn="l" defTabSz="685562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9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</a:t>
            </a:r>
            <a:r>
              <a:rPr lang="zh-CN" altLang="en-US" sz="9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模板：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1" action="ppaction://hlinkfile"/>
              </a:rPr>
              <a:t>简洁模板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2" action="ppaction://hlinkfile"/>
              </a:rPr>
              <a:t>商务模板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3" action="ppaction://hlinkfile"/>
              </a:rPr>
              <a:t>自然风景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4" action="ppaction://hlinkfile"/>
              </a:rPr>
              <a:t>时尚模板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5" action="ppaction://hlinkfile"/>
              </a:rPr>
              <a:t>古典模板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6" action="ppaction://hlinkfile"/>
              </a:rPr>
              <a:t>浪漫爱情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7" action="ppaction://hlinkfile"/>
              </a:rPr>
              <a:t>卡通动漫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8" action="ppaction://hlinkfile"/>
              </a:rPr>
              <a:t>艺术设计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9" action="ppaction://hlinkfile"/>
              </a:rPr>
              <a:t>主题班会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0" action="ppaction://hlinkfile"/>
              </a:rPr>
              <a:t>背景图片</a:t>
            </a:r>
            <a:endParaRPr lang="zh-CN" altLang="en-US" sz="9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endParaRPr lang="zh-CN" altLang="en-US" sz="9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r>
              <a:rPr lang="zh-CN" altLang="en-US" sz="9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行业</a:t>
            </a:r>
            <a:r>
              <a:rPr lang="en-US" altLang="zh-CN" sz="9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</a:t>
            </a:r>
            <a:r>
              <a:rPr lang="zh-CN" altLang="en-US" sz="9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：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1" action="ppaction://hlinkfile"/>
              </a:rPr>
              <a:t>党政军事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2" action="ppaction://hlinkfile"/>
              </a:rPr>
              <a:t>科技模板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3" action="ppaction://hlinkfile"/>
              </a:rPr>
              <a:t>工业机械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4" action="ppaction://hlinkfile"/>
              </a:rPr>
              <a:t>医学医疗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5" action="ppaction://hlinkfile"/>
              </a:rPr>
              <a:t>旅游旅行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6" action="ppaction://hlinkfile"/>
              </a:rPr>
              <a:t>金融理财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7" action="ppaction://hlinkfile"/>
              </a:rPr>
              <a:t>餐饮美食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8" action="ppaction://hlinkfile"/>
              </a:rPr>
              <a:t>教育培训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9" action="ppaction://hlinkfile"/>
              </a:rPr>
              <a:t>教学说课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0" action="ppaction://hlinkfile"/>
              </a:rPr>
              <a:t>营销销售</a:t>
            </a:r>
            <a:endParaRPr lang="zh-CN" altLang="en-US" sz="9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endParaRPr lang="zh-CN" altLang="en-US" sz="9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r>
              <a:rPr lang="zh-CN" altLang="en-US" sz="9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工作</a:t>
            </a:r>
            <a:r>
              <a:rPr lang="en-US" altLang="zh-CN" sz="9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</a:t>
            </a:r>
            <a:r>
              <a:rPr lang="zh-CN" altLang="en-US" sz="9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：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1" action="ppaction://hlinkfile"/>
              </a:rPr>
              <a:t>工作汇报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2" action="ppaction://hlinkfile"/>
              </a:rPr>
              <a:t>毕业答辩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3" action="ppaction://hlinkfile"/>
              </a:rPr>
              <a:t>工作培训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4" action="ppaction://hlinkfile"/>
              </a:rPr>
              <a:t>述职报告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5" action="ppaction://hlinkfile"/>
              </a:rPr>
              <a:t>分析报告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6" action="ppaction://hlinkfile"/>
              </a:rPr>
              <a:t>个人简历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7" action="ppaction://hlinkfile"/>
              </a:rPr>
              <a:t>公司简介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6" action="ppaction://hlinkfile"/>
              </a:rPr>
              <a:t>商业金融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8" action="ppaction://hlinkfile"/>
              </a:rPr>
              <a:t>工作总结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9" action="ppaction://hlinkfile"/>
              </a:rPr>
              <a:t>团队管理</a:t>
            </a:r>
            <a:endParaRPr lang="zh-CN" altLang="en-US" sz="75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endParaRPr lang="zh-CN" altLang="en-US" sz="675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 algn="ctr"/>
            <a:r>
              <a:rPr lang="en-US" altLang="zh-CN" sz="105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hlinkClick r:id="rId3" action="ppaction://hlinkfile"/>
              </a:rPr>
              <a:t>More+</a:t>
            </a:r>
            <a:endParaRPr lang="en-US" altLang="zh-CN" sz="105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/>
              <a:cs typeface="微软雅黑" panose="020b0503020204020204" charset="-122"/>
              <a:hlinkClick r:id="rId3" action="ppaction://hlinkfile"/>
            </a:endParaRPr>
          </a:p>
        </p:txBody>
      </p:sp>
    </p:spTree>
  </p:cSld>
  <p:clrMapOvr>
    <a:masterClrMapping/>
  </p:clrMapOvr>
  <p:transition spd="med" advClick="0" advTm="0">
    <p:push dir="r"/>
  </p:transition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 title=""/>
        <p:cNvGrpSpPr/>
        <p:nvPr/>
      </p:nvGrpSpPr>
      <p:grpSpPr/>
      <p:grpSp>
        <p:nvGrpSpPr>
          <p:cNvPr id="10242" name="Group 2" title=""/>
          <p:cNvGrpSpPr/>
          <p:nvPr/>
        </p:nvGrpSpPr>
        <p:grpSpPr>
          <a:xfrm>
            <a:off x="166688" y="412750"/>
            <a:ext cx="3108325" cy="469900"/>
            <a:chOff x="105" y="304"/>
            <a:chExt cx="1511" cy="262"/>
          </a:xfrm>
        </p:grpSpPr>
        <p:sp>
          <p:nvSpPr>
            <p:cNvPr id="10243" name="Freeform 3" title=""/>
            <p:cNvSpPr/>
            <p:nvPr/>
          </p:nvSpPr>
          <p:spPr>
            <a:xfrm>
              <a:off x="105" y="304"/>
              <a:ext cx="1511" cy="262"/>
            </a:xfrm>
            <a:custGeom>
              <a:cxnLst>
                <a:cxn ang="0">
                  <a:pos x="517" y="87"/>
                </a:cxn>
                <a:cxn ang="0">
                  <a:pos x="0" y="87"/>
                </a:cxn>
                <a:cxn ang="0">
                  <a:pos x="0" y="0"/>
                </a:cxn>
                <a:cxn ang="0">
                  <a:pos x="517" y="0"/>
                </a:cxn>
                <a:cxn ang="0">
                  <a:pos x="482" y="44"/>
                </a:cxn>
                <a:cxn ang="0">
                  <a:pos x="517" y="87"/>
                </a:cxn>
              </a:cxnLst>
              <a:rect l="l" t="t" r="r" b="b"/>
              <a:pathLst>
                <a:path w="2161" h="378">
                  <a:moveTo>
                    <a:pt x="2161" y="378"/>
                  </a:moveTo>
                  <a:lnTo>
                    <a:pt x="0" y="378"/>
                  </a:lnTo>
                  <a:lnTo>
                    <a:pt x="0" y="0"/>
                  </a:lnTo>
                  <a:lnTo>
                    <a:pt x="2161" y="0"/>
                  </a:lnTo>
                  <a:lnTo>
                    <a:pt x="2017" y="189"/>
                  </a:lnTo>
                  <a:lnTo>
                    <a:pt x="2161" y="378"/>
                  </a:lnTo>
                  <a:close/>
                </a:path>
              </a:pathLst>
            </a:custGeom>
            <a:solidFill>
              <a:srgbClr val="26C6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0244" name="Freeform 4" title=""/>
            <p:cNvSpPr/>
            <p:nvPr/>
          </p:nvSpPr>
          <p:spPr>
            <a:xfrm>
              <a:off x="107" y="332"/>
              <a:ext cx="1444" cy="206"/>
            </a:xfrm>
            <a:custGeom>
              <a:cxnLst>
                <a:cxn ang="0">
                  <a:pos x="0" y="0"/>
                </a:cxn>
                <a:cxn ang="0">
                  <a:pos x="482" y="0"/>
                </a:cxn>
                <a:cxn ang="0">
                  <a:pos x="456" y="34"/>
                </a:cxn>
                <a:cxn ang="0">
                  <a:pos x="482" y="68"/>
                </a:cxn>
                <a:cxn ang="0">
                  <a:pos x="0" y="68"/>
                </a:cxn>
              </a:cxnLst>
              <a:rect l="l" t="t" r="r" b="b"/>
              <a:pathLst>
                <a:path w="2081" h="298">
                  <a:moveTo>
                    <a:pt x="0" y="0"/>
                  </a:moveTo>
                  <a:lnTo>
                    <a:pt x="2081" y="0"/>
                  </a:lnTo>
                  <a:lnTo>
                    <a:pt x="1967" y="149"/>
                  </a:lnTo>
                  <a:lnTo>
                    <a:pt x="2081" y="298"/>
                  </a:lnTo>
                  <a:lnTo>
                    <a:pt x="0" y="298"/>
                  </a:lnTo>
                </a:path>
              </a:pathLst>
            </a:custGeom>
            <a:noFill/>
            <a:ln w="12700">
              <a:solidFill>
                <a:srgbClr val="EDE8C8"/>
              </a:solidFill>
              <a:prstDash val="dash"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sp>
        <p:nvSpPr>
          <p:cNvPr id="10245" name="Text Box 5" title=""/>
          <p:cNvSpPr txBox="1"/>
          <p:nvPr/>
        </p:nvSpPr>
        <p:spPr>
          <a:xfrm>
            <a:off x="179388" y="482600"/>
            <a:ext cx="2770187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en-US" altLang="zh-CN" sz="1600" b="1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PART/01</a:t>
            </a:r>
            <a:r>
              <a:rPr lang="en-US" altLang="zh-CN" sz="1600" b="1">
                <a:solidFill>
                  <a:srgbClr val="FFFF00"/>
                </a:solidFill>
                <a:latin typeface="微软雅黑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>
                <a:solidFill>
                  <a:schemeClr val="bg1"/>
                </a:solidFill>
                <a:latin typeface="Arial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246" name="Oval 6" title=""/>
          <p:cNvSpPr/>
          <p:nvPr/>
        </p:nvSpPr>
        <p:spPr>
          <a:xfrm>
            <a:off x="3832225" y="4370388"/>
            <a:ext cx="1584325" cy="107950"/>
          </a:xfrm>
          <a:prstGeom prst="ellipse">
            <a:avLst/>
          </a:prstGeom>
          <a:gradFill rotWithShape="1">
            <a:gsLst>
              <a:gs pos="0">
                <a:srgbClr val="000000">
                  <a:alpha val="20000"/>
                </a:srgbClr>
              </a:gs>
              <a:gs pos="100000">
                <a:srgbClr val="FFFFFF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  <a:miter lim="800000"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FF9900"/>
              </a:buClr>
              <a:buFont typeface="Wingdings" pitchFamily="2" charset="2"/>
              <a:buChar char="n"/>
            </a:pPr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grpSp>
        <p:nvGrpSpPr>
          <p:cNvPr id="10247" name="Group 31" title=""/>
          <p:cNvGrpSpPr/>
          <p:nvPr/>
        </p:nvGrpSpPr>
        <p:grpSpPr>
          <a:xfrm>
            <a:off x="3916363" y="1531938"/>
            <a:ext cx="1309687" cy="1309687"/>
            <a:chOff x="2468" y="965"/>
            <a:chExt cx="825" cy="825"/>
          </a:xfrm>
        </p:grpSpPr>
        <p:sp>
          <p:nvSpPr>
            <p:cNvPr id="10248" name="Freeform 13" title=""/>
            <p:cNvSpPr/>
            <p:nvPr/>
          </p:nvSpPr>
          <p:spPr>
            <a:xfrm>
              <a:off x="2477" y="984"/>
              <a:ext cx="805" cy="804"/>
            </a:xfrm>
            <a:custGeom>
              <a:cxnLst>
                <a:cxn ang="0">
                  <a:pos x="875" y="1973"/>
                </a:cxn>
                <a:cxn ang="0">
                  <a:pos x="1124" y="2135"/>
                </a:cxn>
                <a:cxn ang="0">
                  <a:pos x="0" y="3232"/>
                </a:cxn>
                <a:cxn ang="0">
                  <a:pos x="1204" y="4443"/>
                </a:cxn>
                <a:cxn ang="0">
                  <a:pos x="1431" y="4020"/>
                </a:cxn>
                <a:cxn ang="0">
                  <a:pos x="2531" y="4020"/>
                </a:cxn>
                <a:cxn ang="0">
                  <a:pos x="2531" y="5125"/>
                </a:cxn>
                <a:cxn ang="0">
                  <a:pos x="2112" y="5335"/>
                </a:cxn>
                <a:cxn ang="0">
                  <a:pos x="3268" y="6480"/>
                </a:cxn>
                <a:cxn ang="0">
                  <a:pos x="4368" y="5367"/>
                </a:cxn>
                <a:cxn ang="0">
                  <a:pos x="4529" y="5608"/>
                </a:cxn>
                <a:cxn ang="0">
                  <a:pos x="5637" y="5608"/>
                </a:cxn>
                <a:cxn ang="0">
                  <a:pos x="5637" y="4507"/>
                </a:cxn>
                <a:cxn ang="0">
                  <a:pos x="5388" y="4345"/>
                </a:cxn>
                <a:cxn ang="0">
                  <a:pos x="6512" y="3232"/>
                </a:cxn>
                <a:cxn ang="0">
                  <a:pos x="5404" y="2135"/>
                </a:cxn>
                <a:cxn ang="0">
                  <a:pos x="5195" y="2460"/>
                </a:cxn>
                <a:cxn ang="0">
                  <a:pos x="4095" y="2460"/>
                </a:cxn>
                <a:cxn ang="0">
                  <a:pos x="4095" y="1355"/>
                </a:cxn>
                <a:cxn ang="0">
                  <a:pos x="4433" y="1161"/>
                </a:cxn>
                <a:cxn ang="0">
                  <a:pos x="3268" y="0"/>
                </a:cxn>
                <a:cxn ang="0">
                  <a:pos x="2144" y="1097"/>
                </a:cxn>
                <a:cxn ang="0">
                  <a:pos x="1983" y="872"/>
                </a:cxn>
                <a:cxn ang="0">
                  <a:pos x="875" y="872"/>
                </a:cxn>
                <a:cxn ang="0">
                  <a:pos x="875" y="1973"/>
                </a:cxn>
              </a:cxnLst>
              <a:rect l="l" t="t" r="r" b="b"/>
              <a:pathLst>
                <a:path w="401" h="401">
                  <a:moveTo>
                    <a:pt x="54" y="122"/>
                  </a:moveTo>
                  <a:cubicBezTo>
                    <a:pt x="58" y="126"/>
                    <a:pt x="63" y="129"/>
                    <a:pt x="69" y="132"/>
                  </a:cubicBezTo>
                  <a:cubicBezTo>
                    <a:pt x="0" y="200"/>
                    <a:pt x="0" y="200"/>
                    <a:pt x="0" y="200"/>
                  </a:cubicBezTo>
                  <a:cubicBezTo>
                    <a:pt x="74" y="275"/>
                    <a:pt x="74" y="275"/>
                    <a:pt x="74" y="275"/>
                  </a:cubicBezTo>
                  <a:cubicBezTo>
                    <a:pt x="76" y="265"/>
                    <a:pt x="81" y="256"/>
                    <a:pt x="88" y="249"/>
                  </a:cubicBezTo>
                  <a:cubicBezTo>
                    <a:pt x="107" y="230"/>
                    <a:pt x="137" y="230"/>
                    <a:pt x="156" y="249"/>
                  </a:cubicBezTo>
                  <a:cubicBezTo>
                    <a:pt x="175" y="267"/>
                    <a:pt x="175" y="298"/>
                    <a:pt x="156" y="317"/>
                  </a:cubicBezTo>
                  <a:cubicBezTo>
                    <a:pt x="149" y="324"/>
                    <a:pt x="139" y="328"/>
                    <a:pt x="130" y="330"/>
                  </a:cubicBezTo>
                  <a:cubicBezTo>
                    <a:pt x="201" y="401"/>
                    <a:pt x="201" y="401"/>
                    <a:pt x="201" y="401"/>
                  </a:cubicBezTo>
                  <a:cubicBezTo>
                    <a:pt x="269" y="332"/>
                    <a:pt x="269" y="332"/>
                    <a:pt x="269" y="332"/>
                  </a:cubicBezTo>
                  <a:cubicBezTo>
                    <a:pt x="272" y="337"/>
                    <a:pt x="275" y="343"/>
                    <a:pt x="279" y="347"/>
                  </a:cubicBezTo>
                  <a:cubicBezTo>
                    <a:pt x="298" y="366"/>
                    <a:pt x="329" y="366"/>
                    <a:pt x="347" y="347"/>
                  </a:cubicBezTo>
                  <a:cubicBezTo>
                    <a:pt x="366" y="328"/>
                    <a:pt x="366" y="298"/>
                    <a:pt x="347" y="279"/>
                  </a:cubicBezTo>
                  <a:cubicBezTo>
                    <a:pt x="343" y="275"/>
                    <a:pt x="338" y="271"/>
                    <a:pt x="332" y="269"/>
                  </a:cubicBezTo>
                  <a:cubicBezTo>
                    <a:pt x="401" y="200"/>
                    <a:pt x="401" y="200"/>
                    <a:pt x="401" y="200"/>
                  </a:cubicBezTo>
                  <a:cubicBezTo>
                    <a:pt x="333" y="132"/>
                    <a:pt x="333" y="132"/>
                    <a:pt x="333" y="132"/>
                  </a:cubicBezTo>
                  <a:cubicBezTo>
                    <a:pt x="330" y="139"/>
                    <a:pt x="326" y="146"/>
                    <a:pt x="320" y="152"/>
                  </a:cubicBezTo>
                  <a:cubicBezTo>
                    <a:pt x="302" y="171"/>
                    <a:pt x="271" y="171"/>
                    <a:pt x="252" y="152"/>
                  </a:cubicBezTo>
                  <a:cubicBezTo>
                    <a:pt x="234" y="133"/>
                    <a:pt x="234" y="103"/>
                    <a:pt x="252" y="84"/>
                  </a:cubicBezTo>
                  <a:cubicBezTo>
                    <a:pt x="258" y="78"/>
                    <a:pt x="265" y="74"/>
                    <a:pt x="273" y="72"/>
                  </a:cubicBezTo>
                  <a:cubicBezTo>
                    <a:pt x="201" y="0"/>
                    <a:pt x="201" y="0"/>
                    <a:pt x="201" y="0"/>
                  </a:cubicBezTo>
                  <a:cubicBezTo>
                    <a:pt x="132" y="68"/>
                    <a:pt x="132" y="68"/>
                    <a:pt x="132" y="68"/>
                  </a:cubicBezTo>
                  <a:cubicBezTo>
                    <a:pt x="130" y="63"/>
                    <a:pt x="126" y="58"/>
                    <a:pt x="122" y="54"/>
                  </a:cubicBezTo>
                  <a:cubicBezTo>
                    <a:pt x="103" y="35"/>
                    <a:pt x="73" y="35"/>
                    <a:pt x="54" y="54"/>
                  </a:cubicBezTo>
                  <a:cubicBezTo>
                    <a:pt x="35" y="72"/>
                    <a:pt x="35" y="103"/>
                    <a:pt x="54" y="122"/>
                  </a:cubicBezTo>
                  <a:close/>
                </a:path>
              </a:pathLst>
            </a:custGeom>
            <a:solidFill>
              <a:srgbClr val="26C6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0249" name="Freeform 14" title=""/>
            <p:cNvSpPr>
              <a:spLocks noEditPoints="1"/>
            </p:cNvSpPr>
            <p:nvPr/>
          </p:nvSpPr>
          <p:spPr>
            <a:xfrm>
              <a:off x="2468" y="965"/>
              <a:ext cx="825" cy="825"/>
            </a:xfrm>
            <a:custGeom>
              <a:cxnLst>
                <a:cxn ang="0">
                  <a:pos x="2064" y="5404"/>
                </a:cxn>
                <a:cxn ang="0">
                  <a:pos x="2563" y="5177"/>
                </a:cxn>
                <a:cxn ang="0">
                  <a:pos x="2064" y="3948"/>
                </a:cxn>
                <a:cxn ang="0">
                  <a:pos x="1349" y="4545"/>
                </a:cxn>
                <a:cxn ang="0">
                  <a:pos x="0" y="3324"/>
                </a:cxn>
                <a:cxn ang="0">
                  <a:pos x="907" y="2096"/>
                </a:cxn>
                <a:cxn ang="0">
                  <a:pos x="907" y="907"/>
                </a:cxn>
                <a:cxn ang="0">
                  <a:pos x="2096" y="907"/>
                </a:cxn>
                <a:cxn ang="0">
                  <a:pos x="3348" y="0"/>
                </a:cxn>
                <a:cxn ang="0">
                  <a:pos x="4528" y="1301"/>
                </a:cxn>
                <a:cxn ang="0">
                  <a:pos x="4223" y="2499"/>
                </a:cxn>
                <a:cxn ang="0">
                  <a:pos x="5241" y="2499"/>
                </a:cxn>
                <a:cxn ang="0">
                  <a:pos x="5452" y="2112"/>
                </a:cxn>
                <a:cxn ang="0">
                  <a:pos x="5572" y="4432"/>
                </a:cxn>
                <a:cxn ang="0">
                  <a:pos x="6008" y="5161"/>
                </a:cxn>
                <a:cxn ang="0">
                  <a:pos x="5161" y="6008"/>
                </a:cxn>
                <a:cxn ang="0">
                  <a:pos x="4432" y="5572"/>
                </a:cxn>
                <a:cxn ang="0">
                  <a:pos x="2304" y="5468"/>
                </a:cxn>
                <a:cxn ang="0">
                  <a:pos x="4464" y="5372"/>
                </a:cxn>
                <a:cxn ang="0">
                  <a:pos x="4657" y="5669"/>
                </a:cxn>
                <a:cxn ang="0">
                  <a:pos x="5685" y="5669"/>
                </a:cxn>
                <a:cxn ang="0">
                  <a:pos x="5685" y="4657"/>
                </a:cxn>
                <a:cxn ang="0">
                  <a:pos x="5372" y="4464"/>
                </a:cxn>
                <a:cxn ang="0">
                  <a:pos x="5500" y="2320"/>
                </a:cxn>
                <a:cxn ang="0">
                  <a:pos x="4739" y="2840"/>
                </a:cxn>
                <a:cxn ang="0">
                  <a:pos x="4143" y="1399"/>
                </a:cxn>
                <a:cxn ang="0">
                  <a:pos x="3348" y="161"/>
                </a:cxn>
                <a:cxn ang="0">
                  <a:pos x="2176" y="1220"/>
                </a:cxn>
                <a:cxn ang="0">
                  <a:pos x="1511" y="777"/>
                </a:cxn>
                <a:cxn ang="0">
                  <a:pos x="777" y="1511"/>
                </a:cxn>
                <a:cxn ang="0">
                  <a:pos x="1220" y="2160"/>
                </a:cxn>
                <a:cxn ang="0">
                  <a:pos x="161" y="3324"/>
                </a:cxn>
                <a:cxn ang="0">
                  <a:pos x="1463" y="4077"/>
                </a:cxn>
                <a:cxn ang="0">
                  <a:pos x="2644" y="4077"/>
                </a:cxn>
                <a:cxn ang="0">
                  <a:pos x="2304" y="5468"/>
                </a:cxn>
              </a:cxnLst>
              <a:rect l="l" t="t" r="r" b="b"/>
              <a:pathLst>
                <a:path w="411" h="411">
                  <a:moveTo>
                    <a:pt x="206" y="411"/>
                  </a:moveTo>
                  <a:cubicBezTo>
                    <a:pt x="127" y="333"/>
                    <a:pt x="127" y="333"/>
                    <a:pt x="127" y="333"/>
                  </a:cubicBezTo>
                  <a:cubicBezTo>
                    <a:pt x="134" y="331"/>
                    <a:pt x="134" y="331"/>
                    <a:pt x="134" y="331"/>
                  </a:cubicBezTo>
                  <a:cubicBezTo>
                    <a:pt x="143" y="330"/>
                    <a:pt x="152" y="326"/>
                    <a:pt x="158" y="319"/>
                  </a:cubicBezTo>
                  <a:cubicBezTo>
                    <a:pt x="176" y="302"/>
                    <a:pt x="176" y="273"/>
                    <a:pt x="158" y="256"/>
                  </a:cubicBezTo>
                  <a:cubicBezTo>
                    <a:pt x="150" y="248"/>
                    <a:pt x="139" y="243"/>
                    <a:pt x="127" y="243"/>
                  </a:cubicBezTo>
                  <a:cubicBezTo>
                    <a:pt x="115" y="243"/>
                    <a:pt x="104" y="248"/>
                    <a:pt x="95" y="256"/>
                  </a:cubicBezTo>
                  <a:cubicBezTo>
                    <a:pt x="89" y="263"/>
                    <a:pt x="85" y="271"/>
                    <a:pt x="83" y="280"/>
                  </a:cubicBezTo>
                  <a:cubicBezTo>
                    <a:pt x="82" y="287"/>
                    <a:pt x="82" y="287"/>
                    <a:pt x="82" y="287"/>
                  </a:cubicBezTo>
                  <a:cubicBezTo>
                    <a:pt x="0" y="205"/>
                    <a:pt x="0" y="205"/>
                    <a:pt x="0" y="205"/>
                  </a:cubicBezTo>
                  <a:cubicBezTo>
                    <a:pt x="68" y="138"/>
                    <a:pt x="68" y="138"/>
                    <a:pt x="68" y="138"/>
                  </a:cubicBezTo>
                  <a:cubicBezTo>
                    <a:pt x="64" y="135"/>
                    <a:pt x="60" y="132"/>
                    <a:pt x="56" y="129"/>
                  </a:cubicBezTo>
                  <a:cubicBezTo>
                    <a:pt x="47" y="119"/>
                    <a:pt x="41" y="106"/>
                    <a:pt x="41" y="93"/>
                  </a:cubicBezTo>
                  <a:cubicBezTo>
                    <a:pt x="41" y="79"/>
                    <a:pt x="47" y="66"/>
                    <a:pt x="56" y="56"/>
                  </a:cubicBezTo>
                  <a:cubicBezTo>
                    <a:pt x="66" y="46"/>
                    <a:pt x="79" y="41"/>
                    <a:pt x="93" y="41"/>
                  </a:cubicBezTo>
                  <a:cubicBezTo>
                    <a:pt x="107" y="41"/>
                    <a:pt x="120" y="46"/>
                    <a:pt x="129" y="56"/>
                  </a:cubicBezTo>
                  <a:cubicBezTo>
                    <a:pt x="133" y="59"/>
                    <a:pt x="136" y="63"/>
                    <a:pt x="138" y="67"/>
                  </a:cubicBezTo>
                  <a:cubicBezTo>
                    <a:pt x="206" y="0"/>
                    <a:pt x="206" y="0"/>
                    <a:pt x="206" y="0"/>
                  </a:cubicBezTo>
                  <a:cubicBezTo>
                    <a:pt x="284" y="79"/>
                    <a:pt x="284" y="79"/>
                    <a:pt x="284" y="79"/>
                  </a:cubicBezTo>
                  <a:cubicBezTo>
                    <a:pt x="279" y="80"/>
                    <a:pt x="279" y="80"/>
                    <a:pt x="279" y="80"/>
                  </a:cubicBezTo>
                  <a:cubicBezTo>
                    <a:pt x="272" y="82"/>
                    <a:pt x="265" y="86"/>
                    <a:pt x="260" y="91"/>
                  </a:cubicBezTo>
                  <a:cubicBezTo>
                    <a:pt x="243" y="109"/>
                    <a:pt x="243" y="137"/>
                    <a:pt x="260" y="154"/>
                  </a:cubicBezTo>
                  <a:cubicBezTo>
                    <a:pt x="268" y="163"/>
                    <a:pt x="280" y="167"/>
                    <a:pt x="292" y="167"/>
                  </a:cubicBezTo>
                  <a:cubicBezTo>
                    <a:pt x="303" y="167"/>
                    <a:pt x="315" y="163"/>
                    <a:pt x="323" y="154"/>
                  </a:cubicBezTo>
                  <a:cubicBezTo>
                    <a:pt x="328" y="149"/>
                    <a:pt x="332" y="143"/>
                    <a:pt x="334" y="136"/>
                  </a:cubicBezTo>
                  <a:cubicBezTo>
                    <a:pt x="336" y="130"/>
                    <a:pt x="336" y="130"/>
                    <a:pt x="336" y="130"/>
                  </a:cubicBezTo>
                  <a:cubicBezTo>
                    <a:pt x="411" y="205"/>
                    <a:pt x="411" y="205"/>
                    <a:pt x="411" y="205"/>
                  </a:cubicBezTo>
                  <a:cubicBezTo>
                    <a:pt x="343" y="273"/>
                    <a:pt x="343" y="273"/>
                    <a:pt x="343" y="273"/>
                  </a:cubicBezTo>
                  <a:cubicBezTo>
                    <a:pt x="348" y="275"/>
                    <a:pt x="351" y="278"/>
                    <a:pt x="355" y="281"/>
                  </a:cubicBezTo>
                  <a:cubicBezTo>
                    <a:pt x="365" y="291"/>
                    <a:pt x="370" y="304"/>
                    <a:pt x="370" y="318"/>
                  </a:cubicBezTo>
                  <a:cubicBezTo>
                    <a:pt x="370" y="332"/>
                    <a:pt x="365" y="345"/>
                    <a:pt x="355" y="355"/>
                  </a:cubicBezTo>
                  <a:cubicBezTo>
                    <a:pt x="345" y="364"/>
                    <a:pt x="332" y="370"/>
                    <a:pt x="318" y="370"/>
                  </a:cubicBezTo>
                  <a:cubicBezTo>
                    <a:pt x="305" y="370"/>
                    <a:pt x="292" y="364"/>
                    <a:pt x="282" y="355"/>
                  </a:cubicBezTo>
                  <a:cubicBezTo>
                    <a:pt x="278" y="351"/>
                    <a:pt x="276" y="347"/>
                    <a:pt x="273" y="343"/>
                  </a:cubicBezTo>
                  <a:lnTo>
                    <a:pt x="206" y="411"/>
                  </a:lnTo>
                  <a:close/>
                  <a:moveTo>
                    <a:pt x="142" y="337"/>
                  </a:moveTo>
                  <a:cubicBezTo>
                    <a:pt x="206" y="401"/>
                    <a:pt x="206" y="401"/>
                    <a:pt x="206" y="401"/>
                  </a:cubicBezTo>
                  <a:cubicBezTo>
                    <a:pt x="275" y="331"/>
                    <a:pt x="275" y="331"/>
                    <a:pt x="275" y="331"/>
                  </a:cubicBezTo>
                  <a:cubicBezTo>
                    <a:pt x="278" y="336"/>
                    <a:pt x="278" y="336"/>
                    <a:pt x="278" y="336"/>
                  </a:cubicBezTo>
                  <a:cubicBezTo>
                    <a:pt x="280" y="341"/>
                    <a:pt x="283" y="345"/>
                    <a:pt x="287" y="349"/>
                  </a:cubicBezTo>
                  <a:cubicBezTo>
                    <a:pt x="295" y="358"/>
                    <a:pt x="306" y="362"/>
                    <a:pt x="318" y="362"/>
                  </a:cubicBezTo>
                  <a:cubicBezTo>
                    <a:pt x="330" y="362"/>
                    <a:pt x="341" y="358"/>
                    <a:pt x="350" y="349"/>
                  </a:cubicBezTo>
                  <a:cubicBezTo>
                    <a:pt x="358" y="341"/>
                    <a:pt x="363" y="330"/>
                    <a:pt x="363" y="318"/>
                  </a:cubicBezTo>
                  <a:cubicBezTo>
                    <a:pt x="363" y="306"/>
                    <a:pt x="358" y="295"/>
                    <a:pt x="350" y="287"/>
                  </a:cubicBezTo>
                  <a:cubicBezTo>
                    <a:pt x="346" y="283"/>
                    <a:pt x="341" y="279"/>
                    <a:pt x="336" y="277"/>
                  </a:cubicBezTo>
                  <a:cubicBezTo>
                    <a:pt x="331" y="275"/>
                    <a:pt x="331" y="275"/>
                    <a:pt x="331" y="275"/>
                  </a:cubicBezTo>
                  <a:cubicBezTo>
                    <a:pt x="401" y="205"/>
                    <a:pt x="401" y="205"/>
                    <a:pt x="401" y="205"/>
                  </a:cubicBezTo>
                  <a:cubicBezTo>
                    <a:pt x="339" y="143"/>
                    <a:pt x="339" y="143"/>
                    <a:pt x="339" y="143"/>
                  </a:cubicBezTo>
                  <a:cubicBezTo>
                    <a:pt x="336" y="149"/>
                    <a:pt x="333" y="155"/>
                    <a:pt x="328" y="159"/>
                  </a:cubicBezTo>
                  <a:cubicBezTo>
                    <a:pt x="318" y="169"/>
                    <a:pt x="305" y="175"/>
                    <a:pt x="292" y="175"/>
                  </a:cubicBezTo>
                  <a:cubicBezTo>
                    <a:pt x="278" y="175"/>
                    <a:pt x="265" y="169"/>
                    <a:pt x="255" y="159"/>
                  </a:cubicBezTo>
                  <a:cubicBezTo>
                    <a:pt x="235" y="139"/>
                    <a:pt x="235" y="107"/>
                    <a:pt x="255" y="86"/>
                  </a:cubicBezTo>
                  <a:cubicBezTo>
                    <a:pt x="260" y="82"/>
                    <a:pt x="265" y="78"/>
                    <a:pt x="271" y="75"/>
                  </a:cubicBezTo>
                  <a:cubicBezTo>
                    <a:pt x="206" y="10"/>
                    <a:pt x="206" y="10"/>
                    <a:pt x="206" y="10"/>
                  </a:cubicBezTo>
                  <a:cubicBezTo>
                    <a:pt x="136" y="80"/>
                    <a:pt x="136" y="80"/>
                    <a:pt x="136" y="80"/>
                  </a:cubicBezTo>
                  <a:cubicBezTo>
                    <a:pt x="134" y="75"/>
                    <a:pt x="134" y="75"/>
                    <a:pt x="134" y="75"/>
                  </a:cubicBezTo>
                  <a:cubicBezTo>
                    <a:pt x="131" y="70"/>
                    <a:pt x="128" y="65"/>
                    <a:pt x="124" y="61"/>
                  </a:cubicBezTo>
                  <a:cubicBezTo>
                    <a:pt x="116" y="53"/>
                    <a:pt x="105" y="48"/>
                    <a:pt x="93" y="48"/>
                  </a:cubicBezTo>
                  <a:cubicBezTo>
                    <a:pt x="81" y="48"/>
                    <a:pt x="70" y="53"/>
                    <a:pt x="61" y="61"/>
                  </a:cubicBezTo>
                  <a:cubicBezTo>
                    <a:pt x="53" y="69"/>
                    <a:pt x="48" y="81"/>
                    <a:pt x="48" y="93"/>
                  </a:cubicBezTo>
                  <a:cubicBezTo>
                    <a:pt x="48" y="104"/>
                    <a:pt x="53" y="116"/>
                    <a:pt x="61" y="124"/>
                  </a:cubicBezTo>
                  <a:cubicBezTo>
                    <a:pt x="65" y="128"/>
                    <a:pt x="70" y="131"/>
                    <a:pt x="75" y="133"/>
                  </a:cubicBezTo>
                  <a:cubicBezTo>
                    <a:pt x="80" y="135"/>
                    <a:pt x="80" y="135"/>
                    <a:pt x="80" y="135"/>
                  </a:cubicBezTo>
                  <a:cubicBezTo>
                    <a:pt x="10" y="205"/>
                    <a:pt x="10" y="205"/>
                    <a:pt x="10" y="205"/>
                  </a:cubicBezTo>
                  <a:cubicBezTo>
                    <a:pt x="77" y="272"/>
                    <a:pt x="77" y="272"/>
                    <a:pt x="77" y="272"/>
                  </a:cubicBezTo>
                  <a:cubicBezTo>
                    <a:pt x="80" y="264"/>
                    <a:pt x="84" y="257"/>
                    <a:pt x="90" y="251"/>
                  </a:cubicBezTo>
                  <a:cubicBezTo>
                    <a:pt x="100" y="241"/>
                    <a:pt x="113" y="236"/>
                    <a:pt x="127" y="236"/>
                  </a:cubicBezTo>
                  <a:cubicBezTo>
                    <a:pt x="141" y="236"/>
                    <a:pt x="154" y="241"/>
                    <a:pt x="163" y="251"/>
                  </a:cubicBezTo>
                  <a:cubicBezTo>
                    <a:pt x="184" y="271"/>
                    <a:pt x="184" y="304"/>
                    <a:pt x="163" y="324"/>
                  </a:cubicBezTo>
                  <a:cubicBezTo>
                    <a:pt x="157" y="330"/>
                    <a:pt x="150" y="335"/>
                    <a:pt x="142" y="3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sp>
        <p:nvSpPr>
          <p:cNvPr id="10250" name="Freeform 15" title=""/>
          <p:cNvSpPr/>
          <p:nvPr/>
        </p:nvSpPr>
        <p:spPr>
          <a:xfrm>
            <a:off x="1673225" y="1638300"/>
            <a:ext cx="2225675" cy="446088"/>
          </a:xfrm>
          <a:custGeom>
            <a:cxnLst>
              <a:cxn ang="0">
                <a:pos x="0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0"/>
              </a:cxn>
            </a:cxnLst>
            <a:rect l="l" t="t" r="r" b="b"/>
            <a:pathLst>
              <a:path w="656" h="131">
                <a:moveTo>
                  <a:pt x="0" y="131"/>
                </a:moveTo>
                <a:cubicBezTo>
                  <a:pt x="0" y="131"/>
                  <a:pt x="0" y="74"/>
                  <a:pt x="0" y="39"/>
                </a:cubicBezTo>
                <a:cubicBezTo>
                  <a:pt x="0" y="4"/>
                  <a:pt x="18" y="0"/>
                  <a:pt x="39" y="0"/>
                </a:cubicBezTo>
                <a:cubicBezTo>
                  <a:pt x="61" y="0"/>
                  <a:pt x="656" y="0"/>
                  <a:pt x="656" y="0"/>
                </a:cubicBezTo>
              </a:path>
            </a:pathLst>
          </a:custGeom>
          <a:noFill/>
          <a:ln w="19050">
            <a:solidFill>
              <a:srgbClr val="26C6DA"/>
            </a:solidFill>
            <a:prstDash val="dash"/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0251" name="Freeform 16" title=""/>
          <p:cNvSpPr/>
          <p:nvPr/>
        </p:nvSpPr>
        <p:spPr>
          <a:xfrm>
            <a:off x="5564188" y="1262063"/>
            <a:ext cx="1598612" cy="911225"/>
          </a:xfrm>
          <a:custGeom>
            <a:cxnLst>
              <a:cxn ang="0">
                <a:pos x="0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471" h="268">
                <a:moveTo>
                  <a:pt x="0" y="268"/>
                </a:moveTo>
                <a:cubicBezTo>
                  <a:pt x="0" y="268"/>
                  <a:pt x="0" y="92"/>
                  <a:pt x="0" y="50"/>
                </a:cubicBezTo>
                <a:cubicBezTo>
                  <a:pt x="0" y="8"/>
                  <a:pt x="7" y="0"/>
                  <a:pt x="54" y="0"/>
                </a:cubicBezTo>
                <a:cubicBezTo>
                  <a:pt x="101" y="0"/>
                  <a:pt x="391" y="0"/>
                  <a:pt x="423" y="0"/>
                </a:cubicBezTo>
                <a:cubicBezTo>
                  <a:pt x="455" y="0"/>
                  <a:pt x="471" y="5"/>
                  <a:pt x="471" y="43"/>
                </a:cubicBezTo>
                <a:cubicBezTo>
                  <a:pt x="471" y="82"/>
                  <a:pt x="471" y="97"/>
                  <a:pt x="471" y="97"/>
                </a:cubicBezTo>
              </a:path>
            </a:pathLst>
          </a:custGeom>
          <a:noFill/>
          <a:ln w="19050">
            <a:solidFill>
              <a:srgbClr val="3E3A39"/>
            </a:solidFill>
            <a:prstDash val="dash"/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0252" name="Freeform 17" title=""/>
          <p:cNvSpPr/>
          <p:nvPr/>
        </p:nvSpPr>
        <p:spPr>
          <a:xfrm>
            <a:off x="2471738" y="3403600"/>
            <a:ext cx="1073150" cy="476250"/>
          </a:xfrm>
          <a:custGeom>
            <a:cxnLst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</a:cxnLst>
            <a:rect l="l" t="t" r="r" b="b"/>
            <a:pathLst>
              <a:path w="316" h="140">
                <a:moveTo>
                  <a:pt x="316" y="0"/>
                </a:moveTo>
                <a:cubicBezTo>
                  <a:pt x="316" y="0"/>
                  <a:pt x="316" y="78"/>
                  <a:pt x="316" y="106"/>
                </a:cubicBezTo>
                <a:cubicBezTo>
                  <a:pt x="316" y="134"/>
                  <a:pt x="307" y="140"/>
                  <a:pt x="274" y="140"/>
                </a:cubicBezTo>
                <a:cubicBezTo>
                  <a:pt x="241" y="140"/>
                  <a:pt x="0" y="140"/>
                  <a:pt x="0" y="140"/>
                </a:cubicBezTo>
              </a:path>
            </a:pathLst>
          </a:custGeom>
          <a:noFill/>
          <a:ln w="19050">
            <a:solidFill>
              <a:srgbClr val="B8CAC6"/>
            </a:solidFill>
            <a:prstDash val="dash"/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0253" name="Freeform 18" title=""/>
          <p:cNvSpPr/>
          <p:nvPr/>
        </p:nvSpPr>
        <p:spPr>
          <a:xfrm>
            <a:off x="5229225" y="3397250"/>
            <a:ext cx="1019175" cy="357188"/>
          </a:xfrm>
          <a:custGeom>
            <a:cxnLst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300" h="105">
                <a:moveTo>
                  <a:pt x="0" y="105"/>
                </a:moveTo>
                <a:cubicBezTo>
                  <a:pt x="0" y="105"/>
                  <a:pt x="133" y="105"/>
                  <a:pt x="165" y="105"/>
                </a:cubicBezTo>
                <a:cubicBezTo>
                  <a:pt x="197" y="105"/>
                  <a:pt x="200" y="91"/>
                  <a:pt x="200" y="70"/>
                </a:cubicBezTo>
                <a:cubicBezTo>
                  <a:pt x="200" y="49"/>
                  <a:pt x="200" y="39"/>
                  <a:pt x="200" y="20"/>
                </a:cubicBezTo>
                <a:cubicBezTo>
                  <a:pt x="200" y="0"/>
                  <a:pt x="204" y="2"/>
                  <a:pt x="230" y="2"/>
                </a:cubicBezTo>
                <a:cubicBezTo>
                  <a:pt x="257" y="2"/>
                  <a:pt x="300" y="2"/>
                  <a:pt x="300" y="2"/>
                </a:cubicBezTo>
              </a:path>
            </a:pathLst>
          </a:custGeom>
          <a:noFill/>
          <a:ln w="19050">
            <a:solidFill>
              <a:srgbClr val="EF8208"/>
            </a:solidFill>
            <a:prstDash val="dash"/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cxnSp>
        <p:nvCxnSpPr>
          <p:cNvPr id="10254" name="Line 19" title=""/>
          <p:cNvCxnSpPr/>
          <p:nvPr/>
        </p:nvCxnSpPr>
        <p:spPr>
          <a:xfrm>
            <a:off x="1096963" y="2427288"/>
            <a:ext cx="1152525" cy="0"/>
          </a:xfrm>
          <a:prstGeom prst="line">
            <a:avLst/>
          </a:prstGeom>
          <a:noFill/>
          <a:ln w="12700">
            <a:solidFill>
              <a:srgbClr val="26C6DA"/>
            </a:solidFill>
            <a:round/>
          </a:ln>
        </p:spPr>
      </p:cxnSp>
      <p:sp>
        <p:nvSpPr>
          <p:cNvPr id="10255" name="Text Box 20" title=""/>
          <p:cNvSpPr txBox="1"/>
          <p:nvPr/>
        </p:nvSpPr>
        <p:spPr>
          <a:xfrm>
            <a:off x="1116013" y="2146300"/>
            <a:ext cx="1098550" cy="2746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r>
              <a:rPr lang="zh-CN" altLang="zh-CN">
                <a:solidFill>
                  <a:srgbClr val="26C6D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>
              <a:solidFill>
                <a:srgbClr val="26C6D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56" name="Rectangle 21" title=""/>
          <p:cNvSpPr/>
          <p:nvPr/>
        </p:nvSpPr>
        <p:spPr>
          <a:xfrm>
            <a:off x="1165225" y="2427288"/>
            <a:ext cx="954088" cy="8302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>
              <a:lnSpc>
                <a:spcPct val="120000"/>
              </a:lnSpc>
            </a:pPr>
            <a:r>
              <a:rPr lang="zh-CN" altLang="en-US" sz="1000">
                <a:solidFill>
                  <a:srgbClr val="26C6D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sz="1000">
              <a:solidFill>
                <a:srgbClr val="26C6DA"/>
              </a:solidFill>
              <a:latin typeface="微软雅黑" pitchFamily="34" charset="-122"/>
              <a:ea typeface="微软雅黑" panose="020b0503020204020204" pitchFamily="34" charset="-122"/>
            </a:endParaRPr>
          </a:p>
          <a:p>
            <a:pPr lvl="0" algn="ctr" eaLnBrk="1" hangingPunct="1">
              <a:lnSpc>
                <a:spcPct val="120000"/>
              </a:lnSpc>
            </a:pPr>
            <a:r>
              <a:rPr lang="zh-CN" altLang="en-US" sz="1000">
                <a:solidFill>
                  <a:srgbClr val="26C6D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sz="1000">
              <a:solidFill>
                <a:srgbClr val="26C6DA"/>
              </a:solidFill>
              <a:latin typeface="微软雅黑" pitchFamily="34" charset="-122"/>
              <a:ea typeface="微软雅黑" panose="020b0503020204020204" pitchFamily="34" charset="-122"/>
            </a:endParaRPr>
          </a:p>
          <a:p>
            <a:pPr lvl="0" algn="ctr" eaLnBrk="1" hangingPunct="1">
              <a:lnSpc>
                <a:spcPct val="120000"/>
              </a:lnSpc>
            </a:pPr>
            <a:r>
              <a:rPr lang="zh-CN" altLang="en-US" sz="1000">
                <a:solidFill>
                  <a:srgbClr val="26C6D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sz="1000">
              <a:solidFill>
                <a:srgbClr val="26C6DA"/>
              </a:solidFill>
              <a:latin typeface="微软雅黑" pitchFamily="34" charset="-122"/>
              <a:ea typeface="微软雅黑" panose="020b0503020204020204" pitchFamily="34" charset="-122"/>
            </a:endParaRPr>
          </a:p>
          <a:p>
            <a:pPr lvl="0" algn="ctr" eaLnBrk="1" hangingPunct="1">
              <a:lnSpc>
                <a:spcPct val="120000"/>
              </a:lnSpc>
            </a:pPr>
            <a:r>
              <a:rPr lang="zh-CN" altLang="en-US" sz="1000">
                <a:solidFill>
                  <a:srgbClr val="26C6D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sz="1000">
              <a:solidFill>
                <a:srgbClr val="26C6D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0257" name="Line 22" title=""/>
          <p:cNvCxnSpPr/>
          <p:nvPr/>
        </p:nvCxnSpPr>
        <p:spPr>
          <a:xfrm>
            <a:off x="1222375" y="3875088"/>
            <a:ext cx="1150938" cy="0"/>
          </a:xfrm>
          <a:prstGeom prst="line">
            <a:avLst/>
          </a:prstGeom>
          <a:noFill/>
          <a:ln w="12700">
            <a:solidFill>
              <a:srgbClr val="9FB7B1"/>
            </a:solidFill>
            <a:round/>
          </a:ln>
        </p:spPr>
      </p:cxnSp>
      <p:sp>
        <p:nvSpPr>
          <p:cNvPr id="10258" name="Text Box 23" title=""/>
          <p:cNvSpPr txBox="1"/>
          <p:nvPr/>
        </p:nvSpPr>
        <p:spPr>
          <a:xfrm>
            <a:off x="1241425" y="3594100"/>
            <a:ext cx="1096963" cy="2746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r>
              <a:rPr lang="zh-CN" altLang="zh-CN">
                <a:solidFill>
                  <a:srgbClr val="9FB7B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>
              <a:solidFill>
                <a:srgbClr val="9FB7B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59" name="Rectangle 24" title=""/>
          <p:cNvSpPr/>
          <p:nvPr/>
        </p:nvSpPr>
        <p:spPr>
          <a:xfrm>
            <a:off x="1290638" y="3875088"/>
            <a:ext cx="954087" cy="8302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>
              <a:lnSpc>
                <a:spcPct val="120000"/>
              </a:lnSpc>
            </a:pPr>
            <a:r>
              <a:rPr lang="zh-CN" altLang="en-US" sz="1000">
                <a:solidFill>
                  <a:srgbClr val="9FB7B1"/>
                </a:solidFill>
                <a:latin typeface="Arial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>
              <a:solidFill>
                <a:srgbClr val="9FB7B1"/>
              </a:solidFill>
              <a:latin typeface="Arial" pitchFamily="34" charset="0"/>
              <a:ea typeface="微软雅黑" panose="020b0503020204020204" pitchFamily="34" charset="-122"/>
            </a:endParaRPr>
          </a:p>
          <a:p>
            <a:pPr lvl="0" algn="ctr" eaLnBrk="1" hangingPunct="1">
              <a:lnSpc>
                <a:spcPct val="120000"/>
              </a:lnSpc>
            </a:pPr>
            <a:r>
              <a:rPr lang="zh-CN" altLang="en-US" sz="1000">
                <a:solidFill>
                  <a:srgbClr val="9FB7B1"/>
                </a:solidFill>
                <a:latin typeface="Arial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>
              <a:solidFill>
                <a:srgbClr val="9FB7B1"/>
              </a:solidFill>
              <a:latin typeface="Arial" pitchFamily="34" charset="0"/>
              <a:ea typeface="微软雅黑" panose="020b0503020204020204" pitchFamily="34" charset="-122"/>
            </a:endParaRPr>
          </a:p>
          <a:p>
            <a:pPr lvl="0" algn="ctr" eaLnBrk="1" hangingPunct="1">
              <a:lnSpc>
                <a:spcPct val="120000"/>
              </a:lnSpc>
            </a:pPr>
            <a:r>
              <a:rPr lang="zh-CN" altLang="en-US" sz="1000">
                <a:solidFill>
                  <a:srgbClr val="9FB7B1"/>
                </a:solidFill>
                <a:latin typeface="Arial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>
              <a:solidFill>
                <a:srgbClr val="9FB7B1"/>
              </a:solidFill>
              <a:latin typeface="Arial" pitchFamily="34" charset="0"/>
              <a:ea typeface="微软雅黑" panose="020b0503020204020204" pitchFamily="34" charset="-122"/>
            </a:endParaRPr>
          </a:p>
          <a:p>
            <a:pPr lvl="0" algn="ctr" eaLnBrk="1" hangingPunct="1">
              <a:lnSpc>
                <a:spcPct val="120000"/>
              </a:lnSpc>
            </a:pPr>
            <a:r>
              <a:rPr lang="zh-CN" altLang="en-US" sz="1000">
                <a:solidFill>
                  <a:srgbClr val="9FB7B1"/>
                </a:solidFill>
                <a:latin typeface="Arial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>
              <a:solidFill>
                <a:srgbClr val="9FB7B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cxnSp>
        <p:nvCxnSpPr>
          <p:cNvPr id="10260" name="Line 25" title=""/>
          <p:cNvCxnSpPr/>
          <p:nvPr/>
        </p:nvCxnSpPr>
        <p:spPr>
          <a:xfrm>
            <a:off x="6581775" y="1916113"/>
            <a:ext cx="1150938" cy="0"/>
          </a:xfrm>
          <a:prstGeom prst="line">
            <a:avLst/>
          </a:prstGeom>
          <a:noFill/>
          <a:ln w="12700">
            <a:solidFill>
              <a:srgbClr val="2A323B"/>
            </a:solidFill>
            <a:round/>
          </a:ln>
        </p:spPr>
      </p:cxnSp>
      <p:sp>
        <p:nvSpPr>
          <p:cNvPr id="10261" name="Text Box 26" title=""/>
          <p:cNvSpPr txBox="1"/>
          <p:nvPr/>
        </p:nvSpPr>
        <p:spPr>
          <a:xfrm>
            <a:off x="6600825" y="1635125"/>
            <a:ext cx="1096963" cy="2746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r>
              <a:rPr lang="zh-CN" altLang="zh-CN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>
              <a:solidFill>
                <a:srgbClr val="2A323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62" name="Rectangle 27" title=""/>
          <p:cNvSpPr/>
          <p:nvPr/>
        </p:nvSpPr>
        <p:spPr>
          <a:xfrm>
            <a:off x="6650038" y="1916113"/>
            <a:ext cx="954087" cy="8302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>
              <a:lnSpc>
                <a:spcPct val="120000"/>
              </a:lnSpc>
            </a:pPr>
            <a:r>
              <a:rPr lang="zh-CN" altLang="en-US" sz="1000">
                <a:solidFill>
                  <a:srgbClr val="2A323B"/>
                </a:solidFill>
                <a:latin typeface="Arial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>
              <a:solidFill>
                <a:srgbClr val="2A323B"/>
              </a:solidFill>
              <a:latin typeface="Arial" pitchFamily="34" charset="0"/>
              <a:ea typeface="微软雅黑" panose="020b0503020204020204" pitchFamily="34" charset="-122"/>
            </a:endParaRPr>
          </a:p>
          <a:p>
            <a:pPr lvl="0" algn="ctr" eaLnBrk="1" hangingPunct="1">
              <a:lnSpc>
                <a:spcPct val="120000"/>
              </a:lnSpc>
            </a:pPr>
            <a:r>
              <a:rPr lang="zh-CN" altLang="en-US" sz="1000">
                <a:solidFill>
                  <a:srgbClr val="2A323B"/>
                </a:solidFill>
                <a:latin typeface="Arial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>
              <a:solidFill>
                <a:srgbClr val="2A323B"/>
              </a:solidFill>
              <a:latin typeface="Arial" pitchFamily="34" charset="0"/>
              <a:ea typeface="微软雅黑" panose="020b0503020204020204" pitchFamily="34" charset="-122"/>
            </a:endParaRPr>
          </a:p>
          <a:p>
            <a:pPr lvl="0" algn="ctr" eaLnBrk="1" hangingPunct="1">
              <a:lnSpc>
                <a:spcPct val="120000"/>
              </a:lnSpc>
            </a:pPr>
            <a:r>
              <a:rPr lang="zh-CN" altLang="en-US" sz="1000">
                <a:solidFill>
                  <a:srgbClr val="2A323B"/>
                </a:solidFill>
                <a:latin typeface="Arial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>
              <a:solidFill>
                <a:srgbClr val="2A323B"/>
              </a:solidFill>
              <a:latin typeface="Arial" pitchFamily="34" charset="0"/>
              <a:ea typeface="微软雅黑" panose="020b0503020204020204" pitchFamily="34" charset="-122"/>
            </a:endParaRPr>
          </a:p>
          <a:p>
            <a:pPr lvl="0" algn="ctr" eaLnBrk="1" hangingPunct="1">
              <a:lnSpc>
                <a:spcPct val="120000"/>
              </a:lnSpc>
            </a:pPr>
            <a:r>
              <a:rPr lang="zh-CN" altLang="en-US" sz="1000">
                <a:solidFill>
                  <a:srgbClr val="2A323B"/>
                </a:solidFill>
                <a:latin typeface="Arial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>
              <a:solidFill>
                <a:srgbClr val="2A323B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cxnSp>
        <p:nvCxnSpPr>
          <p:cNvPr id="10263" name="Line 28" title=""/>
          <p:cNvCxnSpPr/>
          <p:nvPr/>
        </p:nvCxnSpPr>
        <p:spPr>
          <a:xfrm>
            <a:off x="6316663" y="3397250"/>
            <a:ext cx="1150937" cy="0"/>
          </a:xfrm>
          <a:prstGeom prst="line">
            <a:avLst/>
          </a:prstGeom>
          <a:noFill/>
          <a:ln w="12700">
            <a:solidFill>
              <a:srgbClr val="FF8A15"/>
            </a:solidFill>
            <a:round/>
          </a:ln>
        </p:spPr>
      </p:cxnSp>
      <p:sp>
        <p:nvSpPr>
          <p:cNvPr id="10264" name="Text Box 29" title=""/>
          <p:cNvSpPr txBox="1"/>
          <p:nvPr/>
        </p:nvSpPr>
        <p:spPr>
          <a:xfrm>
            <a:off x="6335713" y="3116263"/>
            <a:ext cx="1096962" cy="2746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r>
              <a:rPr lang="zh-CN" altLang="zh-CN">
                <a:solidFill>
                  <a:srgbClr val="FF8A1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>
              <a:solidFill>
                <a:srgbClr val="FF8A1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65" name="Rectangle 30" title=""/>
          <p:cNvSpPr/>
          <p:nvPr/>
        </p:nvSpPr>
        <p:spPr>
          <a:xfrm>
            <a:off x="6384925" y="3397250"/>
            <a:ext cx="954088" cy="8302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>
              <a:lnSpc>
                <a:spcPct val="120000"/>
              </a:lnSpc>
            </a:pPr>
            <a:r>
              <a:rPr lang="zh-CN" altLang="en-US" sz="1000">
                <a:solidFill>
                  <a:srgbClr val="FF8A15"/>
                </a:solidFill>
                <a:latin typeface="Arial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>
              <a:solidFill>
                <a:srgbClr val="FF8A15"/>
              </a:solidFill>
              <a:latin typeface="Arial" pitchFamily="34" charset="0"/>
              <a:ea typeface="微软雅黑" panose="020b0503020204020204" pitchFamily="34" charset="-122"/>
            </a:endParaRPr>
          </a:p>
          <a:p>
            <a:pPr lvl="0" algn="ctr" eaLnBrk="1" hangingPunct="1">
              <a:lnSpc>
                <a:spcPct val="120000"/>
              </a:lnSpc>
            </a:pPr>
            <a:r>
              <a:rPr lang="zh-CN" altLang="en-US" sz="1000">
                <a:solidFill>
                  <a:srgbClr val="FF8A15"/>
                </a:solidFill>
                <a:latin typeface="Arial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>
              <a:solidFill>
                <a:srgbClr val="FF8A15"/>
              </a:solidFill>
              <a:latin typeface="Arial" pitchFamily="34" charset="0"/>
              <a:ea typeface="微软雅黑" panose="020b0503020204020204" pitchFamily="34" charset="-122"/>
            </a:endParaRPr>
          </a:p>
          <a:p>
            <a:pPr lvl="0" algn="ctr" eaLnBrk="1" hangingPunct="1">
              <a:lnSpc>
                <a:spcPct val="120000"/>
              </a:lnSpc>
            </a:pPr>
            <a:r>
              <a:rPr lang="zh-CN" altLang="en-US" sz="1000">
                <a:solidFill>
                  <a:srgbClr val="FF8A15"/>
                </a:solidFill>
                <a:latin typeface="Arial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>
              <a:solidFill>
                <a:srgbClr val="FF8A15"/>
              </a:solidFill>
              <a:latin typeface="Arial" pitchFamily="34" charset="0"/>
              <a:ea typeface="微软雅黑" panose="020b0503020204020204" pitchFamily="34" charset="-122"/>
            </a:endParaRPr>
          </a:p>
          <a:p>
            <a:pPr lvl="0" algn="ctr" eaLnBrk="1" hangingPunct="1">
              <a:lnSpc>
                <a:spcPct val="120000"/>
              </a:lnSpc>
            </a:pPr>
            <a:r>
              <a:rPr lang="zh-CN" altLang="en-US" sz="1000">
                <a:solidFill>
                  <a:srgbClr val="FF8A15"/>
                </a:solidFill>
                <a:latin typeface="Arial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>
              <a:solidFill>
                <a:srgbClr val="FF8A15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10266" name="Group 34" title=""/>
          <p:cNvGrpSpPr/>
          <p:nvPr/>
        </p:nvGrpSpPr>
        <p:grpSpPr>
          <a:xfrm>
            <a:off x="3922713" y="2787650"/>
            <a:ext cx="1309687" cy="1309688"/>
            <a:chOff x="2472" y="1756"/>
            <a:chExt cx="825" cy="825"/>
          </a:xfrm>
        </p:grpSpPr>
        <p:sp>
          <p:nvSpPr>
            <p:cNvPr id="10267" name="Freeform 9" title=""/>
            <p:cNvSpPr/>
            <p:nvPr/>
          </p:nvSpPr>
          <p:spPr>
            <a:xfrm>
              <a:off x="2482" y="1766"/>
              <a:ext cx="805" cy="805"/>
            </a:xfrm>
            <a:custGeom>
              <a:cxnLst>
                <a:cxn ang="0">
                  <a:pos x="5637" y="4529"/>
                </a:cxn>
                <a:cxn ang="0">
                  <a:pos x="5388" y="4368"/>
                </a:cxn>
                <a:cxn ang="0">
                  <a:pos x="6512" y="3268"/>
                </a:cxn>
                <a:cxn ang="0">
                  <a:pos x="5292" y="2048"/>
                </a:cxn>
                <a:cxn ang="0">
                  <a:pos x="5081" y="2467"/>
                </a:cxn>
                <a:cxn ang="0">
                  <a:pos x="3981" y="2467"/>
                </a:cxn>
                <a:cxn ang="0">
                  <a:pos x="3981" y="1367"/>
                </a:cxn>
                <a:cxn ang="0">
                  <a:pos x="4400" y="1156"/>
                </a:cxn>
                <a:cxn ang="0">
                  <a:pos x="3244" y="0"/>
                </a:cxn>
                <a:cxn ang="0">
                  <a:pos x="2144" y="1124"/>
                </a:cxn>
                <a:cxn ang="0">
                  <a:pos x="1983" y="875"/>
                </a:cxn>
                <a:cxn ang="0">
                  <a:pos x="875" y="875"/>
                </a:cxn>
                <a:cxn ang="0">
                  <a:pos x="875" y="1983"/>
                </a:cxn>
                <a:cxn ang="0">
                  <a:pos x="1124" y="2144"/>
                </a:cxn>
                <a:cxn ang="0">
                  <a:pos x="0" y="3268"/>
                </a:cxn>
                <a:cxn ang="0">
                  <a:pos x="1108" y="4368"/>
                </a:cxn>
                <a:cxn ang="0">
                  <a:pos x="1301" y="4047"/>
                </a:cxn>
                <a:cxn ang="0">
                  <a:pos x="2401" y="4047"/>
                </a:cxn>
                <a:cxn ang="0">
                  <a:pos x="2401" y="5147"/>
                </a:cxn>
                <a:cxn ang="0">
                  <a:pos x="2080" y="5340"/>
                </a:cxn>
                <a:cxn ang="0">
                  <a:pos x="3244" y="6512"/>
                </a:cxn>
                <a:cxn ang="0">
                  <a:pos x="4368" y="5388"/>
                </a:cxn>
                <a:cxn ang="0">
                  <a:pos x="4529" y="5637"/>
                </a:cxn>
                <a:cxn ang="0">
                  <a:pos x="5637" y="5637"/>
                </a:cxn>
                <a:cxn ang="0">
                  <a:pos x="5637" y="4529"/>
                </a:cxn>
              </a:cxnLst>
              <a:rect l="l" t="t" r="r" b="b"/>
              <a:pathLst>
                <a:path w="401" h="401">
                  <a:moveTo>
                    <a:pt x="347" y="279"/>
                  </a:moveTo>
                  <a:cubicBezTo>
                    <a:pt x="343" y="275"/>
                    <a:pt x="338" y="272"/>
                    <a:pt x="332" y="269"/>
                  </a:cubicBezTo>
                  <a:cubicBezTo>
                    <a:pt x="401" y="201"/>
                    <a:pt x="401" y="201"/>
                    <a:pt x="401" y="201"/>
                  </a:cubicBezTo>
                  <a:cubicBezTo>
                    <a:pt x="326" y="126"/>
                    <a:pt x="326" y="126"/>
                    <a:pt x="326" y="126"/>
                  </a:cubicBezTo>
                  <a:cubicBezTo>
                    <a:pt x="325" y="136"/>
                    <a:pt x="320" y="145"/>
                    <a:pt x="313" y="152"/>
                  </a:cubicBezTo>
                  <a:cubicBezTo>
                    <a:pt x="294" y="171"/>
                    <a:pt x="264" y="171"/>
                    <a:pt x="245" y="152"/>
                  </a:cubicBezTo>
                  <a:cubicBezTo>
                    <a:pt x="226" y="134"/>
                    <a:pt x="226" y="103"/>
                    <a:pt x="245" y="84"/>
                  </a:cubicBezTo>
                  <a:cubicBezTo>
                    <a:pt x="252" y="77"/>
                    <a:pt x="262" y="73"/>
                    <a:pt x="271" y="71"/>
                  </a:cubicBezTo>
                  <a:cubicBezTo>
                    <a:pt x="200" y="0"/>
                    <a:pt x="200" y="0"/>
                    <a:pt x="200" y="0"/>
                  </a:cubicBezTo>
                  <a:cubicBezTo>
                    <a:pt x="132" y="69"/>
                    <a:pt x="132" y="69"/>
                    <a:pt x="132" y="69"/>
                  </a:cubicBezTo>
                  <a:cubicBezTo>
                    <a:pt x="129" y="63"/>
                    <a:pt x="126" y="58"/>
                    <a:pt x="122" y="54"/>
                  </a:cubicBezTo>
                  <a:cubicBezTo>
                    <a:pt x="103" y="35"/>
                    <a:pt x="72" y="35"/>
                    <a:pt x="54" y="54"/>
                  </a:cubicBezTo>
                  <a:cubicBezTo>
                    <a:pt x="35" y="73"/>
                    <a:pt x="35" y="103"/>
                    <a:pt x="54" y="122"/>
                  </a:cubicBezTo>
                  <a:cubicBezTo>
                    <a:pt x="58" y="126"/>
                    <a:pt x="63" y="130"/>
                    <a:pt x="69" y="132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68" y="269"/>
                    <a:pt x="68" y="269"/>
                    <a:pt x="68" y="269"/>
                  </a:cubicBezTo>
                  <a:cubicBezTo>
                    <a:pt x="71" y="262"/>
                    <a:pt x="75" y="255"/>
                    <a:pt x="80" y="249"/>
                  </a:cubicBezTo>
                  <a:cubicBezTo>
                    <a:pt x="99" y="230"/>
                    <a:pt x="130" y="230"/>
                    <a:pt x="148" y="249"/>
                  </a:cubicBezTo>
                  <a:cubicBezTo>
                    <a:pt x="167" y="268"/>
                    <a:pt x="167" y="298"/>
                    <a:pt x="148" y="317"/>
                  </a:cubicBezTo>
                  <a:cubicBezTo>
                    <a:pt x="143" y="323"/>
                    <a:pt x="136" y="327"/>
                    <a:pt x="128" y="329"/>
                  </a:cubicBezTo>
                  <a:cubicBezTo>
                    <a:pt x="200" y="401"/>
                    <a:pt x="200" y="401"/>
                    <a:pt x="200" y="401"/>
                  </a:cubicBezTo>
                  <a:cubicBezTo>
                    <a:pt x="269" y="332"/>
                    <a:pt x="269" y="332"/>
                    <a:pt x="269" y="332"/>
                  </a:cubicBezTo>
                  <a:cubicBezTo>
                    <a:pt x="271" y="338"/>
                    <a:pt x="275" y="343"/>
                    <a:pt x="279" y="347"/>
                  </a:cubicBezTo>
                  <a:cubicBezTo>
                    <a:pt x="298" y="366"/>
                    <a:pt x="328" y="366"/>
                    <a:pt x="347" y="347"/>
                  </a:cubicBezTo>
                  <a:cubicBezTo>
                    <a:pt x="366" y="329"/>
                    <a:pt x="366" y="298"/>
                    <a:pt x="347" y="279"/>
                  </a:cubicBezTo>
                  <a:close/>
                </a:path>
              </a:pathLst>
            </a:custGeom>
            <a:solidFill>
              <a:srgbClr val="EF8208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0268" name="Freeform 10" title=""/>
            <p:cNvSpPr>
              <a:spLocks noEditPoints="1"/>
            </p:cNvSpPr>
            <p:nvPr/>
          </p:nvSpPr>
          <p:spPr>
            <a:xfrm>
              <a:off x="2472" y="1756"/>
              <a:ext cx="825" cy="825"/>
            </a:xfrm>
            <a:custGeom>
              <a:cxnLst>
                <a:cxn ang="0">
                  <a:pos x="2064" y="5388"/>
                </a:cxn>
                <a:cxn ang="0">
                  <a:pos x="2449" y="5177"/>
                </a:cxn>
                <a:cxn ang="0">
                  <a:pos x="1935" y="3948"/>
                </a:cxn>
                <a:cxn ang="0">
                  <a:pos x="1253" y="4464"/>
                </a:cxn>
                <a:cxn ang="0">
                  <a:pos x="0" y="3348"/>
                </a:cxn>
                <a:cxn ang="0">
                  <a:pos x="907" y="2096"/>
                </a:cxn>
                <a:cxn ang="0">
                  <a:pos x="907" y="907"/>
                </a:cxn>
                <a:cxn ang="0">
                  <a:pos x="2096" y="907"/>
                </a:cxn>
                <a:cxn ang="0">
                  <a:pos x="3324" y="0"/>
                </a:cxn>
                <a:cxn ang="0">
                  <a:pos x="4496" y="1285"/>
                </a:cxn>
                <a:cxn ang="0">
                  <a:pos x="4109" y="2515"/>
                </a:cxn>
                <a:cxn ang="0">
                  <a:pos x="5129" y="2515"/>
                </a:cxn>
                <a:cxn ang="0">
                  <a:pos x="5339" y="2015"/>
                </a:cxn>
                <a:cxn ang="0">
                  <a:pos x="5572" y="4432"/>
                </a:cxn>
                <a:cxn ang="0">
                  <a:pos x="6008" y="5161"/>
                </a:cxn>
                <a:cxn ang="0">
                  <a:pos x="5161" y="6008"/>
                </a:cxn>
                <a:cxn ang="0">
                  <a:pos x="4432" y="5572"/>
                </a:cxn>
                <a:cxn ang="0">
                  <a:pos x="2272" y="5436"/>
                </a:cxn>
                <a:cxn ang="0">
                  <a:pos x="4464" y="5372"/>
                </a:cxn>
                <a:cxn ang="0">
                  <a:pos x="4657" y="5685"/>
                </a:cxn>
                <a:cxn ang="0">
                  <a:pos x="5685" y="5685"/>
                </a:cxn>
                <a:cxn ang="0">
                  <a:pos x="5685" y="4657"/>
                </a:cxn>
                <a:cxn ang="0">
                  <a:pos x="5372" y="4464"/>
                </a:cxn>
                <a:cxn ang="0">
                  <a:pos x="5420" y="2240"/>
                </a:cxn>
                <a:cxn ang="0">
                  <a:pos x="4609" y="2840"/>
                </a:cxn>
                <a:cxn ang="0">
                  <a:pos x="4029" y="1415"/>
                </a:cxn>
                <a:cxn ang="0">
                  <a:pos x="3324" y="161"/>
                </a:cxn>
                <a:cxn ang="0">
                  <a:pos x="2160" y="1220"/>
                </a:cxn>
                <a:cxn ang="0">
                  <a:pos x="1511" y="777"/>
                </a:cxn>
                <a:cxn ang="0">
                  <a:pos x="777" y="1511"/>
                </a:cxn>
                <a:cxn ang="0">
                  <a:pos x="1220" y="2176"/>
                </a:cxn>
                <a:cxn ang="0">
                  <a:pos x="161" y="3348"/>
                </a:cxn>
                <a:cxn ang="0">
                  <a:pos x="1349" y="4077"/>
                </a:cxn>
                <a:cxn ang="0">
                  <a:pos x="2531" y="4077"/>
                </a:cxn>
                <a:cxn ang="0">
                  <a:pos x="2272" y="5436"/>
                </a:cxn>
              </a:cxnLst>
              <a:rect l="l" t="t" r="r" b="b"/>
              <a:pathLst>
                <a:path w="411" h="411">
                  <a:moveTo>
                    <a:pt x="205" y="411"/>
                  </a:moveTo>
                  <a:cubicBezTo>
                    <a:pt x="127" y="332"/>
                    <a:pt x="127" y="332"/>
                    <a:pt x="127" y="332"/>
                  </a:cubicBezTo>
                  <a:cubicBezTo>
                    <a:pt x="132" y="331"/>
                    <a:pt x="132" y="331"/>
                    <a:pt x="132" y="331"/>
                  </a:cubicBezTo>
                  <a:cubicBezTo>
                    <a:pt x="139" y="328"/>
                    <a:pt x="146" y="325"/>
                    <a:pt x="151" y="319"/>
                  </a:cubicBezTo>
                  <a:cubicBezTo>
                    <a:pt x="168" y="302"/>
                    <a:pt x="168" y="274"/>
                    <a:pt x="151" y="256"/>
                  </a:cubicBezTo>
                  <a:cubicBezTo>
                    <a:pt x="143" y="248"/>
                    <a:pt x="131" y="243"/>
                    <a:pt x="119" y="243"/>
                  </a:cubicBezTo>
                  <a:cubicBezTo>
                    <a:pt x="108" y="243"/>
                    <a:pt x="96" y="248"/>
                    <a:pt x="88" y="256"/>
                  </a:cubicBezTo>
                  <a:cubicBezTo>
                    <a:pt x="83" y="262"/>
                    <a:pt x="79" y="268"/>
                    <a:pt x="77" y="275"/>
                  </a:cubicBezTo>
                  <a:cubicBezTo>
                    <a:pt x="75" y="281"/>
                    <a:pt x="75" y="281"/>
                    <a:pt x="75" y="281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68" y="138"/>
                    <a:pt x="68" y="138"/>
                    <a:pt x="68" y="138"/>
                  </a:cubicBezTo>
                  <a:cubicBezTo>
                    <a:pt x="63" y="136"/>
                    <a:pt x="60" y="133"/>
                    <a:pt x="56" y="129"/>
                  </a:cubicBezTo>
                  <a:cubicBezTo>
                    <a:pt x="46" y="120"/>
                    <a:pt x="41" y="107"/>
                    <a:pt x="41" y="93"/>
                  </a:cubicBezTo>
                  <a:cubicBezTo>
                    <a:pt x="41" y="79"/>
                    <a:pt x="46" y="66"/>
                    <a:pt x="56" y="56"/>
                  </a:cubicBezTo>
                  <a:cubicBezTo>
                    <a:pt x="66" y="47"/>
                    <a:pt x="79" y="41"/>
                    <a:pt x="93" y="41"/>
                  </a:cubicBezTo>
                  <a:cubicBezTo>
                    <a:pt x="106" y="41"/>
                    <a:pt x="119" y="47"/>
                    <a:pt x="129" y="56"/>
                  </a:cubicBezTo>
                  <a:cubicBezTo>
                    <a:pt x="133" y="60"/>
                    <a:pt x="135" y="64"/>
                    <a:pt x="138" y="68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284" y="78"/>
                    <a:pt x="284" y="78"/>
                    <a:pt x="284" y="78"/>
                  </a:cubicBezTo>
                  <a:cubicBezTo>
                    <a:pt x="277" y="79"/>
                    <a:pt x="277" y="79"/>
                    <a:pt x="277" y="79"/>
                  </a:cubicBezTo>
                  <a:cubicBezTo>
                    <a:pt x="268" y="81"/>
                    <a:pt x="259" y="85"/>
                    <a:pt x="253" y="92"/>
                  </a:cubicBezTo>
                  <a:cubicBezTo>
                    <a:pt x="235" y="109"/>
                    <a:pt x="235" y="137"/>
                    <a:pt x="253" y="155"/>
                  </a:cubicBezTo>
                  <a:cubicBezTo>
                    <a:pt x="261" y="163"/>
                    <a:pt x="272" y="168"/>
                    <a:pt x="284" y="168"/>
                  </a:cubicBezTo>
                  <a:cubicBezTo>
                    <a:pt x="296" y="168"/>
                    <a:pt x="307" y="163"/>
                    <a:pt x="316" y="155"/>
                  </a:cubicBezTo>
                  <a:cubicBezTo>
                    <a:pt x="322" y="148"/>
                    <a:pt x="326" y="140"/>
                    <a:pt x="328" y="131"/>
                  </a:cubicBezTo>
                  <a:cubicBezTo>
                    <a:pt x="329" y="124"/>
                    <a:pt x="329" y="124"/>
                    <a:pt x="329" y="124"/>
                  </a:cubicBezTo>
                  <a:cubicBezTo>
                    <a:pt x="411" y="206"/>
                    <a:pt x="411" y="206"/>
                    <a:pt x="411" y="206"/>
                  </a:cubicBezTo>
                  <a:cubicBezTo>
                    <a:pt x="343" y="273"/>
                    <a:pt x="343" y="273"/>
                    <a:pt x="343" y="273"/>
                  </a:cubicBezTo>
                  <a:cubicBezTo>
                    <a:pt x="347" y="276"/>
                    <a:pt x="351" y="278"/>
                    <a:pt x="355" y="282"/>
                  </a:cubicBezTo>
                  <a:cubicBezTo>
                    <a:pt x="364" y="292"/>
                    <a:pt x="370" y="305"/>
                    <a:pt x="370" y="318"/>
                  </a:cubicBezTo>
                  <a:cubicBezTo>
                    <a:pt x="370" y="332"/>
                    <a:pt x="364" y="345"/>
                    <a:pt x="355" y="355"/>
                  </a:cubicBezTo>
                  <a:cubicBezTo>
                    <a:pt x="345" y="365"/>
                    <a:pt x="332" y="370"/>
                    <a:pt x="318" y="370"/>
                  </a:cubicBezTo>
                  <a:cubicBezTo>
                    <a:pt x="304" y="370"/>
                    <a:pt x="291" y="365"/>
                    <a:pt x="282" y="355"/>
                  </a:cubicBezTo>
                  <a:cubicBezTo>
                    <a:pt x="278" y="351"/>
                    <a:pt x="275" y="348"/>
                    <a:pt x="273" y="343"/>
                  </a:cubicBezTo>
                  <a:lnTo>
                    <a:pt x="205" y="411"/>
                  </a:lnTo>
                  <a:close/>
                  <a:moveTo>
                    <a:pt x="140" y="335"/>
                  </a:moveTo>
                  <a:cubicBezTo>
                    <a:pt x="205" y="401"/>
                    <a:pt x="205" y="401"/>
                    <a:pt x="205" y="401"/>
                  </a:cubicBezTo>
                  <a:cubicBezTo>
                    <a:pt x="275" y="331"/>
                    <a:pt x="275" y="331"/>
                    <a:pt x="275" y="331"/>
                  </a:cubicBezTo>
                  <a:cubicBezTo>
                    <a:pt x="277" y="336"/>
                    <a:pt x="277" y="336"/>
                    <a:pt x="277" y="336"/>
                  </a:cubicBezTo>
                  <a:cubicBezTo>
                    <a:pt x="280" y="341"/>
                    <a:pt x="283" y="346"/>
                    <a:pt x="287" y="350"/>
                  </a:cubicBezTo>
                  <a:cubicBezTo>
                    <a:pt x="295" y="358"/>
                    <a:pt x="306" y="363"/>
                    <a:pt x="318" y="363"/>
                  </a:cubicBezTo>
                  <a:cubicBezTo>
                    <a:pt x="330" y="363"/>
                    <a:pt x="341" y="358"/>
                    <a:pt x="350" y="350"/>
                  </a:cubicBezTo>
                  <a:cubicBezTo>
                    <a:pt x="358" y="341"/>
                    <a:pt x="363" y="330"/>
                    <a:pt x="363" y="318"/>
                  </a:cubicBezTo>
                  <a:cubicBezTo>
                    <a:pt x="363" y="306"/>
                    <a:pt x="358" y="295"/>
                    <a:pt x="350" y="287"/>
                  </a:cubicBezTo>
                  <a:cubicBezTo>
                    <a:pt x="346" y="283"/>
                    <a:pt x="341" y="280"/>
                    <a:pt x="336" y="278"/>
                  </a:cubicBezTo>
                  <a:cubicBezTo>
                    <a:pt x="331" y="275"/>
                    <a:pt x="331" y="275"/>
                    <a:pt x="331" y="275"/>
                  </a:cubicBezTo>
                  <a:cubicBezTo>
                    <a:pt x="401" y="206"/>
                    <a:pt x="401" y="206"/>
                    <a:pt x="401" y="206"/>
                  </a:cubicBezTo>
                  <a:cubicBezTo>
                    <a:pt x="334" y="138"/>
                    <a:pt x="334" y="138"/>
                    <a:pt x="334" y="138"/>
                  </a:cubicBezTo>
                  <a:cubicBezTo>
                    <a:pt x="331" y="146"/>
                    <a:pt x="327" y="154"/>
                    <a:pt x="321" y="160"/>
                  </a:cubicBezTo>
                  <a:cubicBezTo>
                    <a:pt x="311" y="170"/>
                    <a:pt x="298" y="175"/>
                    <a:pt x="284" y="175"/>
                  </a:cubicBezTo>
                  <a:cubicBezTo>
                    <a:pt x="270" y="175"/>
                    <a:pt x="257" y="170"/>
                    <a:pt x="248" y="160"/>
                  </a:cubicBezTo>
                  <a:cubicBezTo>
                    <a:pt x="227" y="140"/>
                    <a:pt x="227" y="107"/>
                    <a:pt x="248" y="87"/>
                  </a:cubicBezTo>
                  <a:cubicBezTo>
                    <a:pt x="254" y="81"/>
                    <a:pt x="261" y="76"/>
                    <a:pt x="269" y="74"/>
                  </a:cubicBezTo>
                  <a:cubicBezTo>
                    <a:pt x="205" y="10"/>
                    <a:pt x="205" y="10"/>
                    <a:pt x="205" y="10"/>
                  </a:cubicBezTo>
                  <a:cubicBezTo>
                    <a:pt x="136" y="80"/>
                    <a:pt x="136" y="80"/>
                    <a:pt x="136" y="80"/>
                  </a:cubicBezTo>
                  <a:cubicBezTo>
                    <a:pt x="133" y="75"/>
                    <a:pt x="133" y="75"/>
                    <a:pt x="133" y="75"/>
                  </a:cubicBezTo>
                  <a:cubicBezTo>
                    <a:pt x="131" y="70"/>
                    <a:pt x="128" y="65"/>
                    <a:pt x="124" y="61"/>
                  </a:cubicBezTo>
                  <a:cubicBezTo>
                    <a:pt x="116" y="53"/>
                    <a:pt x="105" y="48"/>
                    <a:pt x="93" y="48"/>
                  </a:cubicBezTo>
                  <a:cubicBezTo>
                    <a:pt x="81" y="48"/>
                    <a:pt x="70" y="53"/>
                    <a:pt x="61" y="61"/>
                  </a:cubicBezTo>
                  <a:cubicBezTo>
                    <a:pt x="53" y="70"/>
                    <a:pt x="48" y="81"/>
                    <a:pt x="48" y="93"/>
                  </a:cubicBezTo>
                  <a:cubicBezTo>
                    <a:pt x="48" y="105"/>
                    <a:pt x="53" y="116"/>
                    <a:pt x="61" y="124"/>
                  </a:cubicBezTo>
                  <a:cubicBezTo>
                    <a:pt x="65" y="128"/>
                    <a:pt x="70" y="131"/>
                    <a:pt x="75" y="134"/>
                  </a:cubicBezTo>
                  <a:cubicBezTo>
                    <a:pt x="80" y="136"/>
                    <a:pt x="80" y="136"/>
                    <a:pt x="80" y="136"/>
                  </a:cubicBezTo>
                  <a:cubicBezTo>
                    <a:pt x="10" y="206"/>
                    <a:pt x="10" y="206"/>
                    <a:pt x="10" y="206"/>
                  </a:cubicBezTo>
                  <a:cubicBezTo>
                    <a:pt x="72" y="268"/>
                    <a:pt x="72" y="268"/>
                    <a:pt x="72" y="268"/>
                  </a:cubicBezTo>
                  <a:cubicBezTo>
                    <a:pt x="75" y="262"/>
                    <a:pt x="78" y="256"/>
                    <a:pt x="83" y="251"/>
                  </a:cubicBezTo>
                  <a:cubicBezTo>
                    <a:pt x="93" y="242"/>
                    <a:pt x="106" y="236"/>
                    <a:pt x="119" y="236"/>
                  </a:cubicBezTo>
                  <a:cubicBezTo>
                    <a:pt x="133" y="236"/>
                    <a:pt x="146" y="242"/>
                    <a:pt x="156" y="251"/>
                  </a:cubicBezTo>
                  <a:cubicBezTo>
                    <a:pt x="176" y="272"/>
                    <a:pt x="176" y="304"/>
                    <a:pt x="156" y="324"/>
                  </a:cubicBezTo>
                  <a:cubicBezTo>
                    <a:pt x="151" y="329"/>
                    <a:pt x="146" y="333"/>
                    <a:pt x="140" y="3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0269" name="Group 32" title=""/>
          <p:cNvGrpSpPr/>
          <p:nvPr/>
        </p:nvGrpSpPr>
        <p:grpSpPr>
          <a:xfrm>
            <a:off x="3302000" y="2151063"/>
            <a:ext cx="1309688" cy="1309687"/>
            <a:chOff x="2081" y="1355"/>
            <a:chExt cx="825" cy="825"/>
          </a:xfrm>
        </p:grpSpPr>
        <p:sp>
          <p:nvSpPr>
            <p:cNvPr id="10270" name="Freeform 7" title=""/>
            <p:cNvSpPr/>
            <p:nvPr/>
          </p:nvSpPr>
          <p:spPr>
            <a:xfrm>
              <a:off x="2091" y="1365"/>
              <a:ext cx="805" cy="805"/>
            </a:xfrm>
            <a:custGeom>
              <a:cxnLst>
                <a:cxn ang="0">
                  <a:pos x="4529" y="859"/>
                </a:cxn>
                <a:cxn ang="0">
                  <a:pos x="4368" y="1108"/>
                </a:cxn>
                <a:cxn ang="0">
                  <a:pos x="3244" y="0"/>
                </a:cxn>
                <a:cxn ang="0">
                  <a:pos x="2048" y="1204"/>
                </a:cxn>
                <a:cxn ang="0">
                  <a:pos x="2467" y="1415"/>
                </a:cxn>
                <a:cxn ang="0">
                  <a:pos x="2467" y="2515"/>
                </a:cxn>
                <a:cxn ang="0">
                  <a:pos x="1367" y="2515"/>
                </a:cxn>
                <a:cxn ang="0">
                  <a:pos x="1156" y="2096"/>
                </a:cxn>
                <a:cxn ang="0">
                  <a:pos x="0" y="3244"/>
                </a:cxn>
                <a:cxn ang="0">
                  <a:pos x="1124" y="4368"/>
                </a:cxn>
                <a:cxn ang="0">
                  <a:pos x="875" y="4529"/>
                </a:cxn>
                <a:cxn ang="0">
                  <a:pos x="875" y="5637"/>
                </a:cxn>
                <a:cxn ang="0">
                  <a:pos x="1983" y="5637"/>
                </a:cxn>
                <a:cxn ang="0">
                  <a:pos x="2144" y="5388"/>
                </a:cxn>
                <a:cxn ang="0">
                  <a:pos x="3244" y="6512"/>
                </a:cxn>
                <a:cxn ang="0">
                  <a:pos x="4368" y="5388"/>
                </a:cxn>
                <a:cxn ang="0">
                  <a:pos x="4047" y="5195"/>
                </a:cxn>
                <a:cxn ang="0">
                  <a:pos x="4047" y="4095"/>
                </a:cxn>
                <a:cxn ang="0">
                  <a:pos x="5147" y="4095"/>
                </a:cxn>
                <a:cxn ang="0">
                  <a:pos x="5340" y="4416"/>
                </a:cxn>
                <a:cxn ang="0">
                  <a:pos x="6512" y="3244"/>
                </a:cxn>
                <a:cxn ang="0">
                  <a:pos x="5388" y="2144"/>
                </a:cxn>
                <a:cxn ang="0">
                  <a:pos x="5637" y="1967"/>
                </a:cxn>
                <a:cxn ang="0">
                  <a:pos x="5637" y="859"/>
                </a:cxn>
                <a:cxn ang="0">
                  <a:pos x="4529" y="859"/>
                </a:cxn>
              </a:cxnLst>
              <a:rect l="l" t="t" r="r" b="b"/>
              <a:pathLst>
                <a:path w="401" h="401">
                  <a:moveTo>
                    <a:pt x="279" y="53"/>
                  </a:moveTo>
                  <a:cubicBezTo>
                    <a:pt x="275" y="58"/>
                    <a:pt x="271" y="63"/>
                    <a:pt x="269" y="68"/>
                  </a:cubicBezTo>
                  <a:cubicBezTo>
                    <a:pt x="200" y="0"/>
                    <a:pt x="200" y="0"/>
                    <a:pt x="200" y="0"/>
                  </a:cubicBezTo>
                  <a:cubicBezTo>
                    <a:pt x="126" y="74"/>
                    <a:pt x="126" y="74"/>
                    <a:pt x="126" y="74"/>
                  </a:cubicBezTo>
                  <a:cubicBezTo>
                    <a:pt x="136" y="76"/>
                    <a:pt x="145" y="80"/>
                    <a:pt x="152" y="87"/>
                  </a:cubicBezTo>
                  <a:cubicBezTo>
                    <a:pt x="171" y="106"/>
                    <a:pt x="171" y="137"/>
                    <a:pt x="152" y="155"/>
                  </a:cubicBezTo>
                  <a:cubicBezTo>
                    <a:pt x="133" y="174"/>
                    <a:pt x="103" y="174"/>
                    <a:pt x="84" y="155"/>
                  </a:cubicBezTo>
                  <a:cubicBezTo>
                    <a:pt x="77" y="148"/>
                    <a:pt x="72" y="139"/>
                    <a:pt x="71" y="129"/>
                  </a:cubicBezTo>
                  <a:cubicBezTo>
                    <a:pt x="0" y="200"/>
                    <a:pt x="0" y="200"/>
                    <a:pt x="0" y="200"/>
                  </a:cubicBezTo>
                  <a:cubicBezTo>
                    <a:pt x="69" y="269"/>
                    <a:pt x="69" y="269"/>
                    <a:pt x="69" y="269"/>
                  </a:cubicBezTo>
                  <a:cubicBezTo>
                    <a:pt x="63" y="271"/>
                    <a:pt x="58" y="275"/>
                    <a:pt x="54" y="279"/>
                  </a:cubicBezTo>
                  <a:cubicBezTo>
                    <a:pt x="35" y="298"/>
                    <a:pt x="35" y="328"/>
                    <a:pt x="54" y="347"/>
                  </a:cubicBezTo>
                  <a:cubicBezTo>
                    <a:pt x="72" y="366"/>
                    <a:pt x="103" y="366"/>
                    <a:pt x="122" y="347"/>
                  </a:cubicBezTo>
                  <a:cubicBezTo>
                    <a:pt x="126" y="343"/>
                    <a:pt x="129" y="337"/>
                    <a:pt x="132" y="332"/>
                  </a:cubicBezTo>
                  <a:cubicBezTo>
                    <a:pt x="200" y="401"/>
                    <a:pt x="200" y="401"/>
                    <a:pt x="200" y="401"/>
                  </a:cubicBezTo>
                  <a:cubicBezTo>
                    <a:pt x="269" y="332"/>
                    <a:pt x="269" y="332"/>
                    <a:pt x="269" y="332"/>
                  </a:cubicBezTo>
                  <a:cubicBezTo>
                    <a:pt x="261" y="330"/>
                    <a:pt x="254" y="326"/>
                    <a:pt x="249" y="320"/>
                  </a:cubicBezTo>
                  <a:cubicBezTo>
                    <a:pt x="230" y="301"/>
                    <a:pt x="230" y="271"/>
                    <a:pt x="249" y="252"/>
                  </a:cubicBezTo>
                  <a:cubicBezTo>
                    <a:pt x="267" y="233"/>
                    <a:pt x="298" y="233"/>
                    <a:pt x="317" y="252"/>
                  </a:cubicBezTo>
                  <a:cubicBezTo>
                    <a:pt x="322" y="258"/>
                    <a:pt x="327" y="265"/>
                    <a:pt x="329" y="272"/>
                  </a:cubicBezTo>
                  <a:cubicBezTo>
                    <a:pt x="401" y="200"/>
                    <a:pt x="401" y="200"/>
                    <a:pt x="401" y="200"/>
                  </a:cubicBezTo>
                  <a:cubicBezTo>
                    <a:pt x="332" y="132"/>
                    <a:pt x="332" y="132"/>
                    <a:pt x="332" y="132"/>
                  </a:cubicBezTo>
                  <a:cubicBezTo>
                    <a:pt x="338" y="129"/>
                    <a:pt x="343" y="126"/>
                    <a:pt x="347" y="121"/>
                  </a:cubicBezTo>
                  <a:cubicBezTo>
                    <a:pt x="366" y="103"/>
                    <a:pt x="366" y="72"/>
                    <a:pt x="347" y="53"/>
                  </a:cubicBezTo>
                  <a:cubicBezTo>
                    <a:pt x="328" y="35"/>
                    <a:pt x="298" y="35"/>
                    <a:pt x="279" y="53"/>
                  </a:cubicBezTo>
                  <a:close/>
                </a:path>
              </a:pathLst>
            </a:custGeom>
            <a:solidFill>
              <a:srgbClr val="B8CAC6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0271" name="Freeform 8" title=""/>
            <p:cNvSpPr>
              <a:spLocks noEditPoints="1"/>
            </p:cNvSpPr>
            <p:nvPr/>
          </p:nvSpPr>
          <p:spPr>
            <a:xfrm>
              <a:off x="2081" y="1355"/>
              <a:ext cx="825" cy="825"/>
            </a:xfrm>
            <a:custGeom>
              <a:cxnLst>
                <a:cxn ang="0">
                  <a:pos x="2240" y="5572"/>
                </a:cxn>
                <a:cxn ang="0">
                  <a:pos x="1511" y="6008"/>
                </a:cxn>
                <a:cxn ang="0">
                  <a:pos x="907" y="4561"/>
                </a:cxn>
                <a:cxn ang="0">
                  <a:pos x="0" y="3324"/>
                </a:cxn>
                <a:cxn ang="0">
                  <a:pos x="1285" y="2176"/>
                </a:cxn>
                <a:cxn ang="0">
                  <a:pos x="1999" y="2776"/>
                </a:cxn>
                <a:cxn ang="0">
                  <a:pos x="2515" y="1544"/>
                </a:cxn>
                <a:cxn ang="0">
                  <a:pos x="2015" y="1317"/>
                </a:cxn>
                <a:cxn ang="0">
                  <a:pos x="4432" y="1084"/>
                </a:cxn>
                <a:cxn ang="0">
                  <a:pos x="5161" y="664"/>
                </a:cxn>
                <a:cxn ang="0">
                  <a:pos x="5765" y="2096"/>
                </a:cxn>
                <a:cxn ang="0">
                  <a:pos x="6672" y="3324"/>
                </a:cxn>
                <a:cxn ang="0">
                  <a:pos x="5355" y="4512"/>
                </a:cxn>
                <a:cxn ang="0">
                  <a:pos x="4673" y="4013"/>
                </a:cxn>
                <a:cxn ang="0">
                  <a:pos x="4159" y="5241"/>
                </a:cxn>
                <a:cxn ang="0">
                  <a:pos x="4561" y="5436"/>
                </a:cxn>
                <a:cxn ang="0">
                  <a:pos x="2208" y="5372"/>
                </a:cxn>
                <a:cxn ang="0">
                  <a:pos x="4336" y="5500"/>
                </a:cxn>
                <a:cxn ang="0">
                  <a:pos x="4077" y="4143"/>
                </a:cxn>
                <a:cxn ang="0">
                  <a:pos x="5259" y="4143"/>
                </a:cxn>
                <a:cxn ang="0">
                  <a:pos x="6512" y="3324"/>
                </a:cxn>
                <a:cxn ang="0">
                  <a:pos x="5452" y="2160"/>
                </a:cxn>
                <a:cxn ang="0">
                  <a:pos x="5685" y="988"/>
                </a:cxn>
                <a:cxn ang="0">
                  <a:pos x="4657" y="988"/>
                </a:cxn>
                <a:cxn ang="0">
                  <a:pos x="4464" y="1301"/>
                </a:cxn>
                <a:cxn ang="0">
                  <a:pos x="2240" y="1253"/>
                </a:cxn>
                <a:cxn ang="0">
                  <a:pos x="2595" y="2644"/>
                </a:cxn>
                <a:cxn ang="0">
                  <a:pos x="1415" y="2644"/>
                </a:cxn>
                <a:cxn ang="0">
                  <a:pos x="161" y="3324"/>
                </a:cxn>
                <a:cxn ang="0">
                  <a:pos x="1220" y="4496"/>
                </a:cxn>
                <a:cxn ang="0">
                  <a:pos x="988" y="5669"/>
                </a:cxn>
                <a:cxn ang="0">
                  <a:pos x="2015" y="5669"/>
                </a:cxn>
                <a:cxn ang="0">
                  <a:pos x="2208" y="5372"/>
                </a:cxn>
              </a:cxnLst>
              <a:rect l="l" t="t" r="r" b="b"/>
              <a:pathLst>
                <a:path w="411" h="411">
                  <a:moveTo>
                    <a:pt x="205" y="411"/>
                  </a:moveTo>
                  <a:cubicBezTo>
                    <a:pt x="138" y="343"/>
                    <a:pt x="138" y="343"/>
                    <a:pt x="138" y="343"/>
                  </a:cubicBezTo>
                  <a:cubicBezTo>
                    <a:pt x="135" y="347"/>
                    <a:pt x="133" y="351"/>
                    <a:pt x="129" y="354"/>
                  </a:cubicBezTo>
                  <a:cubicBezTo>
                    <a:pt x="119" y="364"/>
                    <a:pt x="106" y="370"/>
                    <a:pt x="93" y="370"/>
                  </a:cubicBezTo>
                  <a:cubicBezTo>
                    <a:pt x="79" y="370"/>
                    <a:pt x="66" y="364"/>
                    <a:pt x="56" y="354"/>
                  </a:cubicBezTo>
                  <a:cubicBezTo>
                    <a:pt x="36" y="334"/>
                    <a:pt x="36" y="302"/>
                    <a:pt x="56" y="281"/>
                  </a:cubicBezTo>
                  <a:cubicBezTo>
                    <a:pt x="59" y="278"/>
                    <a:pt x="63" y="275"/>
                    <a:pt x="68" y="273"/>
                  </a:cubicBezTo>
                  <a:cubicBezTo>
                    <a:pt x="0" y="205"/>
                    <a:pt x="0" y="205"/>
                    <a:pt x="0" y="205"/>
                  </a:cubicBezTo>
                  <a:cubicBezTo>
                    <a:pt x="78" y="127"/>
                    <a:pt x="78" y="127"/>
                    <a:pt x="78" y="127"/>
                  </a:cubicBezTo>
                  <a:cubicBezTo>
                    <a:pt x="79" y="134"/>
                    <a:pt x="79" y="134"/>
                    <a:pt x="79" y="134"/>
                  </a:cubicBezTo>
                  <a:cubicBezTo>
                    <a:pt x="81" y="143"/>
                    <a:pt x="85" y="151"/>
                    <a:pt x="92" y="158"/>
                  </a:cubicBezTo>
                  <a:cubicBezTo>
                    <a:pt x="100" y="166"/>
                    <a:pt x="111" y="171"/>
                    <a:pt x="123" y="171"/>
                  </a:cubicBezTo>
                  <a:cubicBezTo>
                    <a:pt x="135" y="171"/>
                    <a:pt x="146" y="166"/>
                    <a:pt x="155" y="158"/>
                  </a:cubicBezTo>
                  <a:cubicBezTo>
                    <a:pt x="172" y="141"/>
                    <a:pt x="172" y="112"/>
                    <a:pt x="155" y="95"/>
                  </a:cubicBezTo>
                  <a:cubicBezTo>
                    <a:pt x="148" y="88"/>
                    <a:pt x="140" y="84"/>
                    <a:pt x="130" y="83"/>
                  </a:cubicBezTo>
                  <a:cubicBezTo>
                    <a:pt x="124" y="81"/>
                    <a:pt x="124" y="81"/>
                    <a:pt x="124" y="81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273" y="67"/>
                    <a:pt x="273" y="67"/>
                    <a:pt x="273" y="67"/>
                  </a:cubicBezTo>
                  <a:cubicBezTo>
                    <a:pt x="275" y="63"/>
                    <a:pt x="278" y="59"/>
                    <a:pt x="282" y="56"/>
                  </a:cubicBezTo>
                  <a:cubicBezTo>
                    <a:pt x="291" y="46"/>
                    <a:pt x="304" y="41"/>
                    <a:pt x="318" y="41"/>
                  </a:cubicBezTo>
                  <a:cubicBezTo>
                    <a:pt x="332" y="41"/>
                    <a:pt x="345" y="46"/>
                    <a:pt x="355" y="56"/>
                  </a:cubicBezTo>
                  <a:cubicBezTo>
                    <a:pt x="375" y="76"/>
                    <a:pt x="375" y="109"/>
                    <a:pt x="355" y="129"/>
                  </a:cubicBezTo>
                  <a:cubicBezTo>
                    <a:pt x="351" y="132"/>
                    <a:pt x="347" y="135"/>
                    <a:pt x="343" y="138"/>
                  </a:cubicBezTo>
                  <a:cubicBezTo>
                    <a:pt x="411" y="205"/>
                    <a:pt x="411" y="205"/>
                    <a:pt x="411" y="205"/>
                  </a:cubicBezTo>
                  <a:cubicBezTo>
                    <a:pt x="332" y="284"/>
                    <a:pt x="332" y="284"/>
                    <a:pt x="332" y="284"/>
                  </a:cubicBezTo>
                  <a:cubicBezTo>
                    <a:pt x="330" y="278"/>
                    <a:pt x="330" y="278"/>
                    <a:pt x="330" y="278"/>
                  </a:cubicBezTo>
                  <a:cubicBezTo>
                    <a:pt x="328" y="271"/>
                    <a:pt x="324" y="265"/>
                    <a:pt x="319" y="260"/>
                  </a:cubicBezTo>
                  <a:cubicBezTo>
                    <a:pt x="311" y="251"/>
                    <a:pt x="300" y="247"/>
                    <a:pt x="288" y="247"/>
                  </a:cubicBezTo>
                  <a:cubicBezTo>
                    <a:pt x="276" y="247"/>
                    <a:pt x="265" y="251"/>
                    <a:pt x="256" y="260"/>
                  </a:cubicBezTo>
                  <a:cubicBezTo>
                    <a:pt x="239" y="277"/>
                    <a:pt x="239" y="305"/>
                    <a:pt x="256" y="323"/>
                  </a:cubicBezTo>
                  <a:cubicBezTo>
                    <a:pt x="261" y="328"/>
                    <a:pt x="268" y="332"/>
                    <a:pt x="275" y="334"/>
                  </a:cubicBezTo>
                  <a:cubicBezTo>
                    <a:pt x="281" y="335"/>
                    <a:pt x="281" y="335"/>
                    <a:pt x="281" y="335"/>
                  </a:cubicBezTo>
                  <a:lnTo>
                    <a:pt x="205" y="411"/>
                  </a:lnTo>
                  <a:close/>
                  <a:moveTo>
                    <a:pt x="136" y="331"/>
                  </a:moveTo>
                  <a:cubicBezTo>
                    <a:pt x="205" y="401"/>
                    <a:pt x="205" y="401"/>
                    <a:pt x="205" y="401"/>
                  </a:cubicBezTo>
                  <a:cubicBezTo>
                    <a:pt x="267" y="339"/>
                    <a:pt x="267" y="339"/>
                    <a:pt x="267" y="339"/>
                  </a:cubicBezTo>
                  <a:cubicBezTo>
                    <a:pt x="261" y="336"/>
                    <a:pt x="256" y="332"/>
                    <a:pt x="251" y="328"/>
                  </a:cubicBezTo>
                  <a:cubicBezTo>
                    <a:pt x="231" y="308"/>
                    <a:pt x="231" y="275"/>
                    <a:pt x="251" y="255"/>
                  </a:cubicBezTo>
                  <a:cubicBezTo>
                    <a:pt x="261" y="245"/>
                    <a:pt x="274" y="239"/>
                    <a:pt x="288" y="239"/>
                  </a:cubicBezTo>
                  <a:cubicBezTo>
                    <a:pt x="301" y="239"/>
                    <a:pt x="314" y="245"/>
                    <a:pt x="324" y="255"/>
                  </a:cubicBezTo>
                  <a:cubicBezTo>
                    <a:pt x="329" y="259"/>
                    <a:pt x="333" y="265"/>
                    <a:pt x="335" y="271"/>
                  </a:cubicBezTo>
                  <a:cubicBezTo>
                    <a:pt x="401" y="205"/>
                    <a:pt x="401" y="205"/>
                    <a:pt x="401" y="205"/>
                  </a:cubicBezTo>
                  <a:cubicBezTo>
                    <a:pt x="331" y="135"/>
                    <a:pt x="331" y="135"/>
                    <a:pt x="331" y="135"/>
                  </a:cubicBezTo>
                  <a:cubicBezTo>
                    <a:pt x="336" y="133"/>
                    <a:pt x="336" y="133"/>
                    <a:pt x="336" y="133"/>
                  </a:cubicBezTo>
                  <a:cubicBezTo>
                    <a:pt x="341" y="131"/>
                    <a:pt x="346" y="128"/>
                    <a:pt x="350" y="124"/>
                  </a:cubicBezTo>
                  <a:cubicBezTo>
                    <a:pt x="367" y="107"/>
                    <a:pt x="367" y="78"/>
                    <a:pt x="350" y="61"/>
                  </a:cubicBezTo>
                  <a:cubicBezTo>
                    <a:pt x="341" y="53"/>
                    <a:pt x="330" y="48"/>
                    <a:pt x="318" y="48"/>
                  </a:cubicBezTo>
                  <a:cubicBezTo>
                    <a:pt x="306" y="48"/>
                    <a:pt x="295" y="53"/>
                    <a:pt x="287" y="61"/>
                  </a:cubicBezTo>
                  <a:cubicBezTo>
                    <a:pt x="283" y="65"/>
                    <a:pt x="280" y="70"/>
                    <a:pt x="277" y="75"/>
                  </a:cubicBezTo>
                  <a:cubicBezTo>
                    <a:pt x="275" y="80"/>
                    <a:pt x="275" y="80"/>
                    <a:pt x="275" y="80"/>
                  </a:cubicBezTo>
                  <a:cubicBezTo>
                    <a:pt x="205" y="10"/>
                    <a:pt x="205" y="10"/>
                    <a:pt x="205" y="10"/>
                  </a:cubicBezTo>
                  <a:cubicBezTo>
                    <a:pt x="138" y="77"/>
                    <a:pt x="138" y="77"/>
                    <a:pt x="138" y="77"/>
                  </a:cubicBezTo>
                  <a:cubicBezTo>
                    <a:pt x="146" y="80"/>
                    <a:pt x="154" y="84"/>
                    <a:pt x="160" y="90"/>
                  </a:cubicBezTo>
                  <a:cubicBezTo>
                    <a:pt x="180" y="110"/>
                    <a:pt x="180" y="143"/>
                    <a:pt x="160" y="163"/>
                  </a:cubicBezTo>
                  <a:cubicBezTo>
                    <a:pt x="150" y="173"/>
                    <a:pt x="137" y="178"/>
                    <a:pt x="123" y="178"/>
                  </a:cubicBezTo>
                  <a:cubicBezTo>
                    <a:pt x="109" y="178"/>
                    <a:pt x="96" y="173"/>
                    <a:pt x="87" y="163"/>
                  </a:cubicBezTo>
                  <a:cubicBezTo>
                    <a:pt x="80" y="157"/>
                    <a:pt x="76" y="150"/>
                    <a:pt x="74" y="142"/>
                  </a:cubicBezTo>
                  <a:cubicBezTo>
                    <a:pt x="10" y="205"/>
                    <a:pt x="10" y="205"/>
                    <a:pt x="10" y="205"/>
                  </a:cubicBezTo>
                  <a:cubicBezTo>
                    <a:pt x="80" y="275"/>
                    <a:pt x="80" y="275"/>
                    <a:pt x="80" y="275"/>
                  </a:cubicBezTo>
                  <a:cubicBezTo>
                    <a:pt x="75" y="277"/>
                    <a:pt x="75" y="277"/>
                    <a:pt x="75" y="277"/>
                  </a:cubicBezTo>
                  <a:cubicBezTo>
                    <a:pt x="70" y="279"/>
                    <a:pt x="65" y="283"/>
                    <a:pt x="61" y="286"/>
                  </a:cubicBezTo>
                  <a:cubicBezTo>
                    <a:pt x="44" y="304"/>
                    <a:pt x="44" y="332"/>
                    <a:pt x="61" y="349"/>
                  </a:cubicBezTo>
                  <a:cubicBezTo>
                    <a:pt x="70" y="358"/>
                    <a:pt x="81" y="362"/>
                    <a:pt x="93" y="362"/>
                  </a:cubicBezTo>
                  <a:cubicBezTo>
                    <a:pt x="105" y="362"/>
                    <a:pt x="116" y="358"/>
                    <a:pt x="124" y="349"/>
                  </a:cubicBezTo>
                  <a:cubicBezTo>
                    <a:pt x="128" y="345"/>
                    <a:pt x="131" y="341"/>
                    <a:pt x="133" y="336"/>
                  </a:cubicBezTo>
                  <a:lnTo>
                    <a:pt x="136" y="3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0272" name="Group 33" title=""/>
          <p:cNvGrpSpPr/>
          <p:nvPr/>
        </p:nvGrpSpPr>
        <p:grpSpPr>
          <a:xfrm>
            <a:off x="4541838" y="2165350"/>
            <a:ext cx="1277937" cy="1309688"/>
            <a:chOff x="2860" y="1367"/>
            <a:chExt cx="825" cy="825"/>
          </a:xfrm>
        </p:grpSpPr>
        <p:sp>
          <p:nvSpPr>
            <p:cNvPr id="10273" name="Freeform 11" title=""/>
            <p:cNvSpPr/>
            <p:nvPr/>
          </p:nvSpPr>
          <p:spPr>
            <a:xfrm>
              <a:off x="2870" y="1377"/>
              <a:ext cx="805" cy="805"/>
            </a:xfrm>
            <a:custGeom>
              <a:cxnLst>
                <a:cxn ang="0">
                  <a:pos x="1983" y="5637"/>
                </a:cxn>
                <a:cxn ang="0">
                  <a:pos x="2144" y="5388"/>
                </a:cxn>
                <a:cxn ang="0">
                  <a:pos x="3268" y="6512"/>
                </a:cxn>
                <a:cxn ang="0">
                  <a:pos x="4465" y="5308"/>
                </a:cxn>
                <a:cxn ang="0">
                  <a:pos x="4047" y="5081"/>
                </a:cxn>
                <a:cxn ang="0">
                  <a:pos x="4047" y="3981"/>
                </a:cxn>
                <a:cxn ang="0">
                  <a:pos x="5147" y="3981"/>
                </a:cxn>
                <a:cxn ang="0">
                  <a:pos x="5356" y="4400"/>
                </a:cxn>
                <a:cxn ang="0">
                  <a:pos x="6512" y="3268"/>
                </a:cxn>
                <a:cxn ang="0">
                  <a:pos x="5388" y="2144"/>
                </a:cxn>
                <a:cxn ang="0">
                  <a:pos x="5637" y="1983"/>
                </a:cxn>
                <a:cxn ang="0">
                  <a:pos x="5637" y="875"/>
                </a:cxn>
                <a:cxn ang="0">
                  <a:pos x="4529" y="875"/>
                </a:cxn>
                <a:cxn ang="0">
                  <a:pos x="4368" y="1124"/>
                </a:cxn>
                <a:cxn ang="0">
                  <a:pos x="3268" y="0"/>
                </a:cxn>
                <a:cxn ang="0">
                  <a:pos x="2144" y="1124"/>
                </a:cxn>
                <a:cxn ang="0">
                  <a:pos x="2467" y="1317"/>
                </a:cxn>
                <a:cxn ang="0">
                  <a:pos x="2467" y="2417"/>
                </a:cxn>
                <a:cxn ang="0">
                  <a:pos x="1367" y="2417"/>
                </a:cxn>
                <a:cxn ang="0">
                  <a:pos x="1172" y="2096"/>
                </a:cxn>
                <a:cxn ang="0">
                  <a:pos x="0" y="3268"/>
                </a:cxn>
                <a:cxn ang="0">
                  <a:pos x="1124" y="4368"/>
                </a:cxn>
                <a:cxn ang="0">
                  <a:pos x="875" y="4529"/>
                </a:cxn>
                <a:cxn ang="0">
                  <a:pos x="875" y="5637"/>
                </a:cxn>
                <a:cxn ang="0">
                  <a:pos x="1983" y="5637"/>
                </a:cxn>
              </a:cxnLst>
              <a:rect l="l" t="t" r="r" b="b"/>
              <a:pathLst>
                <a:path w="401" h="401">
                  <a:moveTo>
                    <a:pt x="122" y="347"/>
                  </a:moveTo>
                  <a:cubicBezTo>
                    <a:pt x="126" y="343"/>
                    <a:pt x="130" y="338"/>
                    <a:pt x="132" y="332"/>
                  </a:cubicBezTo>
                  <a:cubicBezTo>
                    <a:pt x="201" y="401"/>
                    <a:pt x="201" y="401"/>
                    <a:pt x="201" y="401"/>
                  </a:cubicBezTo>
                  <a:cubicBezTo>
                    <a:pt x="275" y="327"/>
                    <a:pt x="275" y="327"/>
                    <a:pt x="275" y="327"/>
                  </a:cubicBezTo>
                  <a:cubicBezTo>
                    <a:pt x="265" y="325"/>
                    <a:pt x="256" y="321"/>
                    <a:pt x="249" y="313"/>
                  </a:cubicBezTo>
                  <a:cubicBezTo>
                    <a:pt x="230" y="295"/>
                    <a:pt x="230" y="264"/>
                    <a:pt x="249" y="245"/>
                  </a:cubicBezTo>
                  <a:cubicBezTo>
                    <a:pt x="268" y="227"/>
                    <a:pt x="298" y="227"/>
                    <a:pt x="317" y="245"/>
                  </a:cubicBezTo>
                  <a:cubicBezTo>
                    <a:pt x="324" y="253"/>
                    <a:pt x="329" y="262"/>
                    <a:pt x="330" y="271"/>
                  </a:cubicBezTo>
                  <a:cubicBezTo>
                    <a:pt x="401" y="201"/>
                    <a:pt x="401" y="201"/>
                    <a:pt x="401" y="201"/>
                  </a:cubicBezTo>
                  <a:cubicBezTo>
                    <a:pt x="332" y="132"/>
                    <a:pt x="332" y="132"/>
                    <a:pt x="332" y="132"/>
                  </a:cubicBezTo>
                  <a:cubicBezTo>
                    <a:pt x="338" y="130"/>
                    <a:pt x="343" y="126"/>
                    <a:pt x="347" y="122"/>
                  </a:cubicBezTo>
                  <a:cubicBezTo>
                    <a:pt x="366" y="103"/>
                    <a:pt x="366" y="73"/>
                    <a:pt x="347" y="54"/>
                  </a:cubicBezTo>
                  <a:cubicBezTo>
                    <a:pt x="329" y="35"/>
                    <a:pt x="298" y="35"/>
                    <a:pt x="279" y="54"/>
                  </a:cubicBezTo>
                  <a:cubicBezTo>
                    <a:pt x="275" y="58"/>
                    <a:pt x="272" y="63"/>
                    <a:pt x="269" y="69"/>
                  </a:cubicBezTo>
                  <a:cubicBezTo>
                    <a:pt x="201" y="0"/>
                    <a:pt x="201" y="0"/>
                    <a:pt x="201" y="0"/>
                  </a:cubicBezTo>
                  <a:cubicBezTo>
                    <a:pt x="132" y="69"/>
                    <a:pt x="132" y="69"/>
                    <a:pt x="132" y="69"/>
                  </a:cubicBezTo>
                  <a:cubicBezTo>
                    <a:pt x="140" y="71"/>
                    <a:pt x="146" y="75"/>
                    <a:pt x="152" y="81"/>
                  </a:cubicBezTo>
                  <a:cubicBezTo>
                    <a:pt x="171" y="100"/>
                    <a:pt x="171" y="130"/>
                    <a:pt x="152" y="149"/>
                  </a:cubicBezTo>
                  <a:cubicBezTo>
                    <a:pt x="134" y="168"/>
                    <a:pt x="103" y="168"/>
                    <a:pt x="84" y="149"/>
                  </a:cubicBezTo>
                  <a:cubicBezTo>
                    <a:pt x="79" y="143"/>
                    <a:pt x="74" y="136"/>
                    <a:pt x="72" y="129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69" y="269"/>
                    <a:pt x="69" y="269"/>
                    <a:pt x="69" y="269"/>
                  </a:cubicBezTo>
                  <a:cubicBezTo>
                    <a:pt x="63" y="272"/>
                    <a:pt x="58" y="275"/>
                    <a:pt x="54" y="279"/>
                  </a:cubicBezTo>
                  <a:cubicBezTo>
                    <a:pt x="35" y="298"/>
                    <a:pt x="35" y="329"/>
                    <a:pt x="54" y="347"/>
                  </a:cubicBezTo>
                  <a:cubicBezTo>
                    <a:pt x="73" y="366"/>
                    <a:pt x="103" y="366"/>
                    <a:pt x="122" y="347"/>
                  </a:cubicBezTo>
                  <a:close/>
                </a:path>
              </a:pathLst>
            </a:custGeom>
            <a:solidFill>
              <a:srgbClr val="2A323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0274" name="Freeform 12" title=""/>
            <p:cNvSpPr>
              <a:spLocks noEditPoints="1"/>
            </p:cNvSpPr>
            <p:nvPr/>
          </p:nvSpPr>
          <p:spPr>
            <a:xfrm>
              <a:off x="2860" y="1367"/>
              <a:ext cx="825" cy="825"/>
            </a:xfrm>
            <a:custGeom>
              <a:cxnLst>
                <a:cxn ang="0">
                  <a:pos x="2240" y="5588"/>
                </a:cxn>
                <a:cxn ang="0">
                  <a:pos x="1511" y="6008"/>
                </a:cxn>
                <a:cxn ang="0">
                  <a:pos x="907" y="4577"/>
                </a:cxn>
                <a:cxn ang="0">
                  <a:pos x="0" y="3348"/>
                </a:cxn>
                <a:cxn ang="0">
                  <a:pos x="1317" y="2160"/>
                </a:cxn>
                <a:cxn ang="0">
                  <a:pos x="1999" y="2660"/>
                </a:cxn>
                <a:cxn ang="0">
                  <a:pos x="2515" y="1431"/>
                </a:cxn>
                <a:cxn ang="0">
                  <a:pos x="2112" y="1220"/>
                </a:cxn>
                <a:cxn ang="0">
                  <a:pos x="4432" y="1100"/>
                </a:cxn>
                <a:cxn ang="0">
                  <a:pos x="5161" y="664"/>
                </a:cxn>
                <a:cxn ang="0">
                  <a:pos x="5765" y="2096"/>
                </a:cxn>
                <a:cxn ang="0">
                  <a:pos x="6672" y="3348"/>
                </a:cxn>
                <a:cxn ang="0">
                  <a:pos x="5388" y="4496"/>
                </a:cxn>
                <a:cxn ang="0">
                  <a:pos x="4673" y="3900"/>
                </a:cxn>
                <a:cxn ang="0">
                  <a:pos x="4159" y="5129"/>
                </a:cxn>
                <a:cxn ang="0">
                  <a:pos x="4657" y="5339"/>
                </a:cxn>
                <a:cxn ang="0">
                  <a:pos x="2208" y="5372"/>
                </a:cxn>
                <a:cxn ang="0">
                  <a:pos x="4432" y="5420"/>
                </a:cxn>
                <a:cxn ang="0">
                  <a:pos x="4077" y="4029"/>
                </a:cxn>
                <a:cxn ang="0">
                  <a:pos x="5259" y="4029"/>
                </a:cxn>
                <a:cxn ang="0">
                  <a:pos x="6512" y="3348"/>
                </a:cxn>
                <a:cxn ang="0">
                  <a:pos x="5452" y="2176"/>
                </a:cxn>
                <a:cxn ang="0">
                  <a:pos x="5685" y="988"/>
                </a:cxn>
                <a:cxn ang="0">
                  <a:pos x="4657" y="988"/>
                </a:cxn>
                <a:cxn ang="0">
                  <a:pos x="4464" y="1301"/>
                </a:cxn>
                <a:cxn ang="0">
                  <a:pos x="2336" y="1172"/>
                </a:cxn>
                <a:cxn ang="0">
                  <a:pos x="2595" y="2531"/>
                </a:cxn>
                <a:cxn ang="0">
                  <a:pos x="1415" y="2531"/>
                </a:cxn>
                <a:cxn ang="0">
                  <a:pos x="161" y="3348"/>
                </a:cxn>
                <a:cxn ang="0">
                  <a:pos x="1220" y="4512"/>
                </a:cxn>
                <a:cxn ang="0">
                  <a:pos x="988" y="5685"/>
                </a:cxn>
                <a:cxn ang="0">
                  <a:pos x="2015" y="5685"/>
                </a:cxn>
                <a:cxn ang="0">
                  <a:pos x="2208" y="5372"/>
                </a:cxn>
              </a:cxnLst>
              <a:rect l="l" t="t" r="r" b="b"/>
              <a:pathLst>
                <a:path w="411" h="411">
                  <a:moveTo>
                    <a:pt x="206" y="411"/>
                  </a:moveTo>
                  <a:cubicBezTo>
                    <a:pt x="138" y="344"/>
                    <a:pt x="138" y="344"/>
                    <a:pt x="138" y="344"/>
                  </a:cubicBezTo>
                  <a:cubicBezTo>
                    <a:pt x="136" y="348"/>
                    <a:pt x="133" y="352"/>
                    <a:pt x="129" y="355"/>
                  </a:cubicBezTo>
                  <a:cubicBezTo>
                    <a:pt x="120" y="365"/>
                    <a:pt x="107" y="370"/>
                    <a:pt x="93" y="370"/>
                  </a:cubicBezTo>
                  <a:cubicBezTo>
                    <a:pt x="79" y="370"/>
                    <a:pt x="66" y="365"/>
                    <a:pt x="56" y="355"/>
                  </a:cubicBezTo>
                  <a:cubicBezTo>
                    <a:pt x="36" y="335"/>
                    <a:pt x="36" y="302"/>
                    <a:pt x="56" y="282"/>
                  </a:cubicBezTo>
                  <a:cubicBezTo>
                    <a:pt x="60" y="278"/>
                    <a:pt x="64" y="276"/>
                    <a:pt x="68" y="273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79" y="127"/>
                    <a:pt x="79" y="127"/>
                    <a:pt x="79" y="127"/>
                  </a:cubicBezTo>
                  <a:cubicBezTo>
                    <a:pt x="81" y="133"/>
                    <a:pt x="81" y="133"/>
                    <a:pt x="81" y="133"/>
                  </a:cubicBezTo>
                  <a:cubicBezTo>
                    <a:pt x="83" y="140"/>
                    <a:pt x="87" y="146"/>
                    <a:pt x="92" y="151"/>
                  </a:cubicBezTo>
                  <a:cubicBezTo>
                    <a:pt x="100" y="160"/>
                    <a:pt x="111" y="164"/>
                    <a:pt x="123" y="164"/>
                  </a:cubicBezTo>
                  <a:cubicBezTo>
                    <a:pt x="135" y="164"/>
                    <a:pt x="146" y="160"/>
                    <a:pt x="155" y="151"/>
                  </a:cubicBezTo>
                  <a:cubicBezTo>
                    <a:pt x="172" y="134"/>
                    <a:pt x="172" y="106"/>
                    <a:pt x="155" y="88"/>
                  </a:cubicBezTo>
                  <a:cubicBezTo>
                    <a:pt x="150" y="83"/>
                    <a:pt x="143" y="79"/>
                    <a:pt x="136" y="77"/>
                  </a:cubicBezTo>
                  <a:cubicBezTo>
                    <a:pt x="130" y="75"/>
                    <a:pt x="130" y="75"/>
                    <a:pt x="130" y="75"/>
                  </a:cubicBezTo>
                  <a:cubicBezTo>
                    <a:pt x="206" y="0"/>
                    <a:pt x="206" y="0"/>
                    <a:pt x="206" y="0"/>
                  </a:cubicBezTo>
                  <a:cubicBezTo>
                    <a:pt x="273" y="68"/>
                    <a:pt x="273" y="68"/>
                    <a:pt x="273" y="68"/>
                  </a:cubicBezTo>
                  <a:cubicBezTo>
                    <a:pt x="276" y="64"/>
                    <a:pt x="278" y="60"/>
                    <a:pt x="282" y="56"/>
                  </a:cubicBezTo>
                  <a:cubicBezTo>
                    <a:pt x="292" y="47"/>
                    <a:pt x="305" y="41"/>
                    <a:pt x="318" y="41"/>
                  </a:cubicBezTo>
                  <a:cubicBezTo>
                    <a:pt x="332" y="41"/>
                    <a:pt x="345" y="47"/>
                    <a:pt x="355" y="56"/>
                  </a:cubicBezTo>
                  <a:cubicBezTo>
                    <a:pt x="375" y="77"/>
                    <a:pt x="375" y="109"/>
                    <a:pt x="355" y="129"/>
                  </a:cubicBezTo>
                  <a:cubicBezTo>
                    <a:pt x="352" y="133"/>
                    <a:pt x="348" y="136"/>
                    <a:pt x="343" y="138"/>
                  </a:cubicBezTo>
                  <a:cubicBezTo>
                    <a:pt x="411" y="206"/>
                    <a:pt x="411" y="206"/>
                    <a:pt x="411" y="206"/>
                  </a:cubicBezTo>
                  <a:cubicBezTo>
                    <a:pt x="333" y="284"/>
                    <a:pt x="333" y="284"/>
                    <a:pt x="333" y="284"/>
                  </a:cubicBezTo>
                  <a:cubicBezTo>
                    <a:pt x="332" y="277"/>
                    <a:pt x="332" y="277"/>
                    <a:pt x="332" y="277"/>
                  </a:cubicBezTo>
                  <a:cubicBezTo>
                    <a:pt x="330" y="268"/>
                    <a:pt x="326" y="259"/>
                    <a:pt x="319" y="253"/>
                  </a:cubicBezTo>
                  <a:cubicBezTo>
                    <a:pt x="311" y="245"/>
                    <a:pt x="300" y="240"/>
                    <a:pt x="288" y="240"/>
                  </a:cubicBezTo>
                  <a:cubicBezTo>
                    <a:pt x="276" y="240"/>
                    <a:pt x="265" y="245"/>
                    <a:pt x="256" y="253"/>
                  </a:cubicBezTo>
                  <a:cubicBezTo>
                    <a:pt x="239" y="270"/>
                    <a:pt x="239" y="299"/>
                    <a:pt x="256" y="316"/>
                  </a:cubicBezTo>
                  <a:cubicBezTo>
                    <a:pt x="263" y="322"/>
                    <a:pt x="271" y="327"/>
                    <a:pt x="281" y="328"/>
                  </a:cubicBezTo>
                  <a:cubicBezTo>
                    <a:pt x="287" y="329"/>
                    <a:pt x="287" y="329"/>
                    <a:pt x="287" y="329"/>
                  </a:cubicBezTo>
                  <a:lnTo>
                    <a:pt x="206" y="411"/>
                  </a:lnTo>
                  <a:close/>
                  <a:moveTo>
                    <a:pt x="136" y="331"/>
                  </a:moveTo>
                  <a:cubicBezTo>
                    <a:pt x="206" y="401"/>
                    <a:pt x="206" y="401"/>
                    <a:pt x="206" y="401"/>
                  </a:cubicBezTo>
                  <a:cubicBezTo>
                    <a:pt x="273" y="334"/>
                    <a:pt x="273" y="334"/>
                    <a:pt x="273" y="334"/>
                  </a:cubicBezTo>
                  <a:cubicBezTo>
                    <a:pt x="265" y="331"/>
                    <a:pt x="257" y="327"/>
                    <a:pt x="251" y="321"/>
                  </a:cubicBezTo>
                  <a:cubicBezTo>
                    <a:pt x="231" y="301"/>
                    <a:pt x="231" y="268"/>
                    <a:pt x="251" y="248"/>
                  </a:cubicBezTo>
                  <a:cubicBezTo>
                    <a:pt x="261" y="238"/>
                    <a:pt x="274" y="233"/>
                    <a:pt x="288" y="233"/>
                  </a:cubicBezTo>
                  <a:cubicBezTo>
                    <a:pt x="302" y="233"/>
                    <a:pt x="315" y="238"/>
                    <a:pt x="324" y="248"/>
                  </a:cubicBezTo>
                  <a:cubicBezTo>
                    <a:pt x="331" y="254"/>
                    <a:pt x="335" y="261"/>
                    <a:pt x="337" y="269"/>
                  </a:cubicBezTo>
                  <a:cubicBezTo>
                    <a:pt x="401" y="206"/>
                    <a:pt x="401" y="206"/>
                    <a:pt x="401" y="206"/>
                  </a:cubicBezTo>
                  <a:cubicBezTo>
                    <a:pt x="331" y="136"/>
                    <a:pt x="331" y="136"/>
                    <a:pt x="331" y="136"/>
                  </a:cubicBezTo>
                  <a:cubicBezTo>
                    <a:pt x="336" y="134"/>
                    <a:pt x="336" y="134"/>
                    <a:pt x="336" y="134"/>
                  </a:cubicBezTo>
                  <a:cubicBezTo>
                    <a:pt x="341" y="131"/>
                    <a:pt x="346" y="128"/>
                    <a:pt x="350" y="124"/>
                  </a:cubicBezTo>
                  <a:cubicBezTo>
                    <a:pt x="367" y="107"/>
                    <a:pt x="367" y="79"/>
                    <a:pt x="350" y="61"/>
                  </a:cubicBezTo>
                  <a:cubicBezTo>
                    <a:pt x="341" y="53"/>
                    <a:pt x="330" y="48"/>
                    <a:pt x="318" y="48"/>
                  </a:cubicBezTo>
                  <a:cubicBezTo>
                    <a:pt x="306" y="48"/>
                    <a:pt x="295" y="53"/>
                    <a:pt x="287" y="61"/>
                  </a:cubicBezTo>
                  <a:cubicBezTo>
                    <a:pt x="283" y="65"/>
                    <a:pt x="280" y="70"/>
                    <a:pt x="278" y="75"/>
                  </a:cubicBezTo>
                  <a:cubicBezTo>
                    <a:pt x="275" y="80"/>
                    <a:pt x="275" y="80"/>
                    <a:pt x="275" y="80"/>
                  </a:cubicBezTo>
                  <a:cubicBezTo>
                    <a:pt x="206" y="10"/>
                    <a:pt x="206" y="10"/>
                    <a:pt x="206" y="10"/>
                  </a:cubicBezTo>
                  <a:cubicBezTo>
                    <a:pt x="144" y="72"/>
                    <a:pt x="144" y="72"/>
                    <a:pt x="144" y="72"/>
                  </a:cubicBezTo>
                  <a:cubicBezTo>
                    <a:pt x="150" y="75"/>
                    <a:pt x="155" y="79"/>
                    <a:pt x="160" y="83"/>
                  </a:cubicBezTo>
                  <a:cubicBezTo>
                    <a:pt x="180" y="103"/>
                    <a:pt x="180" y="136"/>
                    <a:pt x="160" y="156"/>
                  </a:cubicBezTo>
                  <a:cubicBezTo>
                    <a:pt x="150" y="166"/>
                    <a:pt x="137" y="171"/>
                    <a:pt x="123" y="171"/>
                  </a:cubicBezTo>
                  <a:cubicBezTo>
                    <a:pt x="110" y="171"/>
                    <a:pt x="97" y="166"/>
                    <a:pt x="87" y="156"/>
                  </a:cubicBezTo>
                  <a:cubicBezTo>
                    <a:pt x="82" y="152"/>
                    <a:pt x="78" y="146"/>
                    <a:pt x="76" y="140"/>
                  </a:cubicBezTo>
                  <a:cubicBezTo>
                    <a:pt x="10" y="206"/>
                    <a:pt x="10" y="206"/>
                    <a:pt x="10" y="206"/>
                  </a:cubicBezTo>
                  <a:cubicBezTo>
                    <a:pt x="80" y="275"/>
                    <a:pt x="80" y="275"/>
                    <a:pt x="80" y="275"/>
                  </a:cubicBezTo>
                  <a:cubicBezTo>
                    <a:pt x="75" y="278"/>
                    <a:pt x="75" y="278"/>
                    <a:pt x="75" y="278"/>
                  </a:cubicBezTo>
                  <a:cubicBezTo>
                    <a:pt x="70" y="280"/>
                    <a:pt x="65" y="283"/>
                    <a:pt x="61" y="287"/>
                  </a:cubicBezTo>
                  <a:cubicBezTo>
                    <a:pt x="44" y="304"/>
                    <a:pt x="44" y="333"/>
                    <a:pt x="61" y="350"/>
                  </a:cubicBezTo>
                  <a:cubicBezTo>
                    <a:pt x="70" y="358"/>
                    <a:pt x="81" y="363"/>
                    <a:pt x="93" y="363"/>
                  </a:cubicBezTo>
                  <a:cubicBezTo>
                    <a:pt x="105" y="363"/>
                    <a:pt x="116" y="358"/>
                    <a:pt x="124" y="350"/>
                  </a:cubicBezTo>
                  <a:cubicBezTo>
                    <a:pt x="128" y="346"/>
                    <a:pt x="131" y="341"/>
                    <a:pt x="134" y="336"/>
                  </a:cubicBezTo>
                  <a:lnTo>
                    <a:pt x="136" y="3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</p:spTree>
  </p:cSld>
  <p:clrMapOvr>
    <a:masterClrMapping/>
  </p:clrMapOvr>
  <mc:AlternateContent>
    <mc:Choice xmlns:p14="http://schemas.microsoft.com/office/powerpoint/2010/main" Requires="p14">
      <p:transition p14:dur="7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6" presetClass="emph" presetSubtype="0" autoRev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5" dur="150" fill="hold"/>
                                        <p:tgtEl>
                                          <p:spTgt spid="1024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6" presetClass="emph" presetSubtype="0" autoRev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21" dur="150" fill="hold"/>
                                        <p:tgtEl>
                                          <p:spTgt spid="1026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6" presetClass="emph" presetSubtype="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7" dur="150" fill="hold"/>
                                        <p:tgtEl>
                                          <p:spTgt spid="10269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6" presetClass="emph" presetSubtype="0" autoRev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Scale>
                                      <p:cBhvr>
                                        <p:cTn id="33" dur="150" fill="hold"/>
                                        <p:tgtEl>
                                          <p:spTgt spid="1027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 animBg="1"/>
      <p:bldP spid="10255" grpId="0"/>
      <p:bldP spid="10256" grpId="0"/>
      <p:bldP spid="10258" grpId="0"/>
      <p:bldP spid="10259" grpId="0"/>
      <p:bldP spid="10261" grpId="0"/>
      <p:bldP spid="10262" grpId="0"/>
      <p:bldP spid="10264" grpId="0"/>
      <p:bldP spid="102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 title=""/>
        <p:cNvGrpSpPr/>
        <p:nvPr/>
      </p:nvGrpSpPr>
      <p:grpSpPr/>
      <p:grpSp>
        <p:nvGrpSpPr>
          <p:cNvPr id="11266" name="Group 2" title=""/>
          <p:cNvGrpSpPr/>
          <p:nvPr/>
        </p:nvGrpSpPr>
        <p:grpSpPr>
          <a:xfrm>
            <a:off x="166688" y="412750"/>
            <a:ext cx="3108325" cy="469900"/>
            <a:chOff x="105" y="304"/>
            <a:chExt cx="1511" cy="262"/>
          </a:xfrm>
        </p:grpSpPr>
        <p:sp>
          <p:nvSpPr>
            <p:cNvPr id="11267" name="Freeform 3" title=""/>
            <p:cNvSpPr/>
            <p:nvPr/>
          </p:nvSpPr>
          <p:spPr>
            <a:xfrm>
              <a:off x="105" y="304"/>
              <a:ext cx="1511" cy="262"/>
            </a:xfrm>
            <a:custGeom>
              <a:cxnLst>
                <a:cxn ang="0">
                  <a:pos x="517" y="87"/>
                </a:cxn>
                <a:cxn ang="0">
                  <a:pos x="0" y="87"/>
                </a:cxn>
                <a:cxn ang="0">
                  <a:pos x="0" y="0"/>
                </a:cxn>
                <a:cxn ang="0">
                  <a:pos x="517" y="0"/>
                </a:cxn>
                <a:cxn ang="0">
                  <a:pos x="482" y="44"/>
                </a:cxn>
                <a:cxn ang="0">
                  <a:pos x="517" y="87"/>
                </a:cxn>
              </a:cxnLst>
              <a:rect l="l" t="t" r="r" b="b"/>
              <a:pathLst>
                <a:path w="2161" h="378">
                  <a:moveTo>
                    <a:pt x="2161" y="378"/>
                  </a:moveTo>
                  <a:lnTo>
                    <a:pt x="0" y="378"/>
                  </a:lnTo>
                  <a:lnTo>
                    <a:pt x="0" y="0"/>
                  </a:lnTo>
                  <a:lnTo>
                    <a:pt x="2161" y="0"/>
                  </a:lnTo>
                  <a:lnTo>
                    <a:pt x="2017" y="189"/>
                  </a:lnTo>
                  <a:lnTo>
                    <a:pt x="2161" y="378"/>
                  </a:lnTo>
                  <a:close/>
                </a:path>
              </a:pathLst>
            </a:custGeom>
            <a:solidFill>
              <a:srgbClr val="26C6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1268" name="Freeform 4" title=""/>
            <p:cNvSpPr/>
            <p:nvPr/>
          </p:nvSpPr>
          <p:spPr>
            <a:xfrm>
              <a:off x="107" y="332"/>
              <a:ext cx="1444" cy="206"/>
            </a:xfrm>
            <a:custGeom>
              <a:cxnLst>
                <a:cxn ang="0">
                  <a:pos x="0" y="0"/>
                </a:cxn>
                <a:cxn ang="0">
                  <a:pos x="482" y="0"/>
                </a:cxn>
                <a:cxn ang="0">
                  <a:pos x="456" y="34"/>
                </a:cxn>
                <a:cxn ang="0">
                  <a:pos x="482" y="68"/>
                </a:cxn>
                <a:cxn ang="0">
                  <a:pos x="0" y="68"/>
                </a:cxn>
              </a:cxnLst>
              <a:rect l="l" t="t" r="r" b="b"/>
              <a:pathLst>
                <a:path w="2081" h="298">
                  <a:moveTo>
                    <a:pt x="0" y="0"/>
                  </a:moveTo>
                  <a:lnTo>
                    <a:pt x="2081" y="0"/>
                  </a:lnTo>
                  <a:lnTo>
                    <a:pt x="1967" y="149"/>
                  </a:lnTo>
                  <a:lnTo>
                    <a:pt x="2081" y="298"/>
                  </a:lnTo>
                  <a:lnTo>
                    <a:pt x="0" y="298"/>
                  </a:lnTo>
                </a:path>
              </a:pathLst>
            </a:custGeom>
            <a:noFill/>
            <a:ln w="12700">
              <a:solidFill>
                <a:srgbClr val="EDE8C8"/>
              </a:solidFill>
              <a:prstDash val="dash"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sp>
        <p:nvSpPr>
          <p:cNvPr id="11269" name="Text Box 5" title=""/>
          <p:cNvSpPr txBox="1"/>
          <p:nvPr/>
        </p:nvSpPr>
        <p:spPr>
          <a:xfrm>
            <a:off x="179388" y="482600"/>
            <a:ext cx="2770187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en-US" altLang="zh-CN" sz="1600" b="1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PART/01 </a:t>
            </a:r>
            <a:r>
              <a:rPr lang="zh-CN" altLang="en-US" sz="1600">
                <a:solidFill>
                  <a:schemeClr val="bg1"/>
                </a:solidFill>
                <a:latin typeface="Arial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11270" name="Group 154" title=""/>
          <p:cNvGrpSpPr/>
          <p:nvPr/>
        </p:nvGrpSpPr>
        <p:grpSpPr>
          <a:xfrm>
            <a:off x="2865438" y="2132013"/>
            <a:ext cx="285750" cy="723900"/>
            <a:chOff x="1975" y="1255"/>
            <a:chExt cx="180" cy="456"/>
          </a:xfrm>
        </p:grpSpPr>
        <p:sp>
          <p:nvSpPr>
            <p:cNvPr id="11271" name="Freeform 106" title=""/>
            <p:cNvSpPr/>
            <p:nvPr/>
          </p:nvSpPr>
          <p:spPr>
            <a:xfrm>
              <a:off x="1975" y="1352"/>
              <a:ext cx="180" cy="359"/>
            </a:xfrm>
            <a:custGeom>
              <a:cxnLst>
                <a:cxn ang="0">
                  <a:pos x="1817" y="0"/>
                </a:cxn>
                <a:cxn ang="0">
                  <a:pos x="573" y="0"/>
                </a:cxn>
                <a:cxn ang="0">
                  <a:pos x="0" y="503"/>
                </a:cxn>
                <a:cxn ang="0">
                  <a:pos x="0" y="2081"/>
                </a:cxn>
                <a:cxn ang="0">
                  <a:pos x="185" y="2265"/>
                </a:cxn>
                <a:cxn ang="0">
                  <a:pos x="369" y="2081"/>
                </a:cxn>
                <a:cxn ang="0">
                  <a:pos x="369" y="869"/>
                </a:cxn>
                <a:cxn ang="0">
                  <a:pos x="623" y="869"/>
                </a:cxn>
                <a:cxn ang="0">
                  <a:pos x="623" y="2331"/>
                </a:cxn>
                <a:cxn ang="0">
                  <a:pos x="623" y="2610"/>
                </a:cxn>
                <a:cxn ang="0">
                  <a:pos x="623" y="4480"/>
                </a:cxn>
                <a:cxn ang="0">
                  <a:pos x="824" y="4731"/>
                </a:cxn>
                <a:cxn ang="0">
                  <a:pos x="853" y="4731"/>
                </a:cxn>
                <a:cxn ang="0">
                  <a:pos x="1127" y="4480"/>
                </a:cxn>
                <a:cxn ang="0">
                  <a:pos x="1127" y="2610"/>
                </a:cxn>
                <a:cxn ang="0">
                  <a:pos x="1262" y="2610"/>
                </a:cxn>
                <a:cxn ang="0">
                  <a:pos x="1262" y="4480"/>
                </a:cxn>
                <a:cxn ang="0">
                  <a:pos x="1542" y="4731"/>
                </a:cxn>
                <a:cxn ang="0">
                  <a:pos x="1566" y="4731"/>
                </a:cxn>
                <a:cxn ang="0">
                  <a:pos x="1767" y="4480"/>
                </a:cxn>
                <a:cxn ang="0">
                  <a:pos x="1767" y="2610"/>
                </a:cxn>
                <a:cxn ang="0">
                  <a:pos x="1767" y="2331"/>
                </a:cxn>
                <a:cxn ang="0">
                  <a:pos x="1767" y="869"/>
                </a:cxn>
                <a:cxn ang="0">
                  <a:pos x="2020" y="869"/>
                </a:cxn>
                <a:cxn ang="0">
                  <a:pos x="2020" y="2081"/>
                </a:cxn>
                <a:cxn ang="0">
                  <a:pos x="2205" y="2265"/>
                </a:cxn>
                <a:cxn ang="0">
                  <a:pos x="2390" y="2081"/>
                </a:cxn>
                <a:cxn ang="0">
                  <a:pos x="2390" y="503"/>
                </a:cxn>
                <a:cxn ang="0">
                  <a:pos x="1817" y="0"/>
                </a:cxn>
              </a:cxnLst>
              <a:rect l="l" t="t" r="r" b="b"/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1272" name="Oval 107" title=""/>
            <p:cNvSpPr/>
            <p:nvPr/>
          </p:nvSpPr>
          <p:spPr>
            <a:xfrm>
              <a:off x="2032" y="1255"/>
              <a:ext cx="66" cy="68"/>
            </a:xfrm>
            <a:prstGeom prst="ellipse">
              <a:avLst/>
            </a:prstGeom>
            <a:solidFill>
              <a:srgbClr val="66CC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1273" name="Group 155" title=""/>
          <p:cNvGrpSpPr/>
          <p:nvPr/>
        </p:nvGrpSpPr>
        <p:grpSpPr>
          <a:xfrm>
            <a:off x="3181350" y="2132013"/>
            <a:ext cx="284163" cy="723900"/>
            <a:chOff x="2174" y="1255"/>
            <a:chExt cx="179" cy="456"/>
          </a:xfrm>
        </p:grpSpPr>
        <p:sp>
          <p:nvSpPr>
            <p:cNvPr id="11274" name="Freeform 108" title=""/>
            <p:cNvSpPr/>
            <p:nvPr/>
          </p:nvSpPr>
          <p:spPr>
            <a:xfrm>
              <a:off x="2174" y="1352"/>
              <a:ext cx="179" cy="359"/>
            </a:xfrm>
            <a:custGeom>
              <a:cxnLst>
                <a:cxn ang="0">
                  <a:pos x="1792" y="0"/>
                </a:cxn>
                <a:cxn ang="0">
                  <a:pos x="549" y="0"/>
                </a:cxn>
                <a:cxn ang="0">
                  <a:pos x="0" y="503"/>
                </a:cxn>
                <a:cxn ang="0">
                  <a:pos x="0" y="2081"/>
                </a:cxn>
                <a:cxn ang="0">
                  <a:pos x="184" y="2265"/>
                </a:cxn>
                <a:cxn ang="0">
                  <a:pos x="365" y="2081"/>
                </a:cxn>
                <a:cxn ang="0">
                  <a:pos x="365" y="869"/>
                </a:cxn>
                <a:cxn ang="0">
                  <a:pos x="615" y="869"/>
                </a:cxn>
                <a:cxn ang="0">
                  <a:pos x="615" y="2331"/>
                </a:cxn>
                <a:cxn ang="0">
                  <a:pos x="615" y="2610"/>
                </a:cxn>
                <a:cxn ang="0">
                  <a:pos x="615" y="4480"/>
                </a:cxn>
                <a:cxn ang="0">
                  <a:pos x="798" y="4731"/>
                </a:cxn>
                <a:cxn ang="0">
                  <a:pos x="838" y="4731"/>
                </a:cxn>
                <a:cxn ang="0">
                  <a:pos x="1109" y="4480"/>
                </a:cxn>
                <a:cxn ang="0">
                  <a:pos x="1109" y="2610"/>
                </a:cxn>
                <a:cxn ang="0">
                  <a:pos x="1227" y="2610"/>
                </a:cxn>
                <a:cxn ang="0">
                  <a:pos x="1227" y="4480"/>
                </a:cxn>
                <a:cxn ang="0">
                  <a:pos x="1503" y="4731"/>
                </a:cxn>
                <a:cxn ang="0">
                  <a:pos x="1543" y="4731"/>
                </a:cxn>
                <a:cxn ang="0">
                  <a:pos x="1724" y="4480"/>
                </a:cxn>
                <a:cxn ang="0">
                  <a:pos x="1724" y="2610"/>
                </a:cxn>
                <a:cxn ang="0">
                  <a:pos x="1724" y="2331"/>
                </a:cxn>
                <a:cxn ang="0">
                  <a:pos x="1724" y="869"/>
                </a:cxn>
                <a:cxn ang="0">
                  <a:pos x="1974" y="869"/>
                </a:cxn>
                <a:cxn ang="0">
                  <a:pos x="1974" y="2081"/>
                </a:cxn>
                <a:cxn ang="0">
                  <a:pos x="2157" y="2265"/>
                </a:cxn>
                <a:cxn ang="0">
                  <a:pos x="2341" y="2081"/>
                </a:cxn>
                <a:cxn ang="0">
                  <a:pos x="2341" y="503"/>
                </a:cxn>
                <a:cxn ang="0">
                  <a:pos x="1792" y="0"/>
                </a:cxn>
              </a:cxnLst>
              <a:rect l="l" t="t" r="r" b="b"/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1275" name="Oval 109" title=""/>
            <p:cNvSpPr/>
            <p:nvPr/>
          </p:nvSpPr>
          <p:spPr>
            <a:xfrm>
              <a:off x="2231" y="1255"/>
              <a:ext cx="66" cy="68"/>
            </a:xfrm>
            <a:prstGeom prst="ellipse">
              <a:avLst/>
            </a:prstGeom>
            <a:solidFill>
              <a:srgbClr val="66CC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1276" name="Group 156" title=""/>
          <p:cNvGrpSpPr/>
          <p:nvPr/>
        </p:nvGrpSpPr>
        <p:grpSpPr>
          <a:xfrm>
            <a:off x="3495675" y="2132013"/>
            <a:ext cx="285750" cy="723900"/>
            <a:chOff x="2372" y="1255"/>
            <a:chExt cx="180" cy="456"/>
          </a:xfrm>
        </p:grpSpPr>
        <p:sp>
          <p:nvSpPr>
            <p:cNvPr id="11277" name="Freeform 110" title=""/>
            <p:cNvSpPr/>
            <p:nvPr/>
          </p:nvSpPr>
          <p:spPr>
            <a:xfrm>
              <a:off x="2372" y="1352"/>
              <a:ext cx="180" cy="359"/>
            </a:xfrm>
            <a:custGeom>
              <a:cxnLst>
                <a:cxn ang="0">
                  <a:pos x="1817" y="0"/>
                </a:cxn>
                <a:cxn ang="0">
                  <a:pos x="573" y="0"/>
                </a:cxn>
                <a:cxn ang="0">
                  <a:pos x="0" y="503"/>
                </a:cxn>
                <a:cxn ang="0">
                  <a:pos x="0" y="2081"/>
                </a:cxn>
                <a:cxn ang="0">
                  <a:pos x="185" y="2265"/>
                </a:cxn>
                <a:cxn ang="0">
                  <a:pos x="369" y="2081"/>
                </a:cxn>
                <a:cxn ang="0">
                  <a:pos x="369" y="869"/>
                </a:cxn>
                <a:cxn ang="0">
                  <a:pos x="623" y="869"/>
                </a:cxn>
                <a:cxn ang="0">
                  <a:pos x="623" y="2331"/>
                </a:cxn>
                <a:cxn ang="0">
                  <a:pos x="623" y="2610"/>
                </a:cxn>
                <a:cxn ang="0">
                  <a:pos x="623" y="4480"/>
                </a:cxn>
                <a:cxn ang="0">
                  <a:pos x="824" y="4731"/>
                </a:cxn>
                <a:cxn ang="0">
                  <a:pos x="853" y="4731"/>
                </a:cxn>
                <a:cxn ang="0">
                  <a:pos x="1127" y="4480"/>
                </a:cxn>
                <a:cxn ang="0">
                  <a:pos x="1127" y="2610"/>
                </a:cxn>
                <a:cxn ang="0">
                  <a:pos x="1262" y="2610"/>
                </a:cxn>
                <a:cxn ang="0">
                  <a:pos x="1262" y="4480"/>
                </a:cxn>
                <a:cxn ang="0">
                  <a:pos x="1542" y="4731"/>
                </a:cxn>
                <a:cxn ang="0">
                  <a:pos x="1566" y="4731"/>
                </a:cxn>
                <a:cxn ang="0">
                  <a:pos x="1767" y="4480"/>
                </a:cxn>
                <a:cxn ang="0">
                  <a:pos x="1767" y="2610"/>
                </a:cxn>
                <a:cxn ang="0">
                  <a:pos x="1767" y="2331"/>
                </a:cxn>
                <a:cxn ang="0">
                  <a:pos x="1767" y="869"/>
                </a:cxn>
                <a:cxn ang="0">
                  <a:pos x="2020" y="869"/>
                </a:cxn>
                <a:cxn ang="0">
                  <a:pos x="2020" y="2081"/>
                </a:cxn>
                <a:cxn ang="0">
                  <a:pos x="2205" y="2265"/>
                </a:cxn>
                <a:cxn ang="0">
                  <a:pos x="2390" y="2081"/>
                </a:cxn>
                <a:cxn ang="0">
                  <a:pos x="2390" y="503"/>
                </a:cxn>
                <a:cxn ang="0">
                  <a:pos x="1817" y="0"/>
                </a:cxn>
              </a:cxnLst>
              <a:rect l="l" t="t" r="r" b="b"/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1278" name="Oval 111" title=""/>
            <p:cNvSpPr/>
            <p:nvPr/>
          </p:nvSpPr>
          <p:spPr>
            <a:xfrm>
              <a:off x="2429" y="1255"/>
              <a:ext cx="66" cy="68"/>
            </a:xfrm>
            <a:prstGeom prst="ellipse">
              <a:avLst/>
            </a:prstGeom>
            <a:solidFill>
              <a:srgbClr val="66CC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1279" name="Group 157" title=""/>
          <p:cNvGrpSpPr/>
          <p:nvPr/>
        </p:nvGrpSpPr>
        <p:grpSpPr>
          <a:xfrm>
            <a:off x="3811588" y="2132013"/>
            <a:ext cx="284162" cy="723900"/>
            <a:chOff x="2571" y="1255"/>
            <a:chExt cx="179" cy="456"/>
          </a:xfrm>
        </p:grpSpPr>
        <p:sp>
          <p:nvSpPr>
            <p:cNvPr id="11280" name="Freeform 112" title=""/>
            <p:cNvSpPr/>
            <p:nvPr/>
          </p:nvSpPr>
          <p:spPr>
            <a:xfrm>
              <a:off x="2571" y="1352"/>
              <a:ext cx="179" cy="359"/>
            </a:xfrm>
            <a:custGeom>
              <a:cxnLst>
                <a:cxn ang="0">
                  <a:pos x="1792" y="0"/>
                </a:cxn>
                <a:cxn ang="0">
                  <a:pos x="549" y="0"/>
                </a:cxn>
                <a:cxn ang="0">
                  <a:pos x="0" y="503"/>
                </a:cxn>
                <a:cxn ang="0">
                  <a:pos x="0" y="2081"/>
                </a:cxn>
                <a:cxn ang="0">
                  <a:pos x="184" y="2265"/>
                </a:cxn>
                <a:cxn ang="0">
                  <a:pos x="365" y="2081"/>
                </a:cxn>
                <a:cxn ang="0">
                  <a:pos x="365" y="869"/>
                </a:cxn>
                <a:cxn ang="0">
                  <a:pos x="615" y="869"/>
                </a:cxn>
                <a:cxn ang="0">
                  <a:pos x="615" y="2331"/>
                </a:cxn>
                <a:cxn ang="0">
                  <a:pos x="615" y="2610"/>
                </a:cxn>
                <a:cxn ang="0">
                  <a:pos x="615" y="4480"/>
                </a:cxn>
                <a:cxn ang="0">
                  <a:pos x="798" y="4731"/>
                </a:cxn>
                <a:cxn ang="0">
                  <a:pos x="838" y="4731"/>
                </a:cxn>
                <a:cxn ang="0">
                  <a:pos x="1109" y="4480"/>
                </a:cxn>
                <a:cxn ang="0">
                  <a:pos x="1109" y="2610"/>
                </a:cxn>
                <a:cxn ang="0">
                  <a:pos x="1227" y="2610"/>
                </a:cxn>
                <a:cxn ang="0">
                  <a:pos x="1227" y="4480"/>
                </a:cxn>
                <a:cxn ang="0">
                  <a:pos x="1503" y="4731"/>
                </a:cxn>
                <a:cxn ang="0">
                  <a:pos x="1543" y="4731"/>
                </a:cxn>
                <a:cxn ang="0">
                  <a:pos x="1724" y="4480"/>
                </a:cxn>
                <a:cxn ang="0">
                  <a:pos x="1724" y="2610"/>
                </a:cxn>
                <a:cxn ang="0">
                  <a:pos x="1724" y="2331"/>
                </a:cxn>
                <a:cxn ang="0">
                  <a:pos x="1724" y="869"/>
                </a:cxn>
                <a:cxn ang="0">
                  <a:pos x="1974" y="869"/>
                </a:cxn>
                <a:cxn ang="0">
                  <a:pos x="1974" y="2081"/>
                </a:cxn>
                <a:cxn ang="0">
                  <a:pos x="2157" y="2265"/>
                </a:cxn>
                <a:cxn ang="0">
                  <a:pos x="2341" y="2081"/>
                </a:cxn>
                <a:cxn ang="0">
                  <a:pos x="2341" y="503"/>
                </a:cxn>
                <a:cxn ang="0">
                  <a:pos x="1792" y="0"/>
                </a:cxn>
              </a:cxnLst>
              <a:rect l="l" t="t" r="r" b="b"/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1281" name="Oval 113" title=""/>
            <p:cNvSpPr/>
            <p:nvPr/>
          </p:nvSpPr>
          <p:spPr>
            <a:xfrm>
              <a:off x="2627" y="1255"/>
              <a:ext cx="67" cy="68"/>
            </a:xfrm>
            <a:prstGeom prst="ellipse">
              <a:avLst/>
            </a:prstGeom>
            <a:solidFill>
              <a:srgbClr val="66CC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1282" name="Group 158" title=""/>
          <p:cNvGrpSpPr/>
          <p:nvPr/>
        </p:nvGrpSpPr>
        <p:grpSpPr>
          <a:xfrm>
            <a:off x="4125913" y="2132013"/>
            <a:ext cx="285750" cy="723900"/>
            <a:chOff x="2769" y="1255"/>
            <a:chExt cx="180" cy="456"/>
          </a:xfrm>
        </p:grpSpPr>
        <p:sp>
          <p:nvSpPr>
            <p:cNvPr id="11283" name="Freeform 114" title=""/>
            <p:cNvSpPr/>
            <p:nvPr/>
          </p:nvSpPr>
          <p:spPr>
            <a:xfrm>
              <a:off x="2769" y="1352"/>
              <a:ext cx="180" cy="359"/>
            </a:xfrm>
            <a:custGeom>
              <a:cxnLst>
                <a:cxn ang="0">
                  <a:pos x="1817" y="0"/>
                </a:cxn>
                <a:cxn ang="0">
                  <a:pos x="573" y="0"/>
                </a:cxn>
                <a:cxn ang="0">
                  <a:pos x="0" y="503"/>
                </a:cxn>
                <a:cxn ang="0">
                  <a:pos x="0" y="2081"/>
                </a:cxn>
                <a:cxn ang="0">
                  <a:pos x="185" y="2265"/>
                </a:cxn>
                <a:cxn ang="0">
                  <a:pos x="369" y="2081"/>
                </a:cxn>
                <a:cxn ang="0">
                  <a:pos x="369" y="869"/>
                </a:cxn>
                <a:cxn ang="0">
                  <a:pos x="623" y="869"/>
                </a:cxn>
                <a:cxn ang="0">
                  <a:pos x="623" y="2331"/>
                </a:cxn>
                <a:cxn ang="0">
                  <a:pos x="623" y="2610"/>
                </a:cxn>
                <a:cxn ang="0">
                  <a:pos x="623" y="4480"/>
                </a:cxn>
                <a:cxn ang="0">
                  <a:pos x="824" y="4731"/>
                </a:cxn>
                <a:cxn ang="0">
                  <a:pos x="853" y="4731"/>
                </a:cxn>
                <a:cxn ang="0">
                  <a:pos x="1127" y="4480"/>
                </a:cxn>
                <a:cxn ang="0">
                  <a:pos x="1127" y="2610"/>
                </a:cxn>
                <a:cxn ang="0">
                  <a:pos x="1262" y="2610"/>
                </a:cxn>
                <a:cxn ang="0">
                  <a:pos x="1262" y="4480"/>
                </a:cxn>
                <a:cxn ang="0">
                  <a:pos x="1542" y="4731"/>
                </a:cxn>
                <a:cxn ang="0">
                  <a:pos x="1566" y="4731"/>
                </a:cxn>
                <a:cxn ang="0">
                  <a:pos x="1767" y="4480"/>
                </a:cxn>
                <a:cxn ang="0">
                  <a:pos x="1767" y="2610"/>
                </a:cxn>
                <a:cxn ang="0">
                  <a:pos x="1767" y="2331"/>
                </a:cxn>
                <a:cxn ang="0">
                  <a:pos x="1767" y="869"/>
                </a:cxn>
                <a:cxn ang="0">
                  <a:pos x="2020" y="869"/>
                </a:cxn>
                <a:cxn ang="0">
                  <a:pos x="2020" y="2081"/>
                </a:cxn>
                <a:cxn ang="0">
                  <a:pos x="2205" y="2265"/>
                </a:cxn>
                <a:cxn ang="0">
                  <a:pos x="2390" y="2081"/>
                </a:cxn>
                <a:cxn ang="0">
                  <a:pos x="2390" y="503"/>
                </a:cxn>
                <a:cxn ang="0">
                  <a:pos x="1817" y="0"/>
                </a:cxn>
              </a:cxnLst>
              <a:rect l="l" t="t" r="r" b="b"/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1284" name="Oval 115" title=""/>
            <p:cNvSpPr/>
            <p:nvPr/>
          </p:nvSpPr>
          <p:spPr>
            <a:xfrm>
              <a:off x="2826" y="1255"/>
              <a:ext cx="66" cy="68"/>
            </a:xfrm>
            <a:prstGeom prst="ellipse">
              <a:avLst/>
            </a:prstGeom>
            <a:solidFill>
              <a:srgbClr val="66CC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1285" name="Group 159" title=""/>
          <p:cNvGrpSpPr/>
          <p:nvPr/>
        </p:nvGrpSpPr>
        <p:grpSpPr>
          <a:xfrm>
            <a:off x="4441825" y="2132013"/>
            <a:ext cx="284163" cy="723900"/>
            <a:chOff x="2968" y="1255"/>
            <a:chExt cx="179" cy="456"/>
          </a:xfrm>
        </p:grpSpPr>
        <p:sp>
          <p:nvSpPr>
            <p:cNvPr id="11286" name="Freeform 116" title=""/>
            <p:cNvSpPr/>
            <p:nvPr/>
          </p:nvSpPr>
          <p:spPr>
            <a:xfrm>
              <a:off x="2968" y="1352"/>
              <a:ext cx="179" cy="359"/>
            </a:xfrm>
            <a:custGeom>
              <a:cxnLst>
                <a:cxn ang="0">
                  <a:pos x="1792" y="0"/>
                </a:cxn>
                <a:cxn ang="0">
                  <a:pos x="549" y="0"/>
                </a:cxn>
                <a:cxn ang="0">
                  <a:pos x="0" y="503"/>
                </a:cxn>
                <a:cxn ang="0">
                  <a:pos x="0" y="2081"/>
                </a:cxn>
                <a:cxn ang="0">
                  <a:pos x="184" y="2265"/>
                </a:cxn>
                <a:cxn ang="0">
                  <a:pos x="365" y="2081"/>
                </a:cxn>
                <a:cxn ang="0">
                  <a:pos x="365" y="869"/>
                </a:cxn>
                <a:cxn ang="0">
                  <a:pos x="615" y="869"/>
                </a:cxn>
                <a:cxn ang="0">
                  <a:pos x="615" y="2331"/>
                </a:cxn>
                <a:cxn ang="0">
                  <a:pos x="615" y="2610"/>
                </a:cxn>
                <a:cxn ang="0">
                  <a:pos x="615" y="4480"/>
                </a:cxn>
                <a:cxn ang="0">
                  <a:pos x="798" y="4731"/>
                </a:cxn>
                <a:cxn ang="0">
                  <a:pos x="838" y="4731"/>
                </a:cxn>
                <a:cxn ang="0">
                  <a:pos x="1109" y="4480"/>
                </a:cxn>
                <a:cxn ang="0">
                  <a:pos x="1109" y="2610"/>
                </a:cxn>
                <a:cxn ang="0">
                  <a:pos x="1227" y="2610"/>
                </a:cxn>
                <a:cxn ang="0">
                  <a:pos x="1227" y="4480"/>
                </a:cxn>
                <a:cxn ang="0">
                  <a:pos x="1503" y="4731"/>
                </a:cxn>
                <a:cxn ang="0">
                  <a:pos x="1543" y="4731"/>
                </a:cxn>
                <a:cxn ang="0">
                  <a:pos x="1724" y="4480"/>
                </a:cxn>
                <a:cxn ang="0">
                  <a:pos x="1724" y="2610"/>
                </a:cxn>
                <a:cxn ang="0">
                  <a:pos x="1724" y="2331"/>
                </a:cxn>
                <a:cxn ang="0">
                  <a:pos x="1724" y="869"/>
                </a:cxn>
                <a:cxn ang="0">
                  <a:pos x="1974" y="869"/>
                </a:cxn>
                <a:cxn ang="0">
                  <a:pos x="1974" y="2081"/>
                </a:cxn>
                <a:cxn ang="0">
                  <a:pos x="2157" y="2265"/>
                </a:cxn>
                <a:cxn ang="0">
                  <a:pos x="2341" y="2081"/>
                </a:cxn>
                <a:cxn ang="0">
                  <a:pos x="2341" y="503"/>
                </a:cxn>
                <a:cxn ang="0">
                  <a:pos x="1792" y="0"/>
                </a:cxn>
              </a:cxnLst>
              <a:rect l="l" t="t" r="r" b="b"/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1287" name="Oval 117" title=""/>
            <p:cNvSpPr/>
            <p:nvPr/>
          </p:nvSpPr>
          <p:spPr>
            <a:xfrm>
              <a:off x="3024" y="1255"/>
              <a:ext cx="66" cy="68"/>
            </a:xfrm>
            <a:prstGeom prst="ellipse">
              <a:avLst/>
            </a:prstGeom>
            <a:solidFill>
              <a:srgbClr val="66CC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1288" name="Group 160" title=""/>
          <p:cNvGrpSpPr/>
          <p:nvPr/>
        </p:nvGrpSpPr>
        <p:grpSpPr>
          <a:xfrm>
            <a:off x="4756150" y="2132013"/>
            <a:ext cx="284163" cy="723900"/>
            <a:chOff x="3166" y="1255"/>
            <a:chExt cx="179" cy="456"/>
          </a:xfrm>
        </p:grpSpPr>
        <p:sp>
          <p:nvSpPr>
            <p:cNvPr id="11289" name="Freeform 118" title=""/>
            <p:cNvSpPr/>
            <p:nvPr/>
          </p:nvSpPr>
          <p:spPr>
            <a:xfrm>
              <a:off x="3166" y="1352"/>
              <a:ext cx="179" cy="359"/>
            </a:xfrm>
            <a:custGeom>
              <a:cxnLst>
                <a:cxn ang="0">
                  <a:pos x="1792" y="0"/>
                </a:cxn>
                <a:cxn ang="0">
                  <a:pos x="549" y="0"/>
                </a:cxn>
                <a:cxn ang="0">
                  <a:pos x="0" y="503"/>
                </a:cxn>
                <a:cxn ang="0">
                  <a:pos x="0" y="2081"/>
                </a:cxn>
                <a:cxn ang="0">
                  <a:pos x="184" y="2265"/>
                </a:cxn>
                <a:cxn ang="0">
                  <a:pos x="365" y="2081"/>
                </a:cxn>
                <a:cxn ang="0">
                  <a:pos x="365" y="869"/>
                </a:cxn>
                <a:cxn ang="0">
                  <a:pos x="615" y="869"/>
                </a:cxn>
                <a:cxn ang="0">
                  <a:pos x="615" y="2331"/>
                </a:cxn>
                <a:cxn ang="0">
                  <a:pos x="615" y="2610"/>
                </a:cxn>
                <a:cxn ang="0">
                  <a:pos x="615" y="4480"/>
                </a:cxn>
                <a:cxn ang="0">
                  <a:pos x="798" y="4731"/>
                </a:cxn>
                <a:cxn ang="0">
                  <a:pos x="838" y="4731"/>
                </a:cxn>
                <a:cxn ang="0">
                  <a:pos x="1109" y="4480"/>
                </a:cxn>
                <a:cxn ang="0">
                  <a:pos x="1109" y="2610"/>
                </a:cxn>
                <a:cxn ang="0">
                  <a:pos x="1227" y="2610"/>
                </a:cxn>
                <a:cxn ang="0">
                  <a:pos x="1227" y="4480"/>
                </a:cxn>
                <a:cxn ang="0">
                  <a:pos x="1503" y="4731"/>
                </a:cxn>
                <a:cxn ang="0">
                  <a:pos x="1543" y="4731"/>
                </a:cxn>
                <a:cxn ang="0">
                  <a:pos x="1724" y="4480"/>
                </a:cxn>
                <a:cxn ang="0">
                  <a:pos x="1724" y="2610"/>
                </a:cxn>
                <a:cxn ang="0">
                  <a:pos x="1724" y="2331"/>
                </a:cxn>
                <a:cxn ang="0">
                  <a:pos x="1724" y="869"/>
                </a:cxn>
                <a:cxn ang="0">
                  <a:pos x="1974" y="869"/>
                </a:cxn>
                <a:cxn ang="0">
                  <a:pos x="1974" y="2081"/>
                </a:cxn>
                <a:cxn ang="0">
                  <a:pos x="2157" y="2265"/>
                </a:cxn>
                <a:cxn ang="0">
                  <a:pos x="2341" y="2081"/>
                </a:cxn>
                <a:cxn ang="0">
                  <a:pos x="2341" y="503"/>
                </a:cxn>
                <a:cxn ang="0">
                  <a:pos x="1792" y="0"/>
                </a:cxn>
              </a:cxnLst>
              <a:rect l="l" t="t" r="r" b="b"/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1290" name="Oval 119" title=""/>
            <p:cNvSpPr/>
            <p:nvPr/>
          </p:nvSpPr>
          <p:spPr>
            <a:xfrm>
              <a:off x="3223" y="1255"/>
              <a:ext cx="66" cy="68"/>
            </a:xfrm>
            <a:prstGeom prst="ellipse">
              <a:avLst/>
            </a:prstGeom>
            <a:solidFill>
              <a:srgbClr val="66CC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1291" name="Group 161" title=""/>
          <p:cNvGrpSpPr/>
          <p:nvPr/>
        </p:nvGrpSpPr>
        <p:grpSpPr>
          <a:xfrm>
            <a:off x="5070475" y="2132013"/>
            <a:ext cx="285750" cy="723900"/>
            <a:chOff x="3364" y="1255"/>
            <a:chExt cx="180" cy="456"/>
          </a:xfrm>
        </p:grpSpPr>
        <p:sp>
          <p:nvSpPr>
            <p:cNvPr id="11292" name="Freeform 120" title=""/>
            <p:cNvSpPr/>
            <p:nvPr/>
          </p:nvSpPr>
          <p:spPr>
            <a:xfrm>
              <a:off x="3364" y="1352"/>
              <a:ext cx="180" cy="359"/>
            </a:xfrm>
            <a:custGeom>
              <a:cxnLst>
                <a:cxn ang="0">
                  <a:pos x="1817" y="0"/>
                </a:cxn>
                <a:cxn ang="0">
                  <a:pos x="573" y="0"/>
                </a:cxn>
                <a:cxn ang="0">
                  <a:pos x="0" y="503"/>
                </a:cxn>
                <a:cxn ang="0">
                  <a:pos x="0" y="2081"/>
                </a:cxn>
                <a:cxn ang="0">
                  <a:pos x="185" y="2265"/>
                </a:cxn>
                <a:cxn ang="0">
                  <a:pos x="369" y="2081"/>
                </a:cxn>
                <a:cxn ang="0">
                  <a:pos x="369" y="869"/>
                </a:cxn>
                <a:cxn ang="0">
                  <a:pos x="623" y="869"/>
                </a:cxn>
                <a:cxn ang="0">
                  <a:pos x="623" y="2331"/>
                </a:cxn>
                <a:cxn ang="0">
                  <a:pos x="623" y="2610"/>
                </a:cxn>
                <a:cxn ang="0">
                  <a:pos x="623" y="4480"/>
                </a:cxn>
                <a:cxn ang="0">
                  <a:pos x="824" y="4731"/>
                </a:cxn>
                <a:cxn ang="0">
                  <a:pos x="853" y="4731"/>
                </a:cxn>
                <a:cxn ang="0">
                  <a:pos x="1127" y="4480"/>
                </a:cxn>
                <a:cxn ang="0">
                  <a:pos x="1127" y="2610"/>
                </a:cxn>
                <a:cxn ang="0">
                  <a:pos x="1262" y="2610"/>
                </a:cxn>
                <a:cxn ang="0">
                  <a:pos x="1262" y="4480"/>
                </a:cxn>
                <a:cxn ang="0">
                  <a:pos x="1542" y="4731"/>
                </a:cxn>
                <a:cxn ang="0">
                  <a:pos x="1566" y="4731"/>
                </a:cxn>
                <a:cxn ang="0">
                  <a:pos x="1767" y="4480"/>
                </a:cxn>
                <a:cxn ang="0">
                  <a:pos x="1767" y="2610"/>
                </a:cxn>
                <a:cxn ang="0">
                  <a:pos x="1767" y="2331"/>
                </a:cxn>
                <a:cxn ang="0">
                  <a:pos x="1767" y="869"/>
                </a:cxn>
                <a:cxn ang="0">
                  <a:pos x="2020" y="869"/>
                </a:cxn>
                <a:cxn ang="0">
                  <a:pos x="2020" y="2081"/>
                </a:cxn>
                <a:cxn ang="0">
                  <a:pos x="2205" y="2265"/>
                </a:cxn>
                <a:cxn ang="0">
                  <a:pos x="2390" y="2081"/>
                </a:cxn>
                <a:cxn ang="0">
                  <a:pos x="2390" y="503"/>
                </a:cxn>
                <a:cxn ang="0">
                  <a:pos x="1817" y="0"/>
                </a:cxn>
              </a:cxnLst>
              <a:rect l="l" t="t" r="r" b="b"/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1293" name="Oval 121" title=""/>
            <p:cNvSpPr/>
            <p:nvPr/>
          </p:nvSpPr>
          <p:spPr>
            <a:xfrm>
              <a:off x="3421" y="1255"/>
              <a:ext cx="66" cy="68"/>
            </a:xfrm>
            <a:prstGeom prst="ellipse">
              <a:avLst/>
            </a:prstGeom>
            <a:solidFill>
              <a:srgbClr val="66CC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1294" name="Group 162" title=""/>
          <p:cNvGrpSpPr/>
          <p:nvPr/>
        </p:nvGrpSpPr>
        <p:grpSpPr>
          <a:xfrm>
            <a:off x="5386388" y="2132013"/>
            <a:ext cx="284162" cy="723900"/>
            <a:chOff x="3563" y="1255"/>
            <a:chExt cx="179" cy="456"/>
          </a:xfrm>
        </p:grpSpPr>
        <p:sp>
          <p:nvSpPr>
            <p:cNvPr id="11295" name="Freeform 122" title=""/>
            <p:cNvSpPr/>
            <p:nvPr/>
          </p:nvSpPr>
          <p:spPr>
            <a:xfrm>
              <a:off x="3563" y="1352"/>
              <a:ext cx="179" cy="359"/>
            </a:xfrm>
            <a:custGeom>
              <a:cxnLst>
                <a:cxn ang="0">
                  <a:pos x="1792" y="0"/>
                </a:cxn>
                <a:cxn ang="0">
                  <a:pos x="549" y="0"/>
                </a:cxn>
                <a:cxn ang="0">
                  <a:pos x="0" y="503"/>
                </a:cxn>
                <a:cxn ang="0">
                  <a:pos x="0" y="2081"/>
                </a:cxn>
                <a:cxn ang="0">
                  <a:pos x="184" y="2265"/>
                </a:cxn>
                <a:cxn ang="0">
                  <a:pos x="365" y="2081"/>
                </a:cxn>
                <a:cxn ang="0">
                  <a:pos x="365" y="869"/>
                </a:cxn>
                <a:cxn ang="0">
                  <a:pos x="615" y="869"/>
                </a:cxn>
                <a:cxn ang="0">
                  <a:pos x="615" y="2331"/>
                </a:cxn>
                <a:cxn ang="0">
                  <a:pos x="615" y="2610"/>
                </a:cxn>
                <a:cxn ang="0">
                  <a:pos x="615" y="4480"/>
                </a:cxn>
                <a:cxn ang="0">
                  <a:pos x="798" y="4731"/>
                </a:cxn>
                <a:cxn ang="0">
                  <a:pos x="838" y="4731"/>
                </a:cxn>
                <a:cxn ang="0">
                  <a:pos x="1109" y="4480"/>
                </a:cxn>
                <a:cxn ang="0">
                  <a:pos x="1109" y="2610"/>
                </a:cxn>
                <a:cxn ang="0">
                  <a:pos x="1227" y="2610"/>
                </a:cxn>
                <a:cxn ang="0">
                  <a:pos x="1227" y="4480"/>
                </a:cxn>
                <a:cxn ang="0">
                  <a:pos x="1503" y="4731"/>
                </a:cxn>
                <a:cxn ang="0">
                  <a:pos x="1543" y="4731"/>
                </a:cxn>
                <a:cxn ang="0">
                  <a:pos x="1724" y="4480"/>
                </a:cxn>
                <a:cxn ang="0">
                  <a:pos x="1724" y="2610"/>
                </a:cxn>
                <a:cxn ang="0">
                  <a:pos x="1724" y="2331"/>
                </a:cxn>
                <a:cxn ang="0">
                  <a:pos x="1724" y="869"/>
                </a:cxn>
                <a:cxn ang="0">
                  <a:pos x="1974" y="869"/>
                </a:cxn>
                <a:cxn ang="0">
                  <a:pos x="1974" y="2081"/>
                </a:cxn>
                <a:cxn ang="0">
                  <a:pos x="2157" y="2265"/>
                </a:cxn>
                <a:cxn ang="0">
                  <a:pos x="2341" y="2081"/>
                </a:cxn>
                <a:cxn ang="0">
                  <a:pos x="2341" y="503"/>
                </a:cxn>
                <a:cxn ang="0">
                  <a:pos x="1792" y="0"/>
                </a:cxn>
              </a:cxnLst>
              <a:rect l="l" t="t" r="r" b="b"/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1296" name="Oval 123" title=""/>
            <p:cNvSpPr/>
            <p:nvPr/>
          </p:nvSpPr>
          <p:spPr>
            <a:xfrm>
              <a:off x="3620" y="1255"/>
              <a:ext cx="66" cy="68"/>
            </a:xfrm>
            <a:prstGeom prst="ellipse">
              <a:avLst/>
            </a:prstGeom>
            <a:solidFill>
              <a:srgbClr val="66CC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1297" name="Group 163" title=""/>
          <p:cNvGrpSpPr/>
          <p:nvPr/>
        </p:nvGrpSpPr>
        <p:grpSpPr>
          <a:xfrm>
            <a:off x="5700713" y="2132013"/>
            <a:ext cx="285750" cy="723900"/>
            <a:chOff x="3761" y="1255"/>
            <a:chExt cx="180" cy="456"/>
          </a:xfrm>
        </p:grpSpPr>
        <p:sp>
          <p:nvSpPr>
            <p:cNvPr id="11298" name="Freeform 124" title=""/>
            <p:cNvSpPr/>
            <p:nvPr/>
          </p:nvSpPr>
          <p:spPr>
            <a:xfrm>
              <a:off x="3761" y="1352"/>
              <a:ext cx="180" cy="359"/>
            </a:xfrm>
            <a:custGeom>
              <a:cxnLst>
                <a:cxn ang="0">
                  <a:pos x="1817" y="0"/>
                </a:cxn>
                <a:cxn ang="0">
                  <a:pos x="573" y="0"/>
                </a:cxn>
                <a:cxn ang="0">
                  <a:pos x="0" y="503"/>
                </a:cxn>
                <a:cxn ang="0">
                  <a:pos x="0" y="2081"/>
                </a:cxn>
                <a:cxn ang="0">
                  <a:pos x="185" y="2265"/>
                </a:cxn>
                <a:cxn ang="0">
                  <a:pos x="369" y="2081"/>
                </a:cxn>
                <a:cxn ang="0">
                  <a:pos x="369" y="869"/>
                </a:cxn>
                <a:cxn ang="0">
                  <a:pos x="623" y="869"/>
                </a:cxn>
                <a:cxn ang="0">
                  <a:pos x="623" y="2331"/>
                </a:cxn>
                <a:cxn ang="0">
                  <a:pos x="623" y="2610"/>
                </a:cxn>
                <a:cxn ang="0">
                  <a:pos x="623" y="4480"/>
                </a:cxn>
                <a:cxn ang="0">
                  <a:pos x="824" y="4731"/>
                </a:cxn>
                <a:cxn ang="0">
                  <a:pos x="853" y="4731"/>
                </a:cxn>
                <a:cxn ang="0">
                  <a:pos x="1127" y="4480"/>
                </a:cxn>
                <a:cxn ang="0">
                  <a:pos x="1127" y="2610"/>
                </a:cxn>
                <a:cxn ang="0">
                  <a:pos x="1262" y="2610"/>
                </a:cxn>
                <a:cxn ang="0">
                  <a:pos x="1262" y="4480"/>
                </a:cxn>
                <a:cxn ang="0">
                  <a:pos x="1542" y="4731"/>
                </a:cxn>
                <a:cxn ang="0">
                  <a:pos x="1566" y="4731"/>
                </a:cxn>
                <a:cxn ang="0">
                  <a:pos x="1767" y="4480"/>
                </a:cxn>
                <a:cxn ang="0">
                  <a:pos x="1767" y="2610"/>
                </a:cxn>
                <a:cxn ang="0">
                  <a:pos x="1767" y="2331"/>
                </a:cxn>
                <a:cxn ang="0">
                  <a:pos x="1767" y="869"/>
                </a:cxn>
                <a:cxn ang="0">
                  <a:pos x="2020" y="869"/>
                </a:cxn>
                <a:cxn ang="0">
                  <a:pos x="2020" y="2081"/>
                </a:cxn>
                <a:cxn ang="0">
                  <a:pos x="2205" y="2265"/>
                </a:cxn>
                <a:cxn ang="0">
                  <a:pos x="2390" y="2081"/>
                </a:cxn>
                <a:cxn ang="0">
                  <a:pos x="2390" y="503"/>
                </a:cxn>
                <a:cxn ang="0">
                  <a:pos x="1817" y="0"/>
                </a:cxn>
              </a:cxnLst>
              <a:rect l="l" t="t" r="r" b="b"/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1299" name="Oval 125" title=""/>
            <p:cNvSpPr/>
            <p:nvPr/>
          </p:nvSpPr>
          <p:spPr>
            <a:xfrm>
              <a:off x="3818" y="1255"/>
              <a:ext cx="66" cy="68"/>
            </a:xfrm>
            <a:prstGeom prst="ellipse">
              <a:avLst/>
            </a:prstGeom>
            <a:solidFill>
              <a:srgbClr val="66CC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1300" name="Group 164" title=""/>
          <p:cNvGrpSpPr/>
          <p:nvPr/>
        </p:nvGrpSpPr>
        <p:grpSpPr>
          <a:xfrm>
            <a:off x="6016625" y="2132013"/>
            <a:ext cx="284163" cy="723900"/>
            <a:chOff x="3960" y="1255"/>
            <a:chExt cx="179" cy="456"/>
          </a:xfrm>
        </p:grpSpPr>
        <p:sp>
          <p:nvSpPr>
            <p:cNvPr id="11301" name="Freeform 126" title=""/>
            <p:cNvSpPr/>
            <p:nvPr/>
          </p:nvSpPr>
          <p:spPr>
            <a:xfrm>
              <a:off x="3960" y="1352"/>
              <a:ext cx="179" cy="359"/>
            </a:xfrm>
            <a:custGeom>
              <a:cxnLst>
                <a:cxn ang="0">
                  <a:pos x="1792" y="0"/>
                </a:cxn>
                <a:cxn ang="0">
                  <a:pos x="549" y="0"/>
                </a:cxn>
                <a:cxn ang="0">
                  <a:pos x="0" y="503"/>
                </a:cxn>
                <a:cxn ang="0">
                  <a:pos x="0" y="2081"/>
                </a:cxn>
                <a:cxn ang="0">
                  <a:pos x="184" y="2265"/>
                </a:cxn>
                <a:cxn ang="0">
                  <a:pos x="365" y="2081"/>
                </a:cxn>
                <a:cxn ang="0">
                  <a:pos x="365" y="869"/>
                </a:cxn>
                <a:cxn ang="0">
                  <a:pos x="615" y="869"/>
                </a:cxn>
                <a:cxn ang="0">
                  <a:pos x="615" y="2331"/>
                </a:cxn>
                <a:cxn ang="0">
                  <a:pos x="615" y="2610"/>
                </a:cxn>
                <a:cxn ang="0">
                  <a:pos x="615" y="4480"/>
                </a:cxn>
                <a:cxn ang="0">
                  <a:pos x="798" y="4731"/>
                </a:cxn>
                <a:cxn ang="0">
                  <a:pos x="838" y="4731"/>
                </a:cxn>
                <a:cxn ang="0">
                  <a:pos x="1109" y="4480"/>
                </a:cxn>
                <a:cxn ang="0">
                  <a:pos x="1109" y="2610"/>
                </a:cxn>
                <a:cxn ang="0">
                  <a:pos x="1227" y="2610"/>
                </a:cxn>
                <a:cxn ang="0">
                  <a:pos x="1227" y="4480"/>
                </a:cxn>
                <a:cxn ang="0">
                  <a:pos x="1503" y="4731"/>
                </a:cxn>
                <a:cxn ang="0">
                  <a:pos x="1543" y="4731"/>
                </a:cxn>
                <a:cxn ang="0">
                  <a:pos x="1724" y="4480"/>
                </a:cxn>
                <a:cxn ang="0">
                  <a:pos x="1724" y="2610"/>
                </a:cxn>
                <a:cxn ang="0">
                  <a:pos x="1724" y="2331"/>
                </a:cxn>
                <a:cxn ang="0">
                  <a:pos x="1724" y="869"/>
                </a:cxn>
                <a:cxn ang="0">
                  <a:pos x="1974" y="869"/>
                </a:cxn>
                <a:cxn ang="0">
                  <a:pos x="1974" y="2081"/>
                </a:cxn>
                <a:cxn ang="0">
                  <a:pos x="2157" y="2265"/>
                </a:cxn>
                <a:cxn ang="0">
                  <a:pos x="2341" y="2081"/>
                </a:cxn>
                <a:cxn ang="0">
                  <a:pos x="2341" y="503"/>
                </a:cxn>
                <a:cxn ang="0">
                  <a:pos x="1792" y="0"/>
                </a:cxn>
              </a:cxnLst>
              <a:rect l="l" t="t" r="r" b="b"/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1302" name="Oval 127" title=""/>
            <p:cNvSpPr/>
            <p:nvPr/>
          </p:nvSpPr>
          <p:spPr>
            <a:xfrm>
              <a:off x="4016" y="1255"/>
              <a:ext cx="66" cy="68"/>
            </a:xfrm>
            <a:prstGeom prst="ellipse">
              <a:avLst/>
            </a:prstGeom>
            <a:solidFill>
              <a:srgbClr val="66CC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1303" name="Group 165" title=""/>
          <p:cNvGrpSpPr/>
          <p:nvPr/>
        </p:nvGrpSpPr>
        <p:grpSpPr>
          <a:xfrm>
            <a:off x="6330950" y="2132013"/>
            <a:ext cx="285750" cy="723900"/>
            <a:chOff x="4158" y="1255"/>
            <a:chExt cx="180" cy="456"/>
          </a:xfrm>
        </p:grpSpPr>
        <p:sp>
          <p:nvSpPr>
            <p:cNvPr id="11304" name="Freeform 128" title=""/>
            <p:cNvSpPr/>
            <p:nvPr/>
          </p:nvSpPr>
          <p:spPr>
            <a:xfrm>
              <a:off x="4158" y="1352"/>
              <a:ext cx="180" cy="359"/>
            </a:xfrm>
            <a:custGeom>
              <a:cxnLst>
                <a:cxn ang="0">
                  <a:pos x="1817" y="0"/>
                </a:cxn>
                <a:cxn ang="0">
                  <a:pos x="573" y="0"/>
                </a:cxn>
                <a:cxn ang="0">
                  <a:pos x="0" y="503"/>
                </a:cxn>
                <a:cxn ang="0">
                  <a:pos x="0" y="2081"/>
                </a:cxn>
                <a:cxn ang="0">
                  <a:pos x="185" y="2265"/>
                </a:cxn>
                <a:cxn ang="0">
                  <a:pos x="369" y="2081"/>
                </a:cxn>
                <a:cxn ang="0">
                  <a:pos x="369" y="869"/>
                </a:cxn>
                <a:cxn ang="0">
                  <a:pos x="623" y="869"/>
                </a:cxn>
                <a:cxn ang="0">
                  <a:pos x="623" y="2331"/>
                </a:cxn>
                <a:cxn ang="0">
                  <a:pos x="623" y="2610"/>
                </a:cxn>
                <a:cxn ang="0">
                  <a:pos x="623" y="4480"/>
                </a:cxn>
                <a:cxn ang="0">
                  <a:pos x="824" y="4731"/>
                </a:cxn>
                <a:cxn ang="0">
                  <a:pos x="853" y="4731"/>
                </a:cxn>
                <a:cxn ang="0">
                  <a:pos x="1127" y="4480"/>
                </a:cxn>
                <a:cxn ang="0">
                  <a:pos x="1127" y="2610"/>
                </a:cxn>
                <a:cxn ang="0">
                  <a:pos x="1262" y="2610"/>
                </a:cxn>
                <a:cxn ang="0">
                  <a:pos x="1262" y="4480"/>
                </a:cxn>
                <a:cxn ang="0">
                  <a:pos x="1542" y="4731"/>
                </a:cxn>
                <a:cxn ang="0">
                  <a:pos x="1566" y="4731"/>
                </a:cxn>
                <a:cxn ang="0">
                  <a:pos x="1767" y="4480"/>
                </a:cxn>
                <a:cxn ang="0">
                  <a:pos x="1767" y="2610"/>
                </a:cxn>
                <a:cxn ang="0">
                  <a:pos x="1767" y="2331"/>
                </a:cxn>
                <a:cxn ang="0">
                  <a:pos x="1767" y="869"/>
                </a:cxn>
                <a:cxn ang="0">
                  <a:pos x="2020" y="869"/>
                </a:cxn>
                <a:cxn ang="0">
                  <a:pos x="2020" y="2081"/>
                </a:cxn>
                <a:cxn ang="0">
                  <a:pos x="2205" y="2265"/>
                </a:cxn>
                <a:cxn ang="0">
                  <a:pos x="2390" y="2081"/>
                </a:cxn>
                <a:cxn ang="0">
                  <a:pos x="2390" y="503"/>
                </a:cxn>
                <a:cxn ang="0">
                  <a:pos x="1817" y="0"/>
                </a:cxn>
              </a:cxnLst>
              <a:rect l="l" t="t" r="r" b="b"/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1305" name="Oval 129" title=""/>
            <p:cNvSpPr/>
            <p:nvPr/>
          </p:nvSpPr>
          <p:spPr>
            <a:xfrm>
              <a:off x="4215" y="1255"/>
              <a:ext cx="66" cy="68"/>
            </a:xfrm>
            <a:prstGeom prst="ellipse">
              <a:avLst/>
            </a:prstGeom>
            <a:solidFill>
              <a:srgbClr val="66CC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1306" name="Group 166" title=""/>
          <p:cNvGrpSpPr/>
          <p:nvPr/>
        </p:nvGrpSpPr>
        <p:grpSpPr>
          <a:xfrm>
            <a:off x="2865438" y="2927350"/>
            <a:ext cx="285750" cy="723900"/>
            <a:chOff x="1975" y="1756"/>
            <a:chExt cx="180" cy="456"/>
          </a:xfrm>
        </p:grpSpPr>
        <p:sp>
          <p:nvSpPr>
            <p:cNvPr id="11307" name="Freeform 130" title=""/>
            <p:cNvSpPr/>
            <p:nvPr/>
          </p:nvSpPr>
          <p:spPr>
            <a:xfrm>
              <a:off x="1975" y="1852"/>
              <a:ext cx="180" cy="360"/>
            </a:xfrm>
            <a:custGeom>
              <a:cxnLst>
                <a:cxn ang="0">
                  <a:pos x="1817" y="0"/>
                </a:cxn>
                <a:cxn ang="0">
                  <a:pos x="573" y="0"/>
                </a:cxn>
                <a:cxn ang="0">
                  <a:pos x="0" y="504"/>
                </a:cxn>
                <a:cxn ang="0">
                  <a:pos x="0" y="2115"/>
                </a:cxn>
                <a:cxn ang="0">
                  <a:pos x="185" y="2300"/>
                </a:cxn>
                <a:cxn ang="0">
                  <a:pos x="369" y="2115"/>
                </a:cxn>
                <a:cxn ang="0">
                  <a:pos x="369" y="874"/>
                </a:cxn>
                <a:cxn ang="0">
                  <a:pos x="623" y="874"/>
                </a:cxn>
                <a:cxn ang="0">
                  <a:pos x="623" y="2366"/>
                </a:cxn>
                <a:cxn ang="0">
                  <a:pos x="623" y="2643"/>
                </a:cxn>
                <a:cxn ang="0">
                  <a:pos x="623" y="4533"/>
                </a:cxn>
                <a:cxn ang="0">
                  <a:pos x="824" y="4784"/>
                </a:cxn>
                <a:cxn ang="0">
                  <a:pos x="853" y="4784"/>
                </a:cxn>
                <a:cxn ang="0">
                  <a:pos x="1127" y="4533"/>
                </a:cxn>
                <a:cxn ang="0">
                  <a:pos x="1127" y="2643"/>
                </a:cxn>
                <a:cxn ang="0">
                  <a:pos x="1262" y="2643"/>
                </a:cxn>
                <a:cxn ang="0">
                  <a:pos x="1262" y="4533"/>
                </a:cxn>
                <a:cxn ang="0">
                  <a:pos x="1542" y="4784"/>
                </a:cxn>
                <a:cxn ang="0">
                  <a:pos x="1566" y="4784"/>
                </a:cxn>
                <a:cxn ang="0">
                  <a:pos x="1767" y="4533"/>
                </a:cxn>
                <a:cxn ang="0">
                  <a:pos x="1767" y="2643"/>
                </a:cxn>
                <a:cxn ang="0">
                  <a:pos x="1767" y="2366"/>
                </a:cxn>
                <a:cxn ang="0">
                  <a:pos x="1767" y="874"/>
                </a:cxn>
                <a:cxn ang="0">
                  <a:pos x="2020" y="874"/>
                </a:cxn>
                <a:cxn ang="0">
                  <a:pos x="2020" y="2115"/>
                </a:cxn>
                <a:cxn ang="0">
                  <a:pos x="2205" y="2300"/>
                </a:cxn>
                <a:cxn ang="0">
                  <a:pos x="2390" y="2115"/>
                </a:cxn>
                <a:cxn ang="0">
                  <a:pos x="2390" y="504"/>
                </a:cxn>
                <a:cxn ang="0">
                  <a:pos x="1817" y="0"/>
                </a:cxn>
              </a:cxnLst>
              <a:rect l="l" t="t" r="r" b="b"/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1308" name="Oval 131" title=""/>
            <p:cNvSpPr/>
            <p:nvPr/>
          </p:nvSpPr>
          <p:spPr>
            <a:xfrm>
              <a:off x="2032" y="1756"/>
              <a:ext cx="66" cy="68"/>
            </a:xfrm>
            <a:prstGeom prst="ellipse">
              <a:avLst/>
            </a:prstGeom>
            <a:solidFill>
              <a:srgbClr val="66CC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1309" name="Group 167" title=""/>
          <p:cNvGrpSpPr/>
          <p:nvPr/>
        </p:nvGrpSpPr>
        <p:grpSpPr>
          <a:xfrm>
            <a:off x="3181350" y="2927350"/>
            <a:ext cx="284163" cy="723900"/>
            <a:chOff x="2174" y="1756"/>
            <a:chExt cx="179" cy="456"/>
          </a:xfrm>
        </p:grpSpPr>
        <p:sp>
          <p:nvSpPr>
            <p:cNvPr id="11310" name="Freeform 132" title=""/>
            <p:cNvSpPr/>
            <p:nvPr/>
          </p:nvSpPr>
          <p:spPr>
            <a:xfrm>
              <a:off x="2174" y="1852"/>
              <a:ext cx="179" cy="360"/>
            </a:xfrm>
            <a:custGeom>
              <a:cxnLst>
                <a:cxn ang="0">
                  <a:pos x="1792" y="0"/>
                </a:cxn>
                <a:cxn ang="0">
                  <a:pos x="549" y="0"/>
                </a:cxn>
                <a:cxn ang="0">
                  <a:pos x="0" y="504"/>
                </a:cxn>
                <a:cxn ang="0">
                  <a:pos x="0" y="2115"/>
                </a:cxn>
                <a:cxn ang="0">
                  <a:pos x="184" y="2300"/>
                </a:cxn>
                <a:cxn ang="0">
                  <a:pos x="365" y="2115"/>
                </a:cxn>
                <a:cxn ang="0">
                  <a:pos x="365" y="874"/>
                </a:cxn>
                <a:cxn ang="0">
                  <a:pos x="615" y="874"/>
                </a:cxn>
                <a:cxn ang="0">
                  <a:pos x="615" y="2366"/>
                </a:cxn>
                <a:cxn ang="0">
                  <a:pos x="615" y="2643"/>
                </a:cxn>
                <a:cxn ang="0">
                  <a:pos x="615" y="4533"/>
                </a:cxn>
                <a:cxn ang="0">
                  <a:pos x="798" y="4784"/>
                </a:cxn>
                <a:cxn ang="0">
                  <a:pos x="838" y="4784"/>
                </a:cxn>
                <a:cxn ang="0">
                  <a:pos x="1109" y="4533"/>
                </a:cxn>
                <a:cxn ang="0">
                  <a:pos x="1109" y="2643"/>
                </a:cxn>
                <a:cxn ang="0">
                  <a:pos x="1227" y="2643"/>
                </a:cxn>
                <a:cxn ang="0">
                  <a:pos x="1227" y="4533"/>
                </a:cxn>
                <a:cxn ang="0">
                  <a:pos x="1503" y="4784"/>
                </a:cxn>
                <a:cxn ang="0">
                  <a:pos x="1543" y="4784"/>
                </a:cxn>
                <a:cxn ang="0">
                  <a:pos x="1724" y="4533"/>
                </a:cxn>
                <a:cxn ang="0">
                  <a:pos x="1724" y="2643"/>
                </a:cxn>
                <a:cxn ang="0">
                  <a:pos x="1724" y="2366"/>
                </a:cxn>
                <a:cxn ang="0">
                  <a:pos x="1724" y="874"/>
                </a:cxn>
                <a:cxn ang="0">
                  <a:pos x="1974" y="874"/>
                </a:cxn>
                <a:cxn ang="0">
                  <a:pos x="1974" y="2115"/>
                </a:cxn>
                <a:cxn ang="0">
                  <a:pos x="2157" y="2300"/>
                </a:cxn>
                <a:cxn ang="0">
                  <a:pos x="2341" y="2115"/>
                </a:cxn>
                <a:cxn ang="0">
                  <a:pos x="2341" y="504"/>
                </a:cxn>
                <a:cxn ang="0">
                  <a:pos x="1792" y="0"/>
                </a:cxn>
              </a:cxnLst>
              <a:rect l="l" t="t" r="r" b="b"/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1311" name="Oval 133" title=""/>
            <p:cNvSpPr/>
            <p:nvPr/>
          </p:nvSpPr>
          <p:spPr>
            <a:xfrm>
              <a:off x="2231" y="1756"/>
              <a:ext cx="66" cy="68"/>
            </a:xfrm>
            <a:prstGeom prst="ellipse">
              <a:avLst/>
            </a:prstGeom>
            <a:solidFill>
              <a:srgbClr val="66CC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1312" name="Group 168" title=""/>
          <p:cNvGrpSpPr/>
          <p:nvPr/>
        </p:nvGrpSpPr>
        <p:grpSpPr>
          <a:xfrm>
            <a:off x="3495675" y="2927350"/>
            <a:ext cx="285750" cy="723900"/>
            <a:chOff x="2372" y="1756"/>
            <a:chExt cx="180" cy="456"/>
          </a:xfrm>
        </p:grpSpPr>
        <p:sp>
          <p:nvSpPr>
            <p:cNvPr id="11313" name="Freeform 134" title=""/>
            <p:cNvSpPr/>
            <p:nvPr/>
          </p:nvSpPr>
          <p:spPr>
            <a:xfrm>
              <a:off x="2372" y="1852"/>
              <a:ext cx="180" cy="360"/>
            </a:xfrm>
            <a:custGeom>
              <a:cxnLst>
                <a:cxn ang="0">
                  <a:pos x="1817" y="0"/>
                </a:cxn>
                <a:cxn ang="0">
                  <a:pos x="573" y="0"/>
                </a:cxn>
                <a:cxn ang="0">
                  <a:pos x="0" y="504"/>
                </a:cxn>
                <a:cxn ang="0">
                  <a:pos x="0" y="2115"/>
                </a:cxn>
                <a:cxn ang="0">
                  <a:pos x="185" y="2300"/>
                </a:cxn>
                <a:cxn ang="0">
                  <a:pos x="369" y="2115"/>
                </a:cxn>
                <a:cxn ang="0">
                  <a:pos x="369" y="874"/>
                </a:cxn>
                <a:cxn ang="0">
                  <a:pos x="623" y="874"/>
                </a:cxn>
                <a:cxn ang="0">
                  <a:pos x="623" y="2366"/>
                </a:cxn>
                <a:cxn ang="0">
                  <a:pos x="623" y="2643"/>
                </a:cxn>
                <a:cxn ang="0">
                  <a:pos x="623" y="4533"/>
                </a:cxn>
                <a:cxn ang="0">
                  <a:pos x="824" y="4784"/>
                </a:cxn>
                <a:cxn ang="0">
                  <a:pos x="853" y="4784"/>
                </a:cxn>
                <a:cxn ang="0">
                  <a:pos x="1127" y="4533"/>
                </a:cxn>
                <a:cxn ang="0">
                  <a:pos x="1127" y="2643"/>
                </a:cxn>
                <a:cxn ang="0">
                  <a:pos x="1262" y="2643"/>
                </a:cxn>
                <a:cxn ang="0">
                  <a:pos x="1262" y="4533"/>
                </a:cxn>
                <a:cxn ang="0">
                  <a:pos x="1542" y="4784"/>
                </a:cxn>
                <a:cxn ang="0">
                  <a:pos x="1566" y="4784"/>
                </a:cxn>
                <a:cxn ang="0">
                  <a:pos x="1767" y="4533"/>
                </a:cxn>
                <a:cxn ang="0">
                  <a:pos x="1767" y="2643"/>
                </a:cxn>
                <a:cxn ang="0">
                  <a:pos x="1767" y="2366"/>
                </a:cxn>
                <a:cxn ang="0">
                  <a:pos x="1767" y="874"/>
                </a:cxn>
                <a:cxn ang="0">
                  <a:pos x="2020" y="874"/>
                </a:cxn>
                <a:cxn ang="0">
                  <a:pos x="2020" y="2115"/>
                </a:cxn>
                <a:cxn ang="0">
                  <a:pos x="2205" y="2300"/>
                </a:cxn>
                <a:cxn ang="0">
                  <a:pos x="2390" y="2115"/>
                </a:cxn>
                <a:cxn ang="0">
                  <a:pos x="2390" y="504"/>
                </a:cxn>
                <a:cxn ang="0">
                  <a:pos x="1817" y="0"/>
                </a:cxn>
              </a:cxnLst>
              <a:rect l="l" t="t" r="r" b="b"/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1314" name="Oval 135" title=""/>
            <p:cNvSpPr/>
            <p:nvPr/>
          </p:nvSpPr>
          <p:spPr>
            <a:xfrm>
              <a:off x="2429" y="1756"/>
              <a:ext cx="66" cy="68"/>
            </a:xfrm>
            <a:prstGeom prst="ellipse">
              <a:avLst/>
            </a:prstGeom>
            <a:solidFill>
              <a:srgbClr val="66CC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1315" name="Group 169" title=""/>
          <p:cNvGrpSpPr/>
          <p:nvPr/>
        </p:nvGrpSpPr>
        <p:grpSpPr>
          <a:xfrm>
            <a:off x="3811588" y="2927350"/>
            <a:ext cx="284162" cy="723900"/>
            <a:chOff x="2571" y="1756"/>
            <a:chExt cx="179" cy="456"/>
          </a:xfrm>
        </p:grpSpPr>
        <p:sp>
          <p:nvSpPr>
            <p:cNvPr id="11316" name="Freeform 136" title=""/>
            <p:cNvSpPr/>
            <p:nvPr/>
          </p:nvSpPr>
          <p:spPr>
            <a:xfrm>
              <a:off x="2571" y="1852"/>
              <a:ext cx="179" cy="360"/>
            </a:xfrm>
            <a:custGeom>
              <a:cxnLst>
                <a:cxn ang="0">
                  <a:pos x="1792" y="0"/>
                </a:cxn>
                <a:cxn ang="0">
                  <a:pos x="549" y="0"/>
                </a:cxn>
                <a:cxn ang="0">
                  <a:pos x="0" y="504"/>
                </a:cxn>
                <a:cxn ang="0">
                  <a:pos x="0" y="2115"/>
                </a:cxn>
                <a:cxn ang="0">
                  <a:pos x="184" y="2300"/>
                </a:cxn>
                <a:cxn ang="0">
                  <a:pos x="365" y="2115"/>
                </a:cxn>
                <a:cxn ang="0">
                  <a:pos x="365" y="874"/>
                </a:cxn>
                <a:cxn ang="0">
                  <a:pos x="615" y="874"/>
                </a:cxn>
                <a:cxn ang="0">
                  <a:pos x="615" y="2366"/>
                </a:cxn>
                <a:cxn ang="0">
                  <a:pos x="615" y="2643"/>
                </a:cxn>
                <a:cxn ang="0">
                  <a:pos x="615" y="4533"/>
                </a:cxn>
                <a:cxn ang="0">
                  <a:pos x="798" y="4784"/>
                </a:cxn>
                <a:cxn ang="0">
                  <a:pos x="838" y="4784"/>
                </a:cxn>
                <a:cxn ang="0">
                  <a:pos x="1109" y="4533"/>
                </a:cxn>
                <a:cxn ang="0">
                  <a:pos x="1109" y="2643"/>
                </a:cxn>
                <a:cxn ang="0">
                  <a:pos x="1227" y="2643"/>
                </a:cxn>
                <a:cxn ang="0">
                  <a:pos x="1227" y="4533"/>
                </a:cxn>
                <a:cxn ang="0">
                  <a:pos x="1503" y="4784"/>
                </a:cxn>
                <a:cxn ang="0">
                  <a:pos x="1543" y="4784"/>
                </a:cxn>
                <a:cxn ang="0">
                  <a:pos x="1724" y="4533"/>
                </a:cxn>
                <a:cxn ang="0">
                  <a:pos x="1724" y="2643"/>
                </a:cxn>
                <a:cxn ang="0">
                  <a:pos x="1724" y="2366"/>
                </a:cxn>
                <a:cxn ang="0">
                  <a:pos x="1724" y="874"/>
                </a:cxn>
                <a:cxn ang="0">
                  <a:pos x="1974" y="874"/>
                </a:cxn>
                <a:cxn ang="0">
                  <a:pos x="1974" y="2115"/>
                </a:cxn>
                <a:cxn ang="0">
                  <a:pos x="2157" y="2300"/>
                </a:cxn>
                <a:cxn ang="0">
                  <a:pos x="2341" y="2115"/>
                </a:cxn>
                <a:cxn ang="0">
                  <a:pos x="2341" y="504"/>
                </a:cxn>
                <a:cxn ang="0">
                  <a:pos x="1792" y="0"/>
                </a:cxn>
              </a:cxnLst>
              <a:rect l="l" t="t" r="r" b="b"/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1317" name="Oval 137" title=""/>
            <p:cNvSpPr/>
            <p:nvPr/>
          </p:nvSpPr>
          <p:spPr>
            <a:xfrm>
              <a:off x="2627" y="1756"/>
              <a:ext cx="67" cy="68"/>
            </a:xfrm>
            <a:prstGeom prst="ellipse">
              <a:avLst/>
            </a:prstGeom>
            <a:solidFill>
              <a:srgbClr val="66CC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1318" name="Group 170" title=""/>
          <p:cNvGrpSpPr/>
          <p:nvPr/>
        </p:nvGrpSpPr>
        <p:grpSpPr>
          <a:xfrm>
            <a:off x="4125913" y="2927350"/>
            <a:ext cx="285750" cy="723900"/>
            <a:chOff x="2769" y="1756"/>
            <a:chExt cx="180" cy="456"/>
          </a:xfrm>
        </p:grpSpPr>
        <p:sp>
          <p:nvSpPr>
            <p:cNvPr id="11319" name="Freeform 138" title=""/>
            <p:cNvSpPr/>
            <p:nvPr/>
          </p:nvSpPr>
          <p:spPr>
            <a:xfrm>
              <a:off x="2769" y="1852"/>
              <a:ext cx="180" cy="360"/>
            </a:xfrm>
            <a:custGeom>
              <a:cxnLst>
                <a:cxn ang="0">
                  <a:pos x="1817" y="0"/>
                </a:cxn>
                <a:cxn ang="0">
                  <a:pos x="573" y="0"/>
                </a:cxn>
                <a:cxn ang="0">
                  <a:pos x="0" y="504"/>
                </a:cxn>
                <a:cxn ang="0">
                  <a:pos x="0" y="2115"/>
                </a:cxn>
                <a:cxn ang="0">
                  <a:pos x="185" y="2300"/>
                </a:cxn>
                <a:cxn ang="0">
                  <a:pos x="369" y="2115"/>
                </a:cxn>
                <a:cxn ang="0">
                  <a:pos x="369" y="874"/>
                </a:cxn>
                <a:cxn ang="0">
                  <a:pos x="623" y="874"/>
                </a:cxn>
                <a:cxn ang="0">
                  <a:pos x="623" y="2366"/>
                </a:cxn>
                <a:cxn ang="0">
                  <a:pos x="623" y="2643"/>
                </a:cxn>
                <a:cxn ang="0">
                  <a:pos x="623" y="4533"/>
                </a:cxn>
                <a:cxn ang="0">
                  <a:pos x="824" y="4784"/>
                </a:cxn>
                <a:cxn ang="0">
                  <a:pos x="853" y="4784"/>
                </a:cxn>
                <a:cxn ang="0">
                  <a:pos x="1127" y="4533"/>
                </a:cxn>
                <a:cxn ang="0">
                  <a:pos x="1127" y="2643"/>
                </a:cxn>
                <a:cxn ang="0">
                  <a:pos x="1262" y="2643"/>
                </a:cxn>
                <a:cxn ang="0">
                  <a:pos x="1262" y="4533"/>
                </a:cxn>
                <a:cxn ang="0">
                  <a:pos x="1542" y="4784"/>
                </a:cxn>
                <a:cxn ang="0">
                  <a:pos x="1566" y="4784"/>
                </a:cxn>
                <a:cxn ang="0">
                  <a:pos x="1767" y="4533"/>
                </a:cxn>
                <a:cxn ang="0">
                  <a:pos x="1767" y="2643"/>
                </a:cxn>
                <a:cxn ang="0">
                  <a:pos x="1767" y="2366"/>
                </a:cxn>
                <a:cxn ang="0">
                  <a:pos x="1767" y="874"/>
                </a:cxn>
                <a:cxn ang="0">
                  <a:pos x="2020" y="874"/>
                </a:cxn>
                <a:cxn ang="0">
                  <a:pos x="2020" y="2115"/>
                </a:cxn>
                <a:cxn ang="0">
                  <a:pos x="2205" y="2300"/>
                </a:cxn>
                <a:cxn ang="0">
                  <a:pos x="2390" y="2115"/>
                </a:cxn>
                <a:cxn ang="0">
                  <a:pos x="2390" y="504"/>
                </a:cxn>
                <a:cxn ang="0">
                  <a:pos x="1817" y="0"/>
                </a:cxn>
              </a:cxnLst>
              <a:rect l="l" t="t" r="r" b="b"/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1320" name="Oval 139" title=""/>
            <p:cNvSpPr/>
            <p:nvPr/>
          </p:nvSpPr>
          <p:spPr>
            <a:xfrm>
              <a:off x="2826" y="1756"/>
              <a:ext cx="66" cy="68"/>
            </a:xfrm>
            <a:prstGeom prst="ellipse">
              <a:avLst/>
            </a:prstGeom>
            <a:solidFill>
              <a:srgbClr val="66CC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1321" name="Group 171" title=""/>
          <p:cNvGrpSpPr/>
          <p:nvPr/>
        </p:nvGrpSpPr>
        <p:grpSpPr>
          <a:xfrm>
            <a:off x="4441825" y="2927350"/>
            <a:ext cx="284163" cy="723900"/>
            <a:chOff x="2968" y="1756"/>
            <a:chExt cx="179" cy="456"/>
          </a:xfrm>
        </p:grpSpPr>
        <p:sp>
          <p:nvSpPr>
            <p:cNvPr id="11322" name="Freeform 140" title=""/>
            <p:cNvSpPr/>
            <p:nvPr/>
          </p:nvSpPr>
          <p:spPr>
            <a:xfrm>
              <a:off x="2968" y="1852"/>
              <a:ext cx="179" cy="360"/>
            </a:xfrm>
            <a:custGeom>
              <a:cxnLst>
                <a:cxn ang="0">
                  <a:pos x="1792" y="0"/>
                </a:cxn>
                <a:cxn ang="0">
                  <a:pos x="549" y="0"/>
                </a:cxn>
                <a:cxn ang="0">
                  <a:pos x="0" y="504"/>
                </a:cxn>
                <a:cxn ang="0">
                  <a:pos x="0" y="2115"/>
                </a:cxn>
                <a:cxn ang="0">
                  <a:pos x="184" y="2300"/>
                </a:cxn>
                <a:cxn ang="0">
                  <a:pos x="365" y="2115"/>
                </a:cxn>
                <a:cxn ang="0">
                  <a:pos x="365" y="874"/>
                </a:cxn>
                <a:cxn ang="0">
                  <a:pos x="615" y="874"/>
                </a:cxn>
                <a:cxn ang="0">
                  <a:pos x="615" y="2366"/>
                </a:cxn>
                <a:cxn ang="0">
                  <a:pos x="615" y="2643"/>
                </a:cxn>
                <a:cxn ang="0">
                  <a:pos x="615" y="4533"/>
                </a:cxn>
                <a:cxn ang="0">
                  <a:pos x="798" y="4784"/>
                </a:cxn>
                <a:cxn ang="0">
                  <a:pos x="838" y="4784"/>
                </a:cxn>
                <a:cxn ang="0">
                  <a:pos x="1109" y="4533"/>
                </a:cxn>
                <a:cxn ang="0">
                  <a:pos x="1109" y="2643"/>
                </a:cxn>
                <a:cxn ang="0">
                  <a:pos x="1227" y="2643"/>
                </a:cxn>
                <a:cxn ang="0">
                  <a:pos x="1227" y="4533"/>
                </a:cxn>
                <a:cxn ang="0">
                  <a:pos x="1503" y="4784"/>
                </a:cxn>
                <a:cxn ang="0">
                  <a:pos x="1543" y="4784"/>
                </a:cxn>
                <a:cxn ang="0">
                  <a:pos x="1724" y="4533"/>
                </a:cxn>
                <a:cxn ang="0">
                  <a:pos x="1724" y="2643"/>
                </a:cxn>
                <a:cxn ang="0">
                  <a:pos x="1724" y="2366"/>
                </a:cxn>
                <a:cxn ang="0">
                  <a:pos x="1724" y="874"/>
                </a:cxn>
                <a:cxn ang="0">
                  <a:pos x="1974" y="874"/>
                </a:cxn>
                <a:cxn ang="0">
                  <a:pos x="1974" y="2115"/>
                </a:cxn>
                <a:cxn ang="0">
                  <a:pos x="2157" y="2300"/>
                </a:cxn>
                <a:cxn ang="0">
                  <a:pos x="2341" y="2115"/>
                </a:cxn>
                <a:cxn ang="0">
                  <a:pos x="2341" y="504"/>
                </a:cxn>
                <a:cxn ang="0">
                  <a:pos x="1792" y="0"/>
                </a:cxn>
              </a:cxnLst>
              <a:rect l="l" t="t" r="r" b="b"/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2A323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1323" name="Oval 141" title=""/>
            <p:cNvSpPr/>
            <p:nvPr/>
          </p:nvSpPr>
          <p:spPr>
            <a:xfrm>
              <a:off x="3024" y="1756"/>
              <a:ext cx="66" cy="68"/>
            </a:xfrm>
            <a:prstGeom prst="ellipse">
              <a:avLst/>
            </a:prstGeom>
            <a:solidFill>
              <a:srgbClr val="2A323B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1324" name="Group 172" title=""/>
          <p:cNvGrpSpPr/>
          <p:nvPr/>
        </p:nvGrpSpPr>
        <p:grpSpPr>
          <a:xfrm>
            <a:off x="4756150" y="2927350"/>
            <a:ext cx="284163" cy="723900"/>
            <a:chOff x="3166" y="1756"/>
            <a:chExt cx="179" cy="456"/>
          </a:xfrm>
        </p:grpSpPr>
        <p:sp>
          <p:nvSpPr>
            <p:cNvPr id="11325" name="Freeform 142" title=""/>
            <p:cNvSpPr/>
            <p:nvPr/>
          </p:nvSpPr>
          <p:spPr>
            <a:xfrm>
              <a:off x="3166" y="1852"/>
              <a:ext cx="179" cy="360"/>
            </a:xfrm>
            <a:custGeom>
              <a:cxnLst>
                <a:cxn ang="0">
                  <a:pos x="1792" y="0"/>
                </a:cxn>
                <a:cxn ang="0">
                  <a:pos x="549" y="0"/>
                </a:cxn>
                <a:cxn ang="0">
                  <a:pos x="0" y="504"/>
                </a:cxn>
                <a:cxn ang="0">
                  <a:pos x="0" y="2115"/>
                </a:cxn>
                <a:cxn ang="0">
                  <a:pos x="184" y="2300"/>
                </a:cxn>
                <a:cxn ang="0">
                  <a:pos x="365" y="2115"/>
                </a:cxn>
                <a:cxn ang="0">
                  <a:pos x="365" y="874"/>
                </a:cxn>
                <a:cxn ang="0">
                  <a:pos x="615" y="874"/>
                </a:cxn>
                <a:cxn ang="0">
                  <a:pos x="615" y="2366"/>
                </a:cxn>
                <a:cxn ang="0">
                  <a:pos x="615" y="2643"/>
                </a:cxn>
                <a:cxn ang="0">
                  <a:pos x="615" y="4533"/>
                </a:cxn>
                <a:cxn ang="0">
                  <a:pos x="798" y="4784"/>
                </a:cxn>
                <a:cxn ang="0">
                  <a:pos x="838" y="4784"/>
                </a:cxn>
                <a:cxn ang="0">
                  <a:pos x="1109" y="4533"/>
                </a:cxn>
                <a:cxn ang="0">
                  <a:pos x="1109" y="2643"/>
                </a:cxn>
                <a:cxn ang="0">
                  <a:pos x="1227" y="2643"/>
                </a:cxn>
                <a:cxn ang="0">
                  <a:pos x="1227" y="4533"/>
                </a:cxn>
                <a:cxn ang="0">
                  <a:pos x="1503" y="4784"/>
                </a:cxn>
                <a:cxn ang="0">
                  <a:pos x="1543" y="4784"/>
                </a:cxn>
                <a:cxn ang="0">
                  <a:pos x="1724" y="4533"/>
                </a:cxn>
                <a:cxn ang="0">
                  <a:pos x="1724" y="2643"/>
                </a:cxn>
                <a:cxn ang="0">
                  <a:pos x="1724" y="2366"/>
                </a:cxn>
                <a:cxn ang="0">
                  <a:pos x="1724" y="874"/>
                </a:cxn>
                <a:cxn ang="0">
                  <a:pos x="1974" y="874"/>
                </a:cxn>
                <a:cxn ang="0">
                  <a:pos x="1974" y="2115"/>
                </a:cxn>
                <a:cxn ang="0">
                  <a:pos x="2157" y="2300"/>
                </a:cxn>
                <a:cxn ang="0">
                  <a:pos x="2341" y="2115"/>
                </a:cxn>
                <a:cxn ang="0">
                  <a:pos x="2341" y="504"/>
                </a:cxn>
                <a:cxn ang="0">
                  <a:pos x="1792" y="0"/>
                </a:cxn>
              </a:cxnLst>
              <a:rect l="l" t="t" r="r" b="b"/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2A323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1326" name="Oval 143" title=""/>
            <p:cNvSpPr/>
            <p:nvPr/>
          </p:nvSpPr>
          <p:spPr>
            <a:xfrm>
              <a:off x="3223" y="1756"/>
              <a:ext cx="66" cy="68"/>
            </a:xfrm>
            <a:prstGeom prst="ellipse">
              <a:avLst/>
            </a:prstGeom>
            <a:solidFill>
              <a:srgbClr val="2A323B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1327" name="Group 173" title=""/>
          <p:cNvGrpSpPr/>
          <p:nvPr/>
        </p:nvGrpSpPr>
        <p:grpSpPr>
          <a:xfrm>
            <a:off x="5070475" y="2927350"/>
            <a:ext cx="285750" cy="723900"/>
            <a:chOff x="3364" y="1756"/>
            <a:chExt cx="180" cy="456"/>
          </a:xfrm>
        </p:grpSpPr>
        <p:sp>
          <p:nvSpPr>
            <p:cNvPr id="11328" name="Freeform 144" title=""/>
            <p:cNvSpPr/>
            <p:nvPr/>
          </p:nvSpPr>
          <p:spPr>
            <a:xfrm>
              <a:off x="3364" y="1852"/>
              <a:ext cx="180" cy="360"/>
            </a:xfrm>
            <a:custGeom>
              <a:cxnLst>
                <a:cxn ang="0">
                  <a:pos x="1817" y="0"/>
                </a:cxn>
                <a:cxn ang="0">
                  <a:pos x="573" y="0"/>
                </a:cxn>
                <a:cxn ang="0">
                  <a:pos x="0" y="504"/>
                </a:cxn>
                <a:cxn ang="0">
                  <a:pos x="0" y="2115"/>
                </a:cxn>
                <a:cxn ang="0">
                  <a:pos x="185" y="2300"/>
                </a:cxn>
                <a:cxn ang="0">
                  <a:pos x="369" y="2115"/>
                </a:cxn>
                <a:cxn ang="0">
                  <a:pos x="369" y="874"/>
                </a:cxn>
                <a:cxn ang="0">
                  <a:pos x="623" y="874"/>
                </a:cxn>
                <a:cxn ang="0">
                  <a:pos x="623" y="2366"/>
                </a:cxn>
                <a:cxn ang="0">
                  <a:pos x="623" y="2643"/>
                </a:cxn>
                <a:cxn ang="0">
                  <a:pos x="623" y="4533"/>
                </a:cxn>
                <a:cxn ang="0">
                  <a:pos x="824" y="4784"/>
                </a:cxn>
                <a:cxn ang="0">
                  <a:pos x="853" y="4784"/>
                </a:cxn>
                <a:cxn ang="0">
                  <a:pos x="1127" y="4533"/>
                </a:cxn>
                <a:cxn ang="0">
                  <a:pos x="1127" y="2643"/>
                </a:cxn>
                <a:cxn ang="0">
                  <a:pos x="1262" y="2643"/>
                </a:cxn>
                <a:cxn ang="0">
                  <a:pos x="1262" y="4533"/>
                </a:cxn>
                <a:cxn ang="0">
                  <a:pos x="1542" y="4784"/>
                </a:cxn>
                <a:cxn ang="0">
                  <a:pos x="1566" y="4784"/>
                </a:cxn>
                <a:cxn ang="0">
                  <a:pos x="1767" y="4533"/>
                </a:cxn>
                <a:cxn ang="0">
                  <a:pos x="1767" y="2643"/>
                </a:cxn>
                <a:cxn ang="0">
                  <a:pos x="1767" y="2366"/>
                </a:cxn>
                <a:cxn ang="0">
                  <a:pos x="1767" y="874"/>
                </a:cxn>
                <a:cxn ang="0">
                  <a:pos x="2020" y="874"/>
                </a:cxn>
                <a:cxn ang="0">
                  <a:pos x="2020" y="2115"/>
                </a:cxn>
                <a:cxn ang="0">
                  <a:pos x="2205" y="2300"/>
                </a:cxn>
                <a:cxn ang="0">
                  <a:pos x="2390" y="2115"/>
                </a:cxn>
                <a:cxn ang="0">
                  <a:pos x="2390" y="504"/>
                </a:cxn>
                <a:cxn ang="0">
                  <a:pos x="1817" y="0"/>
                </a:cxn>
              </a:cxnLst>
              <a:rect l="l" t="t" r="r" b="b"/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2A323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1329" name="Oval 145" title=""/>
            <p:cNvSpPr/>
            <p:nvPr/>
          </p:nvSpPr>
          <p:spPr>
            <a:xfrm>
              <a:off x="3421" y="1756"/>
              <a:ext cx="66" cy="68"/>
            </a:xfrm>
            <a:prstGeom prst="ellipse">
              <a:avLst/>
            </a:prstGeom>
            <a:solidFill>
              <a:srgbClr val="2A323B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1330" name="Group 174" title=""/>
          <p:cNvGrpSpPr/>
          <p:nvPr/>
        </p:nvGrpSpPr>
        <p:grpSpPr>
          <a:xfrm>
            <a:off x="5386388" y="2927350"/>
            <a:ext cx="284162" cy="723900"/>
            <a:chOff x="3563" y="1756"/>
            <a:chExt cx="179" cy="456"/>
          </a:xfrm>
        </p:grpSpPr>
        <p:sp>
          <p:nvSpPr>
            <p:cNvPr id="11331" name="Freeform 146" title=""/>
            <p:cNvSpPr/>
            <p:nvPr/>
          </p:nvSpPr>
          <p:spPr>
            <a:xfrm>
              <a:off x="3563" y="1852"/>
              <a:ext cx="179" cy="360"/>
            </a:xfrm>
            <a:custGeom>
              <a:cxnLst>
                <a:cxn ang="0">
                  <a:pos x="1792" y="0"/>
                </a:cxn>
                <a:cxn ang="0">
                  <a:pos x="549" y="0"/>
                </a:cxn>
                <a:cxn ang="0">
                  <a:pos x="0" y="504"/>
                </a:cxn>
                <a:cxn ang="0">
                  <a:pos x="0" y="2115"/>
                </a:cxn>
                <a:cxn ang="0">
                  <a:pos x="184" y="2300"/>
                </a:cxn>
                <a:cxn ang="0">
                  <a:pos x="365" y="2115"/>
                </a:cxn>
                <a:cxn ang="0">
                  <a:pos x="365" y="874"/>
                </a:cxn>
                <a:cxn ang="0">
                  <a:pos x="615" y="874"/>
                </a:cxn>
                <a:cxn ang="0">
                  <a:pos x="615" y="2366"/>
                </a:cxn>
                <a:cxn ang="0">
                  <a:pos x="615" y="2643"/>
                </a:cxn>
                <a:cxn ang="0">
                  <a:pos x="615" y="4533"/>
                </a:cxn>
                <a:cxn ang="0">
                  <a:pos x="798" y="4784"/>
                </a:cxn>
                <a:cxn ang="0">
                  <a:pos x="838" y="4784"/>
                </a:cxn>
                <a:cxn ang="0">
                  <a:pos x="1109" y="4533"/>
                </a:cxn>
                <a:cxn ang="0">
                  <a:pos x="1109" y="2643"/>
                </a:cxn>
                <a:cxn ang="0">
                  <a:pos x="1227" y="2643"/>
                </a:cxn>
                <a:cxn ang="0">
                  <a:pos x="1227" y="4533"/>
                </a:cxn>
                <a:cxn ang="0">
                  <a:pos x="1503" y="4784"/>
                </a:cxn>
                <a:cxn ang="0">
                  <a:pos x="1543" y="4784"/>
                </a:cxn>
                <a:cxn ang="0">
                  <a:pos x="1724" y="4533"/>
                </a:cxn>
                <a:cxn ang="0">
                  <a:pos x="1724" y="2643"/>
                </a:cxn>
                <a:cxn ang="0">
                  <a:pos x="1724" y="2366"/>
                </a:cxn>
                <a:cxn ang="0">
                  <a:pos x="1724" y="874"/>
                </a:cxn>
                <a:cxn ang="0">
                  <a:pos x="1974" y="874"/>
                </a:cxn>
                <a:cxn ang="0">
                  <a:pos x="1974" y="2115"/>
                </a:cxn>
                <a:cxn ang="0">
                  <a:pos x="2157" y="2300"/>
                </a:cxn>
                <a:cxn ang="0">
                  <a:pos x="2341" y="2115"/>
                </a:cxn>
                <a:cxn ang="0">
                  <a:pos x="2341" y="504"/>
                </a:cxn>
                <a:cxn ang="0">
                  <a:pos x="1792" y="0"/>
                </a:cxn>
              </a:cxnLst>
              <a:rect l="l" t="t" r="r" b="b"/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2A323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1332" name="Oval 147" title=""/>
            <p:cNvSpPr/>
            <p:nvPr/>
          </p:nvSpPr>
          <p:spPr>
            <a:xfrm>
              <a:off x="3620" y="1756"/>
              <a:ext cx="66" cy="68"/>
            </a:xfrm>
            <a:prstGeom prst="ellipse">
              <a:avLst/>
            </a:prstGeom>
            <a:solidFill>
              <a:srgbClr val="2A323B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1333" name="Group 175" title=""/>
          <p:cNvGrpSpPr/>
          <p:nvPr/>
        </p:nvGrpSpPr>
        <p:grpSpPr>
          <a:xfrm>
            <a:off x="5700713" y="2927350"/>
            <a:ext cx="285750" cy="723900"/>
            <a:chOff x="3761" y="1756"/>
            <a:chExt cx="180" cy="456"/>
          </a:xfrm>
        </p:grpSpPr>
        <p:sp>
          <p:nvSpPr>
            <p:cNvPr id="11334" name="Freeform 148" title=""/>
            <p:cNvSpPr/>
            <p:nvPr/>
          </p:nvSpPr>
          <p:spPr>
            <a:xfrm>
              <a:off x="3761" y="1852"/>
              <a:ext cx="180" cy="360"/>
            </a:xfrm>
            <a:custGeom>
              <a:cxnLst>
                <a:cxn ang="0">
                  <a:pos x="1817" y="0"/>
                </a:cxn>
                <a:cxn ang="0">
                  <a:pos x="573" y="0"/>
                </a:cxn>
                <a:cxn ang="0">
                  <a:pos x="0" y="504"/>
                </a:cxn>
                <a:cxn ang="0">
                  <a:pos x="0" y="2115"/>
                </a:cxn>
                <a:cxn ang="0">
                  <a:pos x="185" y="2300"/>
                </a:cxn>
                <a:cxn ang="0">
                  <a:pos x="369" y="2115"/>
                </a:cxn>
                <a:cxn ang="0">
                  <a:pos x="369" y="874"/>
                </a:cxn>
                <a:cxn ang="0">
                  <a:pos x="623" y="874"/>
                </a:cxn>
                <a:cxn ang="0">
                  <a:pos x="623" y="2366"/>
                </a:cxn>
                <a:cxn ang="0">
                  <a:pos x="623" y="2643"/>
                </a:cxn>
                <a:cxn ang="0">
                  <a:pos x="623" y="4533"/>
                </a:cxn>
                <a:cxn ang="0">
                  <a:pos x="824" y="4784"/>
                </a:cxn>
                <a:cxn ang="0">
                  <a:pos x="853" y="4784"/>
                </a:cxn>
                <a:cxn ang="0">
                  <a:pos x="1127" y="4533"/>
                </a:cxn>
                <a:cxn ang="0">
                  <a:pos x="1127" y="2643"/>
                </a:cxn>
                <a:cxn ang="0">
                  <a:pos x="1262" y="2643"/>
                </a:cxn>
                <a:cxn ang="0">
                  <a:pos x="1262" y="4533"/>
                </a:cxn>
                <a:cxn ang="0">
                  <a:pos x="1542" y="4784"/>
                </a:cxn>
                <a:cxn ang="0">
                  <a:pos x="1566" y="4784"/>
                </a:cxn>
                <a:cxn ang="0">
                  <a:pos x="1767" y="4533"/>
                </a:cxn>
                <a:cxn ang="0">
                  <a:pos x="1767" y="2643"/>
                </a:cxn>
                <a:cxn ang="0">
                  <a:pos x="1767" y="2366"/>
                </a:cxn>
                <a:cxn ang="0">
                  <a:pos x="1767" y="874"/>
                </a:cxn>
                <a:cxn ang="0">
                  <a:pos x="2020" y="874"/>
                </a:cxn>
                <a:cxn ang="0">
                  <a:pos x="2020" y="2115"/>
                </a:cxn>
                <a:cxn ang="0">
                  <a:pos x="2205" y="2300"/>
                </a:cxn>
                <a:cxn ang="0">
                  <a:pos x="2390" y="2115"/>
                </a:cxn>
                <a:cxn ang="0">
                  <a:pos x="2390" y="504"/>
                </a:cxn>
                <a:cxn ang="0">
                  <a:pos x="1817" y="0"/>
                </a:cxn>
              </a:cxnLst>
              <a:rect l="l" t="t" r="r" b="b"/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2A323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1335" name="Oval 149" title=""/>
            <p:cNvSpPr/>
            <p:nvPr/>
          </p:nvSpPr>
          <p:spPr>
            <a:xfrm>
              <a:off x="3818" y="1756"/>
              <a:ext cx="66" cy="68"/>
            </a:xfrm>
            <a:prstGeom prst="ellipse">
              <a:avLst/>
            </a:prstGeom>
            <a:solidFill>
              <a:srgbClr val="2A323B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1336" name="Group 176" title=""/>
          <p:cNvGrpSpPr/>
          <p:nvPr/>
        </p:nvGrpSpPr>
        <p:grpSpPr>
          <a:xfrm>
            <a:off x="6016625" y="2927350"/>
            <a:ext cx="284163" cy="723900"/>
            <a:chOff x="3960" y="1756"/>
            <a:chExt cx="179" cy="456"/>
          </a:xfrm>
        </p:grpSpPr>
        <p:sp>
          <p:nvSpPr>
            <p:cNvPr id="11337" name="Freeform 150" title=""/>
            <p:cNvSpPr/>
            <p:nvPr/>
          </p:nvSpPr>
          <p:spPr>
            <a:xfrm>
              <a:off x="3960" y="1852"/>
              <a:ext cx="179" cy="360"/>
            </a:xfrm>
            <a:custGeom>
              <a:cxnLst>
                <a:cxn ang="0">
                  <a:pos x="1792" y="0"/>
                </a:cxn>
                <a:cxn ang="0">
                  <a:pos x="549" y="0"/>
                </a:cxn>
                <a:cxn ang="0">
                  <a:pos x="0" y="504"/>
                </a:cxn>
                <a:cxn ang="0">
                  <a:pos x="0" y="2115"/>
                </a:cxn>
                <a:cxn ang="0">
                  <a:pos x="184" y="2300"/>
                </a:cxn>
                <a:cxn ang="0">
                  <a:pos x="365" y="2115"/>
                </a:cxn>
                <a:cxn ang="0">
                  <a:pos x="365" y="874"/>
                </a:cxn>
                <a:cxn ang="0">
                  <a:pos x="615" y="874"/>
                </a:cxn>
                <a:cxn ang="0">
                  <a:pos x="615" y="2366"/>
                </a:cxn>
                <a:cxn ang="0">
                  <a:pos x="615" y="2643"/>
                </a:cxn>
                <a:cxn ang="0">
                  <a:pos x="615" y="4533"/>
                </a:cxn>
                <a:cxn ang="0">
                  <a:pos x="798" y="4784"/>
                </a:cxn>
                <a:cxn ang="0">
                  <a:pos x="838" y="4784"/>
                </a:cxn>
                <a:cxn ang="0">
                  <a:pos x="1109" y="4533"/>
                </a:cxn>
                <a:cxn ang="0">
                  <a:pos x="1109" y="2643"/>
                </a:cxn>
                <a:cxn ang="0">
                  <a:pos x="1227" y="2643"/>
                </a:cxn>
                <a:cxn ang="0">
                  <a:pos x="1227" y="4533"/>
                </a:cxn>
                <a:cxn ang="0">
                  <a:pos x="1503" y="4784"/>
                </a:cxn>
                <a:cxn ang="0">
                  <a:pos x="1543" y="4784"/>
                </a:cxn>
                <a:cxn ang="0">
                  <a:pos x="1724" y="4533"/>
                </a:cxn>
                <a:cxn ang="0">
                  <a:pos x="1724" y="2643"/>
                </a:cxn>
                <a:cxn ang="0">
                  <a:pos x="1724" y="2366"/>
                </a:cxn>
                <a:cxn ang="0">
                  <a:pos x="1724" y="874"/>
                </a:cxn>
                <a:cxn ang="0">
                  <a:pos x="1974" y="874"/>
                </a:cxn>
                <a:cxn ang="0">
                  <a:pos x="1974" y="2115"/>
                </a:cxn>
                <a:cxn ang="0">
                  <a:pos x="2157" y="2300"/>
                </a:cxn>
                <a:cxn ang="0">
                  <a:pos x="2341" y="2115"/>
                </a:cxn>
                <a:cxn ang="0">
                  <a:pos x="2341" y="504"/>
                </a:cxn>
                <a:cxn ang="0">
                  <a:pos x="1792" y="0"/>
                </a:cxn>
              </a:cxnLst>
              <a:rect l="l" t="t" r="r" b="b"/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2A323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1338" name="Oval 151" title=""/>
            <p:cNvSpPr/>
            <p:nvPr/>
          </p:nvSpPr>
          <p:spPr>
            <a:xfrm>
              <a:off x="4016" y="1756"/>
              <a:ext cx="66" cy="68"/>
            </a:xfrm>
            <a:prstGeom prst="ellipse">
              <a:avLst/>
            </a:prstGeom>
            <a:solidFill>
              <a:srgbClr val="2A323B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1339" name="Group 177" title=""/>
          <p:cNvGrpSpPr/>
          <p:nvPr/>
        </p:nvGrpSpPr>
        <p:grpSpPr>
          <a:xfrm>
            <a:off x="6330950" y="2927350"/>
            <a:ext cx="285750" cy="723900"/>
            <a:chOff x="4158" y="1756"/>
            <a:chExt cx="180" cy="456"/>
          </a:xfrm>
        </p:grpSpPr>
        <p:sp>
          <p:nvSpPr>
            <p:cNvPr id="11340" name="Freeform 152" title=""/>
            <p:cNvSpPr/>
            <p:nvPr/>
          </p:nvSpPr>
          <p:spPr>
            <a:xfrm>
              <a:off x="4158" y="1852"/>
              <a:ext cx="180" cy="360"/>
            </a:xfrm>
            <a:custGeom>
              <a:cxnLst>
                <a:cxn ang="0">
                  <a:pos x="1817" y="0"/>
                </a:cxn>
                <a:cxn ang="0">
                  <a:pos x="573" y="0"/>
                </a:cxn>
                <a:cxn ang="0">
                  <a:pos x="0" y="504"/>
                </a:cxn>
                <a:cxn ang="0">
                  <a:pos x="0" y="2115"/>
                </a:cxn>
                <a:cxn ang="0">
                  <a:pos x="185" y="2300"/>
                </a:cxn>
                <a:cxn ang="0">
                  <a:pos x="369" y="2115"/>
                </a:cxn>
                <a:cxn ang="0">
                  <a:pos x="369" y="874"/>
                </a:cxn>
                <a:cxn ang="0">
                  <a:pos x="623" y="874"/>
                </a:cxn>
                <a:cxn ang="0">
                  <a:pos x="623" y="2366"/>
                </a:cxn>
                <a:cxn ang="0">
                  <a:pos x="623" y="2643"/>
                </a:cxn>
                <a:cxn ang="0">
                  <a:pos x="623" y="4533"/>
                </a:cxn>
                <a:cxn ang="0">
                  <a:pos x="824" y="4784"/>
                </a:cxn>
                <a:cxn ang="0">
                  <a:pos x="853" y="4784"/>
                </a:cxn>
                <a:cxn ang="0">
                  <a:pos x="1127" y="4533"/>
                </a:cxn>
                <a:cxn ang="0">
                  <a:pos x="1127" y="2643"/>
                </a:cxn>
                <a:cxn ang="0">
                  <a:pos x="1262" y="2643"/>
                </a:cxn>
                <a:cxn ang="0">
                  <a:pos x="1262" y="4533"/>
                </a:cxn>
                <a:cxn ang="0">
                  <a:pos x="1542" y="4784"/>
                </a:cxn>
                <a:cxn ang="0">
                  <a:pos x="1566" y="4784"/>
                </a:cxn>
                <a:cxn ang="0">
                  <a:pos x="1767" y="4533"/>
                </a:cxn>
                <a:cxn ang="0">
                  <a:pos x="1767" y="2643"/>
                </a:cxn>
                <a:cxn ang="0">
                  <a:pos x="1767" y="2366"/>
                </a:cxn>
                <a:cxn ang="0">
                  <a:pos x="1767" y="874"/>
                </a:cxn>
                <a:cxn ang="0">
                  <a:pos x="2020" y="874"/>
                </a:cxn>
                <a:cxn ang="0">
                  <a:pos x="2020" y="2115"/>
                </a:cxn>
                <a:cxn ang="0">
                  <a:pos x="2205" y="2300"/>
                </a:cxn>
                <a:cxn ang="0">
                  <a:pos x="2390" y="2115"/>
                </a:cxn>
                <a:cxn ang="0">
                  <a:pos x="2390" y="504"/>
                </a:cxn>
                <a:cxn ang="0">
                  <a:pos x="1817" y="0"/>
                </a:cxn>
              </a:cxnLst>
              <a:rect l="l" t="t" r="r" b="b"/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2A323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1341" name="Oval 153" title=""/>
            <p:cNvSpPr/>
            <p:nvPr/>
          </p:nvSpPr>
          <p:spPr>
            <a:xfrm>
              <a:off x="4215" y="1756"/>
              <a:ext cx="66" cy="68"/>
            </a:xfrm>
            <a:prstGeom prst="ellipse">
              <a:avLst/>
            </a:prstGeom>
            <a:solidFill>
              <a:srgbClr val="2A323B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sp>
        <p:nvSpPr>
          <p:cNvPr id="11342" name="Rectangle 179" title=""/>
          <p:cNvSpPr/>
          <p:nvPr/>
        </p:nvSpPr>
        <p:spPr>
          <a:xfrm>
            <a:off x="914400" y="2222500"/>
            <a:ext cx="1414463" cy="14208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lnSpc>
                <a:spcPct val="120000"/>
              </a:lnSpc>
            </a:pPr>
            <a:r>
              <a:rPr lang="zh-CN" altLang="en-US" b="1">
                <a:solidFill>
                  <a:srgbClr val="66CCFF"/>
                </a:solidFill>
                <a:latin typeface="Arial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b="1">
              <a:solidFill>
                <a:srgbClr val="66CCFF"/>
              </a:solidFill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343" name="Text Box 180"/>
          <p:cNvSpPr txBox="1">
            <a:spLocks noChangeArrowheads="1"/>
          </p:cNvSpPr>
          <p:nvPr/>
        </p:nvSpPr>
        <p:spPr bwMode="auto">
          <a:xfrm>
            <a:off x="6791325" y="2952750"/>
            <a:ext cx="166528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5400" b="1" i="0" u="none" strike="noStrike" kern="1200" cap="none" spc="0" normalizeH="0" baseline="0" noProof="0">
                <a:ln>
                  <a:noFill/>
                </a:ln>
                <a:solidFill>
                  <a:srgbClr val="66CCFF"/>
                </a:solidFill>
                <a:effectLst/>
                <a:uLnTx/>
                <a:uFillTx/>
                <a:latin typeface="微软雅黑" pitchFamily="34" charset="-122"/>
                <a:ea typeface="微软雅黑" panose="020b0503020204020204" pitchFamily="34" charset="-122"/>
                <a:cs typeface="+mn-cs"/>
              </a:rPr>
              <a:t>73%</a:t>
            </a:r>
            <a:endParaRPr kumimoji="0" lang="en-US" altLang="zh-CN" sz="5400" b="1" i="0" u="none" strike="noStrike" kern="1200" cap="none" spc="0" normalizeH="0" baseline="0" noProof="0">
              <a:ln>
                <a:noFill/>
              </a:ln>
              <a:solidFill>
                <a:srgbClr val="66CCFF"/>
              </a:solidFill>
              <a:effectLst/>
              <a:uLnTx/>
              <a:uFillTx/>
              <a:latin typeface="微软雅黑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7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6" presetClass="emph" presetSubtype="0" autoRev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9" dur="150" fill="hold"/>
                                        <p:tgtEl>
                                          <p:spTgt spid="1127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6" presetClass="emph" presetSubtype="0" autoRev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25" dur="150" fill="hold"/>
                                        <p:tgtEl>
                                          <p:spTgt spid="1127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6" presetClass="emph" presetSubtype="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1" dur="150" fill="hold"/>
                                        <p:tgtEl>
                                          <p:spTgt spid="1127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6" presetClass="emph" presetSubtype="0" autoRev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Scale>
                                      <p:cBhvr>
                                        <p:cTn id="37" dur="150" fill="hold"/>
                                        <p:tgtEl>
                                          <p:spTgt spid="11279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6" presetClass="emph" presetSubtype="0" autoRev="1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Scale>
                                      <p:cBhvr>
                                        <p:cTn id="43" dur="150" fill="hold"/>
                                        <p:tgtEl>
                                          <p:spTgt spid="1128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3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6" presetClass="emph" presetSubtype="0" autoRev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49" dur="150" fill="hold"/>
                                        <p:tgtEl>
                                          <p:spTgt spid="1128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3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6" presetClass="emph" presetSubtype="0" autoRev="1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Scale>
                                      <p:cBhvr>
                                        <p:cTn id="55" dur="150" fill="hold"/>
                                        <p:tgtEl>
                                          <p:spTgt spid="1128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3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6" presetClass="emph" presetSubtype="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61" dur="150" fill="hold"/>
                                        <p:tgtEl>
                                          <p:spTgt spid="11291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3" presetClass="entr" presetSubtype="1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3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6" presetClass="emph" presetSubtype="0" autoRev="1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67" dur="150" fill="hold"/>
                                        <p:tgtEl>
                                          <p:spTgt spid="1129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23" presetClass="entr" presetSubtype="16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3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6" presetClass="emph" presetSubtype="0" autoRev="1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Scale>
                                      <p:cBhvr>
                                        <p:cTn id="73" dur="150" fill="hold"/>
                                        <p:tgtEl>
                                          <p:spTgt spid="1129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3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6" presetClass="emph" presetSubtype="0" autoRev="1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Scale>
                                      <p:cBhvr>
                                        <p:cTn id="79" dur="150" fill="hold"/>
                                        <p:tgtEl>
                                          <p:spTgt spid="1130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3" presetClass="entr" presetSubtype="16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3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6" presetClass="emph" presetSubtype="0" autoRev="1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Scale>
                                      <p:cBhvr>
                                        <p:cTn id="85" dur="150" fill="hold"/>
                                        <p:tgtEl>
                                          <p:spTgt spid="1130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23" presetClass="entr" presetSubtype="16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300" fill="hold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00" fill="hold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6" presetClass="emph" presetSubtype="0" autoRev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91" dur="150" fill="hold"/>
                                        <p:tgtEl>
                                          <p:spTgt spid="1130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3" presetClass="entr" presetSubtype="16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300" fill="hold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00" fill="hold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6" presetClass="emph" presetSubtype="0" autoRev="1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animScale>
                                      <p:cBhvr>
                                        <p:cTn id="97" dur="150" fill="hold"/>
                                        <p:tgtEl>
                                          <p:spTgt spid="11309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23" presetClass="entr" presetSubtype="16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300" fill="hold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00" fill="hold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6" presetClass="emph" presetSubtype="0" autoRev="1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103" dur="150" fill="hold"/>
                                        <p:tgtEl>
                                          <p:spTgt spid="1131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2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300" fill="hold"/>
                                        <p:tgtEl>
                                          <p:spTgt spid="11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00" fill="hold"/>
                                        <p:tgtEl>
                                          <p:spTgt spid="11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6" presetClass="emph" presetSubtype="0" autoRev="1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animScale>
                                      <p:cBhvr>
                                        <p:cTn id="109" dur="150" fill="hold"/>
                                        <p:tgtEl>
                                          <p:spTgt spid="1131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23" presetClass="entr" presetSubtype="16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300" fill="hold"/>
                                        <p:tgtEl>
                                          <p:spTgt spid="11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00" fill="hold"/>
                                        <p:tgtEl>
                                          <p:spTgt spid="11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6" presetClass="emph" presetSubtype="0" autoRev="1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Scale>
                                      <p:cBhvr>
                                        <p:cTn id="115" dur="150" fill="hold"/>
                                        <p:tgtEl>
                                          <p:spTgt spid="1131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16" presetID="23" presetClass="entr" presetSubtype="16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300" fill="hold"/>
                                        <p:tgtEl>
                                          <p:spTgt spid="11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00" fill="hold"/>
                                        <p:tgtEl>
                                          <p:spTgt spid="11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6" presetClass="emph" presetSubtype="0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121" dur="150" fill="hold"/>
                                        <p:tgtEl>
                                          <p:spTgt spid="11321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23" presetClass="entr" presetSubtype="16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300" fill="hold"/>
                                        <p:tgtEl>
                                          <p:spTgt spid="11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00" fill="hold"/>
                                        <p:tgtEl>
                                          <p:spTgt spid="11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6" presetClass="emph" presetSubtype="0" autoRev="1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animScale>
                                      <p:cBhvr>
                                        <p:cTn id="127" dur="150" fill="hold"/>
                                        <p:tgtEl>
                                          <p:spTgt spid="1132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28" presetID="23" presetClass="entr" presetSubtype="16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300" fill="hold"/>
                                        <p:tgtEl>
                                          <p:spTgt spid="11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00" fill="hold"/>
                                        <p:tgtEl>
                                          <p:spTgt spid="11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6" presetClass="emph" presetSubtype="0" autoRev="1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animScale>
                                      <p:cBhvr>
                                        <p:cTn id="133" dur="150" fill="hold"/>
                                        <p:tgtEl>
                                          <p:spTgt spid="1132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34" presetID="23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300" fill="hold"/>
                                        <p:tgtEl>
                                          <p:spTgt spid="11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00" fill="hold"/>
                                        <p:tgtEl>
                                          <p:spTgt spid="11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6" presetClass="emph" presetSubtype="0" autoRev="1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animScale>
                                      <p:cBhvr>
                                        <p:cTn id="139" dur="150" fill="hold"/>
                                        <p:tgtEl>
                                          <p:spTgt spid="1133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40" presetID="23" presetClass="entr" presetSubtype="16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300" fill="hold"/>
                                        <p:tgtEl>
                                          <p:spTgt spid="11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00" fill="hold"/>
                                        <p:tgtEl>
                                          <p:spTgt spid="11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6" presetClass="emph" presetSubtype="0" autoRev="1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animScale>
                                      <p:cBhvr>
                                        <p:cTn id="145" dur="150" fill="hold"/>
                                        <p:tgtEl>
                                          <p:spTgt spid="1133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46" presetID="23" presetClass="entr" presetSubtype="16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300" fill="hold"/>
                                        <p:tgtEl>
                                          <p:spTgt spid="11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00" fill="hold"/>
                                        <p:tgtEl>
                                          <p:spTgt spid="11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6" presetClass="emph" presetSubtype="0" autoRev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Scale>
                                      <p:cBhvr>
                                        <p:cTn id="151" dur="150" fill="hold"/>
                                        <p:tgtEl>
                                          <p:spTgt spid="1133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52" presetID="23" presetClass="entr" presetSubtype="16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300" fill="hold"/>
                                        <p:tgtEl>
                                          <p:spTgt spid="11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00" fill="hold"/>
                                        <p:tgtEl>
                                          <p:spTgt spid="11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6" presetClass="emph" presetSubtype="0" autoRev="1" fill="hold" nodeType="withEffect">
                                  <p:stCondLst>
                                    <p:cond delay="2600"/>
                                  </p:stCondLst>
                                  <p:childTnLst>
                                    <p:animScale>
                                      <p:cBhvr>
                                        <p:cTn id="157" dur="150" fill="hold"/>
                                        <p:tgtEl>
                                          <p:spTgt spid="11339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58" presetID="2" presetClass="entr" presetSubtype="2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1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1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342" grpId="0"/>
      <p:bldP spid="113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 title=""/>
        <p:cNvGrpSpPr/>
        <p:nvPr/>
      </p:nvGrpSpPr>
      <p:grpSpPr/>
      <p:grpSp>
        <p:nvGrpSpPr>
          <p:cNvPr id="12290" name="Group 2" title=""/>
          <p:cNvGrpSpPr/>
          <p:nvPr/>
        </p:nvGrpSpPr>
        <p:grpSpPr>
          <a:xfrm>
            <a:off x="166688" y="412750"/>
            <a:ext cx="3108325" cy="469900"/>
            <a:chOff x="105" y="304"/>
            <a:chExt cx="1511" cy="262"/>
          </a:xfrm>
        </p:grpSpPr>
        <p:sp>
          <p:nvSpPr>
            <p:cNvPr id="12291" name="Freeform 3" title=""/>
            <p:cNvSpPr/>
            <p:nvPr/>
          </p:nvSpPr>
          <p:spPr>
            <a:xfrm>
              <a:off x="105" y="304"/>
              <a:ext cx="1511" cy="262"/>
            </a:xfrm>
            <a:custGeom>
              <a:cxnLst>
                <a:cxn ang="0">
                  <a:pos x="517" y="87"/>
                </a:cxn>
                <a:cxn ang="0">
                  <a:pos x="0" y="87"/>
                </a:cxn>
                <a:cxn ang="0">
                  <a:pos x="0" y="0"/>
                </a:cxn>
                <a:cxn ang="0">
                  <a:pos x="517" y="0"/>
                </a:cxn>
                <a:cxn ang="0">
                  <a:pos x="482" y="44"/>
                </a:cxn>
                <a:cxn ang="0">
                  <a:pos x="517" y="87"/>
                </a:cxn>
              </a:cxnLst>
              <a:rect l="l" t="t" r="r" b="b"/>
              <a:pathLst>
                <a:path w="2161" h="378">
                  <a:moveTo>
                    <a:pt x="2161" y="378"/>
                  </a:moveTo>
                  <a:lnTo>
                    <a:pt x="0" y="378"/>
                  </a:lnTo>
                  <a:lnTo>
                    <a:pt x="0" y="0"/>
                  </a:lnTo>
                  <a:lnTo>
                    <a:pt x="2161" y="0"/>
                  </a:lnTo>
                  <a:lnTo>
                    <a:pt x="2017" y="189"/>
                  </a:lnTo>
                  <a:lnTo>
                    <a:pt x="2161" y="378"/>
                  </a:lnTo>
                  <a:close/>
                </a:path>
              </a:pathLst>
            </a:custGeom>
            <a:solidFill>
              <a:srgbClr val="26C6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2292" name="Freeform 4" title=""/>
            <p:cNvSpPr/>
            <p:nvPr/>
          </p:nvSpPr>
          <p:spPr>
            <a:xfrm>
              <a:off x="107" y="332"/>
              <a:ext cx="1444" cy="206"/>
            </a:xfrm>
            <a:custGeom>
              <a:cxnLst>
                <a:cxn ang="0">
                  <a:pos x="0" y="0"/>
                </a:cxn>
                <a:cxn ang="0">
                  <a:pos x="482" y="0"/>
                </a:cxn>
                <a:cxn ang="0">
                  <a:pos x="456" y="34"/>
                </a:cxn>
                <a:cxn ang="0">
                  <a:pos x="482" y="68"/>
                </a:cxn>
                <a:cxn ang="0">
                  <a:pos x="0" y="68"/>
                </a:cxn>
              </a:cxnLst>
              <a:rect l="l" t="t" r="r" b="b"/>
              <a:pathLst>
                <a:path w="2081" h="298">
                  <a:moveTo>
                    <a:pt x="0" y="0"/>
                  </a:moveTo>
                  <a:lnTo>
                    <a:pt x="2081" y="0"/>
                  </a:lnTo>
                  <a:lnTo>
                    <a:pt x="1967" y="149"/>
                  </a:lnTo>
                  <a:lnTo>
                    <a:pt x="2081" y="298"/>
                  </a:lnTo>
                  <a:lnTo>
                    <a:pt x="0" y="298"/>
                  </a:lnTo>
                </a:path>
              </a:pathLst>
            </a:custGeom>
            <a:noFill/>
            <a:ln w="12700">
              <a:solidFill>
                <a:srgbClr val="EDE8C8"/>
              </a:solidFill>
              <a:prstDash val="dash"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sp>
        <p:nvSpPr>
          <p:cNvPr id="12293" name="Text Box 5" title=""/>
          <p:cNvSpPr txBox="1"/>
          <p:nvPr/>
        </p:nvSpPr>
        <p:spPr>
          <a:xfrm>
            <a:off x="179388" y="482600"/>
            <a:ext cx="2770187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en-US" altLang="zh-CN" sz="1600" b="1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PART/01</a:t>
            </a:r>
            <a:r>
              <a:rPr lang="en-US" altLang="zh-CN" sz="1600" b="1">
                <a:solidFill>
                  <a:srgbClr val="FFFF00"/>
                </a:solidFill>
                <a:latin typeface="微软雅黑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>
                <a:solidFill>
                  <a:schemeClr val="bg1"/>
                </a:solidFill>
                <a:latin typeface="Arial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12294" name="Group 383" title=""/>
          <p:cNvGrpSpPr/>
          <p:nvPr/>
        </p:nvGrpSpPr>
        <p:grpSpPr>
          <a:xfrm>
            <a:off x="2565400" y="4467225"/>
            <a:ext cx="268288" cy="215900"/>
            <a:chOff x="1617" y="2814"/>
            <a:chExt cx="169" cy="136"/>
          </a:xfrm>
        </p:grpSpPr>
        <p:sp>
          <p:nvSpPr>
            <p:cNvPr id="12295" name="Freeform 300" title=""/>
            <p:cNvSpPr/>
            <p:nvPr/>
          </p:nvSpPr>
          <p:spPr>
            <a:xfrm>
              <a:off x="1617" y="2814"/>
              <a:ext cx="169" cy="136"/>
            </a:xfrm>
            <a:custGeom>
              <a:cxnLst>
                <a:cxn ang="0">
                  <a:pos x="0" y="42"/>
                </a:cxn>
                <a:cxn ang="0">
                  <a:pos x="26" y="0"/>
                </a:cxn>
                <a:cxn ang="0">
                  <a:pos x="52" y="42"/>
                </a:cxn>
                <a:cxn ang="0">
                  <a:pos x="0" y="42"/>
                </a:cxn>
              </a:cxnLst>
              <a:rect l="l" t="t" r="r" b="b"/>
              <a:pathLst>
                <a:path w="250" h="201">
                  <a:moveTo>
                    <a:pt x="0" y="201"/>
                  </a:moveTo>
                  <a:lnTo>
                    <a:pt x="125" y="0"/>
                  </a:lnTo>
                  <a:lnTo>
                    <a:pt x="250" y="201"/>
                  </a:lnTo>
                  <a:lnTo>
                    <a:pt x="0" y="201"/>
                  </a:lnTo>
                  <a:close/>
                </a:path>
              </a:pathLst>
            </a:custGeom>
            <a:solidFill>
              <a:srgbClr val="64C0B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2296" name="Freeform 302" title=""/>
            <p:cNvSpPr/>
            <p:nvPr/>
          </p:nvSpPr>
          <p:spPr>
            <a:xfrm>
              <a:off x="1701" y="2814"/>
              <a:ext cx="85" cy="136"/>
            </a:xfrm>
            <a:custGeom>
              <a:cxnLst>
                <a:cxn ang="0">
                  <a:pos x="0" y="0"/>
                </a:cxn>
                <a:cxn ang="0">
                  <a:pos x="0" y="42"/>
                </a:cxn>
                <a:cxn ang="0">
                  <a:pos x="27" y="42"/>
                </a:cxn>
                <a:cxn ang="0">
                  <a:pos x="0" y="0"/>
                </a:cxn>
              </a:cxnLst>
              <a:rect l="l" t="t" r="r" b="b"/>
              <a:pathLst>
                <a:path w="125" h="201">
                  <a:moveTo>
                    <a:pt x="0" y="0"/>
                  </a:moveTo>
                  <a:lnTo>
                    <a:pt x="0" y="201"/>
                  </a:lnTo>
                  <a:lnTo>
                    <a:pt x="125" y="2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3A09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2297" name="Group 390" title=""/>
          <p:cNvGrpSpPr/>
          <p:nvPr/>
        </p:nvGrpSpPr>
        <p:grpSpPr>
          <a:xfrm>
            <a:off x="4191000" y="4467225"/>
            <a:ext cx="269875" cy="215900"/>
            <a:chOff x="2641" y="2814"/>
            <a:chExt cx="170" cy="136"/>
          </a:xfrm>
        </p:grpSpPr>
        <p:sp>
          <p:nvSpPr>
            <p:cNvPr id="12298" name="Freeform 304" title=""/>
            <p:cNvSpPr/>
            <p:nvPr/>
          </p:nvSpPr>
          <p:spPr>
            <a:xfrm>
              <a:off x="2641" y="2814"/>
              <a:ext cx="170" cy="136"/>
            </a:xfrm>
            <a:custGeom>
              <a:cxnLst>
                <a:cxn ang="0">
                  <a:pos x="0" y="42"/>
                </a:cxn>
                <a:cxn ang="0">
                  <a:pos x="26" y="0"/>
                </a:cxn>
                <a:cxn ang="0">
                  <a:pos x="53" y="42"/>
                </a:cxn>
                <a:cxn ang="0">
                  <a:pos x="0" y="42"/>
                </a:cxn>
              </a:cxnLst>
              <a:rect l="l" t="t" r="r" b="b"/>
              <a:pathLst>
                <a:path w="252" h="201">
                  <a:moveTo>
                    <a:pt x="0" y="201"/>
                  </a:moveTo>
                  <a:lnTo>
                    <a:pt x="127" y="0"/>
                  </a:lnTo>
                  <a:lnTo>
                    <a:pt x="252" y="201"/>
                  </a:lnTo>
                  <a:lnTo>
                    <a:pt x="0" y="201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2299" name="Freeform 306" title=""/>
            <p:cNvSpPr/>
            <p:nvPr/>
          </p:nvSpPr>
          <p:spPr>
            <a:xfrm>
              <a:off x="2727" y="2814"/>
              <a:ext cx="84" cy="136"/>
            </a:xfrm>
            <a:custGeom>
              <a:cxnLst>
                <a:cxn ang="0">
                  <a:pos x="0" y="0"/>
                </a:cxn>
                <a:cxn ang="0">
                  <a:pos x="0" y="42"/>
                </a:cxn>
                <a:cxn ang="0">
                  <a:pos x="26" y="42"/>
                </a:cxn>
                <a:cxn ang="0">
                  <a:pos x="0" y="0"/>
                </a:cxn>
              </a:cxnLst>
              <a:rect l="l" t="t" r="r" b="b"/>
              <a:pathLst>
                <a:path w="125" h="201">
                  <a:moveTo>
                    <a:pt x="0" y="0"/>
                  </a:moveTo>
                  <a:lnTo>
                    <a:pt x="0" y="201"/>
                  </a:lnTo>
                  <a:lnTo>
                    <a:pt x="125" y="2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2300" name="Group 391" title=""/>
          <p:cNvGrpSpPr/>
          <p:nvPr/>
        </p:nvGrpSpPr>
        <p:grpSpPr>
          <a:xfrm>
            <a:off x="5818188" y="4467225"/>
            <a:ext cx="271462" cy="215900"/>
            <a:chOff x="3666" y="2814"/>
            <a:chExt cx="171" cy="136"/>
          </a:xfrm>
        </p:grpSpPr>
        <p:sp>
          <p:nvSpPr>
            <p:cNvPr id="12301" name="Freeform 308" title=""/>
            <p:cNvSpPr/>
            <p:nvPr/>
          </p:nvSpPr>
          <p:spPr>
            <a:xfrm>
              <a:off x="3666" y="2814"/>
              <a:ext cx="171" cy="136"/>
            </a:xfrm>
            <a:custGeom>
              <a:cxnLst>
                <a:cxn ang="0">
                  <a:pos x="0" y="42"/>
                </a:cxn>
                <a:cxn ang="0">
                  <a:pos x="26" y="0"/>
                </a:cxn>
                <a:cxn ang="0">
                  <a:pos x="54" y="42"/>
                </a:cxn>
                <a:cxn ang="0">
                  <a:pos x="0" y="42"/>
                </a:cxn>
              </a:cxnLst>
              <a:rect l="l" t="t" r="r" b="b"/>
              <a:pathLst>
                <a:path w="252" h="201">
                  <a:moveTo>
                    <a:pt x="0" y="201"/>
                  </a:moveTo>
                  <a:lnTo>
                    <a:pt x="125" y="0"/>
                  </a:lnTo>
                  <a:lnTo>
                    <a:pt x="252" y="201"/>
                  </a:lnTo>
                  <a:lnTo>
                    <a:pt x="0" y="201"/>
                  </a:lnTo>
                  <a:close/>
                </a:path>
              </a:pathLst>
            </a:custGeom>
            <a:solidFill>
              <a:srgbClr val="51C1F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2302" name="Freeform 310" title=""/>
            <p:cNvSpPr/>
            <p:nvPr/>
          </p:nvSpPr>
          <p:spPr>
            <a:xfrm>
              <a:off x="3751" y="2814"/>
              <a:ext cx="86" cy="136"/>
            </a:xfrm>
            <a:custGeom>
              <a:cxnLst>
                <a:cxn ang="0">
                  <a:pos x="0" y="0"/>
                </a:cxn>
                <a:cxn ang="0">
                  <a:pos x="0" y="42"/>
                </a:cxn>
                <a:cxn ang="0">
                  <a:pos x="26" y="42"/>
                </a:cxn>
                <a:cxn ang="0">
                  <a:pos x="0" y="0"/>
                </a:cxn>
              </a:cxnLst>
              <a:rect l="l" t="t" r="r" b="b"/>
              <a:pathLst>
                <a:path w="127" h="201">
                  <a:moveTo>
                    <a:pt x="0" y="0"/>
                  </a:moveTo>
                  <a:lnTo>
                    <a:pt x="0" y="201"/>
                  </a:lnTo>
                  <a:lnTo>
                    <a:pt x="127" y="2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3A0C6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sp>
        <p:nvSpPr>
          <p:cNvPr id="12303" name="Rectangle 328" title=""/>
          <p:cNvSpPr/>
          <p:nvPr/>
        </p:nvSpPr>
        <p:spPr>
          <a:xfrm>
            <a:off x="2874963" y="4441825"/>
            <a:ext cx="946150" cy="2444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zh-CN" altLang="en-US" sz="1000" b="1">
                <a:latin typeface="Arial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 b="1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2304" name="Rectangle 329" title=""/>
          <p:cNvSpPr/>
          <p:nvPr/>
        </p:nvSpPr>
        <p:spPr>
          <a:xfrm>
            <a:off x="4545013" y="4441825"/>
            <a:ext cx="946150" cy="2444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zh-CN" altLang="en-US" sz="1000" b="1">
                <a:latin typeface="Arial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 b="1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2305" name="Rectangle 330" title=""/>
          <p:cNvSpPr/>
          <p:nvPr/>
        </p:nvSpPr>
        <p:spPr>
          <a:xfrm>
            <a:off x="6161088" y="4441825"/>
            <a:ext cx="944562" cy="2444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zh-CN" altLang="en-US" sz="1000" b="1">
                <a:latin typeface="Arial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 b="1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2306" name="Text Box 357" title=""/>
          <p:cNvSpPr txBox="1"/>
          <p:nvPr/>
        </p:nvSpPr>
        <p:spPr>
          <a:xfrm rot="19800000">
            <a:off x="3225800" y="3938588"/>
            <a:ext cx="482600" cy="2444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en-US" altLang="zh-CN" sz="10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2012</a:t>
            </a:r>
            <a:endParaRPr lang="en-US" altLang="zh-CN" sz="100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307" name="Text Box 358" title=""/>
          <p:cNvSpPr txBox="1"/>
          <p:nvPr/>
        </p:nvSpPr>
        <p:spPr>
          <a:xfrm rot="19800000">
            <a:off x="4470400" y="3938588"/>
            <a:ext cx="482600" cy="2444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en-US" altLang="zh-CN" sz="10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2013</a:t>
            </a:r>
            <a:endParaRPr lang="en-US" altLang="zh-CN" sz="100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308" name="Text Box 359" title=""/>
          <p:cNvSpPr txBox="1"/>
          <p:nvPr/>
        </p:nvSpPr>
        <p:spPr>
          <a:xfrm rot="19800000">
            <a:off x="5724525" y="3938588"/>
            <a:ext cx="482600" cy="2444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en-US" altLang="zh-CN" sz="10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endParaRPr lang="en-US" altLang="zh-CN" sz="100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309" name="Text Box 360" title=""/>
          <p:cNvSpPr txBox="1"/>
          <p:nvPr/>
        </p:nvSpPr>
        <p:spPr>
          <a:xfrm>
            <a:off x="2216150" y="3078163"/>
            <a:ext cx="444500" cy="2444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en-US" altLang="zh-CN" sz="10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25%</a:t>
            </a:r>
            <a:endParaRPr lang="en-US" altLang="zh-CN" sz="100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310" name="Text Box 361" title=""/>
          <p:cNvSpPr txBox="1"/>
          <p:nvPr/>
        </p:nvSpPr>
        <p:spPr>
          <a:xfrm>
            <a:off x="2216150" y="2506663"/>
            <a:ext cx="444500" cy="2444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en-US" altLang="zh-CN" sz="10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50%</a:t>
            </a:r>
            <a:endParaRPr lang="en-US" altLang="zh-CN" sz="100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311" name="Text Box 362" title=""/>
          <p:cNvSpPr txBox="1"/>
          <p:nvPr/>
        </p:nvSpPr>
        <p:spPr>
          <a:xfrm>
            <a:off x="2216150" y="1920875"/>
            <a:ext cx="444500" cy="2444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en-US" altLang="zh-CN" sz="10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75%</a:t>
            </a:r>
            <a:endParaRPr lang="en-US" altLang="zh-CN" sz="100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312" name="Text Box 363" title=""/>
          <p:cNvSpPr txBox="1"/>
          <p:nvPr/>
        </p:nvSpPr>
        <p:spPr>
          <a:xfrm>
            <a:off x="2216150" y="1343025"/>
            <a:ext cx="519113" cy="2444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en-US" altLang="zh-CN" sz="10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100%</a:t>
            </a:r>
            <a:endParaRPr lang="en-US" altLang="zh-CN" sz="100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2313" name="Group 375" title=""/>
          <p:cNvGrpSpPr/>
          <p:nvPr/>
        </p:nvGrpSpPr>
        <p:grpSpPr>
          <a:xfrm>
            <a:off x="2700338" y="1428750"/>
            <a:ext cx="4181475" cy="2452688"/>
            <a:chOff x="1702" y="900"/>
            <a:chExt cx="2635" cy="1545"/>
          </a:xfrm>
        </p:grpSpPr>
        <p:sp>
          <p:nvSpPr>
            <p:cNvPr id="12314" name="Freeform 331" title=""/>
            <p:cNvSpPr/>
            <p:nvPr/>
          </p:nvSpPr>
          <p:spPr>
            <a:xfrm>
              <a:off x="1751" y="900"/>
              <a:ext cx="2586" cy="1497"/>
            </a:xfrm>
            <a:custGeom>
              <a:cxnLst>
                <a:cxn ang="0">
                  <a:pos x="0" y="0"/>
                </a:cxn>
                <a:cxn ang="0">
                  <a:pos x="0" y="1497"/>
                </a:cxn>
                <a:cxn ang="0">
                  <a:pos x="2586" y="1497"/>
                </a:cxn>
              </a:cxnLst>
              <a:rect l="l" t="t" r="r" b="b"/>
              <a:pathLst>
                <a:path w="2586" h="1497">
                  <a:moveTo>
                    <a:pt x="0" y="0"/>
                  </a:moveTo>
                  <a:lnTo>
                    <a:pt x="0" y="1497"/>
                  </a:lnTo>
                  <a:lnTo>
                    <a:pt x="2586" y="1497"/>
                  </a:lnTo>
                </a:path>
              </a:pathLst>
            </a:custGeom>
            <a:noFill/>
            <a:ln w="12700">
              <a:solidFill>
                <a:srgbClr val="808080"/>
              </a:solidFill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cxnSp>
          <p:nvCxnSpPr>
            <p:cNvPr id="12315" name="Line 333" title=""/>
            <p:cNvCxnSpPr/>
            <p:nvPr/>
          </p:nvCxnSpPr>
          <p:spPr>
            <a:xfrm flipH="1">
              <a:off x="2255" y="2400"/>
              <a:ext cx="0" cy="45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</a:ln>
          </p:spPr>
        </p:cxnSp>
        <p:cxnSp>
          <p:nvCxnSpPr>
            <p:cNvPr id="12316" name="Line 334" title=""/>
            <p:cNvCxnSpPr/>
            <p:nvPr/>
          </p:nvCxnSpPr>
          <p:spPr>
            <a:xfrm flipH="1">
              <a:off x="3023" y="2400"/>
              <a:ext cx="0" cy="45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</a:ln>
          </p:spPr>
        </p:cxnSp>
        <p:cxnSp>
          <p:nvCxnSpPr>
            <p:cNvPr id="12317" name="Line 335" title=""/>
            <p:cNvCxnSpPr/>
            <p:nvPr/>
          </p:nvCxnSpPr>
          <p:spPr>
            <a:xfrm flipH="1">
              <a:off x="3789" y="2400"/>
              <a:ext cx="0" cy="45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</a:ln>
          </p:spPr>
        </p:cxnSp>
        <p:cxnSp>
          <p:nvCxnSpPr>
            <p:cNvPr id="12318" name="Line 337" title=""/>
            <p:cNvCxnSpPr/>
            <p:nvPr/>
          </p:nvCxnSpPr>
          <p:spPr>
            <a:xfrm>
              <a:off x="1702" y="2021"/>
              <a:ext cx="45" cy="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</a:ln>
          </p:spPr>
        </p:cxnSp>
        <p:cxnSp>
          <p:nvCxnSpPr>
            <p:cNvPr id="12319" name="Line 338" title=""/>
            <p:cNvCxnSpPr/>
            <p:nvPr/>
          </p:nvCxnSpPr>
          <p:spPr>
            <a:xfrm>
              <a:off x="1702" y="1655"/>
              <a:ext cx="45" cy="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</a:ln>
          </p:spPr>
        </p:cxnSp>
        <p:cxnSp>
          <p:nvCxnSpPr>
            <p:cNvPr id="12320" name="Line 352" title=""/>
            <p:cNvCxnSpPr/>
            <p:nvPr/>
          </p:nvCxnSpPr>
          <p:spPr>
            <a:xfrm>
              <a:off x="1702" y="1289"/>
              <a:ext cx="45" cy="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</a:ln>
          </p:spPr>
        </p:cxnSp>
        <p:cxnSp>
          <p:nvCxnSpPr>
            <p:cNvPr id="12321" name="Line 353" title=""/>
            <p:cNvCxnSpPr/>
            <p:nvPr/>
          </p:nvCxnSpPr>
          <p:spPr>
            <a:xfrm>
              <a:off x="1702" y="923"/>
              <a:ext cx="45" cy="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</a:ln>
          </p:spPr>
        </p:cxnSp>
        <p:cxnSp>
          <p:nvCxnSpPr>
            <p:cNvPr id="12322" name="Line 365" title=""/>
            <p:cNvCxnSpPr/>
            <p:nvPr/>
          </p:nvCxnSpPr>
          <p:spPr>
            <a:xfrm>
              <a:off x="1746" y="2022"/>
              <a:ext cx="2359" cy="0"/>
            </a:xfrm>
            <a:prstGeom prst="line">
              <a:avLst/>
            </a:prstGeom>
            <a:noFill/>
            <a:ln>
              <a:solidFill>
                <a:schemeClr val="bg2"/>
              </a:solidFill>
              <a:prstDash val="dash"/>
              <a:round/>
            </a:ln>
          </p:spPr>
        </p:cxnSp>
        <p:cxnSp>
          <p:nvCxnSpPr>
            <p:cNvPr id="12323" name="Line 366" title=""/>
            <p:cNvCxnSpPr/>
            <p:nvPr/>
          </p:nvCxnSpPr>
          <p:spPr>
            <a:xfrm>
              <a:off x="1746" y="1654"/>
              <a:ext cx="2359" cy="0"/>
            </a:xfrm>
            <a:prstGeom prst="line">
              <a:avLst/>
            </a:prstGeom>
            <a:noFill/>
            <a:ln>
              <a:solidFill>
                <a:schemeClr val="bg2"/>
              </a:solidFill>
              <a:prstDash val="dash"/>
              <a:round/>
            </a:ln>
          </p:spPr>
        </p:cxnSp>
        <p:cxnSp>
          <p:nvCxnSpPr>
            <p:cNvPr id="12324" name="Line 367" title=""/>
            <p:cNvCxnSpPr/>
            <p:nvPr/>
          </p:nvCxnSpPr>
          <p:spPr>
            <a:xfrm>
              <a:off x="1746" y="1288"/>
              <a:ext cx="2359" cy="0"/>
            </a:xfrm>
            <a:prstGeom prst="line">
              <a:avLst/>
            </a:prstGeom>
            <a:noFill/>
            <a:ln>
              <a:solidFill>
                <a:schemeClr val="bg2"/>
              </a:solidFill>
              <a:prstDash val="dash"/>
              <a:round/>
            </a:ln>
          </p:spPr>
        </p:cxnSp>
        <p:cxnSp>
          <p:nvCxnSpPr>
            <p:cNvPr id="12325" name="Line 368" title=""/>
            <p:cNvCxnSpPr/>
            <p:nvPr/>
          </p:nvCxnSpPr>
          <p:spPr>
            <a:xfrm>
              <a:off x="1746" y="922"/>
              <a:ext cx="2359" cy="0"/>
            </a:xfrm>
            <a:prstGeom prst="line">
              <a:avLst/>
            </a:prstGeom>
            <a:noFill/>
            <a:ln>
              <a:solidFill>
                <a:schemeClr val="bg2"/>
              </a:solidFill>
              <a:prstDash val="dash"/>
              <a:round/>
            </a:ln>
          </p:spPr>
        </p:cxnSp>
      </p:grpSp>
      <p:sp>
        <p:nvSpPr>
          <p:cNvPr id="12326" name="Freeform 297" title=""/>
          <p:cNvSpPr/>
          <p:nvPr/>
        </p:nvSpPr>
        <p:spPr>
          <a:xfrm>
            <a:off x="2789238" y="2525713"/>
            <a:ext cx="1581150" cy="1276350"/>
          </a:xfrm>
          <a:custGeom>
            <a:cxnLst>
              <a:cxn ang="0">
                <a:pos x="0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0" y="2147483646"/>
              </a:cxn>
            </a:cxnLst>
            <a:rect l="l" t="t" r="r" b="b"/>
            <a:pathLst>
              <a:path w="1316" h="1063">
                <a:moveTo>
                  <a:pt x="0" y="1063"/>
                </a:moveTo>
                <a:lnTo>
                  <a:pt x="657" y="0"/>
                </a:lnTo>
                <a:lnTo>
                  <a:pt x="1316" y="1063"/>
                </a:lnTo>
                <a:lnTo>
                  <a:pt x="0" y="1063"/>
                </a:lnTo>
              </a:path>
            </a:pathLst>
          </a:custGeom>
          <a:noFill/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2327" name="Freeform 299" title=""/>
          <p:cNvSpPr/>
          <p:nvPr/>
        </p:nvSpPr>
        <p:spPr>
          <a:xfrm>
            <a:off x="3578225" y="2525713"/>
            <a:ext cx="792163" cy="1276350"/>
          </a:xfrm>
          <a:custGeom>
            <a:cxnLst>
              <a:cxn ang="0">
                <a:pos x="0" y="0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0"/>
              </a:cxn>
            </a:cxnLst>
            <a:rect l="l" t="t" r="r" b="b"/>
            <a:pathLst>
              <a:path w="659" h="1063">
                <a:moveTo>
                  <a:pt x="0" y="0"/>
                </a:moveTo>
                <a:lnTo>
                  <a:pt x="0" y="1063"/>
                </a:lnTo>
                <a:lnTo>
                  <a:pt x="659" y="1063"/>
                </a:lnTo>
                <a:lnTo>
                  <a:pt x="354" y="1063"/>
                </a:lnTo>
                <a:lnTo>
                  <a:pt x="475" y="766"/>
                </a:lnTo>
                <a:lnTo>
                  <a:pt x="0" y="0"/>
                </a:lnTo>
              </a:path>
            </a:pathLst>
          </a:custGeom>
          <a:noFill/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2328" name="Freeform 313" title=""/>
          <p:cNvSpPr/>
          <p:nvPr/>
        </p:nvSpPr>
        <p:spPr>
          <a:xfrm>
            <a:off x="4003675" y="1855788"/>
            <a:ext cx="1582738" cy="1946275"/>
          </a:xfrm>
          <a:custGeom>
            <a:cxnLst>
              <a:cxn ang="0">
                <a:pos x="0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0" y="2147483646"/>
              </a:cxn>
            </a:cxnLst>
            <a:rect l="l" t="t" r="r" b="b"/>
            <a:pathLst>
              <a:path w="1318" h="1620">
                <a:moveTo>
                  <a:pt x="0" y="1620"/>
                </a:moveTo>
                <a:lnTo>
                  <a:pt x="659" y="0"/>
                </a:lnTo>
                <a:lnTo>
                  <a:pt x="1318" y="1620"/>
                </a:lnTo>
                <a:lnTo>
                  <a:pt x="0" y="1620"/>
                </a:lnTo>
              </a:path>
            </a:pathLst>
          </a:custGeom>
          <a:noFill/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2329" name="Freeform 315" title=""/>
          <p:cNvSpPr/>
          <p:nvPr/>
        </p:nvSpPr>
        <p:spPr>
          <a:xfrm>
            <a:off x="4794250" y="1855788"/>
            <a:ext cx="792163" cy="1946275"/>
          </a:xfrm>
          <a:custGeom>
            <a:cxnLst>
              <a:cxn ang="0">
                <a:pos x="0" y="0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0"/>
              </a:cxn>
            </a:cxnLst>
            <a:rect l="l" t="t" r="r" b="b"/>
            <a:pathLst>
              <a:path w="659" h="1620">
                <a:moveTo>
                  <a:pt x="0" y="0"/>
                </a:moveTo>
                <a:lnTo>
                  <a:pt x="0" y="1620"/>
                </a:lnTo>
                <a:lnTo>
                  <a:pt x="659" y="1620"/>
                </a:lnTo>
                <a:lnTo>
                  <a:pt x="355" y="1620"/>
                </a:lnTo>
                <a:lnTo>
                  <a:pt x="563" y="1382"/>
                </a:lnTo>
                <a:lnTo>
                  <a:pt x="0" y="0"/>
                </a:lnTo>
              </a:path>
            </a:pathLst>
          </a:custGeom>
          <a:noFill/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2330" name="Freeform 317" title=""/>
          <p:cNvSpPr/>
          <p:nvPr/>
        </p:nvSpPr>
        <p:spPr>
          <a:xfrm>
            <a:off x="5221288" y="2889250"/>
            <a:ext cx="1581150" cy="912813"/>
          </a:xfrm>
          <a:custGeom>
            <a:cxnLst>
              <a:cxn ang="0">
                <a:pos x="0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0" y="2147483646"/>
              </a:cxn>
            </a:cxnLst>
            <a:rect l="l" t="t" r="r" b="b"/>
            <a:pathLst>
              <a:path w="1316" h="760">
                <a:moveTo>
                  <a:pt x="0" y="760"/>
                </a:moveTo>
                <a:lnTo>
                  <a:pt x="659" y="0"/>
                </a:lnTo>
                <a:lnTo>
                  <a:pt x="1316" y="760"/>
                </a:lnTo>
                <a:lnTo>
                  <a:pt x="0" y="760"/>
                </a:lnTo>
              </a:path>
            </a:pathLst>
          </a:custGeom>
          <a:noFill/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2331" name="Freeform 319" title=""/>
          <p:cNvSpPr/>
          <p:nvPr/>
        </p:nvSpPr>
        <p:spPr>
          <a:xfrm>
            <a:off x="6011863" y="2889250"/>
            <a:ext cx="790575" cy="912813"/>
          </a:xfrm>
          <a:custGeom>
            <a:cxnLst>
              <a:cxn ang="0">
                <a:pos x="0" y="0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0" y="0"/>
              </a:cxn>
            </a:cxnLst>
            <a:rect l="l" t="t" r="r" b="b"/>
            <a:pathLst>
              <a:path w="657" h="760">
                <a:moveTo>
                  <a:pt x="0" y="0"/>
                </a:moveTo>
                <a:lnTo>
                  <a:pt x="0" y="760"/>
                </a:lnTo>
                <a:lnTo>
                  <a:pt x="657" y="760"/>
                </a:lnTo>
                <a:lnTo>
                  <a:pt x="0" y="0"/>
                </a:lnTo>
              </a:path>
            </a:pathLst>
          </a:custGeom>
          <a:noFill/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grpSp>
        <p:nvGrpSpPr>
          <p:cNvPr id="12332" name="Group 356" title=""/>
          <p:cNvGrpSpPr/>
          <p:nvPr/>
        </p:nvGrpSpPr>
        <p:grpSpPr>
          <a:xfrm>
            <a:off x="3424238" y="2409825"/>
            <a:ext cx="276225" cy="276225"/>
            <a:chOff x="2124" y="1384"/>
            <a:chExt cx="155" cy="155"/>
          </a:xfrm>
        </p:grpSpPr>
        <p:sp>
          <p:nvSpPr>
            <p:cNvPr id="12333" name="Oval 320" title=""/>
            <p:cNvSpPr/>
            <p:nvPr/>
          </p:nvSpPr>
          <p:spPr>
            <a:xfrm>
              <a:off x="2146" y="1406"/>
              <a:ext cx="111" cy="111"/>
            </a:xfrm>
            <a:prstGeom prst="ellipse">
              <a:avLst/>
            </a:prstGeom>
            <a:solidFill>
              <a:srgbClr val="64C0BA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2334" name="Freeform 321" title=""/>
            <p:cNvSpPr>
              <a:spLocks noEditPoints="1"/>
            </p:cNvSpPr>
            <p:nvPr/>
          </p:nvSpPr>
          <p:spPr>
            <a:xfrm>
              <a:off x="2124" y="1384"/>
              <a:ext cx="155" cy="155"/>
            </a:xfrm>
            <a:custGeom>
              <a:cxnLst>
                <a:cxn ang="0">
                  <a:pos x="315" y="593"/>
                </a:cxn>
                <a:cxn ang="0">
                  <a:pos x="42" y="320"/>
                </a:cxn>
                <a:cxn ang="0">
                  <a:pos x="315" y="46"/>
                </a:cxn>
                <a:cxn ang="0">
                  <a:pos x="588" y="320"/>
                </a:cxn>
                <a:cxn ang="0">
                  <a:pos x="315" y="593"/>
                </a:cxn>
                <a:cxn ang="0">
                  <a:pos x="315" y="0"/>
                </a:cxn>
                <a:cxn ang="0">
                  <a:pos x="0" y="320"/>
                </a:cxn>
                <a:cxn ang="0">
                  <a:pos x="315" y="633"/>
                </a:cxn>
                <a:cxn ang="0">
                  <a:pos x="633" y="320"/>
                </a:cxn>
                <a:cxn ang="0">
                  <a:pos x="315" y="0"/>
                </a:cxn>
              </a:cxnLst>
              <a:rect l="l" t="t" r="r" b="b"/>
              <a:pathLst>
                <a:path w="97" h="97">
                  <a:moveTo>
                    <a:pt x="48" y="91"/>
                  </a:moveTo>
                  <a:cubicBezTo>
                    <a:pt x="25" y="91"/>
                    <a:pt x="6" y="72"/>
                    <a:pt x="6" y="49"/>
                  </a:cubicBezTo>
                  <a:cubicBezTo>
                    <a:pt x="6" y="25"/>
                    <a:pt x="25" y="7"/>
                    <a:pt x="48" y="7"/>
                  </a:cubicBezTo>
                  <a:cubicBezTo>
                    <a:pt x="72" y="7"/>
                    <a:pt x="90" y="25"/>
                    <a:pt x="90" y="49"/>
                  </a:cubicBezTo>
                  <a:cubicBezTo>
                    <a:pt x="90" y="72"/>
                    <a:pt x="72" y="91"/>
                    <a:pt x="48" y="91"/>
                  </a:cubicBezTo>
                  <a:moveTo>
                    <a:pt x="48" y="0"/>
                  </a:moveTo>
                  <a:cubicBezTo>
                    <a:pt x="22" y="0"/>
                    <a:pt x="0" y="22"/>
                    <a:pt x="0" y="49"/>
                  </a:cubicBezTo>
                  <a:cubicBezTo>
                    <a:pt x="0" y="75"/>
                    <a:pt x="22" y="97"/>
                    <a:pt x="48" y="97"/>
                  </a:cubicBezTo>
                  <a:cubicBezTo>
                    <a:pt x="75" y="97"/>
                    <a:pt x="97" y="75"/>
                    <a:pt x="97" y="49"/>
                  </a:cubicBezTo>
                  <a:cubicBezTo>
                    <a:pt x="97" y="22"/>
                    <a:pt x="75" y="0"/>
                    <a:pt x="48" y="0"/>
                  </a:cubicBezTo>
                </a:path>
              </a:pathLst>
            </a:custGeom>
            <a:solidFill>
              <a:srgbClr val="64C0B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2335" name="Group 355" title=""/>
          <p:cNvGrpSpPr/>
          <p:nvPr/>
        </p:nvGrpSpPr>
        <p:grpSpPr>
          <a:xfrm>
            <a:off x="4656138" y="1774825"/>
            <a:ext cx="276225" cy="276225"/>
            <a:chOff x="2807" y="1027"/>
            <a:chExt cx="155" cy="155"/>
          </a:xfrm>
        </p:grpSpPr>
        <p:sp>
          <p:nvSpPr>
            <p:cNvPr id="12336" name="Oval 322" title=""/>
            <p:cNvSpPr/>
            <p:nvPr/>
          </p:nvSpPr>
          <p:spPr>
            <a:xfrm>
              <a:off x="2831" y="1049"/>
              <a:ext cx="109" cy="110"/>
            </a:xfrm>
            <a:prstGeom prst="ellipse">
              <a:avLst/>
            </a:prstGeom>
            <a:solidFill>
              <a:srgbClr val="FF9933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2337" name="Freeform 323" title=""/>
            <p:cNvSpPr>
              <a:spLocks noEditPoints="1"/>
            </p:cNvSpPr>
            <p:nvPr/>
          </p:nvSpPr>
          <p:spPr>
            <a:xfrm>
              <a:off x="2807" y="1027"/>
              <a:ext cx="155" cy="155"/>
            </a:xfrm>
            <a:custGeom>
              <a:cxnLst>
                <a:cxn ang="0">
                  <a:pos x="320" y="588"/>
                </a:cxn>
                <a:cxn ang="0">
                  <a:pos x="46" y="315"/>
                </a:cxn>
                <a:cxn ang="0">
                  <a:pos x="320" y="42"/>
                </a:cxn>
                <a:cxn ang="0">
                  <a:pos x="593" y="315"/>
                </a:cxn>
                <a:cxn ang="0">
                  <a:pos x="320" y="588"/>
                </a:cxn>
                <a:cxn ang="0">
                  <a:pos x="320" y="0"/>
                </a:cxn>
                <a:cxn ang="0">
                  <a:pos x="0" y="315"/>
                </a:cxn>
                <a:cxn ang="0">
                  <a:pos x="320" y="633"/>
                </a:cxn>
                <a:cxn ang="0">
                  <a:pos x="633" y="315"/>
                </a:cxn>
                <a:cxn ang="0">
                  <a:pos x="320" y="0"/>
                </a:cxn>
              </a:cxnLst>
              <a:rect l="l" t="t" r="r" b="b"/>
              <a:pathLst>
                <a:path w="97" h="97">
                  <a:moveTo>
                    <a:pt x="49" y="90"/>
                  </a:moveTo>
                  <a:cubicBezTo>
                    <a:pt x="26" y="90"/>
                    <a:pt x="7" y="71"/>
                    <a:pt x="7" y="48"/>
                  </a:cubicBezTo>
                  <a:cubicBezTo>
                    <a:pt x="7" y="25"/>
                    <a:pt x="26" y="6"/>
                    <a:pt x="49" y="6"/>
                  </a:cubicBezTo>
                  <a:cubicBezTo>
                    <a:pt x="72" y="6"/>
                    <a:pt x="91" y="25"/>
                    <a:pt x="91" y="48"/>
                  </a:cubicBezTo>
                  <a:cubicBezTo>
                    <a:pt x="91" y="71"/>
                    <a:pt x="72" y="90"/>
                    <a:pt x="49" y="90"/>
                  </a:cubicBezTo>
                  <a:moveTo>
                    <a:pt x="49" y="0"/>
                  </a:moveTo>
                  <a:cubicBezTo>
                    <a:pt x="22" y="0"/>
                    <a:pt x="0" y="22"/>
                    <a:pt x="0" y="48"/>
                  </a:cubicBezTo>
                  <a:cubicBezTo>
                    <a:pt x="0" y="75"/>
                    <a:pt x="22" y="97"/>
                    <a:pt x="49" y="97"/>
                  </a:cubicBezTo>
                  <a:cubicBezTo>
                    <a:pt x="76" y="97"/>
                    <a:pt x="97" y="75"/>
                    <a:pt x="97" y="48"/>
                  </a:cubicBezTo>
                  <a:cubicBezTo>
                    <a:pt x="97" y="22"/>
                    <a:pt x="76" y="0"/>
                    <a:pt x="49" y="0"/>
                  </a:cubicBezTo>
                </a:path>
              </a:pathLst>
            </a:custGeom>
            <a:solidFill>
              <a:srgbClr val="FF993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2338" name="Group 354" title=""/>
          <p:cNvGrpSpPr/>
          <p:nvPr/>
        </p:nvGrpSpPr>
        <p:grpSpPr>
          <a:xfrm>
            <a:off x="5873750" y="2744788"/>
            <a:ext cx="276225" cy="276225"/>
            <a:chOff x="3491" y="1620"/>
            <a:chExt cx="155" cy="155"/>
          </a:xfrm>
        </p:grpSpPr>
        <p:sp>
          <p:nvSpPr>
            <p:cNvPr id="12339" name="Oval 324" title=""/>
            <p:cNvSpPr/>
            <p:nvPr/>
          </p:nvSpPr>
          <p:spPr>
            <a:xfrm>
              <a:off x="3513" y="1644"/>
              <a:ext cx="110" cy="109"/>
            </a:xfrm>
            <a:prstGeom prst="ellipse">
              <a:avLst/>
            </a:prstGeom>
            <a:solidFill>
              <a:srgbClr val="51C1F0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2340" name="Freeform 325" title=""/>
            <p:cNvSpPr>
              <a:spLocks noEditPoints="1"/>
            </p:cNvSpPr>
            <p:nvPr/>
          </p:nvSpPr>
          <p:spPr>
            <a:xfrm>
              <a:off x="3491" y="1620"/>
              <a:ext cx="155" cy="155"/>
            </a:xfrm>
            <a:custGeom>
              <a:cxnLst>
                <a:cxn ang="0">
                  <a:pos x="320" y="593"/>
                </a:cxn>
                <a:cxn ang="0">
                  <a:pos x="46" y="320"/>
                </a:cxn>
                <a:cxn ang="0">
                  <a:pos x="320" y="46"/>
                </a:cxn>
                <a:cxn ang="0">
                  <a:pos x="593" y="320"/>
                </a:cxn>
                <a:cxn ang="0">
                  <a:pos x="320" y="593"/>
                </a:cxn>
                <a:cxn ang="0">
                  <a:pos x="320" y="0"/>
                </a:cxn>
                <a:cxn ang="0">
                  <a:pos x="0" y="320"/>
                </a:cxn>
                <a:cxn ang="0">
                  <a:pos x="320" y="633"/>
                </a:cxn>
                <a:cxn ang="0">
                  <a:pos x="633" y="320"/>
                </a:cxn>
                <a:cxn ang="0">
                  <a:pos x="320" y="0"/>
                </a:cxn>
              </a:cxnLst>
              <a:rect l="l" t="t" r="r" b="b"/>
              <a:pathLst>
                <a:path w="97" h="97">
                  <a:moveTo>
                    <a:pt x="49" y="91"/>
                  </a:moveTo>
                  <a:cubicBezTo>
                    <a:pt x="25" y="91"/>
                    <a:pt x="7" y="72"/>
                    <a:pt x="7" y="49"/>
                  </a:cubicBezTo>
                  <a:cubicBezTo>
                    <a:pt x="7" y="26"/>
                    <a:pt x="25" y="7"/>
                    <a:pt x="49" y="7"/>
                  </a:cubicBezTo>
                  <a:cubicBezTo>
                    <a:pt x="72" y="7"/>
                    <a:pt x="91" y="26"/>
                    <a:pt x="91" y="49"/>
                  </a:cubicBezTo>
                  <a:cubicBezTo>
                    <a:pt x="91" y="72"/>
                    <a:pt x="72" y="91"/>
                    <a:pt x="49" y="91"/>
                  </a:cubicBezTo>
                  <a:moveTo>
                    <a:pt x="49" y="0"/>
                  </a:moveTo>
                  <a:cubicBezTo>
                    <a:pt x="22" y="0"/>
                    <a:pt x="0" y="22"/>
                    <a:pt x="0" y="49"/>
                  </a:cubicBezTo>
                  <a:cubicBezTo>
                    <a:pt x="0" y="76"/>
                    <a:pt x="22" y="97"/>
                    <a:pt x="49" y="97"/>
                  </a:cubicBezTo>
                  <a:cubicBezTo>
                    <a:pt x="75" y="97"/>
                    <a:pt x="97" y="76"/>
                    <a:pt x="97" y="49"/>
                  </a:cubicBezTo>
                  <a:cubicBezTo>
                    <a:pt x="97" y="22"/>
                    <a:pt x="75" y="0"/>
                    <a:pt x="49" y="0"/>
                  </a:cubicBezTo>
                </a:path>
              </a:pathLst>
            </a:custGeom>
            <a:solidFill>
              <a:srgbClr val="51C1F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sp>
        <p:nvSpPr>
          <p:cNvPr id="12341" name="Text Box 370" title=""/>
          <p:cNvSpPr txBox="1"/>
          <p:nvPr/>
        </p:nvSpPr>
        <p:spPr>
          <a:xfrm>
            <a:off x="4567238" y="1484313"/>
            <a:ext cx="458787" cy="2444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en-US" altLang="zh-CN" sz="1000" b="1">
                <a:solidFill>
                  <a:srgbClr val="FF8A1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80%</a:t>
            </a:r>
            <a:endParaRPr lang="en-US" altLang="zh-CN" sz="1000" b="1">
              <a:solidFill>
                <a:srgbClr val="FF8A1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342" name="Text Box 371" title=""/>
          <p:cNvSpPr txBox="1"/>
          <p:nvPr/>
        </p:nvSpPr>
        <p:spPr>
          <a:xfrm>
            <a:off x="5773738" y="2466975"/>
            <a:ext cx="458787" cy="2444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en-US" altLang="zh-CN" sz="1000" b="1">
                <a:solidFill>
                  <a:srgbClr val="33CC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38%</a:t>
            </a:r>
            <a:endParaRPr lang="en-US" altLang="zh-CN" sz="1000" b="1">
              <a:solidFill>
                <a:srgbClr val="33CC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343" name="Text Box 372" title=""/>
          <p:cNvSpPr txBox="1"/>
          <p:nvPr/>
        </p:nvSpPr>
        <p:spPr>
          <a:xfrm>
            <a:off x="3333750" y="2125663"/>
            <a:ext cx="458788" cy="2444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en-US" altLang="zh-CN" sz="1000" b="1">
                <a:solidFill>
                  <a:srgbClr val="02B1E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52%</a:t>
            </a:r>
            <a:endParaRPr lang="en-US" altLang="zh-CN" sz="1000" b="1">
              <a:solidFill>
                <a:srgbClr val="02B1E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2344" name="Group 387" title=""/>
          <p:cNvGrpSpPr/>
          <p:nvPr/>
        </p:nvGrpSpPr>
        <p:grpSpPr>
          <a:xfrm>
            <a:off x="2770188" y="2513013"/>
            <a:ext cx="1585912" cy="1289050"/>
            <a:chOff x="1617" y="2814"/>
            <a:chExt cx="169" cy="136"/>
          </a:xfrm>
        </p:grpSpPr>
        <p:sp>
          <p:nvSpPr>
            <p:cNvPr id="12345" name="Freeform 388" title=""/>
            <p:cNvSpPr/>
            <p:nvPr/>
          </p:nvSpPr>
          <p:spPr>
            <a:xfrm>
              <a:off x="1617" y="2814"/>
              <a:ext cx="169" cy="136"/>
            </a:xfrm>
            <a:custGeom>
              <a:cxnLst>
                <a:cxn ang="0">
                  <a:pos x="0" y="42"/>
                </a:cxn>
                <a:cxn ang="0">
                  <a:pos x="26" y="0"/>
                </a:cxn>
                <a:cxn ang="0">
                  <a:pos x="52" y="42"/>
                </a:cxn>
                <a:cxn ang="0">
                  <a:pos x="0" y="42"/>
                </a:cxn>
              </a:cxnLst>
              <a:rect l="l" t="t" r="r" b="b"/>
              <a:pathLst>
                <a:path w="250" h="201">
                  <a:moveTo>
                    <a:pt x="0" y="201"/>
                  </a:moveTo>
                  <a:lnTo>
                    <a:pt x="125" y="0"/>
                  </a:lnTo>
                  <a:lnTo>
                    <a:pt x="250" y="201"/>
                  </a:lnTo>
                  <a:lnTo>
                    <a:pt x="0" y="201"/>
                  </a:lnTo>
                  <a:close/>
                </a:path>
              </a:pathLst>
            </a:custGeom>
            <a:solidFill>
              <a:srgbClr val="64C0B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2346" name="Freeform 389" title=""/>
            <p:cNvSpPr/>
            <p:nvPr/>
          </p:nvSpPr>
          <p:spPr>
            <a:xfrm>
              <a:off x="1701" y="2814"/>
              <a:ext cx="85" cy="136"/>
            </a:xfrm>
            <a:custGeom>
              <a:cxnLst>
                <a:cxn ang="0">
                  <a:pos x="0" y="0"/>
                </a:cxn>
                <a:cxn ang="0">
                  <a:pos x="0" y="42"/>
                </a:cxn>
                <a:cxn ang="0">
                  <a:pos x="27" y="42"/>
                </a:cxn>
                <a:cxn ang="0">
                  <a:pos x="0" y="0"/>
                </a:cxn>
              </a:cxnLst>
              <a:rect l="l" t="t" r="r" b="b"/>
              <a:pathLst>
                <a:path w="125" h="201">
                  <a:moveTo>
                    <a:pt x="0" y="0"/>
                  </a:moveTo>
                  <a:lnTo>
                    <a:pt x="0" y="201"/>
                  </a:lnTo>
                  <a:lnTo>
                    <a:pt x="125" y="2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3A09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2347" name="Group 378" title=""/>
          <p:cNvGrpSpPr/>
          <p:nvPr/>
        </p:nvGrpSpPr>
        <p:grpSpPr>
          <a:xfrm>
            <a:off x="3994150" y="1922463"/>
            <a:ext cx="1595438" cy="1879600"/>
            <a:chOff x="4329" y="1211"/>
            <a:chExt cx="1094" cy="1184"/>
          </a:xfrm>
        </p:grpSpPr>
        <p:sp>
          <p:nvSpPr>
            <p:cNvPr id="12348" name="Freeform 376" title=""/>
            <p:cNvSpPr/>
            <p:nvPr/>
          </p:nvSpPr>
          <p:spPr>
            <a:xfrm>
              <a:off x="4329" y="1211"/>
              <a:ext cx="1094" cy="1184"/>
            </a:xfrm>
            <a:custGeom>
              <a:cxnLst>
                <a:cxn ang="0">
                  <a:pos x="0" y="4477"/>
                </a:cxn>
                <a:cxn ang="0">
                  <a:pos x="315" y="0"/>
                </a:cxn>
                <a:cxn ang="0">
                  <a:pos x="628" y="4477"/>
                </a:cxn>
                <a:cxn ang="0">
                  <a:pos x="0" y="4477"/>
                </a:cxn>
              </a:cxnLst>
              <a:rect l="l" t="t" r="r" b="b"/>
              <a:pathLst>
                <a:path w="1316" h="760">
                  <a:moveTo>
                    <a:pt x="0" y="760"/>
                  </a:moveTo>
                  <a:lnTo>
                    <a:pt x="659" y="0"/>
                  </a:lnTo>
                  <a:lnTo>
                    <a:pt x="1316" y="760"/>
                  </a:lnTo>
                  <a:lnTo>
                    <a:pt x="0" y="76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2349" name="Freeform 377" title=""/>
            <p:cNvSpPr/>
            <p:nvPr/>
          </p:nvSpPr>
          <p:spPr>
            <a:xfrm>
              <a:off x="4876" y="1211"/>
              <a:ext cx="547" cy="1184"/>
            </a:xfrm>
            <a:custGeom>
              <a:cxnLst>
                <a:cxn ang="0">
                  <a:pos x="0" y="0"/>
                </a:cxn>
                <a:cxn ang="0">
                  <a:pos x="0" y="4477"/>
                </a:cxn>
                <a:cxn ang="0">
                  <a:pos x="316" y="4477"/>
                </a:cxn>
                <a:cxn ang="0">
                  <a:pos x="0" y="0"/>
                </a:cxn>
              </a:cxnLst>
              <a:rect l="l" t="t" r="r" b="b"/>
              <a:pathLst>
                <a:path w="657" h="760">
                  <a:moveTo>
                    <a:pt x="0" y="0"/>
                  </a:moveTo>
                  <a:lnTo>
                    <a:pt x="0" y="760"/>
                  </a:lnTo>
                  <a:lnTo>
                    <a:pt x="657" y="7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2350" name="Group 379" title=""/>
          <p:cNvGrpSpPr/>
          <p:nvPr/>
        </p:nvGrpSpPr>
        <p:grpSpPr>
          <a:xfrm>
            <a:off x="5221288" y="2889250"/>
            <a:ext cx="1581150" cy="912813"/>
            <a:chOff x="3290" y="1820"/>
            <a:chExt cx="996" cy="575"/>
          </a:xfrm>
        </p:grpSpPr>
        <p:sp>
          <p:nvSpPr>
            <p:cNvPr id="12351" name="Freeform 316" title=""/>
            <p:cNvSpPr/>
            <p:nvPr/>
          </p:nvSpPr>
          <p:spPr>
            <a:xfrm>
              <a:off x="3290" y="1820"/>
              <a:ext cx="996" cy="575"/>
            </a:xfrm>
            <a:custGeom>
              <a:cxnLst>
                <a:cxn ang="0">
                  <a:pos x="0" y="249"/>
                </a:cxn>
                <a:cxn ang="0">
                  <a:pos x="216" y="0"/>
                </a:cxn>
                <a:cxn ang="0">
                  <a:pos x="432" y="249"/>
                </a:cxn>
                <a:cxn ang="0">
                  <a:pos x="0" y="249"/>
                </a:cxn>
              </a:cxnLst>
              <a:rect l="l" t="t" r="r" b="b"/>
              <a:pathLst>
                <a:path w="1316" h="760">
                  <a:moveTo>
                    <a:pt x="0" y="760"/>
                  </a:moveTo>
                  <a:lnTo>
                    <a:pt x="659" y="0"/>
                  </a:lnTo>
                  <a:lnTo>
                    <a:pt x="1316" y="760"/>
                  </a:lnTo>
                  <a:lnTo>
                    <a:pt x="0" y="760"/>
                  </a:lnTo>
                  <a:close/>
                </a:path>
              </a:pathLst>
            </a:custGeom>
            <a:solidFill>
              <a:srgbClr val="51C1F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2352" name="Freeform 318" title=""/>
            <p:cNvSpPr/>
            <p:nvPr/>
          </p:nvSpPr>
          <p:spPr>
            <a:xfrm>
              <a:off x="3788" y="1820"/>
              <a:ext cx="498" cy="575"/>
            </a:xfrm>
            <a:custGeom>
              <a:cxnLst>
                <a:cxn ang="0">
                  <a:pos x="0" y="0"/>
                </a:cxn>
                <a:cxn ang="0">
                  <a:pos x="0" y="249"/>
                </a:cxn>
                <a:cxn ang="0">
                  <a:pos x="217" y="249"/>
                </a:cxn>
                <a:cxn ang="0">
                  <a:pos x="0" y="0"/>
                </a:cxn>
              </a:cxnLst>
              <a:rect l="l" t="t" r="r" b="b"/>
              <a:pathLst>
                <a:path w="657" h="760">
                  <a:moveTo>
                    <a:pt x="0" y="0"/>
                  </a:moveTo>
                  <a:lnTo>
                    <a:pt x="0" y="760"/>
                  </a:lnTo>
                  <a:lnTo>
                    <a:pt x="657" y="7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3A0C6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</p:spTree>
  </p:cSld>
  <p:clrMapOvr>
    <a:masterClrMapping/>
  </p:clrMapOvr>
  <mc:AlternateContent>
    <mc:Choice xmlns:p14="http://schemas.microsoft.com/office/powerpoint/2010/main" Requires="p14">
      <p:transition p14:dur="7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12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12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2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7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7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7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303" grpId="0"/>
      <p:bldP spid="12304" grpId="0"/>
      <p:bldP spid="12305" grpId="0"/>
      <p:bldP spid="12306" grpId="0"/>
      <p:bldP spid="12307" grpId="0"/>
      <p:bldP spid="12308" grpId="0"/>
      <p:bldP spid="12309" grpId="0"/>
      <p:bldP spid="12310" grpId="0"/>
      <p:bldP spid="12311" grpId="0"/>
      <p:bldP spid="12312" grpId="0"/>
      <p:bldP spid="12341" grpId="0"/>
      <p:bldP spid="12342" grpId="0"/>
      <p:bldP spid="123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 title=""/>
        <p:cNvGrpSpPr/>
        <p:nvPr/>
      </p:nvGrpSpPr>
      <p:grpSpPr/>
      <p:grpSp>
        <p:nvGrpSpPr>
          <p:cNvPr id="13314" name="Group 2" title=""/>
          <p:cNvGrpSpPr/>
          <p:nvPr/>
        </p:nvGrpSpPr>
        <p:grpSpPr>
          <a:xfrm>
            <a:off x="166688" y="412750"/>
            <a:ext cx="3108325" cy="469900"/>
            <a:chOff x="105" y="304"/>
            <a:chExt cx="1511" cy="262"/>
          </a:xfrm>
        </p:grpSpPr>
        <p:sp>
          <p:nvSpPr>
            <p:cNvPr id="13315" name="Freeform 3" title=""/>
            <p:cNvSpPr/>
            <p:nvPr/>
          </p:nvSpPr>
          <p:spPr>
            <a:xfrm>
              <a:off x="105" y="304"/>
              <a:ext cx="1511" cy="262"/>
            </a:xfrm>
            <a:custGeom>
              <a:cxnLst>
                <a:cxn ang="0">
                  <a:pos x="517" y="87"/>
                </a:cxn>
                <a:cxn ang="0">
                  <a:pos x="0" y="87"/>
                </a:cxn>
                <a:cxn ang="0">
                  <a:pos x="0" y="0"/>
                </a:cxn>
                <a:cxn ang="0">
                  <a:pos x="517" y="0"/>
                </a:cxn>
                <a:cxn ang="0">
                  <a:pos x="482" y="44"/>
                </a:cxn>
                <a:cxn ang="0">
                  <a:pos x="517" y="87"/>
                </a:cxn>
              </a:cxnLst>
              <a:rect l="l" t="t" r="r" b="b"/>
              <a:pathLst>
                <a:path w="2161" h="378">
                  <a:moveTo>
                    <a:pt x="2161" y="378"/>
                  </a:moveTo>
                  <a:lnTo>
                    <a:pt x="0" y="378"/>
                  </a:lnTo>
                  <a:lnTo>
                    <a:pt x="0" y="0"/>
                  </a:lnTo>
                  <a:lnTo>
                    <a:pt x="2161" y="0"/>
                  </a:lnTo>
                  <a:lnTo>
                    <a:pt x="2017" y="189"/>
                  </a:lnTo>
                  <a:lnTo>
                    <a:pt x="2161" y="378"/>
                  </a:lnTo>
                  <a:close/>
                </a:path>
              </a:pathLst>
            </a:custGeom>
            <a:solidFill>
              <a:srgbClr val="26C6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3316" name="Freeform 4" title=""/>
            <p:cNvSpPr/>
            <p:nvPr/>
          </p:nvSpPr>
          <p:spPr>
            <a:xfrm>
              <a:off x="107" y="332"/>
              <a:ext cx="1444" cy="206"/>
            </a:xfrm>
            <a:custGeom>
              <a:cxnLst>
                <a:cxn ang="0">
                  <a:pos x="0" y="0"/>
                </a:cxn>
                <a:cxn ang="0">
                  <a:pos x="482" y="0"/>
                </a:cxn>
                <a:cxn ang="0">
                  <a:pos x="456" y="34"/>
                </a:cxn>
                <a:cxn ang="0">
                  <a:pos x="482" y="68"/>
                </a:cxn>
                <a:cxn ang="0">
                  <a:pos x="0" y="68"/>
                </a:cxn>
              </a:cxnLst>
              <a:rect l="l" t="t" r="r" b="b"/>
              <a:pathLst>
                <a:path w="2081" h="298">
                  <a:moveTo>
                    <a:pt x="0" y="0"/>
                  </a:moveTo>
                  <a:lnTo>
                    <a:pt x="2081" y="0"/>
                  </a:lnTo>
                  <a:lnTo>
                    <a:pt x="1967" y="149"/>
                  </a:lnTo>
                  <a:lnTo>
                    <a:pt x="2081" y="298"/>
                  </a:lnTo>
                  <a:lnTo>
                    <a:pt x="0" y="298"/>
                  </a:lnTo>
                </a:path>
              </a:pathLst>
            </a:custGeom>
            <a:noFill/>
            <a:ln w="12700">
              <a:solidFill>
                <a:srgbClr val="EDE8C8"/>
              </a:solidFill>
              <a:prstDash val="dash"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sp>
        <p:nvSpPr>
          <p:cNvPr id="13317" name="Text Box 5" title=""/>
          <p:cNvSpPr txBox="1"/>
          <p:nvPr/>
        </p:nvSpPr>
        <p:spPr>
          <a:xfrm>
            <a:off x="179388" y="482600"/>
            <a:ext cx="2770187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en-US" altLang="zh-CN" sz="1600" b="1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PART/01</a:t>
            </a:r>
            <a:r>
              <a:rPr lang="en-US" altLang="zh-CN" sz="1600" b="1">
                <a:solidFill>
                  <a:srgbClr val="FFFF00"/>
                </a:solidFill>
                <a:latin typeface="微软雅黑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>
                <a:solidFill>
                  <a:schemeClr val="bg1"/>
                </a:solidFill>
                <a:latin typeface="Arial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13318" name="Group 119" title=""/>
          <p:cNvGrpSpPr/>
          <p:nvPr/>
        </p:nvGrpSpPr>
        <p:grpSpPr>
          <a:xfrm>
            <a:off x="4714875" y="1058863"/>
            <a:ext cx="1397000" cy="3659187"/>
            <a:chOff x="3103" y="752"/>
            <a:chExt cx="789" cy="2066"/>
          </a:xfrm>
        </p:grpSpPr>
        <p:sp>
          <p:nvSpPr>
            <p:cNvPr id="13319" name="Freeform 83" title=""/>
            <p:cNvSpPr/>
            <p:nvPr/>
          </p:nvSpPr>
          <p:spPr>
            <a:xfrm>
              <a:off x="3103" y="1177"/>
              <a:ext cx="789" cy="1641"/>
            </a:xfrm>
            <a:custGeom>
              <a:cxnLst>
                <a:cxn ang="0">
                  <a:pos x="2928" y="0"/>
                </a:cxn>
                <a:cxn ang="0">
                  <a:pos x="877" y="0"/>
                </a:cxn>
                <a:cxn ang="0">
                  <a:pos x="0" y="875"/>
                </a:cxn>
                <a:cxn ang="0">
                  <a:pos x="0" y="3508"/>
                </a:cxn>
                <a:cxn ang="0">
                  <a:pos x="294" y="3802"/>
                </a:cxn>
                <a:cxn ang="0">
                  <a:pos x="588" y="3508"/>
                </a:cxn>
                <a:cxn ang="0">
                  <a:pos x="588" y="1462"/>
                </a:cxn>
                <a:cxn ang="0">
                  <a:pos x="877" y="1462"/>
                </a:cxn>
                <a:cxn ang="0">
                  <a:pos x="877" y="3930"/>
                </a:cxn>
                <a:cxn ang="0">
                  <a:pos x="877" y="4390"/>
                </a:cxn>
                <a:cxn ang="0">
                  <a:pos x="877" y="7474"/>
                </a:cxn>
                <a:cxn ang="0">
                  <a:pos x="1296" y="7896"/>
                </a:cxn>
                <a:cxn ang="0">
                  <a:pos x="1328" y="7896"/>
                </a:cxn>
                <a:cxn ang="0">
                  <a:pos x="1750" y="7474"/>
                </a:cxn>
                <a:cxn ang="0">
                  <a:pos x="1750" y="4390"/>
                </a:cxn>
                <a:cxn ang="0">
                  <a:pos x="2044" y="4390"/>
                </a:cxn>
                <a:cxn ang="0">
                  <a:pos x="2044" y="7474"/>
                </a:cxn>
                <a:cxn ang="0">
                  <a:pos x="2468" y="7896"/>
                </a:cxn>
                <a:cxn ang="0">
                  <a:pos x="2504" y="7896"/>
                </a:cxn>
                <a:cxn ang="0">
                  <a:pos x="2928" y="7474"/>
                </a:cxn>
                <a:cxn ang="0">
                  <a:pos x="2928" y="4390"/>
                </a:cxn>
                <a:cxn ang="0">
                  <a:pos x="2928" y="3930"/>
                </a:cxn>
                <a:cxn ang="0">
                  <a:pos x="2928" y="1462"/>
                </a:cxn>
                <a:cxn ang="0">
                  <a:pos x="3217" y="1462"/>
                </a:cxn>
                <a:cxn ang="0">
                  <a:pos x="3217" y="3508"/>
                </a:cxn>
                <a:cxn ang="0">
                  <a:pos x="3511" y="3802"/>
                </a:cxn>
                <a:cxn ang="0">
                  <a:pos x="3805" y="3508"/>
                </a:cxn>
                <a:cxn ang="0">
                  <a:pos x="3805" y="875"/>
                </a:cxn>
                <a:cxn ang="0">
                  <a:pos x="2928" y="0"/>
                </a:cxn>
              </a:cxnLst>
              <a:rect l="l" t="t" r="r" b="b"/>
              <a:pathLst>
                <a:path w="467" h="972">
                  <a:moveTo>
                    <a:pt x="359" y="0"/>
                  </a:moveTo>
                  <a:cubicBezTo>
                    <a:pt x="108" y="0"/>
                    <a:pt x="108" y="0"/>
                    <a:pt x="108" y="0"/>
                  </a:cubicBezTo>
                  <a:cubicBezTo>
                    <a:pt x="36" y="0"/>
                    <a:pt x="0" y="36"/>
                    <a:pt x="0" y="108"/>
                  </a:cubicBezTo>
                  <a:cubicBezTo>
                    <a:pt x="0" y="432"/>
                    <a:pt x="0" y="432"/>
                    <a:pt x="0" y="432"/>
                  </a:cubicBezTo>
                  <a:cubicBezTo>
                    <a:pt x="0" y="452"/>
                    <a:pt x="16" y="468"/>
                    <a:pt x="36" y="468"/>
                  </a:cubicBezTo>
                  <a:cubicBezTo>
                    <a:pt x="55" y="468"/>
                    <a:pt x="72" y="452"/>
                    <a:pt x="72" y="432"/>
                  </a:cubicBezTo>
                  <a:cubicBezTo>
                    <a:pt x="72" y="432"/>
                    <a:pt x="72" y="216"/>
                    <a:pt x="72" y="180"/>
                  </a:cubicBezTo>
                  <a:cubicBezTo>
                    <a:pt x="72" y="144"/>
                    <a:pt x="108" y="144"/>
                    <a:pt x="108" y="180"/>
                  </a:cubicBezTo>
                  <a:cubicBezTo>
                    <a:pt x="108" y="207"/>
                    <a:pt x="108" y="390"/>
                    <a:pt x="108" y="484"/>
                  </a:cubicBezTo>
                  <a:cubicBezTo>
                    <a:pt x="108" y="540"/>
                    <a:pt x="108" y="540"/>
                    <a:pt x="108" y="540"/>
                  </a:cubicBezTo>
                  <a:cubicBezTo>
                    <a:pt x="108" y="920"/>
                    <a:pt x="108" y="920"/>
                    <a:pt x="108" y="920"/>
                  </a:cubicBezTo>
                  <a:cubicBezTo>
                    <a:pt x="108" y="949"/>
                    <a:pt x="131" y="972"/>
                    <a:pt x="159" y="972"/>
                  </a:cubicBezTo>
                  <a:cubicBezTo>
                    <a:pt x="163" y="972"/>
                    <a:pt x="163" y="972"/>
                    <a:pt x="163" y="972"/>
                  </a:cubicBezTo>
                  <a:cubicBezTo>
                    <a:pt x="192" y="972"/>
                    <a:pt x="215" y="949"/>
                    <a:pt x="215" y="920"/>
                  </a:cubicBezTo>
                  <a:cubicBezTo>
                    <a:pt x="215" y="920"/>
                    <a:pt x="215" y="576"/>
                    <a:pt x="215" y="540"/>
                  </a:cubicBezTo>
                  <a:cubicBezTo>
                    <a:pt x="215" y="504"/>
                    <a:pt x="251" y="504"/>
                    <a:pt x="251" y="540"/>
                  </a:cubicBezTo>
                  <a:cubicBezTo>
                    <a:pt x="251" y="576"/>
                    <a:pt x="251" y="920"/>
                    <a:pt x="251" y="920"/>
                  </a:cubicBezTo>
                  <a:cubicBezTo>
                    <a:pt x="251" y="949"/>
                    <a:pt x="275" y="972"/>
                    <a:pt x="303" y="972"/>
                  </a:cubicBezTo>
                  <a:cubicBezTo>
                    <a:pt x="307" y="972"/>
                    <a:pt x="307" y="972"/>
                    <a:pt x="307" y="972"/>
                  </a:cubicBezTo>
                  <a:cubicBezTo>
                    <a:pt x="336" y="972"/>
                    <a:pt x="359" y="949"/>
                    <a:pt x="359" y="920"/>
                  </a:cubicBezTo>
                  <a:cubicBezTo>
                    <a:pt x="359" y="540"/>
                    <a:pt x="359" y="540"/>
                    <a:pt x="359" y="540"/>
                  </a:cubicBezTo>
                  <a:cubicBezTo>
                    <a:pt x="359" y="484"/>
                    <a:pt x="359" y="484"/>
                    <a:pt x="359" y="484"/>
                  </a:cubicBezTo>
                  <a:cubicBezTo>
                    <a:pt x="359" y="390"/>
                    <a:pt x="359" y="207"/>
                    <a:pt x="359" y="180"/>
                  </a:cubicBezTo>
                  <a:cubicBezTo>
                    <a:pt x="359" y="144"/>
                    <a:pt x="395" y="144"/>
                    <a:pt x="395" y="180"/>
                  </a:cubicBezTo>
                  <a:cubicBezTo>
                    <a:pt x="395" y="216"/>
                    <a:pt x="395" y="432"/>
                    <a:pt x="395" y="432"/>
                  </a:cubicBezTo>
                  <a:cubicBezTo>
                    <a:pt x="395" y="452"/>
                    <a:pt x="412" y="468"/>
                    <a:pt x="431" y="468"/>
                  </a:cubicBezTo>
                  <a:cubicBezTo>
                    <a:pt x="451" y="468"/>
                    <a:pt x="467" y="452"/>
                    <a:pt x="467" y="432"/>
                  </a:cubicBezTo>
                  <a:cubicBezTo>
                    <a:pt x="467" y="108"/>
                    <a:pt x="467" y="108"/>
                    <a:pt x="467" y="108"/>
                  </a:cubicBezTo>
                  <a:cubicBezTo>
                    <a:pt x="467" y="36"/>
                    <a:pt x="431" y="0"/>
                    <a:pt x="359" y="0"/>
                  </a:cubicBezTo>
                </a:path>
              </a:pathLst>
            </a:custGeom>
            <a:solidFill>
              <a:srgbClr val="2D4454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3320" name="Oval 84" title=""/>
            <p:cNvSpPr/>
            <p:nvPr/>
          </p:nvSpPr>
          <p:spPr>
            <a:xfrm>
              <a:off x="3345" y="752"/>
              <a:ext cx="304" cy="303"/>
            </a:xfrm>
            <a:prstGeom prst="ellipse">
              <a:avLst/>
            </a:prstGeom>
            <a:solidFill>
              <a:srgbClr val="2D4454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3321" name="Freeform 105" title=""/>
            <p:cNvSpPr>
              <a:spLocks noEditPoints="1"/>
            </p:cNvSpPr>
            <p:nvPr/>
          </p:nvSpPr>
          <p:spPr>
            <a:xfrm>
              <a:off x="3466" y="2045"/>
              <a:ext cx="27" cy="43"/>
            </a:xfrm>
            <a:custGeom>
              <a:cxnLst>
                <a:cxn ang="0">
                  <a:pos x="0" y="194"/>
                </a:cxn>
                <a:cxn ang="0">
                  <a:pos x="0" y="194"/>
                </a:cxn>
                <a:cxn ang="0">
                  <a:pos x="0" y="194"/>
                </a:cxn>
                <a:cxn ang="0">
                  <a:pos x="0" y="194"/>
                </a:cxn>
                <a:cxn ang="0">
                  <a:pos x="0" y="194"/>
                </a:cxn>
                <a:cxn ang="0">
                  <a:pos x="0" y="194"/>
                </a:cxn>
                <a:cxn ang="0">
                  <a:pos x="0" y="194"/>
                </a:cxn>
                <a:cxn ang="0">
                  <a:pos x="0" y="194"/>
                </a:cxn>
                <a:cxn ang="0">
                  <a:pos x="0" y="194"/>
                </a:cxn>
                <a:cxn ang="0">
                  <a:pos x="8" y="194"/>
                </a:cxn>
                <a:cxn ang="0">
                  <a:pos x="0" y="194"/>
                </a:cxn>
                <a:cxn ang="0">
                  <a:pos x="8" y="194"/>
                </a:cxn>
                <a:cxn ang="0">
                  <a:pos x="8" y="194"/>
                </a:cxn>
                <a:cxn ang="0">
                  <a:pos x="8" y="194"/>
                </a:cxn>
                <a:cxn ang="0">
                  <a:pos x="8" y="194"/>
                </a:cxn>
                <a:cxn ang="0">
                  <a:pos x="8" y="194"/>
                </a:cxn>
                <a:cxn ang="0">
                  <a:pos x="8" y="194"/>
                </a:cxn>
                <a:cxn ang="0">
                  <a:pos x="8" y="194"/>
                </a:cxn>
                <a:cxn ang="0">
                  <a:pos x="8" y="194"/>
                </a:cxn>
                <a:cxn ang="0">
                  <a:pos x="8" y="194"/>
                </a:cxn>
                <a:cxn ang="0">
                  <a:pos x="8" y="194"/>
                </a:cxn>
                <a:cxn ang="0">
                  <a:pos x="8" y="185"/>
                </a:cxn>
                <a:cxn ang="0">
                  <a:pos x="8" y="194"/>
                </a:cxn>
                <a:cxn ang="0">
                  <a:pos x="8" y="185"/>
                </a:cxn>
                <a:cxn ang="0">
                  <a:pos x="8" y="185"/>
                </a:cxn>
                <a:cxn ang="0">
                  <a:pos x="8" y="185"/>
                </a:cxn>
                <a:cxn ang="0">
                  <a:pos x="8" y="185"/>
                </a:cxn>
                <a:cxn ang="0">
                  <a:pos x="8" y="185"/>
                </a:cxn>
                <a:cxn ang="0">
                  <a:pos x="8" y="185"/>
                </a:cxn>
                <a:cxn ang="0">
                  <a:pos x="8" y="185"/>
                </a:cxn>
                <a:cxn ang="0">
                  <a:pos x="132" y="0"/>
                </a:cxn>
                <a:cxn ang="0">
                  <a:pos x="8" y="185"/>
                </a:cxn>
                <a:cxn ang="0">
                  <a:pos x="132" y="0"/>
                </a:cxn>
                <a:cxn ang="0">
                  <a:pos x="132" y="0"/>
                </a:cxn>
              </a:cxnLst>
              <a:rect l="l" t="t" r="r" b="b"/>
              <a:pathLst>
                <a:path w="16" h="26"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1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1" y="26"/>
                  </a:cubicBezTo>
                  <a:moveTo>
                    <a:pt x="1" y="26"/>
                  </a:move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" y="26"/>
                    <a:pt x="1" y="26"/>
                  </a:cubicBezTo>
                  <a:moveTo>
                    <a:pt x="1" y="26"/>
                  </a:move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" y="26"/>
                    <a:pt x="1" y="26"/>
                  </a:cubicBezTo>
                  <a:moveTo>
                    <a:pt x="1" y="26"/>
                  </a:move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" y="26"/>
                    <a:pt x="1" y="26"/>
                  </a:cubicBezTo>
                  <a:moveTo>
                    <a:pt x="1" y="25"/>
                  </a:move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" y="26"/>
                    <a:pt x="1" y="25"/>
                  </a:cubicBezTo>
                  <a:moveTo>
                    <a:pt x="1" y="25"/>
                  </a:moveTo>
                  <a:cubicBezTo>
                    <a:pt x="1" y="25"/>
                    <a:pt x="1" y="25"/>
                    <a:pt x="1" y="25"/>
                  </a:cubicBezTo>
                  <a:cubicBezTo>
                    <a:pt x="1" y="25"/>
                    <a:pt x="1" y="25"/>
                    <a:pt x="1" y="25"/>
                  </a:cubicBezTo>
                  <a:moveTo>
                    <a:pt x="1" y="25"/>
                  </a:moveTo>
                  <a:cubicBezTo>
                    <a:pt x="1" y="25"/>
                    <a:pt x="1" y="25"/>
                    <a:pt x="1" y="25"/>
                  </a:cubicBezTo>
                  <a:cubicBezTo>
                    <a:pt x="1" y="25"/>
                    <a:pt x="1" y="25"/>
                    <a:pt x="1" y="25"/>
                  </a:cubicBezTo>
                  <a:moveTo>
                    <a:pt x="16" y="0"/>
                  </a:moveTo>
                  <a:cubicBezTo>
                    <a:pt x="8" y="1"/>
                    <a:pt x="1" y="9"/>
                    <a:pt x="1" y="25"/>
                  </a:cubicBezTo>
                  <a:cubicBezTo>
                    <a:pt x="1" y="9"/>
                    <a:pt x="8" y="1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</a:path>
              </a:pathLst>
            </a:custGeom>
            <a:solidFill>
              <a:srgbClr val="CFCFC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3322" name="Freeform 106" title=""/>
            <p:cNvSpPr/>
            <p:nvPr/>
          </p:nvSpPr>
          <p:spPr>
            <a:xfrm>
              <a:off x="3103" y="1177"/>
              <a:ext cx="390" cy="1641"/>
            </a:xfrm>
            <a:custGeom>
              <a:cxnLst>
                <a:cxn ang="0">
                  <a:pos x="1876" y="0"/>
                </a:cxn>
                <a:cxn ang="0">
                  <a:pos x="875" y="0"/>
                </a:cxn>
                <a:cxn ang="0">
                  <a:pos x="0" y="875"/>
                </a:cxn>
                <a:cxn ang="0">
                  <a:pos x="0" y="3508"/>
                </a:cxn>
                <a:cxn ang="0">
                  <a:pos x="294" y="3802"/>
                </a:cxn>
                <a:cxn ang="0">
                  <a:pos x="588" y="3508"/>
                </a:cxn>
                <a:cxn ang="0">
                  <a:pos x="588" y="1462"/>
                </a:cxn>
                <a:cxn ang="0">
                  <a:pos x="588" y="1462"/>
                </a:cxn>
                <a:cxn ang="0">
                  <a:pos x="588" y="1462"/>
                </a:cxn>
                <a:cxn ang="0">
                  <a:pos x="733" y="1243"/>
                </a:cxn>
                <a:cxn ang="0">
                  <a:pos x="875" y="1462"/>
                </a:cxn>
                <a:cxn ang="0">
                  <a:pos x="875" y="3930"/>
                </a:cxn>
                <a:cxn ang="0">
                  <a:pos x="875" y="4390"/>
                </a:cxn>
                <a:cxn ang="0">
                  <a:pos x="875" y="7474"/>
                </a:cxn>
                <a:cxn ang="0">
                  <a:pos x="1288" y="7896"/>
                </a:cxn>
                <a:cxn ang="0">
                  <a:pos x="1322" y="7896"/>
                </a:cxn>
                <a:cxn ang="0">
                  <a:pos x="1747" y="7474"/>
                </a:cxn>
                <a:cxn ang="0">
                  <a:pos x="1747" y="4390"/>
                </a:cxn>
                <a:cxn ang="0">
                  <a:pos x="1747" y="4390"/>
                </a:cxn>
                <a:cxn ang="0">
                  <a:pos x="1747" y="4390"/>
                </a:cxn>
                <a:cxn ang="0">
                  <a:pos x="1747" y="4390"/>
                </a:cxn>
                <a:cxn ang="0">
                  <a:pos x="1747" y="4390"/>
                </a:cxn>
                <a:cxn ang="0">
                  <a:pos x="1747" y="4390"/>
                </a:cxn>
                <a:cxn ang="0">
                  <a:pos x="1747" y="4390"/>
                </a:cxn>
                <a:cxn ang="0">
                  <a:pos x="1747" y="4390"/>
                </a:cxn>
                <a:cxn ang="0">
                  <a:pos x="1747" y="4390"/>
                </a:cxn>
                <a:cxn ang="0">
                  <a:pos x="1747" y="4390"/>
                </a:cxn>
                <a:cxn ang="0">
                  <a:pos x="1756" y="4390"/>
                </a:cxn>
                <a:cxn ang="0">
                  <a:pos x="1756" y="4390"/>
                </a:cxn>
                <a:cxn ang="0">
                  <a:pos x="1756" y="4390"/>
                </a:cxn>
                <a:cxn ang="0">
                  <a:pos x="1756" y="4390"/>
                </a:cxn>
                <a:cxn ang="0">
                  <a:pos x="1756" y="4390"/>
                </a:cxn>
                <a:cxn ang="0">
                  <a:pos x="1756" y="4390"/>
                </a:cxn>
                <a:cxn ang="0">
                  <a:pos x="1756" y="4390"/>
                </a:cxn>
                <a:cxn ang="0">
                  <a:pos x="1756" y="4390"/>
                </a:cxn>
                <a:cxn ang="0">
                  <a:pos x="1756" y="4378"/>
                </a:cxn>
                <a:cxn ang="0">
                  <a:pos x="1756" y="4378"/>
                </a:cxn>
                <a:cxn ang="0">
                  <a:pos x="1756" y="4378"/>
                </a:cxn>
                <a:cxn ang="0">
                  <a:pos x="1756" y="4378"/>
                </a:cxn>
                <a:cxn ang="0">
                  <a:pos x="1756" y="4378"/>
                </a:cxn>
                <a:cxn ang="0">
                  <a:pos x="1756" y="4378"/>
                </a:cxn>
                <a:cxn ang="0">
                  <a:pos x="1876" y="4175"/>
                </a:cxn>
                <a:cxn ang="0">
                  <a:pos x="1876" y="0"/>
                </a:cxn>
              </a:cxnLst>
              <a:rect l="l" t="t" r="r" b="b"/>
              <a:pathLst>
                <a:path w="231" h="972">
                  <a:moveTo>
                    <a:pt x="231" y="0"/>
                  </a:moveTo>
                  <a:cubicBezTo>
                    <a:pt x="108" y="0"/>
                    <a:pt x="108" y="0"/>
                    <a:pt x="108" y="0"/>
                  </a:cubicBezTo>
                  <a:cubicBezTo>
                    <a:pt x="36" y="0"/>
                    <a:pt x="0" y="36"/>
                    <a:pt x="0" y="108"/>
                  </a:cubicBezTo>
                  <a:cubicBezTo>
                    <a:pt x="0" y="432"/>
                    <a:pt x="0" y="432"/>
                    <a:pt x="0" y="432"/>
                  </a:cubicBezTo>
                  <a:cubicBezTo>
                    <a:pt x="0" y="452"/>
                    <a:pt x="16" y="468"/>
                    <a:pt x="36" y="468"/>
                  </a:cubicBezTo>
                  <a:cubicBezTo>
                    <a:pt x="55" y="468"/>
                    <a:pt x="72" y="452"/>
                    <a:pt x="72" y="432"/>
                  </a:cubicBezTo>
                  <a:cubicBezTo>
                    <a:pt x="72" y="432"/>
                    <a:pt x="72" y="216"/>
                    <a:pt x="72" y="180"/>
                  </a:cubicBezTo>
                  <a:cubicBezTo>
                    <a:pt x="72" y="180"/>
                    <a:pt x="72" y="180"/>
                    <a:pt x="72" y="180"/>
                  </a:cubicBezTo>
                  <a:cubicBezTo>
                    <a:pt x="72" y="180"/>
                    <a:pt x="72" y="180"/>
                    <a:pt x="72" y="180"/>
                  </a:cubicBezTo>
                  <a:cubicBezTo>
                    <a:pt x="72" y="162"/>
                    <a:pt x="81" y="153"/>
                    <a:pt x="90" y="153"/>
                  </a:cubicBezTo>
                  <a:cubicBezTo>
                    <a:pt x="99" y="153"/>
                    <a:pt x="108" y="162"/>
                    <a:pt x="108" y="180"/>
                  </a:cubicBezTo>
                  <a:cubicBezTo>
                    <a:pt x="108" y="207"/>
                    <a:pt x="108" y="390"/>
                    <a:pt x="108" y="484"/>
                  </a:cubicBezTo>
                  <a:cubicBezTo>
                    <a:pt x="108" y="540"/>
                    <a:pt x="108" y="540"/>
                    <a:pt x="108" y="540"/>
                  </a:cubicBezTo>
                  <a:cubicBezTo>
                    <a:pt x="108" y="920"/>
                    <a:pt x="108" y="920"/>
                    <a:pt x="108" y="920"/>
                  </a:cubicBezTo>
                  <a:cubicBezTo>
                    <a:pt x="108" y="949"/>
                    <a:pt x="131" y="972"/>
                    <a:pt x="159" y="972"/>
                  </a:cubicBezTo>
                  <a:cubicBezTo>
                    <a:pt x="163" y="972"/>
                    <a:pt x="163" y="972"/>
                    <a:pt x="163" y="972"/>
                  </a:cubicBezTo>
                  <a:cubicBezTo>
                    <a:pt x="192" y="972"/>
                    <a:pt x="215" y="949"/>
                    <a:pt x="215" y="920"/>
                  </a:cubicBezTo>
                  <a:cubicBezTo>
                    <a:pt x="215" y="920"/>
                    <a:pt x="215" y="576"/>
                    <a:pt x="215" y="540"/>
                  </a:cubicBezTo>
                  <a:cubicBezTo>
                    <a:pt x="215" y="540"/>
                    <a:pt x="215" y="540"/>
                    <a:pt x="215" y="540"/>
                  </a:cubicBezTo>
                  <a:cubicBezTo>
                    <a:pt x="215" y="540"/>
                    <a:pt x="215" y="540"/>
                    <a:pt x="215" y="540"/>
                  </a:cubicBezTo>
                  <a:cubicBezTo>
                    <a:pt x="215" y="540"/>
                    <a:pt x="215" y="540"/>
                    <a:pt x="215" y="540"/>
                  </a:cubicBezTo>
                  <a:cubicBezTo>
                    <a:pt x="215" y="540"/>
                    <a:pt x="215" y="540"/>
                    <a:pt x="215" y="540"/>
                  </a:cubicBezTo>
                  <a:cubicBezTo>
                    <a:pt x="215" y="540"/>
                    <a:pt x="215" y="540"/>
                    <a:pt x="215" y="540"/>
                  </a:cubicBezTo>
                  <a:cubicBezTo>
                    <a:pt x="215" y="540"/>
                    <a:pt x="215" y="540"/>
                    <a:pt x="215" y="540"/>
                  </a:cubicBezTo>
                  <a:cubicBezTo>
                    <a:pt x="215" y="540"/>
                    <a:pt x="215" y="540"/>
                    <a:pt x="215" y="540"/>
                  </a:cubicBezTo>
                  <a:cubicBezTo>
                    <a:pt x="215" y="540"/>
                    <a:pt x="215" y="540"/>
                    <a:pt x="215" y="540"/>
                  </a:cubicBezTo>
                  <a:cubicBezTo>
                    <a:pt x="215" y="540"/>
                    <a:pt x="215" y="540"/>
                    <a:pt x="215" y="540"/>
                  </a:cubicBezTo>
                  <a:cubicBezTo>
                    <a:pt x="215" y="540"/>
                    <a:pt x="215" y="540"/>
                    <a:pt x="216" y="540"/>
                  </a:cubicBezTo>
                  <a:cubicBezTo>
                    <a:pt x="216" y="540"/>
                    <a:pt x="216" y="540"/>
                    <a:pt x="216" y="540"/>
                  </a:cubicBezTo>
                  <a:cubicBezTo>
                    <a:pt x="216" y="540"/>
                    <a:pt x="216" y="540"/>
                    <a:pt x="216" y="540"/>
                  </a:cubicBezTo>
                  <a:cubicBezTo>
                    <a:pt x="216" y="540"/>
                    <a:pt x="216" y="540"/>
                    <a:pt x="216" y="540"/>
                  </a:cubicBezTo>
                  <a:cubicBezTo>
                    <a:pt x="216" y="540"/>
                    <a:pt x="216" y="540"/>
                    <a:pt x="216" y="540"/>
                  </a:cubicBezTo>
                  <a:cubicBezTo>
                    <a:pt x="216" y="540"/>
                    <a:pt x="216" y="540"/>
                    <a:pt x="216" y="540"/>
                  </a:cubicBezTo>
                  <a:cubicBezTo>
                    <a:pt x="216" y="540"/>
                    <a:pt x="216" y="540"/>
                    <a:pt x="216" y="540"/>
                  </a:cubicBezTo>
                  <a:cubicBezTo>
                    <a:pt x="216" y="540"/>
                    <a:pt x="216" y="540"/>
                    <a:pt x="216" y="540"/>
                  </a:cubicBezTo>
                  <a:cubicBezTo>
                    <a:pt x="216" y="540"/>
                    <a:pt x="216" y="540"/>
                    <a:pt x="216" y="539"/>
                  </a:cubicBezTo>
                  <a:cubicBezTo>
                    <a:pt x="216" y="539"/>
                    <a:pt x="216" y="539"/>
                    <a:pt x="216" y="539"/>
                  </a:cubicBezTo>
                  <a:cubicBezTo>
                    <a:pt x="216" y="539"/>
                    <a:pt x="216" y="539"/>
                    <a:pt x="216" y="539"/>
                  </a:cubicBezTo>
                  <a:cubicBezTo>
                    <a:pt x="216" y="539"/>
                    <a:pt x="216" y="539"/>
                    <a:pt x="216" y="539"/>
                  </a:cubicBezTo>
                  <a:cubicBezTo>
                    <a:pt x="216" y="539"/>
                    <a:pt x="216" y="539"/>
                    <a:pt x="216" y="539"/>
                  </a:cubicBezTo>
                  <a:cubicBezTo>
                    <a:pt x="216" y="539"/>
                    <a:pt x="216" y="539"/>
                    <a:pt x="216" y="539"/>
                  </a:cubicBezTo>
                  <a:cubicBezTo>
                    <a:pt x="216" y="523"/>
                    <a:pt x="223" y="515"/>
                    <a:pt x="231" y="514"/>
                  </a:cubicBezTo>
                  <a:cubicBezTo>
                    <a:pt x="231" y="0"/>
                    <a:pt x="231" y="0"/>
                    <a:pt x="231" y="0"/>
                  </a:cubicBezTo>
                </a:path>
              </a:pathLst>
            </a:custGeom>
            <a:solidFill>
              <a:srgbClr val="3C5A6D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3323" name="Freeform 107" title=""/>
            <p:cNvSpPr>
              <a:spLocks noEditPoints="1"/>
            </p:cNvSpPr>
            <p:nvPr/>
          </p:nvSpPr>
          <p:spPr>
            <a:xfrm>
              <a:off x="3345" y="898"/>
              <a:ext cx="1" cy="12"/>
            </a:xfrm>
            <a:custGeom>
              <a:cxnLst>
                <a:cxn ang="0">
                  <a:pos x="1" y="62"/>
                </a:cxn>
                <a:cxn ang="0">
                  <a:pos x="1" y="62"/>
                </a:cxn>
                <a:cxn ang="0">
                  <a:pos x="1" y="62"/>
                </a:cxn>
                <a:cxn ang="0">
                  <a:pos x="1" y="50"/>
                </a:cxn>
                <a:cxn ang="0">
                  <a:pos x="1" y="50"/>
                </a:cxn>
                <a:cxn ang="0">
                  <a:pos x="1" y="50"/>
                </a:cxn>
                <a:cxn ang="0">
                  <a:pos x="1" y="50"/>
                </a:cxn>
                <a:cxn ang="0">
                  <a:pos x="1" y="50"/>
                </a:cxn>
                <a:cxn ang="0">
                  <a:pos x="1" y="50"/>
                </a:cxn>
                <a:cxn ang="0">
                  <a:pos x="1" y="50"/>
                </a:cxn>
                <a:cxn ang="0">
                  <a:pos x="1" y="45"/>
                </a:cxn>
                <a:cxn ang="0">
                  <a:pos x="1" y="45"/>
                </a:cxn>
                <a:cxn ang="0">
                  <a:pos x="1" y="45"/>
                </a:cxn>
                <a:cxn ang="0">
                  <a:pos x="1" y="45"/>
                </a:cxn>
                <a:cxn ang="0">
                  <a:pos x="1" y="45"/>
                </a:cxn>
                <a:cxn ang="0">
                  <a:pos x="1" y="45"/>
                </a:cxn>
                <a:cxn ang="0">
                  <a:pos x="1" y="45"/>
                </a:cxn>
                <a:cxn ang="0">
                  <a:pos x="1" y="36"/>
                </a:cxn>
                <a:cxn ang="0">
                  <a:pos x="1" y="36"/>
                </a:cxn>
                <a:cxn ang="0">
                  <a:pos x="1" y="36"/>
                </a:cxn>
                <a:cxn ang="0">
                  <a:pos x="1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  <a:cxn ang="0">
                  <a:pos x="1" y="15"/>
                </a:cxn>
                <a:cxn ang="0">
                  <a:pos x="1" y="15"/>
                </a:cxn>
                <a:cxn ang="0">
                  <a:pos x="1" y="15"/>
                </a:cxn>
                <a:cxn ang="0">
                  <a:pos x="1" y="15"/>
                </a:cxn>
                <a:cxn ang="0">
                  <a:pos x="1" y="15"/>
                </a:cxn>
                <a:cxn ang="0">
                  <a:pos x="1" y="15"/>
                </a:cxn>
                <a:cxn ang="0">
                  <a:pos x="1" y="15"/>
                </a:cxn>
                <a:cxn ang="0">
                  <a:pos x="1" y="9"/>
                </a:cxn>
                <a:cxn ang="0">
                  <a:pos x="1" y="9"/>
                </a:cxn>
                <a:cxn ang="0">
                  <a:pos x="1" y="9"/>
                </a:cxn>
                <a:cxn ang="0">
                  <a:pos x="1" y="9"/>
                </a:cxn>
                <a:cxn ang="0">
                  <a:pos x="1" y="9"/>
                </a:cxn>
                <a:cxn ang="0">
                  <a:pos x="1" y="9"/>
                </a:cxn>
                <a:cxn ang="0">
                  <a:pos x="1" y="9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l" t="t" r="r" b="b"/>
              <a:pathLst>
                <a:path w="1" h="7">
                  <a:moveTo>
                    <a:pt x="1" y="7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moveTo>
                    <a:pt x="1" y="7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moveTo>
                    <a:pt x="1" y="7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moveTo>
                    <a:pt x="1" y="6"/>
                  </a:moveTo>
                  <a:cubicBezTo>
                    <a:pt x="1" y="6"/>
                    <a:pt x="1" y="6"/>
                    <a:pt x="1" y="7"/>
                  </a:cubicBezTo>
                  <a:cubicBezTo>
                    <a:pt x="1" y="6"/>
                    <a:pt x="1" y="6"/>
                    <a:pt x="1" y="6"/>
                  </a:cubicBezTo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6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5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3"/>
                  </a:moveTo>
                  <a:cubicBezTo>
                    <a:pt x="0" y="3"/>
                    <a:pt x="0" y="4"/>
                    <a:pt x="0" y="4"/>
                  </a:cubicBezTo>
                  <a:cubicBezTo>
                    <a:pt x="0" y="4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CFCFC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3324" name="Freeform 108" title=""/>
            <p:cNvSpPr/>
            <p:nvPr/>
          </p:nvSpPr>
          <p:spPr>
            <a:xfrm>
              <a:off x="3345" y="752"/>
              <a:ext cx="148" cy="303"/>
            </a:xfrm>
            <a:custGeom>
              <a:cxnLst>
                <a:cxn ang="0">
                  <a:pos x="8" y="697"/>
                </a:cxn>
                <a:cxn ang="0">
                  <a:pos x="8" y="697"/>
                </a:cxn>
                <a:cxn ang="0">
                  <a:pos x="8" y="697"/>
                </a:cxn>
                <a:cxn ang="0">
                  <a:pos x="8" y="697"/>
                </a:cxn>
                <a:cxn ang="0">
                  <a:pos x="8" y="697"/>
                </a:cxn>
                <a:cxn ang="0">
                  <a:pos x="8" y="697"/>
                </a:cxn>
                <a:cxn ang="0">
                  <a:pos x="8" y="705"/>
                </a:cxn>
                <a:cxn ang="0">
                  <a:pos x="8" y="705"/>
                </a:cxn>
                <a:cxn ang="0">
                  <a:pos x="8" y="705"/>
                </a:cxn>
                <a:cxn ang="0">
                  <a:pos x="8" y="705"/>
                </a:cxn>
                <a:cxn ang="0">
                  <a:pos x="8" y="705"/>
                </a:cxn>
                <a:cxn ang="0">
                  <a:pos x="8" y="705"/>
                </a:cxn>
                <a:cxn ang="0">
                  <a:pos x="8" y="705"/>
                </a:cxn>
                <a:cxn ang="0">
                  <a:pos x="8" y="717"/>
                </a:cxn>
                <a:cxn ang="0">
                  <a:pos x="8" y="717"/>
                </a:cxn>
                <a:cxn ang="0">
                  <a:pos x="8" y="717"/>
                </a:cxn>
                <a:cxn ang="0">
                  <a:pos x="8" y="717"/>
                </a:cxn>
                <a:cxn ang="0">
                  <a:pos x="8" y="717"/>
                </a:cxn>
                <a:cxn ang="0">
                  <a:pos x="8" y="717"/>
                </a:cxn>
                <a:cxn ang="0">
                  <a:pos x="8" y="717"/>
                </a:cxn>
                <a:cxn ang="0">
                  <a:pos x="8" y="726"/>
                </a:cxn>
                <a:cxn ang="0">
                  <a:pos x="0" y="726"/>
                </a:cxn>
                <a:cxn ang="0">
                  <a:pos x="0" y="726"/>
                </a:cxn>
                <a:cxn ang="0">
                  <a:pos x="0" y="726"/>
                </a:cxn>
                <a:cxn ang="0">
                  <a:pos x="0" y="726"/>
                </a:cxn>
                <a:cxn ang="0">
                  <a:pos x="0" y="731"/>
                </a:cxn>
                <a:cxn ang="0">
                  <a:pos x="0" y="731"/>
                </a:cxn>
                <a:cxn ang="0">
                  <a:pos x="8" y="731"/>
                </a:cxn>
                <a:cxn ang="0">
                  <a:pos x="8" y="731"/>
                </a:cxn>
                <a:cxn ang="0">
                  <a:pos x="8" y="731"/>
                </a:cxn>
                <a:cxn ang="0">
                  <a:pos x="8" y="731"/>
                </a:cxn>
                <a:cxn ang="0">
                  <a:pos x="8" y="739"/>
                </a:cxn>
                <a:cxn ang="0">
                  <a:pos x="8" y="739"/>
                </a:cxn>
                <a:cxn ang="0">
                  <a:pos x="8" y="739"/>
                </a:cxn>
                <a:cxn ang="0">
                  <a:pos x="8" y="739"/>
                </a:cxn>
                <a:cxn ang="0">
                  <a:pos x="8" y="739"/>
                </a:cxn>
                <a:cxn ang="0">
                  <a:pos x="8" y="739"/>
                </a:cxn>
                <a:cxn ang="0">
                  <a:pos x="8" y="739"/>
                </a:cxn>
                <a:cxn ang="0">
                  <a:pos x="8" y="747"/>
                </a:cxn>
                <a:cxn ang="0">
                  <a:pos x="8" y="747"/>
                </a:cxn>
                <a:cxn ang="0">
                  <a:pos x="8" y="747"/>
                </a:cxn>
                <a:cxn ang="0">
                  <a:pos x="8" y="747"/>
                </a:cxn>
                <a:cxn ang="0">
                  <a:pos x="8" y="747"/>
                </a:cxn>
                <a:cxn ang="0">
                  <a:pos x="8" y="747"/>
                </a:cxn>
                <a:cxn ang="0">
                  <a:pos x="8" y="747"/>
                </a:cxn>
                <a:cxn ang="0">
                  <a:pos x="8" y="754"/>
                </a:cxn>
                <a:cxn ang="0">
                  <a:pos x="8" y="754"/>
                </a:cxn>
                <a:cxn ang="0">
                  <a:pos x="8" y="754"/>
                </a:cxn>
                <a:cxn ang="0">
                  <a:pos x="705" y="1446"/>
                </a:cxn>
              </a:cxnLst>
              <a:rect l="l" t="t" r="r" b="b"/>
              <a:pathLst>
                <a:path w="88" h="180">
                  <a:moveTo>
                    <a:pt x="88" y="0"/>
                  </a:moveTo>
                  <a:cubicBezTo>
                    <a:pt x="41" y="1"/>
                    <a:pt x="2" y="39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2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" y="92"/>
                    <a:pt x="1" y="92"/>
                    <a:pt x="1" y="93"/>
                  </a:cubicBezTo>
                  <a:cubicBezTo>
                    <a:pt x="1" y="93"/>
                    <a:pt x="1" y="93"/>
                    <a:pt x="1" y="93"/>
                  </a:cubicBezTo>
                  <a:cubicBezTo>
                    <a:pt x="1" y="93"/>
                    <a:pt x="1" y="93"/>
                    <a:pt x="1" y="93"/>
                  </a:cubicBezTo>
                  <a:cubicBezTo>
                    <a:pt x="1" y="93"/>
                    <a:pt x="1" y="93"/>
                    <a:pt x="1" y="93"/>
                  </a:cubicBezTo>
                  <a:cubicBezTo>
                    <a:pt x="1" y="93"/>
                    <a:pt x="1" y="93"/>
                    <a:pt x="1" y="93"/>
                  </a:cubicBezTo>
                  <a:cubicBezTo>
                    <a:pt x="1" y="93"/>
                    <a:pt x="1" y="93"/>
                    <a:pt x="1" y="93"/>
                  </a:cubicBezTo>
                  <a:cubicBezTo>
                    <a:pt x="1" y="93"/>
                    <a:pt x="1" y="93"/>
                    <a:pt x="1" y="93"/>
                  </a:cubicBezTo>
                  <a:cubicBezTo>
                    <a:pt x="1" y="93"/>
                    <a:pt x="1" y="93"/>
                    <a:pt x="1" y="93"/>
                  </a:cubicBezTo>
                  <a:cubicBezTo>
                    <a:pt x="1" y="93"/>
                    <a:pt x="1" y="93"/>
                    <a:pt x="1" y="93"/>
                  </a:cubicBezTo>
                  <a:cubicBezTo>
                    <a:pt x="1" y="93"/>
                    <a:pt x="1" y="93"/>
                    <a:pt x="1" y="93"/>
                  </a:cubicBezTo>
                  <a:cubicBezTo>
                    <a:pt x="1" y="93"/>
                    <a:pt x="1" y="93"/>
                    <a:pt x="1" y="93"/>
                  </a:cubicBezTo>
                  <a:cubicBezTo>
                    <a:pt x="1" y="93"/>
                    <a:pt x="1" y="93"/>
                    <a:pt x="1" y="93"/>
                  </a:cubicBezTo>
                  <a:cubicBezTo>
                    <a:pt x="1" y="93"/>
                    <a:pt x="1" y="93"/>
                    <a:pt x="1" y="93"/>
                  </a:cubicBezTo>
                  <a:cubicBezTo>
                    <a:pt x="1" y="93"/>
                    <a:pt x="1" y="93"/>
                    <a:pt x="1" y="93"/>
                  </a:cubicBezTo>
                  <a:cubicBezTo>
                    <a:pt x="1" y="93"/>
                    <a:pt x="1" y="93"/>
                    <a:pt x="1" y="94"/>
                  </a:cubicBezTo>
                  <a:cubicBezTo>
                    <a:pt x="1" y="94"/>
                    <a:pt x="1" y="94"/>
                    <a:pt x="1" y="94"/>
                  </a:cubicBezTo>
                  <a:cubicBezTo>
                    <a:pt x="1" y="94"/>
                    <a:pt x="1" y="94"/>
                    <a:pt x="1" y="94"/>
                  </a:cubicBezTo>
                  <a:cubicBezTo>
                    <a:pt x="1" y="94"/>
                    <a:pt x="1" y="94"/>
                    <a:pt x="1" y="94"/>
                  </a:cubicBezTo>
                  <a:cubicBezTo>
                    <a:pt x="1" y="94"/>
                    <a:pt x="1" y="94"/>
                    <a:pt x="1" y="94"/>
                  </a:cubicBezTo>
                  <a:cubicBezTo>
                    <a:pt x="1" y="94"/>
                    <a:pt x="1" y="94"/>
                    <a:pt x="1" y="94"/>
                  </a:cubicBezTo>
                  <a:cubicBezTo>
                    <a:pt x="1" y="94"/>
                    <a:pt x="1" y="94"/>
                    <a:pt x="1" y="94"/>
                  </a:cubicBezTo>
                  <a:cubicBezTo>
                    <a:pt x="2" y="141"/>
                    <a:pt x="41" y="179"/>
                    <a:pt x="88" y="180"/>
                  </a:cubicBezTo>
                  <a:cubicBezTo>
                    <a:pt x="88" y="0"/>
                    <a:pt x="88" y="0"/>
                    <a:pt x="88" y="0"/>
                  </a:cubicBezTo>
                </a:path>
              </a:pathLst>
            </a:custGeom>
            <a:solidFill>
              <a:srgbClr val="3C5A6D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cxnSp>
        <p:nvCxnSpPr>
          <p:cNvPr id="13325" name="Line 112" title=""/>
          <p:cNvCxnSpPr/>
          <p:nvPr/>
        </p:nvCxnSpPr>
        <p:spPr>
          <a:xfrm>
            <a:off x="5605463" y="1098550"/>
            <a:ext cx="1204912" cy="0"/>
          </a:xfrm>
          <a:prstGeom prst="line">
            <a:avLst/>
          </a:prstGeom>
          <a:noFill/>
          <a:ln w="19050">
            <a:solidFill>
              <a:srgbClr val="66CCFF"/>
            </a:solidFill>
            <a:prstDash val="dash"/>
            <a:round/>
          </a:ln>
        </p:spPr>
      </p:cxnSp>
      <p:grpSp>
        <p:nvGrpSpPr>
          <p:cNvPr id="13326" name="Group 113" title=""/>
          <p:cNvGrpSpPr/>
          <p:nvPr/>
        </p:nvGrpSpPr>
        <p:grpSpPr>
          <a:xfrm>
            <a:off x="6718300" y="828675"/>
            <a:ext cx="511175" cy="509588"/>
            <a:chOff x="4224" y="632"/>
            <a:chExt cx="289" cy="288"/>
          </a:xfrm>
        </p:grpSpPr>
        <p:sp>
          <p:nvSpPr>
            <p:cNvPr id="13327" name="Oval 88" title=""/>
            <p:cNvSpPr/>
            <p:nvPr/>
          </p:nvSpPr>
          <p:spPr>
            <a:xfrm>
              <a:off x="4224" y="632"/>
              <a:ext cx="289" cy="288"/>
            </a:xfrm>
            <a:prstGeom prst="ellipse">
              <a:avLst/>
            </a:prstGeom>
            <a:solidFill>
              <a:srgbClr val="66CC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3328" name="Freeform 89" title=""/>
            <p:cNvSpPr>
              <a:spLocks noEditPoints="1"/>
            </p:cNvSpPr>
            <p:nvPr/>
          </p:nvSpPr>
          <p:spPr>
            <a:xfrm>
              <a:off x="4285" y="698"/>
              <a:ext cx="166" cy="156"/>
            </a:xfrm>
            <a:custGeom>
              <a:cxnLst>
                <a:cxn ang="0">
                  <a:pos x="735" y="258"/>
                </a:cxn>
                <a:cxn ang="0">
                  <a:pos x="735" y="138"/>
                </a:cxn>
                <a:cxn ang="0">
                  <a:pos x="608" y="96"/>
                </a:cxn>
                <a:cxn ang="0">
                  <a:pos x="525" y="0"/>
                </a:cxn>
                <a:cxn ang="0">
                  <a:pos x="405" y="34"/>
                </a:cxn>
                <a:cxn ang="0">
                  <a:pos x="281" y="0"/>
                </a:cxn>
                <a:cxn ang="0">
                  <a:pos x="203" y="96"/>
                </a:cxn>
                <a:cxn ang="0">
                  <a:pos x="71" y="138"/>
                </a:cxn>
                <a:cxn ang="0">
                  <a:pos x="71" y="258"/>
                </a:cxn>
                <a:cxn ang="0">
                  <a:pos x="0" y="362"/>
                </a:cxn>
                <a:cxn ang="0">
                  <a:pos x="71" y="466"/>
                </a:cxn>
                <a:cxn ang="0">
                  <a:pos x="71" y="594"/>
                </a:cxn>
                <a:cxn ang="0">
                  <a:pos x="203" y="632"/>
                </a:cxn>
                <a:cxn ang="0">
                  <a:pos x="281" y="736"/>
                </a:cxn>
                <a:cxn ang="0">
                  <a:pos x="405" y="698"/>
                </a:cxn>
                <a:cxn ang="0">
                  <a:pos x="525" y="736"/>
                </a:cxn>
                <a:cxn ang="0">
                  <a:pos x="608" y="632"/>
                </a:cxn>
                <a:cxn ang="0">
                  <a:pos x="735" y="594"/>
                </a:cxn>
                <a:cxn ang="0">
                  <a:pos x="735" y="466"/>
                </a:cxn>
                <a:cxn ang="0">
                  <a:pos x="806" y="362"/>
                </a:cxn>
                <a:cxn ang="0">
                  <a:pos x="735" y="258"/>
                </a:cxn>
                <a:cxn ang="0">
                  <a:pos x="405" y="632"/>
                </a:cxn>
                <a:cxn ang="0">
                  <a:pos x="132" y="362"/>
                </a:cxn>
                <a:cxn ang="0">
                  <a:pos x="405" y="96"/>
                </a:cxn>
                <a:cxn ang="0">
                  <a:pos x="686" y="362"/>
                </a:cxn>
                <a:cxn ang="0">
                  <a:pos x="405" y="632"/>
                </a:cxn>
              </a:cxnLst>
              <a:rect l="l" t="t" r="r" b="b"/>
              <a:pathLst>
                <a:path w="98" h="93">
                  <a:moveTo>
                    <a:pt x="89" y="33"/>
                  </a:moveTo>
                  <a:cubicBezTo>
                    <a:pt x="89" y="17"/>
                    <a:pt x="89" y="17"/>
                    <a:pt x="89" y="17"/>
                  </a:cubicBezTo>
                  <a:cubicBezTo>
                    <a:pt x="74" y="12"/>
                    <a:pt x="74" y="12"/>
                    <a:pt x="74" y="12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49" y="4"/>
                    <a:pt x="49" y="4"/>
                    <a:pt x="49" y="4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9" y="75"/>
                    <a:pt x="9" y="75"/>
                    <a:pt x="9" y="75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34" y="93"/>
                    <a:pt x="34" y="93"/>
                    <a:pt x="34" y="93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74" y="80"/>
                    <a:pt x="74" y="80"/>
                    <a:pt x="74" y="80"/>
                  </a:cubicBezTo>
                  <a:cubicBezTo>
                    <a:pt x="89" y="75"/>
                    <a:pt x="89" y="75"/>
                    <a:pt x="89" y="75"/>
                  </a:cubicBezTo>
                  <a:cubicBezTo>
                    <a:pt x="89" y="59"/>
                    <a:pt x="89" y="59"/>
                    <a:pt x="89" y="59"/>
                  </a:cubicBezTo>
                  <a:cubicBezTo>
                    <a:pt x="98" y="46"/>
                    <a:pt x="98" y="46"/>
                    <a:pt x="98" y="46"/>
                  </a:cubicBezTo>
                  <a:lnTo>
                    <a:pt x="89" y="33"/>
                  </a:lnTo>
                  <a:close/>
                  <a:moveTo>
                    <a:pt x="49" y="80"/>
                  </a:moveTo>
                  <a:cubicBezTo>
                    <a:pt x="31" y="80"/>
                    <a:pt x="16" y="65"/>
                    <a:pt x="16" y="46"/>
                  </a:cubicBezTo>
                  <a:cubicBezTo>
                    <a:pt x="16" y="27"/>
                    <a:pt x="31" y="12"/>
                    <a:pt x="49" y="12"/>
                  </a:cubicBezTo>
                  <a:cubicBezTo>
                    <a:pt x="68" y="12"/>
                    <a:pt x="83" y="27"/>
                    <a:pt x="83" y="46"/>
                  </a:cubicBezTo>
                  <a:cubicBezTo>
                    <a:pt x="83" y="65"/>
                    <a:pt x="68" y="80"/>
                    <a:pt x="49" y="8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3329" name="Oval 90" title=""/>
            <p:cNvSpPr/>
            <p:nvPr/>
          </p:nvSpPr>
          <p:spPr>
            <a:xfrm>
              <a:off x="4356" y="763"/>
              <a:ext cx="24" cy="24"/>
            </a:xfrm>
            <a:prstGeom prst="ellipse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sp>
        <p:nvSpPr>
          <p:cNvPr id="13330" name="Oval 96" title=""/>
          <p:cNvSpPr/>
          <p:nvPr/>
        </p:nvSpPr>
        <p:spPr>
          <a:xfrm>
            <a:off x="5445125" y="985838"/>
            <a:ext cx="255588" cy="257175"/>
          </a:xfrm>
          <a:prstGeom prst="ellipse">
            <a:avLst/>
          </a:prstGeom>
          <a:solidFill>
            <a:srgbClr val="66CCFF"/>
          </a:solidFill>
          <a:ln>
            <a:noFill/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FF9900"/>
              </a:buClr>
              <a:buFont typeface="Wingdings" pitchFamily="2" charset="2"/>
              <a:buChar char="n"/>
            </a:pPr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cxnSp>
        <p:nvCxnSpPr>
          <p:cNvPr id="13331" name="Line 114" title=""/>
          <p:cNvCxnSpPr/>
          <p:nvPr/>
        </p:nvCxnSpPr>
        <p:spPr>
          <a:xfrm>
            <a:off x="5605463" y="2178050"/>
            <a:ext cx="1204912" cy="0"/>
          </a:xfrm>
          <a:prstGeom prst="line">
            <a:avLst/>
          </a:prstGeom>
          <a:noFill/>
          <a:ln w="19050">
            <a:solidFill>
              <a:srgbClr val="FF8A15"/>
            </a:solidFill>
            <a:prstDash val="dash"/>
            <a:round/>
          </a:ln>
        </p:spPr>
      </p:cxnSp>
      <p:grpSp>
        <p:nvGrpSpPr>
          <p:cNvPr id="13332" name="Group 115" title=""/>
          <p:cNvGrpSpPr/>
          <p:nvPr/>
        </p:nvGrpSpPr>
        <p:grpSpPr>
          <a:xfrm>
            <a:off x="6731000" y="1916113"/>
            <a:ext cx="509588" cy="511175"/>
            <a:chOff x="4224" y="1253"/>
            <a:chExt cx="289" cy="289"/>
          </a:xfrm>
        </p:grpSpPr>
        <p:sp>
          <p:nvSpPr>
            <p:cNvPr id="13333" name="Oval 94" title=""/>
            <p:cNvSpPr/>
            <p:nvPr/>
          </p:nvSpPr>
          <p:spPr>
            <a:xfrm>
              <a:off x="4224" y="1253"/>
              <a:ext cx="289" cy="289"/>
            </a:xfrm>
            <a:prstGeom prst="ellipse">
              <a:avLst/>
            </a:prstGeom>
            <a:solidFill>
              <a:srgbClr val="EF8208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3334" name="Freeform 97" title=""/>
            <p:cNvSpPr/>
            <p:nvPr/>
          </p:nvSpPr>
          <p:spPr>
            <a:xfrm>
              <a:off x="4288" y="1336"/>
              <a:ext cx="159" cy="138"/>
            </a:xfrm>
            <a:custGeom>
              <a:cxnLst>
                <a:cxn ang="0">
                  <a:pos x="386" y="656"/>
                </a:cxn>
                <a:cxn ang="0">
                  <a:pos x="83" y="362"/>
                </a:cxn>
                <a:cxn ang="0">
                  <a:pos x="0" y="200"/>
                </a:cxn>
                <a:cxn ang="0">
                  <a:pos x="203" y="0"/>
                </a:cxn>
                <a:cxn ang="0">
                  <a:pos x="386" y="104"/>
                </a:cxn>
                <a:cxn ang="0">
                  <a:pos x="567" y="0"/>
                </a:cxn>
                <a:cxn ang="0">
                  <a:pos x="770" y="200"/>
                </a:cxn>
                <a:cxn ang="0">
                  <a:pos x="700" y="353"/>
                </a:cxn>
                <a:cxn ang="0">
                  <a:pos x="386" y="656"/>
                </a:cxn>
              </a:cxnLst>
              <a:rect l="l" t="t" r="r" b="b"/>
              <a:pathLst>
                <a:path w="94" h="82">
                  <a:moveTo>
                    <a:pt x="47" y="82"/>
                  </a:moveTo>
                  <a:cubicBezTo>
                    <a:pt x="10" y="45"/>
                    <a:pt x="10" y="45"/>
                    <a:pt x="10" y="45"/>
                  </a:cubicBezTo>
                  <a:cubicBezTo>
                    <a:pt x="4" y="40"/>
                    <a:pt x="0" y="32"/>
                    <a:pt x="0" y="25"/>
                  </a:cubicBezTo>
                  <a:cubicBezTo>
                    <a:pt x="0" y="11"/>
                    <a:pt x="12" y="0"/>
                    <a:pt x="25" y="0"/>
                  </a:cubicBezTo>
                  <a:cubicBezTo>
                    <a:pt x="35" y="0"/>
                    <a:pt x="43" y="5"/>
                    <a:pt x="47" y="13"/>
                  </a:cubicBezTo>
                  <a:cubicBezTo>
                    <a:pt x="52" y="5"/>
                    <a:pt x="60" y="0"/>
                    <a:pt x="69" y="0"/>
                  </a:cubicBezTo>
                  <a:cubicBezTo>
                    <a:pt x="83" y="0"/>
                    <a:pt x="94" y="11"/>
                    <a:pt x="94" y="25"/>
                  </a:cubicBezTo>
                  <a:cubicBezTo>
                    <a:pt x="94" y="32"/>
                    <a:pt x="91" y="38"/>
                    <a:pt x="86" y="44"/>
                  </a:cubicBezTo>
                  <a:lnTo>
                    <a:pt x="4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sp>
        <p:nvSpPr>
          <p:cNvPr id="13335" name="Oval 95" title=""/>
          <p:cNvSpPr/>
          <p:nvPr/>
        </p:nvSpPr>
        <p:spPr>
          <a:xfrm>
            <a:off x="5492750" y="2063750"/>
            <a:ext cx="257175" cy="255588"/>
          </a:xfrm>
          <a:prstGeom prst="ellipse">
            <a:avLst/>
          </a:prstGeom>
          <a:solidFill>
            <a:srgbClr val="EF8208"/>
          </a:solidFill>
          <a:ln>
            <a:noFill/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FF9900"/>
              </a:buClr>
              <a:buFont typeface="Wingdings" pitchFamily="2" charset="2"/>
              <a:buChar char="n"/>
            </a:pPr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3336" name="Freeform 98" title=""/>
          <p:cNvSpPr/>
          <p:nvPr/>
        </p:nvSpPr>
        <p:spPr>
          <a:xfrm>
            <a:off x="1455738" y="1909763"/>
            <a:ext cx="1897062" cy="1279525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664" h="448">
                <a:moveTo>
                  <a:pt x="664" y="408"/>
                </a:moveTo>
                <a:cubicBezTo>
                  <a:pt x="664" y="430"/>
                  <a:pt x="646" y="448"/>
                  <a:pt x="624" y="448"/>
                </a:cubicBezTo>
                <a:cubicBezTo>
                  <a:pt x="40" y="448"/>
                  <a:pt x="40" y="448"/>
                  <a:pt x="40" y="448"/>
                </a:cubicBezTo>
                <a:cubicBezTo>
                  <a:pt x="18" y="448"/>
                  <a:pt x="0" y="430"/>
                  <a:pt x="0" y="408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18"/>
                  <a:pt x="18" y="0"/>
                  <a:pt x="40" y="0"/>
                </a:cubicBezTo>
                <a:cubicBezTo>
                  <a:pt x="624" y="0"/>
                  <a:pt x="624" y="0"/>
                  <a:pt x="624" y="0"/>
                </a:cubicBezTo>
                <a:cubicBezTo>
                  <a:pt x="646" y="0"/>
                  <a:pt x="664" y="18"/>
                  <a:pt x="664" y="40"/>
                </a:cubicBezTo>
                <a:lnTo>
                  <a:pt x="664" y="408"/>
                </a:lnTo>
                <a:close/>
              </a:path>
            </a:pathLst>
          </a:custGeom>
          <a:solidFill>
            <a:srgbClr val="33CCFF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grpSp>
        <p:nvGrpSpPr>
          <p:cNvPr id="13337" name="Group 120" title=""/>
          <p:cNvGrpSpPr/>
          <p:nvPr/>
        </p:nvGrpSpPr>
        <p:grpSpPr>
          <a:xfrm>
            <a:off x="1565275" y="2027238"/>
            <a:ext cx="339725" cy="322262"/>
            <a:chOff x="953" y="1195"/>
            <a:chExt cx="214" cy="203"/>
          </a:xfrm>
        </p:grpSpPr>
        <p:sp>
          <p:nvSpPr>
            <p:cNvPr id="13338" name="Freeform 99" title=""/>
            <p:cNvSpPr>
              <a:spLocks noEditPoints="1"/>
            </p:cNvSpPr>
            <p:nvPr/>
          </p:nvSpPr>
          <p:spPr>
            <a:xfrm>
              <a:off x="953" y="1195"/>
              <a:ext cx="214" cy="203"/>
            </a:xfrm>
            <a:custGeom>
              <a:cxnLst>
                <a:cxn ang="0">
                  <a:pos x="1157" y="429"/>
                </a:cxn>
                <a:cxn ang="0">
                  <a:pos x="1157" y="232"/>
                </a:cxn>
                <a:cxn ang="0">
                  <a:pos x="954" y="167"/>
                </a:cxn>
                <a:cxn ang="0">
                  <a:pos x="836" y="0"/>
                </a:cxn>
                <a:cxn ang="0">
                  <a:pos x="638" y="65"/>
                </a:cxn>
                <a:cxn ang="0">
                  <a:pos x="441" y="0"/>
                </a:cxn>
                <a:cxn ang="0">
                  <a:pos x="316" y="167"/>
                </a:cxn>
                <a:cxn ang="0">
                  <a:pos x="118" y="232"/>
                </a:cxn>
                <a:cxn ang="0">
                  <a:pos x="118" y="429"/>
                </a:cxn>
                <a:cxn ang="0">
                  <a:pos x="0" y="591"/>
                </a:cxn>
                <a:cxn ang="0">
                  <a:pos x="118" y="749"/>
                </a:cxn>
                <a:cxn ang="0">
                  <a:pos x="118" y="945"/>
                </a:cxn>
                <a:cxn ang="0">
                  <a:pos x="316" y="1010"/>
                </a:cxn>
                <a:cxn ang="0">
                  <a:pos x="441" y="1178"/>
                </a:cxn>
                <a:cxn ang="0">
                  <a:pos x="638" y="1114"/>
                </a:cxn>
                <a:cxn ang="0">
                  <a:pos x="836" y="1178"/>
                </a:cxn>
                <a:cxn ang="0">
                  <a:pos x="954" y="1010"/>
                </a:cxn>
                <a:cxn ang="0">
                  <a:pos x="1157" y="945"/>
                </a:cxn>
                <a:cxn ang="0">
                  <a:pos x="1157" y="749"/>
                </a:cxn>
                <a:cxn ang="0">
                  <a:pos x="1277" y="591"/>
                </a:cxn>
                <a:cxn ang="0">
                  <a:pos x="1157" y="429"/>
                </a:cxn>
                <a:cxn ang="0">
                  <a:pos x="638" y="997"/>
                </a:cxn>
                <a:cxn ang="0">
                  <a:pos x="203" y="584"/>
                </a:cxn>
                <a:cxn ang="0">
                  <a:pos x="638" y="167"/>
                </a:cxn>
                <a:cxn ang="0">
                  <a:pos x="1072" y="584"/>
                </a:cxn>
                <a:cxn ang="0">
                  <a:pos x="638" y="997"/>
                </a:cxn>
              </a:cxnLst>
              <a:rect l="l" t="t" r="r" b="b"/>
              <a:pathLst>
                <a:path w="118" h="113">
                  <a:moveTo>
                    <a:pt x="107" y="41"/>
                  </a:moveTo>
                  <a:cubicBezTo>
                    <a:pt x="107" y="22"/>
                    <a:pt x="107" y="22"/>
                    <a:pt x="107" y="22"/>
                  </a:cubicBezTo>
                  <a:cubicBezTo>
                    <a:pt x="88" y="16"/>
                    <a:pt x="88" y="16"/>
                    <a:pt x="88" y="16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11" y="22"/>
                    <a:pt x="11" y="22"/>
                    <a:pt x="11" y="22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1" y="72"/>
                    <a:pt x="11" y="72"/>
                    <a:pt x="11" y="72"/>
                  </a:cubicBezTo>
                  <a:cubicBezTo>
                    <a:pt x="11" y="91"/>
                    <a:pt x="11" y="91"/>
                    <a:pt x="11" y="91"/>
                  </a:cubicBezTo>
                  <a:cubicBezTo>
                    <a:pt x="29" y="97"/>
                    <a:pt x="29" y="97"/>
                    <a:pt x="29" y="97"/>
                  </a:cubicBezTo>
                  <a:cubicBezTo>
                    <a:pt x="41" y="113"/>
                    <a:pt x="41" y="113"/>
                    <a:pt x="41" y="113"/>
                  </a:cubicBezTo>
                  <a:cubicBezTo>
                    <a:pt x="59" y="107"/>
                    <a:pt x="59" y="107"/>
                    <a:pt x="59" y="107"/>
                  </a:cubicBezTo>
                  <a:cubicBezTo>
                    <a:pt x="77" y="113"/>
                    <a:pt x="77" y="113"/>
                    <a:pt x="77" y="113"/>
                  </a:cubicBezTo>
                  <a:cubicBezTo>
                    <a:pt x="88" y="97"/>
                    <a:pt x="88" y="97"/>
                    <a:pt x="88" y="97"/>
                  </a:cubicBezTo>
                  <a:cubicBezTo>
                    <a:pt x="107" y="91"/>
                    <a:pt x="107" y="91"/>
                    <a:pt x="107" y="91"/>
                  </a:cubicBezTo>
                  <a:cubicBezTo>
                    <a:pt x="107" y="72"/>
                    <a:pt x="107" y="72"/>
                    <a:pt x="107" y="72"/>
                  </a:cubicBezTo>
                  <a:cubicBezTo>
                    <a:pt x="118" y="57"/>
                    <a:pt x="118" y="57"/>
                    <a:pt x="118" y="57"/>
                  </a:cubicBezTo>
                  <a:lnTo>
                    <a:pt x="107" y="41"/>
                  </a:lnTo>
                  <a:close/>
                  <a:moveTo>
                    <a:pt x="59" y="96"/>
                  </a:moveTo>
                  <a:cubicBezTo>
                    <a:pt x="37" y="96"/>
                    <a:pt x="19" y="78"/>
                    <a:pt x="19" y="56"/>
                  </a:cubicBezTo>
                  <a:cubicBezTo>
                    <a:pt x="19" y="34"/>
                    <a:pt x="37" y="16"/>
                    <a:pt x="59" y="16"/>
                  </a:cubicBezTo>
                  <a:cubicBezTo>
                    <a:pt x="81" y="16"/>
                    <a:pt x="99" y="34"/>
                    <a:pt x="99" y="56"/>
                  </a:cubicBezTo>
                  <a:cubicBezTo>
                    <a:pt x="99" y="78"/>
                    <a:pt x="81" y="96"/>
                    <a:pt x="59" y="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3339" name="Oval 100" title=""/>
            <p:cNvSpPr/>
            <p:nvPr/>
          </p:nvSpPr>
          <p:spPr>
            <a:xfrm>
              <a:off x="1046" y="1281"/>
              <a:ext cx="29" cy="29"/>
            </a:xfrm>
            <a:prstGeom prst="ellipse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sp>
        <p:nvSpPr>
          <p:cNvPr id="13340" name="Freeform 102" title=""/>
          <p:cNvSpPr/>
          <p:nvPr/>
        </p:nvSpPr>
        <p:spPr>
          <a:xfrm>
            <a:off x="1455738" y="3436938"/>
            <a:ext cx="1897062" cy="1279525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664" h="448">
                <a:moveTo>
                  <a:pt x="664" y="408"/>
                </a:moveTo>
                <a:cubicBezTo>
                  <a:pt x="664" y="430"/>
                  <a:pt x="646" y="448"/>
                  <a:pt x="624" y="448"/>
                </a:cubicBezTo>
                <a:cubicBezTo>
                  <a:pt x="40" y="448"/>
                  <a:pt x="40" y="448"/>
                  <a:pt x="40" y="448"/>
                </a:cubicBezTo>
                <a:cubicBezTo>
                  <a:pt x="18" y="448"/>
                  <a:pt x="0" y="430"/>
                  <a:pt x="0" y="408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18"/>
                  <a:pt x="18" y="0"/>
                  <a:pt x="40" y="0"/>
                </a:cubicBezTo>
                <a:cubicBezTo>
                  <a:pt x="624" y="0"/>
                  <a:pt x="624" y="0"/>
                  <a:pt x="624" y="0"/>
                </a:cubicBezTo>
                <a:cubicBezTo>
                  <a:pt x="646" y="0"/>
                  <a:pt x="664" y="18"/>
                  <a:pt x="664" y="40"/>
                </a:cubicBezTo>
                <a:lnTo>
                  <a:pt x="664" y="408"/>
                </a:lnTo>
                <a:close/>
              </a:path>
            </a:pathLst>
          </a:custGeom>
          <a:solidFill>
            <a:srgbClr val="EF8208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3341" name="Freeform 104" title=""/>
          <p:cNvSpPr/>
          <p:nvPr/>
        </p:nvSpPr>
        <p:spPr>
          <a:xfrm>
            <a:off x="1576388" y="3586163"/>
            <a:ext cx="319087" cy="279400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112" h="98">
                <a:moveTo>
                  <a:pt x="56" y="98"/>
                </a:moveTo>
                <a:cubicBezTo>
                  <a:pt x="12" y="54"/>
                  <a:pt x="12" y="54"/>
                  <a:pt x="12" y="54"/>
                </a:cubicBezTo>
                <a:cubicBezTo>
                  <a:pt x="4" y="47"/>
                  <a:pt x="0" y="39"/>
                  <a:pt x="0" y="30"/>
                </a:cubicBezTo>
                <a:cubicBezTo>
                  <a:pt x="0" y="13"/>
                  <a:pt x="13" y="0"/>
                  <a:pt x="30" y="0"/>
                </a:cubicBezTo>
                <a:cubicBezTo>
                  <a:pt x="41" y="0"/>
                  <a:pt x="51" y="6"/>
                  <a:pt x="56" y="15"/>
                </a:cubicBezTo>
                <a:cubicBezTo>
                  <a:pt x="61" y="6"/>
                  <a:pt x="71" y="0"/>
                  <a:pt x="82" y="0"/>
                </a:cubicBezTo>
                <a:cubicBezTo>
                  <a:pt x="99" y="0"/>
                  <a:pt x="112" y="13"/>
                  <a:pt x="112" y="30"/>
                </a:cubicBezTo>
                <a:cubicBezTo>
                  <a:pt x="112" y="38"/>
                  <a:pt x="109" y="46"/>
                  <a:pt x="102" y="52"/>
                </a:cubicBezTo>
                <a:lnTo>
                  <a:pt x="56" y="98"/>
                </a:lnTo>
                <a:close/>
              </a:path>
            </a:pathLst>
          </a:custGeom>
          <a:solidFill>
            <a:srgbClr val="FFFFFF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cxnSp>
        <p:nvCxnSpPr>
          <p:cNvPr id="13342" name="Line 116" title=""/>
          <p:cNvCxnSpPr/>
          <p:nvPr/>
        </p:nvCxnSpPr>
        <p:spPr>
          <a:xfrm>
            <a:off x="1574800" y="2449513"/>
            <a:ext cx="16430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</a:ln>
        </p:spPr>
      </p:cxnSp>
      <p:cxnSp>
        <p:nvCxnSpPr>
          <p:cNvPr id="13343" name="Line 117" title=""/>
          <p:cNvCxnSpPr/>
          <p:nvPr/>
        </p:nvCxnSpPr>
        <p:spPr>
          <a:xfrm>
            <a:off x="1574800" y="3956050"/>
            <a:ext cx="167957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</a:ln>
        </p:spPr>
      </p:cxnSp>
      <p:sp>
        <p:nvSpPr>
          <p:cNvPr id="13344" name="Rectangle 121" title=""/>
          <p:cNvSpPr/>
          <p:nvPr/>
        </p:nvSpPr>
        <p:spPr>
          <a:xfrm>
            <a:off x="1484313" y="2452688"/>
            <a:ext cx="1757362" cy="646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lnSpc>
                <a:spcPct val="120000"/>
              </a:lnSpc>
            </a:pPr>
            <a:r>
              <a:rPr lang="zh-CN" altLang="en-US" sz="1000">
                <a:solidFill>
                  <a:schemeClr val="bg1"/>
                </a:solidFill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1000">
              <a:solidFill>
                <a:schemeClr val="bg1"/>
              </a:solidFill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1000">
                <a:solidFill>
                  <a:schemeClr val="bg1"/>
                </a:solidFill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1000">
              <a:solidFill>
                <a:schemeClr val="bg1"/>
              </a:solidFill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1000">
                <a:solidFill>
                  <a:schemeClr val="bg1"/>
                </a:solidFill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10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345" name="Rectangle 122" title=""/>
          <p:cNvSpPr/>
          <p:nvPr/>
        </p:nvSpPr>
        <p:spPr>
          <a:xfrm>
            <a:off x="1484313" y="3960813"/>
            <a:ext cx="1757362" cy="646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lnSpc>
                <a:spcPct val="120000"/>
              </a:lnSpc>
            </a:pPr>
            <a:r>
              <a:rPr lang="zh-CN" altLang="en-US" sz="1000">
                <a:solidFill>
                  <a:schemeClr val="bg1"/>
                </a:solidFill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1000">
              <a:solidFill>
                <a:schemeClr val="bg1"/>
              </a:solidFill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1000">
                <a:solidFill>
                  <a:schemeClr val="bg1"/>
                </a:solidFill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1000">
              <a:solidFill>
                <a:schemeClr val="bg1"/>
              </a:solidFill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1000">
                <a:solidFill>
                  <a:schemeClr val="bg1"/>
                </a:solidFill>
                <a:latin typeface="Arial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10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346" name="Text Box 123"/>
          <p:cNvSpPr txBox="1">
            <a:spLocks noChangeArrowheads="1"/>
          </p:cNvSpPr>
          <p:nvPr/>
        </p:nvSpPr>
        <p:spPr bwMode="auto">
          <a:xfrm>
            <a:off x="2366963" y="1958975"/>
            <a:ext cx="9540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itchFamily="34" charset="-122"/>
                <a:ea typeface="微软雅黑" panose="020b0503020204020204" pitchFamily="34" charset="-122"/>
                <a:cs typeface="+mn-cs"/>
              </a:rPr>
              <a:t>60%</a:t>
            </a:r>
            <a:endParaRPr kumimoji="0" lang="en-US" altLang="zh-CN" sz="28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3347" name="Text Box 124"/>
          <p:cNvSpPr txBox="1">
            <a:spLocks noChangeArrowheads="1"/>
          </p:cNvSpPr>
          <p:nvPr/>
        </p:nvSpPr>
        <p:spPr bwMode="auto">
          <a:xfrm>
            <a:off x="2366963" y="3476625"/>
            <a:ext cx="9540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itchFamily="34" charset="-122"/>
                <a:ea typeface="微软雅黑" panose="020b0503020204020204" pitchFamily="34" charset="-122"/>
                <a:cs typeface="+mn-cs"/>
              </a:rPr>
              <a:t>40%</a:t>
            </a:r>
            <a:endParaRPr kumimoji="0" lang="en-US" altLang="zh-CN" sz="28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3348" name="Rectangle 127" title=""/>
          <p:cNvSpPr/>
          <p:nvPr/>
        </p:nvSpPr>
        <p:spPr>
          <a:xfrm>
            <a:off x="6502400" y="1404938"/>
            <a:ext cx="944563" cy="2444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zh-CN" altLang="en-US" sz="1000">
                <a:solidFill>
                  <a:srgbClr val="2A323B"/>
                </a:solidFill>
                <a:latin typeface="Arial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>
              <a:solidFill>
                <a:srgbClr val="2A323B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349" name="Rectangle 128" title=""/>
          <p:cNvSpPr/>
          <p:nvPr/>
        </p:nvSpPr>
        <p:spPr>
          <a:xfrm>
            <a:off x="6502400" y="2479675"/>
            <a:ext cx="944563" cy="2444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zh-CN" altLang="en-US" sz="1000">
                <a:solidFill>
                  <a:srgbClr val="2A323B"/>
                </a:solidFill>
                <a:latin typeface="Arial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>
              <a:solidFill>
                <a:srgbClr val="2A323B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7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3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6" presetClass="emph" presetSubtype="0" autoRev="1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Scale>
                                      <p:cBhvr>
                                        <p:cTn id="60" dur="150" fill="hold"/>
                                        <p:tgtEl>
                                          <p:spTgt spid="13330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3" presetClass="entr" presetSubtype="16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3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6" presetClass="emph" presetSubtype="0" autoRev="1" fill="hold" grpId="1" nodeType="withEffect">
                                  <p:stCondLst>
                                    <p:cond delay="1400"/>
                                  </p:stCondLst>
                                  <p:childTnLst>
                                    <p:animScale>
                                      <p:cBhvr>
                                        <p:cTn id="69" dur="150" fill="hold"/>
                                        <p:tgtEl>
                                          <p:spTgt spid="1333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3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6" presetClass="emph" presetSubtype="0" autoRev="1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78" dur="150" fill="hold"/>
                                        <p:tgtEl>
                                          <p:spTgt spid="1332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12" presetClass="entr" presetSubtype="1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1" dur="5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3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6" presetClass="emph" presetSubtype="0" autoRev="1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animScale>
                                      <p:cBhvr>
                                        <p:cTn id="87" dur="150" fill="hold"/>
                                        <p:tgtEl>
                                          <p:spTgt spid="1333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12" presetClass="entr" presetSubtype="1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0" dur="5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30" grpId="0" animBg="1"/>
      <p:bldP spid="13330" grpId="1" animBg="1"/>
      <p:bldP spid="13335" grpId="0" animBg="1"/>
      <p:bldP spid="13335" grpId="1" animBg="1"/>
      <p:bldP spid="13344" grpId="0"/>
      <p:bldP spid="13345" grpId="0"/>
      <p:bldP spid="13346" grpId="0"/>
      <p:bldP spid="13347" grpId="0"/>
      <p:bldP spid="13348" grpId="0"/>
      <p:bldP spid="133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 title=""/>
        <p:cNvGrpSpPr/>
        <p:nvPr/>
      </p:nvGrpSpPr>
      <p:grpSpPr/>
      <p:grpSp>
        <p:nvGrpSpPr>
          <p:cNvPr id="14338" name="Group 2" title=""/>
          <p:cNvGrpSpPr/>
          <p:nvPr/>
        </p:nvGrpSpPr>
        <p:grpSpPr>
          <a:xfrm>
            <a:off x="166688" y="412750"/>
            <a:ext cx="3108325" cy="469900"/>
            <a:chOff x="105" y="304"/>
            <a:chExt cx="1511" cy="262"/>
          </a:xfrm>
        </p:grpSpPr>
        <p:sp>
          <p:nvSpPr>
            <p:cNvPr id="14339" name="Freeform 3" title=""/>
            <p:cNvSpPr/>
            <p:nvPr/>
          </p:nvSpPr>
          <p:spPr>
            <a:xfrm>
              <a:off x="105" y="304"/>
              <a:ext cx="1511" cy="262"/>
            </a:xfrm>
            <a:custGeom>
              <a:cxnLst>
                <a:cxn ang="0">
                  <a:pos x="517" y="87"/>
                </a:cxn>
                <a:cxn ang="0">
                  <a:pos x="0" y="87"/>
                </a:cxn>
                <a:cxn ang="0">
                  <a:pos x="0" y="0"/>
                </a:cxn>
                <a:cxn ang="0">
                  <a:pos x="517" y="0"/>
                </a:cxn>
                <a:cxn ang="0">
                  <a:pos x="482" y="44"/>
                </a:cxn>
                <a:cxn ang="0">
                  <a:pos x="517" y="87"/>
                </a:cxn>
              </a:cxnLst>
              <a:rect l="l" t="t" r="r" b="b"/>
              <a:pathLst>
                <a:path w="2161" h="378">
                  <a:moveTo>
                    <a:pt x="2161" y="378"/>
                  </a:moveTo>
                  <a:lnTo>
                    <a:pt x="0" y="378"/>
                  </a:lnTo>
                  <a:lnTo>
                    <a:pt x="0" y="0"/>
                  </a:lnTo>
                  <a:lnTo>
                    <a:pt x="2161" y="0"/>
                  </a:lnTo>
                  <a:lnTo>
                    <a:pt x="2017" y="189"/>
                  </a:lnTo>
                  <a:lnTo>
                    <a:pt x="2161" y="378"/>
                  </a:lnTo>
                  <a:close/>
                </a:path>
              </a:pathLst>
            </a:custGeom>
            <a:solidFill>
              <a:srgbClr val="26C6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4340" name="Freeform 4" title=""/>
            <p:cNvSpPr/>
            <p:nvPr/>
          </p:nvSpPr>
          <p:spPr>
            <a:xfrm>
              <a:off x="107" y="332"/>
              <a:ext cx="1444" cy="206"/>
            </a:xfrm>
            <a:custGeom>
              <a:cxnLst>
                <a:cxn ang="0">
                  <a:pos x="0" y="0"/>
                </a:cxn>
                <a:cxn ang="0">
                  <a:pos x="482" y="0"/>
                </a:cxn>
                <a:cxn ang="0">
                  <a:pos x="456" y="34"/>
                </a:cxn>
                <a:cxn ang="0">
                  <a:pos x="482" y="68"/>
                </a:cxn>
                <a:cxn ang="0">
                  <a:pos x="0" y="68"/>
                </a:cxn>
              </a:cxnLst>
              <a:rect l="l" t="t" r="r" b="b"/>
              <a:pathLst>
                <a:path w="2081" h="298">
                  <a:moveTo>
                    <a:pt x="0" y="0"/>
                  </a:moveTo>
                  <a:lnTo>
                    <a:pt x="2081" y="0"/>
                  </a:lnTo>
                  <a:lnTo>
                    <a:pt x="1967" y="149"/>
                  </a:lnTo>
                  <a:lnTo>
                    <a:pt x="2081" y="298"/>
                  </a:lnTo>
                  <a:lnTo>
                    <a:pt x="0" y="298"/>
                  </a:lnTo>
                </a:path>
              </a:pathLst>
            </a:custGeom>
            <a:noFill/>
            <a:ln w="12700">
              <a:solidFill>
                <a:srgbClr val="EDE8C8"/>
              </a:solidFill>
              <a:prstDash val="dash"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sp>
        <p:nvSpPr>
          <p:cNvPr id="14341" name="Text Box 5" title=""/>
          <p:cNvSpPr txBox="1"/>
          <p:nvPr/>
        </p:nvSpPr>
        <p:spPr>
          <a:xfrm>
            <a:off x="179388" y="482600"/>
            <a:ext cx="2770187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en-US" altLang="zh-CN" sz="1600" b="1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PART/01 </a:t>
            </a:r>
            <a:r>
              <a:rPr lang="zh-CN" altLang="en-US" sz="1600">
                <a:solidFill>
                  <a:schemeClr val="bg1"/>
                </a:solidFill>
                <a:latin typeface="Arial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4342" name="Rectangle 59" title=""/>
          <p:cNvSpPr/>
          <p:nvPr/>
        </p:nvSpPr>
        <p:spPr>
          <a:xfrm>
            <a:off x="2363788" y="1460500"/>
            <a:ext cx="4310062" cy="9794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lnSpc>
                <a:spcPct val="120000"/>
              </a:lnSpc>
            </a:pPr>
            <a:r>
              <a:rPr lang="zh-CN" altLang="en-US" b="1">
                <a:solidFill>
                  <a:srgbClr val="66CCFF"/>
                </a:solidFill>
                <a:latin typeface="Arial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b="1">
              <a:solidFill>
                <a:srgbClr val="66CCFF"/>
              </a:solidFill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   单击添加文本  单击添加文本    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   单击添加文本  单击添加文本    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   单击添加文本  单击添加文本    单击添加文本</a:t>
            </a: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14343" name="Group 70" title=""/>
          <p:cNvGrpSpPr/>
          <p:nvPr/>
        </p:nvGrpSpPr>
        <p:grpSpPr>
          <a:xfrm>
            <a:off x="1116013" y="1651000"/>
            <a:ext cx="1025525" cy="701675"/>
            <a:chOff x="924" y="1097"/>
            <a:chExt cx="646" cy="442"/>
          </a:xfrm>
        </p:grpSpPr>
        <p:sp>
          <p:nvSpPr>
            <p:cNvPr id="14344" name="Freeform 44" title=""/>
            <p:cNvSpPr/>
            <p:nvPr/>
          </p:nvSpPr>
          <p:spPr>
            <a:xfrm>
              <a:off x="1066" y="1097"/>
              <a:ext cx="380" cy="371"/>
            </a:xfrm>
            <a:custGeom>
              <a:cxnLst>
                <a:cxn ang="0">
                  <a:pos x="1971" y="28"/>
                </a:cxn>
                <a:cxn ang="0">
                  <a:pos x="1828" y="12"/>
                </a:cxn>
                <a:cxn ang="0">
                  <a:pos x="1706" y="106"/>
                </a:cxn>
                <a:cxn ang="0">
                  <a:pos x="928" y="1576"/>
                </a:cxn>
                <a:cxn ang="0">
                  <a:pos x="281" y="1237"/>
                </a:cxn>
                <a:cxn ang="0">
                  <a:pos x="138" y="1230"/>
                </a:cxn>
                <a:cxn ang="0">
                  <a:pos x="28" y="1323"/>
                </a:cxn>
                <a:cxn ang="0">
                  <a:pos x="12" y="1473"/>
                </a:cxn>
                <a:cxn ang="0">
                  <a:pos x="106" y="1576"/>
                </a:cxn>
                <a:cxn ang="0">
                  <a:pos x="907" y="2019"/>
                </a:cxn>
                <a:cxn ang="0">
                  <a:pos x="1066" y="2023"/>
                </a:cxn>
                <a:cxn ang="0">
                  <a:pos x="1172" y="1929"/>
                </a:cxn>
                <a:cxn ang="0">
                  <a:pos x="2048" y="281"/>
                </a:cxn>
                <a:cxn ang="0">
                  <a:pos x="1971" y="28"/>
                </a:cxn>
              </a:cxnLst>
              <a:rect l="l" t="t" r="r" b="b"/>
              <a:pathLst>
                <a:path w="215" h="210">
                  <a:moveTo>
                    <a:pt x="202" y="3"/>
                  </a:moveTo>
                  <a:cubicBezTo>
                    <a:pt x="197" y="0"/>
                    <a:pt x="192" y="0"/>
                    <a:pt x="187" y="1"/>
                  </a:cubicBezTo>
                  <a:cubicBezTo>
                    <a:pt x="182" y="3"/>
                    <a:pt x="178" y="6"/>
                    <a:pt x="175" y="11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29" y="127"/>
                    <a:pt x="29" y="127"/>
                    <a:pt x="29" y="127"/>
                  </a:cubicBezTo>
                  <a:cubicBezTo>
                    <a:pt x="25" y="125"/>
                    <a:pt x="19" y="124"/>
                    <a:pt x="14" y="126"/>
                  </a:cubicBezTo>
                  <a:cubicBezTo>
                    <a:pt x="9" y="128"/>
                    <a:pt x="5" y="131"/>
                    <a:pt x="3" y="136"/>
                  </a:cubicBezTo>
                  <a:cubicBezTo>
                    <a:pt x="0" y="140"/>
                    <a:pt x="0" y="146"/>
                    <a:pt x="1" y="151"/>
                  </a:cubicBezTo>
                  <a:cubicBezTo>
                    <a:pt x="3" y="156"/>
                    <a:pt x="6" y="160"/>
                    <a:pt x="11" y="162"/>
                  </a:cubicBezTo>
                  <a:cubicBezTo>
                    <a:pt x="93" y="207"/>
                    <a:pt x="93" y="207"/>
                    <a:pt x="93" y="207"/>
                  </a:cubicBezTo>
                  <a:cubicBezTo>
                    <a:pt x="98" y="209"/>
                    <a:pt x="103" y="210"/>
                    <a:pt x="109" y="208"/>
                  </a:cubicBezTo>
                  <a:cubicBezTo>
                    <a:pt x="114" y="206"/>
                    <a:pt x="118" y="203"/>
                    <a:pt x="120" y="198"/>
                  </a:cubicBezTo>
                  <a:cubicBezTo>
                    <a:pt x="210" y="29"/>
                    <a:pt x="210" y="29"/>
                    <a:pt x="210" y="29"/>
                  </a:cubicBezTo>
                  <a:cubicBezTo>
                    <a:pt x="215" y="20"/>
                    <a:pt x="212" y="8"/>
                    <a:pt x="202" y="3"/>
                  </a:cubicBezTo>
                  <a:close/>
                </a:path>
              </a:pathLst>
            </a:custGeom>
            <a:solidFill>
              <a:srgbClr val="EF8208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4345" name="Oval 61" title=""/>
            <p:cNvSpPr/>
            <p:nvPr/>
          </p:nvSpPr>
          <p:spPr>
            <a:xfrm>
              <a:off x="924" y="1495"/>
              <a:ext cx="646" cy="44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10001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4346" name="Group 71" title=""/>
          <p:cNvGrpSpPr/>
          <p:nvPr/>
        </p:nvGrpSpPr>
        <p:grpSpPr>
          <a:xfrm>
            <a:off x="1116013" y="2735263"/>
            <a:ext cx="1025525" cy="700087"/>
            <a:chOff x="924" y="1733"/>
            <a:chExt cx="646" cy="441"/>
          </a:xfrm>
        </p:grpSpPr>
        <p:sp>
          <p:nvSpPr>
            <p:cNvPr id="14347" name="Freeform 49" title=""/>
            <p:cNvSpPr/>
            <p:nvPr/>
          </p:nvSpPr>
          <p:spPr>
            <a:xfrm>
              <a:off x="1066" y="1733"/>
              <a:ext cx="380" cy="371"/>
            </a:xfrm>
            <a:custGeom>
              <a:cxnLst>
                <a:cxn ang="0">
                  <a:pos x="1971" y="28"/>
                </a:cxn>
                <a:cxn ang="0">
                  <a:pos x="1828" y="12"/>
                </a:cxn>
                <a:cxn ang="0">
                  <a:pos x="1706" y="106"/>
                </a:cxn>
                <a:cxn ang="0">
                  <a:pos x="928" y="1576"/>
                </a:cxn>
                <a:cxn ang="0">
                  <a:pos x="281" y="1237"/>
                </a:cxn>
                <a:cxn ang="0">
                  <a:pos x="138" y="1230"/>
                </a:cxn>
                <a:cxn ang="0">
                  <a:pos x="28" y="1323"/>
                </a:cxn>
                <a:cxn ang="0">
                  <a:pos x="12" y="1473"/>
                </a:cxn>
                <a:cxn ang="0">
                  <a:pos x="106" y="1576"/>
                </a:cxn>
                <a:cxn ang="0">
                  <a:pos x="907" y="2019"/>
                </a:cxn>
                <a:cxn ang="0">
                  <a:pos x="1066" y="2023"/>
                </a:cxn>
                <a:cxn ang="0">
                  <a:pos x="1172" y="1929"/>
                </a:cxn>
                <a:cxn ang="0">
                  <a:pos x="2048" y="293"/>
                </a:cxn>
                <a:cxn ang="0">
                  <a:pos x="1971" y="28"/>
                </a:cxn>
              </a:cxnLst>
              <a:rect l="l" t="t" r="r" b="b"/>
              <a:pathLst>
                <a:path w="215" h="210">
                  <a:moveTo>
                    <a:pt x="202" y="3"/>
                  </a:moveTo>
                  <a:cubicBezTo>
                    <a:pt x="197" y="0"/>
                    <a:pt x="192" y="0"/>
                    <a:pt x="187" y="1"/>
                  </a:cubicBezTo>
                  <a:cubicBezTo>
                    <a:pt x="182" y="3"/>
                    <a:pt x="178" y="6"/>
                    <a:pt x="175" y="11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29" y="127"/>
                    <a:pt x="29" y="127"/>
                    <a:pt x="29" y="127"/>
                  </a:cubicBezTo>
                  <a:cubicBezTo>
                    <a:pt x="25" y="125"/>
                    <a:pt x="19" y="124"/>
                    <a:pt x="14" y="126"/>
                  </a:cubicBezTo>
                  <a:cubicBezTo>
                    <a:pt x="9" y="128"/>
                    <a:pt x="5" y="131"/>
                    <a:pt x="3" y="136"/>
                  </a:cubicBezTo>
                  <a:cubicBezTo>
                    <a:pt x="0" y="140"/>
                    <a:pt x="0" y="146"/>
                    <a:pt x="1" y="151"/>
                  </a:cubicBezTo>
                  <a:cubicBezTo>
                    <a:pt x="3" y="156"/>
                    <a:pt x="6" y="160"/>
                    <a:pt x="11" y="162"/>
                  </a:cubicBezTo>
                  <a:cubicBezTo>
                    <a:pt x="93" y="207"/>
                    <a:pt x="93" y="207"/>
                    <a:pt x="93" y="207"/>
                  </a:cubicBezTo>
                  <a:cubicBezTo>
                    <a:pt x="98" y="209"/>
                    <a:pt x="103" y="210"/>
                    <a:pt x="109" y="208"/>
                  </a:cubicBezTo>
                  <a:cubicBezTo>
                    <a:pt x="114" y="206"/>
                    <a:pt x="118" y="203"/>
                    <a:pt x="120" y="198"/>
                  </a:cubicBezTo>
                  <a:cubicBezTo>
                    <a:pt x="210" y="30"/>
                    <a:pt x="210" y="30"/>
                    <a:pt x="210" y="30"/>
                  </a:cubicBezTo>
                  <a:cubicBezTo>
                    <a:pt x="215" y="20"/>
                    <a:pt x="212" y="8"/>
                    <a:pt x="202" y="3"/>
                  </a:cubicBezTo>
                  <a:close/>
                </a:path>
              </a:pathLst>
            </a:custGeom>
            <a:solidFill>
              <a:srgbClr val="2A323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4348" name="Oval 62" title=""/>
            <p:cNvSpPr/>
            <p:nvPr/>
          </p:nvSpPr>
          <p:spPr>
            <a:xfrm>
              <a:off x="924" y="2130"/>
              <a:ext cx="646" cy="44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10001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4349" name="Group 72" title=""/>
          <p:cNvGrpSpPr/>
          <p:nvPr/>
        </p:nvGrpSpPr>
        <p:grpSpPr>
          <a:xfrm>
            <a:off x="1116013" y="3741738"/>
            <a:ext cx="1025525" cy="700087"/>
            <a:chOff x="924" y="2362"/>
            <a:chExt cx="646" cy="441"/>
          </a:xfrm>
        </p:grpSpPr>
        <p:sp>
          <p:nvSpPr>
            <p:cNvPr id="14350" name="Freeform 54" title=""/>
            <p:cNvSpPr/>
            <p:nvPr/>
          </p:nvSpPr>
          <p:spPr>
            <a:xfrm>
              <a:off x="1066" y="2362"/>
              <a:ext cx="380" cy="371"/>
            </a:xfrm>
            <a:custGeom>
              <a:cxnLst>
                <a:cxn ang="0">
                  <a:pos x="1971" y="28"/>
                </a:cxn>
                <a:cxn ang="0">
                  <a:pos x="1828" y="12"/>
                </a:cxn>
                <a:cxn ang="0">
                  <a:pos x="1706" y="106"/>
                </a:cxn>
                <a:cxn ang="0">
                  <a:pos x="928" y="1576"/>
                </a:cxn>
                <a:cxn ang="0">
                  <a:pos x="281" y="1237"/>
                </a:cxn>
                <a:cxn ang="0">
                  <a:pos x="138" y="1230"/>
                </a:cxn>
                <a:cxn ang="0">
                  <a:pos x="28" y="1323"/>
                </a:cxn>
                <a:cxn ang="0">
                  <a:pos x="12" y="1473"/>
                </a:cxn>
                <a:cxn ang="0">
                  <a:pos x="106" y="1576"/>
                </a:cxn>
                <a:cxn ang="0">
                  <a:pos x="907" y="2019"/>
                </a:cxn>
                <a:cxn ang="0">
                  <a:pos x="1066" y="2023"/>
                </a:cxn>
                <a:cxn ang="0">
                  <a:pos x="1172" y="1929"/>
                </a:cxn>
                <a:cxn ang="0">
                  <a:pos x="2048" y="293"/>
                </a:cxn>
                <a:cxn ang="0">
                  <a:pos x="1971" y="28"/>
                </a:cxn>
              </a:cxnLst>
              <a:rect l="l" t="t" r="r" b="b"/>
              <a:pathLst>
                <a:path w="215" h="210">
                  <a:moveTo>
                    <a:pt x="202" y="3"/>
                  </a:moveTo>
                  <a:cubicBezTo>
                    <a:pt x="197" y="0"/>
                    <a:pt x="192" y="0"/>
                    <a:pt x="187" y="1"/>
                  </a:cubicBezTo>
                  <a:cubicBezTo>
                    <a:pt x="182" y="3"/>
                    <a:pt x="178" y="6"/>
                    <a:pt x="175" y="11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29" y="127"/>
                    <a:pt x="29" y="127"/>
                    <a:pt x="29" y="127"/>
                  </a:cubicBezTo>
                  <a:cubicBezTo>
                    <a:pt x="25" y="125"/>
                    <a:pt x="19" y="124"/>
                    <a:pt x="14" y="126"/>
                  </a:cubicBezTo>
                  <a:cubicBezTo>
                    <a:pt x="9" y="128"/>
                    <a:pt x="5" y="131"/>
                    <a:pt x="3" y="136"/>
                  </a:cubicBezTo>
                  <a:cubicBezTo>
                    <a:pt x="0" y="140"/>
                    <a:pt x="0" y="146"/>
                    <a:pt x="1" y="151"/>
                  </a:cubicBezTo>
                  <a:cubicBezTo>
                    <a:pt x="3" y="156"/>
                    <a:pt x="6" y="160"/>
                    <a:pt x="11" y="162"/>
                  </a:cubicBezTo>
                  <a:cubicBezTo>
                    <a:pt x="93" y="207"/>
                    <a:pt x="93" y="207"/>
                    <a:pt x="93" y="207"/>
                  </a:cubicBezTo>
                  <a:cubicBezTo>
                    <a:pt x="98" y="209"/>
                    <a:pt x="103" y="210"/>
                    <a:pt x="109" y="208"/>
                  </a:cubicBezTo>
                  <a:cubicBezTo>
                    <a:pt x="114" y="206"/>
                    <a:pt x="118" y="203"/>
                    <a:pt x="120" y="198"/>
                  </a:cubicBezTo>
                  <a:cubicBezTo>
                    <a:pt x="210" y="30"/>
                    <a:pt x="210" y="30"/>
                    <a:pt x="210" y="30"/>
                  </a:cubicBezTo>
                  <a:cubicBezTo>
                    <a:pt x="215" y="20"/>
                    <a:pt x="212" y="8"/>
                    <a:pt x="202" y="3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4351" name="Oval 63" title=""/>
            <p:cNvSpPr/>
            <p:nvPr/>
          </p:nvSpPr>
          <p:spPr>
            <a:xfrm>
              <a:off x="924" y="2759"/>
              <a:ext cx="646" cy="44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10001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sp>
        <p:nvSpPr>
          <p:cNvPr id="14352" name="Rectangle 56" title=""/>
          <p:cNvSpPr/>
          <p:nvPr/>
        </p:nvSpPr>
        <p:spPr>
          <a:xfrm>
            <a:off x="6969125" y="1657350"/>
            <a:ext cx="446088" cy="2444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r>
              <a:rPr lang="en-US" altLang="zh-CN" sz="1000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39%</a:t>
            </a:r>
            <a:endParaRPr lang="en-US" altLang="zh-CN" sz="1000">
              <a:solidFill>
                <a:srgbClr val="2A323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4353" name="Group 75" title=""/>
          <p:cNvGrpSpPr/>
          <p:nvPr/>
        </p:nvGrpSpPr>
        <p:grpSpPr>
          <a:xfrm>
            <a:off x="6731000" y="1557338"/>
            <a:ext cx="914400" cy="787400"/>
            <a:chOff x="4241" y="981"/>
            <a:chExt cx="577" cy="496"/>
          </a:xfrm>
        </p:grpSpPr>
        <p:sp>
          <p:nvSpPr>
            <p:cNvPr id="14354" name="Freeform 45" title=""/>
            <p:cNvSpPr>
              <a:spLocks noEditPoints="1"/>
            </p:cNvSpPr>
            <p:nvPr/>
          </p:nvSpPr>
          <p:spPr>
            <a:xfrm>
              <a:off x="4392" y="981"/>
              <a:ext cx="282" cy="426"/>
            </a:xfrm>
            <a:custGeom>
              <a:cxnLst>
                <a:cxn ang="0">
                  <a:pos x="548" y="0"/>
                </a:cxn>
                <a:cxn ang="0">
                  <a:pos x="0" y="557"/>
                </a:cxn>
                <a:cxn ang="0">
                  <a:pos x="548" y="1672"/>
                </a:cxn>
                <a:cxn ang="0">
                  <a:pos x="1101" y="557"/>
                </a:cxn>
                <a:cxn ang="0">
                  <a:pos x="548" y="0"/>
                </a:cxn>
                <a:cxn ang="0">
                  <a:pos x="548" y="163"/>
                </a:cxn>
                <a:cxn ang="0">
                  <a:pos x="950" y="565"/>
                </a:cxn>
                <a:cxn ang="0">
                  <a:pos x="548" y="966"/>
                </a:cxn>
                <a:cxn ang="0">
                  <a:pos x="150" y="565"/>
                </a:cxn>
                <a:cxn ang="0">
                  <a:pos x="548" y="163"/>
                </a:cxn>
              </a:cxnLst>
              <a:rect l="l" t="t" r="r" b="b"/>
              <a:pathLst>
                <a:path w="179" h="270">
                  <a:moveTo>
                    <a:pt x="89" y="0"/>
                  </a:moveTo>
                  <a:cubicBezTo>
                    <a:pt x="40" y="0"/>
                    <a:pt x="0" y="40"/>
                    <a:pt x="0" y="90"/>
                  </a:cubicBezTo>
                  <a:cubicBezTo>
                    <a:pt x="0" y="132"/>
                    <a:pt x="64" y="270"/>
                    <a:pt x="89" y="270"/>
                  </a:cubicBezTo>
                  <a:cubicBezTo>
                    <a:pt x="115" y="270"/>
                    <a:pt x="179" y="132"/>
                    <a:pt x="179" y="90"/>
                  </a:cubicBezTo>
                  <a:cubicBezTo>
                    <a:pt x="179" y="40"/>
                    <a:pt x="139" y="0"/>
                    <a:pt x="89" y="0"/>
                  </a:cubicBezTo>
                  <a:close/>
                  <a:moveTo>
                    <a:pt x="89" y="26"/>
                  </a:moveTo>
                  <a:cubicBezTo>
                    <a:pt x="125" y="26"/>
                    <a:pt x="154" y="55"/>
                    <a:pt x="154" y="91"/>
                  </a:cubicBezTo>
                  <a:cubicBezTo>
                    <a:pt x="154" y="127"/>
                    <a:pt x="125" y="156"/>
                    <a:pt x="89" y="156"/>
                  </a:cubicBezTo>
                  <a:cubicBezTo>
                    <a:pt x="53" y="156"/>
                    <a:pt x="24" y="127"/>
                    <a:pt x="24" y="91"/>
                  </a:cubicBezTo>
                  <a:cubicBezTo>
                    <a:pt x="24" y="55"/>
                    <a:pt x="53" y="26"/>
                    <a:pt x="89" y="26"/>
                  </a:cubicBezTo>
                  <a:close/>
                </a:path>
              </a:pathLst>
            </a:custGeom>
            <a:solidFill>
              <a:srgbClr val="EF8208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4355" name="Oval 64" title=""/>
            <p:cNvSpPr/>
            <p:nvPr/>
          </p:nvSpPr>
          <p:spPr>
            <a:xfrm>
              <a:off x="4241" y="1438"/>
              <a:ext cx="577" cy="39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10001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sp>
        <p:nvSpPr>
          <p:cNvPr id="14356" name="Rectangle 57" title=""/>
          <p:cNvSpPr/>
          <p:nvPr/>
        </p:nvSpPr>
        <p:spPr>
          <a:xfrm>
            <a:off x="6969125" y="2744788"/>
            <a:ext cx="446088" cy="2444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r>
              <a:rPr lang="en-US" altLang="zh-CN" sz="1000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27%</a:t>
            </a:r>
            <a:endParaRPr lang="en-US" altLang="zh-CN" sz="1000">
              <a:solidFill>
                <a:srgbClr val="2A323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4357" name="Group 76" title=""/>
          <p:cNvGrpSpPr/>
          <p:nvPr/>
        </p:nvGrpSpPr>
        <p:grpSpPr>
          <a:xfrm>
            <a:off x="6731000" y="2641600"/>
            <a:ext cx="914400" cy="785813"/>
            <a:chOff x="4241" y="1664"/>
            <a:chExt cx="577" cy="495"/>
          </a:xfrm>
        </p:grpSpPr>
        <p:sp>
          <p:nvSpPr>
            <p:cNvPr id="14358" name="Freeform 50" title=""/>
            <p:cNvSpPr>
              <a:spLocks noEditPoints="1"/>
            </p:cNvSpPr>
            <p:nvPr/>
          </p:nvSpPr>
          <p:spPr>
            <a:xfrm>
              <a:off x="4392" y="1664"/>
              <a:ext cx="282" cy="426"/>
            </a:xfrm>
            <a:custGeom>
              <a:cxnLst>
                <a:cxn ang="0">
                  <a:pos x="548" y="0"/>
                </a:cxn>
                <a:cxn ang="0">
                  <a:pos x="0" y="557"/>
                </a:cxn>
                <a:cxn ang="0">
                  <a:pos x="548" y="1672"/>
                </a:cxn>
                <a:cxn ang="0">
                  <a:pos x="1101" y="557"/>
                </a:cxn>
                <a:cxn ang="0">
                  <a:pos x="548" y="0"/>
                </a:cxn>
                <a:cxn ang="0">
                  <a:pos x="548" y="163"/>
                </a:cxn>
                <a:cxn ang="0">
                  <a:pos x="950" y="565"/>
                </a:cxn>
                <a:cxn ang="0">
                  <a:pos x="548" y="966"/>
                </a:cxn>
                <a:cxn ang="0">
                  <a:pos x="150" y="565"/>
                </a:cxn>
                <a:cxn ang="0">
                  <a:pos x="548" y="163"/>
                </a:cxn>
              </a:cxnLst>
              <a:rect l="l" t="t" r="r" b="b"/>
              <a:pathLst>
                <a:path w="179" h="270">
                  <a:moveTo>
                    <a:pt x="89" y="0"/>
                  </a:moveTo>
                  <a:cubicBezTo>
                    <a:pt x="40" y="0"/>
                    <a:pt x="0" y="40"/>
                    <a:pt x="0" y="90"/>
                  </a:cubicBezTo>
                  <a:cubicBezTo>
                    <a:pt x="0" y="132"/>
                    <a:pt x="64" y="270"/>
                    <a:pt x="89" y="270"/>
                  </a:cubicBezTo>
                  <a:cubicBezTo>
                    <a:pt x="115" y="270"/>
                    <a:pt x="179" y="132"/>
                    <a:pt x="179" y="90"/>
                  </a:cubicBezTo>
                  <a:cubicBezTo>
                    <a:pt x="179" y="40"/>
                    <a:pt x="139" y="0"/>
                    <a:pt x="89" y="0"/>
                  </a:cubicBezTo>
                  <a:close/>
                  <a:moveTo>
                    <a:pt x="89" y="26"/>
                  </a:moveTo>
                  <a:cubicBezTo>
                    <a:pt x="125" y="26"/>
                    <a:pt x="154" y="55"/>
                    <a:pt x="154" y="91"/>
                  </a:cubicBezTo>
                  <a:cubicBezTo>
                    <a:pt x="154" y="127"/>
                    <a:pt x="125" y="156"/>
                    <a:pt x="89" y="156"/>
                  </a:cubicBezTo>
                  <a:cubicBezTo>
                    <a:pt x="53" y="156"/>
                    <a:pt x="24" y="127"/>
                    <a:pt x="24" y="91"/>
                  </a:cubicBezTo>
                  <a:cubicBezTo>
                    <a:pt x="24" y="55"/>
                    <a:pt x="53" y="26"/>
                    <a:pt x="89" y="26"/>
                  </a:cubicBezTo>
                  <a:close/>
                </a:path>
              </a:pathLst>
            </a:custGeom>
            <a:solidFill>
              <a:srgbClr val="2D4454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4359" name="Oval 65" title=""/>
            <p:cNvSpPr/>
            <p:nvPr/>
          </p:nvSpPr>
          <p:spPr>
            <a:xfrm>
              <a:off x="4241" y="2120"/>
              <a:ext cx="577" cy="39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10001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sp>
        <p:nvSpPr>
          <p:cNvPr id="14360" name="Rectangle 58" title=""/>
          <p:cNvSpPr/>
          <p:nvPr/>
        </p:nvSpPr>
        <p:spPr>
          <a:xfrm>
            <a:off x="6988175" y="3767138"/>
            <a:ext cx="446088" cy="2444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algn="ctr" eaLnBrk="1" hangingPunct="1"/>
            <a:r>
              <a:rPr lang="en-US" altLang="zh-CN" sz="1000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11%</a:t>
            </a:r>
            <a:endParaRPr lang="en-US" altLang="zh-CN" sz="1000">
              <a:solidFill>
                <a:srgbClr val="2A323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4361" name="Group 77" title=""/>
          <p:cNvGrpSpPr/>
          <p:nvPr/>
        </p:nvGrpSpPr>
        <p:grpSpPr>
          <a:xfrm>
            <a:off x="6750050" y="3667125"/>
            <a:ext cx="914400" cy="782638"/>
            <a:chOff x="4253" y="2310"/>
            <a:chExt cx="577" cy="493"/>
          </a:xfrm>
        </p:grpSpPr>
        <p:sp>
          <p:nvSpPr>
            <p:cNvPr id="14362" name="Freeform 55" title=""/>
            <p:cNvSpPr>
              <a:spLocks noEditPoints="1"/>
            </p:cNvSpPr>
            <p:nvPr/>
          </p:nvSpPr>
          <p:spPr>
            <a:xfrm>
              <a:off x="4404" y="2310"/>
              <a:ext cx="282" cy="424"/>
            </a:xfrm>
            <a:custGeom>
              <a:cxnLst>
                <a:cxn ang="0">
                  <a:pos x="548" y="0"/>
                </a:cxn>
                <a:cxn ang="0">
                  <a:pos x="0" y="549"/>
                </a:cxn>
                <a:cxn ang="0">
                  <a:pos x="548" y="1660"/>
                </a:cxn>
                <a:cxn ang="0">
                  <a:pos x="1101" y="549"/>
                </a:cxn>
                <a:cxn ang="0">
                  <a:pos x="548" y="0"/>
                </a:cxn>
                <a:cxn ang="0">
                  <a:pos x="548" y="161"/>
                </a:cxn>
                <a:cxn ang="0">
                  <a:pos x="950" y="560"/>
                </a:cxn>
                <a:cxn ang="0">
                  <a:pos x="548" y="965"/>
                </a:cxn>
                <a:cxn ang="0">
                  <a:pos x="150" y="560"/>
                </a:cxn>
                <a:cxn ang="0">
                  <a:pos x="548" y="161"/>
                </a:cxn>
              </a:cxnLst>
              <a:rect l="l" t="t" r="r" b="b"/>
              <a:pathLst>
                <a:path w="179" h="269">
                  <a:moveTo>
                    <a:pt x="89" y="0"/>
                  </a:moveTo>
                  <a:cubicBezTo>
                    <a:pt x="40" y="0"/>
                    <a:pt x="0" y="40"/>
                    <a:pt x="0" y="89"/>
                  </a:cubicBezTo>
                  <a:cubicBezTo>
                    <a:pt x="0" y="132"/>
                    <a:pt x="64" y="269"/>
                    <a:pt x="89" y="269"/>
                  </a:cubicBezTo>
                  <a:cubicBezTo>
                    <a:pt x="115" y="269"/>
                    <a:pt x="179" y="132"/>
                    <a:pt x="179" y="89"/>
                  </a:cubicBezTo>
                  <a:cubicBezTo>
                    <a:pt x="179" y="40"/>
                    <a:pt x="139" y="0"/>
                    <a:pt x="89" y="0"/>
                  </a:cubicBezTo>
                  <a:close/>
                  <a:moveTo>
                    <a:pt x="89" y="26"/>
                  </a:moveTo>
                  <a:cubicBezTo>
                    <a:pt x="125" y="26"/>
                    <a:pt x="154" y="55"/>
                    <a:pt x="154" y="91"/>
                  </a:cubicBezTo>
                  <a:cubicBezTo>
                    <a:pt x="154" y="126"/>
                    <a:pt x="125" y="156"/>
                    <a:pt x="89" y="156"/>
                  </a:cubicBezTo>
                  <a:cubicBezTo>
                    <a:pt x="53" y="156"/>
                    <a:pt x="24" y="126"/>
                    <a:pt x="24" y="91"/>
                  </a:cubicBezTo>
                  <a:cubicBezTo>
                    <a:pt x="24" y="55"/>
                    <a:pt x="53" y="26"/>
                    <a:pt x="89" y="2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4363" name="Oval 66" title=""/>
            <p:cNvSpPr/>
            <p:nvPr/>
          </p:nvSpPr>
          <p:spPr>
            <a:xfrm>
              <a:off x="4253" y="2764"/>
              <a:ext cx="577" cy="39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10001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sp>
        <p:nvSpPr>
          <p:cNvPr id="14364" name="Rectangle 73" title=""/>
          <p:cNvSpPr/>
          <p:nvPr/>
        </p:nvSpPr>
        <p:spPr>
          <a:xfrm>
            <a:off x="2363788" y="2527300"/>
            <a:ext cx="4310062" cy="9779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lnSpc>
                <a:spcPct val="120000"/>
              </a:lnSpc>
            </a:pPr>
            <a:r>
              <a:rPr lang="zh-CN" altLang="en-US" b="1">
                <a:solidFill>
                  <a:srgbClr val="66CCFF"/>
                </a:solidFill>
                <a:latin typeface="Arial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b="1">
              <a:solidFill>
                <a:srgbClr val="66CCFF"/>
              </a:solidFill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   单击添加文本  单击添加文本    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   单击添加文本  单击添加文本    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   单击添加文本  单击添加文本    单击添加文本</a:t>
            </a: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4365" name="Rectangle 74" title=""/>
          <p:cNvSpPr/>
          <p:nvPr/>
        </p:nvSpPr>
        <p:spPr>
          <a:xfrm>
            <a:off x="2363788" y="3541713"/>
            <a:ext cx="4310062" cy="9779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lnSpc>
                <a:spcPct val="120000"/>
              </a:lnSpc>
            </a:pPr>
            <a:r>
              <a:rPr lang="zh-CN" altLang="en-US" b="1">
                <a:solidFill>
                  <a:srgbClr val="66CCFF"/>
                </a:solidFill>
                <a:latin typeface="Arial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b="1">
              <a:solidFill>
                <a:srgbClr val="66CCFF"/>
              </a:solidFill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   单击添加文本  单击添加文本    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   单击添加文本  单击添加文本    单击添加文本</a:t>
            </a:r>
            <a:endParaRPr lang="zh-CN" altLang="en-US">
              <a:latin typeface="Arial" pitchFamily="34" charset="0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latin typeface="Arial" pitchFamily="34" charset="0"/>
                <a:ea typeface="微软雅黑" panose="020b0503020204020204" pitchFamily="34" charset="-122"/>
              </a:rPr>
              <a:t>单击添加文本    单击添加文本  单击添加文本    单击添加文本</a:t>
            </a: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7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6" presetClass="emph" presetSubtype="0" autoRev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5" dur="150" fill="hold"/>
                                        <p:tgtEl>
                                          <p:spTgt spid="1434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6" presetClass="emph" presetSubtype="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24" dur="150" fill="hold"/>
                                        <p:tgtEl>
                                          <p:spTgt spid="1435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6" presetClass="emph" presetSubtype="0" autoRev="1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30" dur="150" fill="hold"/>
                                        <p:tgtEl>
                                          <p:spTgt spid="14352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6" presetClass="emph" presetSubtype="0" autoRev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Scale>
                                      <p:cBhvr>
                                        <p:cTn id="36" dur="150" fill="hold"/>
                                        <p:tgtEl>
                                          <p:spTgt spid="1434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12" presetClass="entr" presetSubtype="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9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6" presetClass="emph" presetSubtype="0" autoRev="1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Scale>
                                      <p:cBhvr>
                                        <p:cTn id="45" dur="150" fill="hold"/>
                                        <p:tgtEl>
                                          <p:spTgt spid="14357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3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6" presetClass="emph" presetSubtype="0" autoRev="1" fill="hold" grpId="1" nodeType="withEffect">
                                  <p:stCondLst>
                                    <p:cond delay="1400"/>
                                  </p:stCondLst>
                                  <p:childTnLst>
                                    <p:animScale>
                                      <p:cBhvr>
                                        <p:cTn id="51" dur="150" fill="hold"/>
                                        <p:tgtEl>
                                          <p:spTgt spid="1435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3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6" presetClass="emph" presetSubtype="0" autoRev="1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Scale>
                                      <p:cBhvr>
                                        <p:cTn id="57" dur="150" fill="hold"/>
                                        <p:tgtEl>
                                          <p:spTgt spid="14349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1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0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6" presetClass="emph" presetSubtype="0" autoRev="1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66" dur="150" fill="hold"/>
                                        <p:tgtEl>
                                          <p:spTgt spid="14361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3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6" presetClass="emph" presetSubtype="0" autoRev="1" fill="hold" grpId="1" nodeType="withEffect">
                                  <p:stCondLst>
                                    <p:cond delay="1800"/>
                                  </p:stCondLst>
                                  <p:childTnLst>
                                    <p:animScale>
                                      <p:cBhvr>
                                        <p:cTn id="72" dur="150" fill="hold"/>
                                        <p:tgtEl>
                                          <p:spTgt spid="14360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2" grpId="0"/>
      <p:bldP spid="14352" grpId="0"/>
      <p:bldP spid="14352" grpId="1"/>
      <p:bldP spid="14356" grpId="0"/>
      <p:bldP spid="14356" grpId="1"/>
      <p:bldP spid="14360" grpId="0"/>
      <p:bldP spid="14360" grpId="1"/>
      <p:bldP spid="14364" grpId="0"/>
      <p:bldP spid="143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solidFill>
          <a:srgbClr val="26C6DA"/>
        </a:solidFill>
      </p:bgPr>
    </p:bg>
    <p:spTree>
      <p:nvGrpSpPr>
        <p:cNvPr id="1" name="" title=""/>
        <p:cNvGrpSpPr/>
        <p:nvPr/>
      </p:nvGrpSpPr>
      <p:grpSpPr/>
      <p:cxnSp>
        <p:nvCxnSpPr>
          <p:cNvPr id="15362" name="Line 2" title=""/>
          <p:cNvCxnSpPr/>
          <p:nvPr/>
        </p:nvCxnSpPr>
        <p:spPr>
          <a:xfrm flipV="1">
            <a:off x="-5003800" y="1714500"/>
            <a:ext cx="14144625" cy="22225"/>
          </a:xfrm>
          <a:prstGeom prst="line">
            <a:avLst/>
          </a:prstGeom>
          <a:noFill/>
          <a:ln w="25400">
            <a:solidFill>
              <a:srgbClr val="EDE8C7"/>
            </a:solidFill>
            <a:prstDash val="dash"/>
            <a:round/>
          </a:ln>
        </p:spPr>
      </p:cxnSp>
      <p:grpSp>
        <p:nvGrpSpPr>
          <p:cNvPr id="15363" name="Group 3" title=""/>
          <p:cNvGrpSpPr/>
          <p:nvPr/>
        </p:nvGrpSpPr>
        <p:grpSpPr>
          <a:xfrm>
            <a:off x="250825" y="2787650"/>
            <a:ext cx="1201738" cy="71438"/>
            <a:chOff x="4759" y="1740"/>
            <a:chExt cx="757" cy="45"/>
          </a:xfrm>
        </p:grpSpPr>
        <p:sp>
          <p:nvSpPr>
            <p:cNvPr id="15364" name="Rectangle 4" title=""/>
            <p:cNvSpPr/>
            <p:nvPr/>
          </p:nvSpPr>
          <p:spPr>
            <a:xfrm>
              <a:off x="5339" y="1740"/>
              <a:ext cx="177" cy="45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365" name="Rectangle 5" title=""/>
            <p:cNvSpPr/>
            <p:nvPr/>
          </p:nvSpPr>
          <p:spPr>
            <a:xfrm>
              <a:off x="4759" y="1740"/>
              <a:ext cx="522" cy="45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5366" name="Group 6" title=""/>
          <p:cNvGrpSpPr/>
          <p:nvPr/>
        </p:nvGrpSpPr>
        <p:grpSpPr>
          <a:xfrm>
            <a:off x="3968750" y="3146425"/>
            <a:ext cx="1201738" cy="74613"/>
            <a:chOff x="4477" y="2290"/>
            <a:chExt cx="757" cy="47"/>
          </a:xfrm>
        </p:grpSpPr>
        <p:sp>
          <p:nvSpPr>
            <p:cNvPr id="15367" name="Rectangle 7" title=""/>
            <p:cNvSpPr/>
            <p:nvPr/>
          </p:nvSpPr>
          <p:spPr>
            <a:xfrm>
              <a:off x="4477" y="2290"/>
              <a:ext cx="176" cy="47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368" name="Rectangle 8" title=""/>
            <p:cNvSpPr/>
            <p:nvPr/>
          </p:nvSpPr>
          <p:spPr>
            <a:xfrm>
              <a:off x="4710" y="2290"/>
              <a:ext cx="524" cy="47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5369" name="Group 9" title=""/>
          <p:cNvGrpSpPr/>
          <p:nvPr/>
        </p:nvGrpSpPr>
        <p:grpSpPr>
          <a:xfrm>
            <a:off x="2597150" y="2424113"/>
            <a:ext cx="1201738" cy="74612"/>
            <a:chOff x="3596" y="2055"/>
            <a:chExt cx="757" cy="47"/>
          </a:xfrm>
        </p:grpSpPr>
        <p:sp>
          <p:nvSpPr>
            <p:cNvPr id="15370" name="Rectangle 10" title=""/>
            <p:cNvSpPr/>
            <p:nvPr/>
          </p:nvSpPr>
          <p:spPr>
            <a:xfrm>
              <a:off x="4178" y="2055"/>
              <a:ext cx="175" cy="47"/>
            </a:xfrm>
            <a:prstGeom prst="rect">
              <a:avLst/>
            </a:prstGeom>
            <a:solidFill>
              <a:schemeClr val="accent1">
                <a:alpha val="30196"/>
              </a:schemeClr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371" name="Rectangle 11" title=""/>
            <p:cNvSpPr/>
            <p:nvPr/>
          </p:nvSpPr>
          <p:spPr>
            <a:xfrm>
              <a:off x="3596" y="2055"/>
              <a:ext cx="524" cy="47"/>
            </a:xfrm>
            <a:prstGeom prst="rect">
              <a:avLst/>
            </a:prstGeom>
            <a:solidFill>
              <a:schemeClr val="accent1">
                <a:alpha val="30196"/>
              </a:schemeClr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5372" name="Group 12" title=""/>
          <p:cNvGrpSpPr/>
          <p:nvPr/>
        </p:nvGrpSpPr>
        <p:grpSpPr>
          <a:xfrm>
            <a:off x="6515100" y="2316163"/>
            <a:ext cx="1203325" cy="74612"/>
            <a:chOff x="4886" y="1938"/>
            <a:chExt cx="759" cy="47"/>
          </a:xfrm>
        </p:grpSpPr>
        <p:sp>
          <p:nvSpPr>
            <p:cNvPr id="15373" name="Rectangle 13" title=""/>
            <p:cNvSpPr/>
            <p:nvPr/>
          </p:nvSpPr>
          <p:spPr>
            <a:xfrm>
              <a:off x="5468" y="1938"/>
              <a:ext cx="177" cy="47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374" name="Rectangle 14" title=""/>
            <p:cNvSpPr/>
            <p:nvPr/>
          </p:nvSpPr>
          <p:spPr>
            <a:xfrm>
              <a:off x="4886" y="1938"/>
              <a:ext cx="524" cy="47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5375" name="Group 15" title=""/>
          <p:cNvGrpSpPr/>
          <p:nvPr/>
        </p:nvGrpSpPr>
        <p:grpSpPr>
          <a:xfrm>
            <a:off x="4857750" y="1922463"/>
            <a:ext cx="1201738" cy="71437"/>
            <a:chOff x="4759" y="1740"/>
            <a:chExt cx="757" cy="45"/>
          </a:xfrm>
        </p:grpSpPr>
        <p:sp>
          <p:nvSpPr>
            <p:cNvPr id="15376" name="Rectangle 16" title=""/>
            <p:cNvSpPr/>
            <p:nvPr/>
          </p:nvSpPr>
          <p:spPr>
            <a:xfrm>
              <a:off x="5339" y="1740"/>
              <a:ext cx="177" cy="45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377" name="Rectangle 17" title=""/>
            <p:cNvSpPr/>
            <p:nvPr/>
          </p:nvSpPr>
          <p:spPr>
            <a:xfrm>
              <a:off x="4759" y="1740"/>
              <a:ext cx="522" cy="45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5378" name="Group 18" title=""/>
          <p:cNvGrpSpPr/>
          <p:nvPr/>
        </p:nvGrpSpPr>
        <p:grpSpPr>
          <a:xfrm rot="10800000">
            <a:off x="787400" y="2192338"/>
            <a:ext cx="2163763" cy="1082675"/>
            <a:chOff x="1837" y="302"/>
            <a:chExt cx="1364" cy="682"/>
          </a:xfrm>
        </p:grpSpPr>
        <p:sp>
          <p:nvSpPr>
            <p:cNvPr id="15379" name="Freeform 19" title=""/>
            <p:cNvSpPr/>
            <p:nvPr/>
          </p:nvSpPr>
          <p:spPr>
            <a:xfrm>
              <a:off x="1839" y="302"/>
              <a:ext cx="1360" cy="71"/>
            </a:xfrm>
            <a:custGeom>
              <a:cxnLst>
                <a:cxn ang="0">
                  <a:pos x="10597" y="544"/>
                </a:cxn>
                <a:cxn ang="0">
                  <a:pos x="0" y="467"/>
                </a:cxn>
                <a:cxn ang="0">
                  <a:pos x="476" y="0"/>
                </a:cxn>
                <a:cxn ang="0">
                  <a:pos x="10121" y="77"/>
                </a:cxn>
                <a:cxn ang="0">
                  <a:pos x="10597" y="544"/>
                </a:cxn>
              </a:cxnLst>
              <a:rect l="l" t="t" r="r" b="b"/>
              <a:pathLst>
                <a:path w="686" h="36">
                  <a:moveTo>
                    <a:pt x="686" y="36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13"/>
                    <a:pt x="14" y="0"/>
                    <a:pt x="31" y="0"/>
                  </a:cubicBezTo>
                  <a:cubicBezTo>
                    <a:pt x="655" y="5"/>
                    <a:pt x="655" y="5"/>
                    <a:pt x="655" y="5"/>
                  </a:cubicBezTo>
                  <a:cubicBezTo>
                    <a:pt x="672" y="5"/>
                    <a:pt x="686" y="19"/>
                    <a:pt x="686" y="36"/>
                  </a:cubicBezTo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380" name="Freeform 20" title=""/>
            <p:cNvSpPr/>
            <p:nvPr/>
          </p:nvSpPr>
          <p:spPr>
            <a:xfrm>
              <a:off x="1920" y="363"/>
              <a:ext cx="1192" cy="621"/>
            </a:xfrm>
            <a:custGeom>
              <a:cxnLst>
                <a:cxn ang="0">
                  <a:pos x="8957" y="4849"/>
                </a:cxn>
                <a:cxn ang="0">
                  <a:pos x="296" y="4772"/>
                </a:cxn>
                <a:cxn ang="0">
                  <a:pos x="0" y="4476"/>
                </a:cxn>
                <a:cxn ang="0">
                  <a:pos x="32" y="0"/>
                </a:cxn>
                <a:cxn ang="0">
                  <a:pos x="9300" y="79"/>
                </a:cxn>
                <a:cxn ang="0">
                  <a:pos x="9268" y="4555"/>
                </a:cxn>
                <a:cxn ang="0">
                  <a:pos x="8957" y="4849"/>
                </a:cxn>
              </a:cxnLst>
              <a:rect l="l" t="t" r="r" b="b"/>
              <a:pathLst>
                <a:path w="601" h="313">
                  <a:moveTo>
                    <a:pt x="579" y="313"/>
                  </a:moveTo>
                  <a:cubicBezTo>
                    <a:pt x="19" y="308"/>
                    <a:pt x="19" y="308"/>
                    <a:pt x="19" y="308"/>
                  </a:cubicBezTo>
                  <a:cubicBezTo>
                    <a:pt x="8" y="308"/>
                    <a:pt x="0" y="299"/>
                    <a:pt x="0" y="289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601" y="5"/>
                    <a:pt x="601" y="5"/>
                    <a:pt x="601" y="5"/>
                  </a:cubicBezTo>
                  <a:cubicBezTo>
                    <a:pt x="599" y="294"/>
                    <a:pt x="599" y="294"/>
                    <a:pt x="599" y="294"/>
                  </a:cubicBezTo>
                  <a:cubicBezTo>
                    <a:pt x="599" y="304"/>
                    <a:pt x="590" y="313"/>
                    <a:pt x="579" y="313"/>
                  </a:cubicBezTo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381" name="Freeform 21" title=""/>
            <p:cNvSpPr/>
            <p:nvPr/>
          </p:nvSpPr>
          <p:spPr>
            <a:xfrm>
              <a:off x="1900" y="340"/>
              <a:ext cx="1192" cy="620"/>
            </a:xfrm>
            <a:custGeom>
              <a:cxnLst>
                <a:cxn ang="0">
                  <a:pos x="8957" y="4817"/>
                </a:cxn>
                <a:cxn ang="0">
                  <a:pos x="296" y="4740"/>
                </a:cxn>
                <a:cxn ang="0">
                  <a:pos x="0" y="4429"/>
                </a:cxn>
                <a:cxn ang="0">
                  <a:pos x="32" y="0"/>
                </a:cxn>
                <a:cxn ang="0">
                  <a:pos x="9300" y="79"/>
                </a:cxn>
                <a:cxn ang="0">
                  <a:pos x="9268" y="4508"/>
                </a:cxn>
                <a:cxn ang="0">
                  <a:pos x="8957" y="4817"/>
                </a:cxn>
              </a:cxnLst>
              <a:rect l="l" t="t" r="r" b="b"/>
              <a:pathLst>
                <a:path w="601" h="313">
                  <a:moveTo>
                    <a:pt x="579" y="313"/>
                  </a:moveTo>
                  <a:cubicBezTo>
                    <a:pt x="19" y="308"/>
                    <a:pt x="19" y="308"/>
                    <a:pt x="19" y="308"/>
                  </a:cubicBezTo>
                  <a:cubicBezTo>
                    <a:pt x="8" y="308"/>
                    <a:pt x="0" y="299"/>
                    <a:pt x="0" y="28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601" y="5"/>
                    <a:pt x="601" y="5"/>
                    <a:pt x="601" y="5"/>
                  </a:cubicBezTo>
                  <a:cubicBezTo>
                    <a:pt x="599" y="293"/>
                    <a:pt x="599" y="293"/>
                    <a:pt x="599" y="293"/>
                  </a:cubicBezTo>
                  <a:cubicBezTo>
                    <a:pt x="599" y="304"/>
                    <a:pt x="590" y="313"/>
                    <a:pt x="579" y="313"/>
                  </a:cubicBezTo>
                </a:path>
              </a:pathLst>
            </a:custGeom>
            <a:solidFill>
              <a:srgbClr val="F5EBE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382" name="Freeform 22" title=""/>
            <p:cNvSpPr/>
            <p:nvPr/>
          </p:nvSpPr>
          <p:spPr>
            <a:xfrm>
              <a:off x="1924" y="361"/>
              <a:ext cx="1188" cy="14"/>
            </a:xfrm>
            <a:custGeom>
              <a:cxnLst>
                <a:cxn ang="0">
                  <a:pos x="0" y="2"/>
                </a:cxn>
                <a:cxn ang="0">
                  <a:pos x="0" y="4"/>
                </a:cxn>
                <a:cxn ang="0">
                  <a:pos x="1188" y="14"/>
                </a:cxn>
                <a:cxn ang="0">
                  <a:pos x="1188" y="1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1188" y="14"/>
                </a:cxn>
                <a:cxn ang="0">
                  <a:pos x="1188" y="1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"/>
                </a:cxn>
              </a:cxnLst>
              <a:rect l="l" t="t" r="r" b="b"/>
              <a:pathLst>
                <a:path w="1188" h="14">
                  <a:moveTo>
                    <a:pt x="0" y="2"/>
                  </a:moveTo>
                  <a:lnTo>
                    <a:pt x="0" y="4"/>
                  </a:lnTo>
                  <a:lnTo>
                    <a:pt x="1188" y="14"/>
                  </a:lnTo>
                  <a:lnTo>
                    <a:pt x="1188" y="1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4"/>
                  </a:lnTo>
                  <a:lnTo>
                    <a:pt x="1188" y="14"/>
                  </a:lnTo>
                  <a:lnTo>
                    <a:pt x="1188" y="1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A1A1A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383" name="Freeform 23" title=""/>
            <p:cNvSpPr/>
            <p:nvPr/>
          </p:nvSpPr>
          <p:spPr>
            <a:xfrm>
              <a:off x="1924" y="361"/>
              <a:ext cx="1188" cy="14"/>
            </a:xfrm>
            <a:custGeom>
              <a:cxnLst>
                <a:cxn ang="0">
                  <a:pos x="0" y="2"/>
                </a:cxn>
                <a:cxn ang="0">
                  <a:pos x="0" y="4"/>
                </a:cxn>
                <a:cxn ang="0">
                  <a:pos x="1188" y="14"/>
                </a:cxn>
                <a:cxn ang="0">
                  <a:pos x="1188" y="1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1188" y="14"/>
                </a:cxn>
                <a:cxn ang="0">
                  <a:pos x="1188" y="1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"/>
                </a:cxn>
              </a:cxnLst>
              <a:rect l="l" t="t" r="r" b="b"/>
              <a:pathLst>
                <a:path w="1188" h="14">
                  <a:moveTo>
                    <a:pt x="0" y="2"/>
                  </a:moveTo>
                  <a:lnTo>
                    <a:pt x="0" y="4"/>
                  </a:lnTo>
                  <a:lnTo>
                    <a:pt x="1188" y="14"/>
                  </a:lnTo>
                  <a:lnTo>
                    <a:pt x="1188" y="1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4"/>
                  </a:lnTo>
                  <a:lnTo>
                    <a:pt x="1188" y="14"/>
                  </a:lnTo>
                  <a:lnTo>
                    <a:pt x="1188" y="1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2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384" name="Freeform 24" title=""/>
            <p:cNvSpPr>
              <a:spLocks noEditPoints="1"/>
            </p:cNvSpPr>
            <p:nvPr/>
          </p:nvSpPr>
          <p:spPr>
            <a:xfrm>
              <a:off x="1837" y="348"/>
              <a:ext cx="1364" cy="27"/>
            </a:xfrm>
            <a:custGeom>
              <a:cxnLst>
                <a:cxn ang="0">
                  <a:pos x="0" y="108"/>
                </a:cxn>
                <a:cxn ang="0">
                  <a:pos x="0" y="108"/>
                </a:cxn>
                <a:cxn ang="0">
                  <a:pos x="0" y="108"/>
                </a:cxn>
                <a:cxn ang="0">
                  <a:pos x="0" y="108"/>
                </a:cxn>
                <a:cxn ang="0">
                  <a:pos x="10597" y="71"/>
                </a:cxn>
                <a:cxn ang="0">
                  <a:pos x="10613" y="179"/>
                </a:cxn>
                <a:cxn ang="0">
                  <a:pos x="9937" y="179"/>
                </a:cxn>
                <a:cxn ang="0">
                  <a:pos x="9937" y="179"/>
                </a:cxn>
                <a:cxn ang="0">
                  <a:pos x="9937" y="193"/>
                </a:cxn>
                <a:cxn ang="0">
                  <a:pos x="9937" y="193"/>
                </a:cxn>
                <a:cxn ang="0">
                  <a:pos x="10628" y="193"/>
                </a:cxn>
                <a:cxn ang="0">
                  <a:pos x="10628" y="71"/>
                </a:cxn>
                <a:cxn ang="0">
                  <a:pos x="10597" y="71"/>
                </a:cxn>
                <a:cxn ang="0">
                  <a:pos x="0" y="56"/>
                </a:cxn>
                <a:cxn ang="0">
                  <a:pos x="0" y="108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0" y="108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0" y="108"/>
                </a:cxn>
                <a:cxn ang="0">
                  <a:pos x="676" y="123"/>
                </a:cxn>
                <a:cxn ang="0">
                  <a:pos x="676" y="108"/>
                </a:cxn>
                <a:cxn ang="0">
                  <a:pos x="676" y="108"/>
                </a:cxn>
                <a:cxn ang="0">
                  <a:pos x="16" y="108"/>
                </a:cxn>
                <a:cxn ang="0">
                  <a:pos x="32" y="0"/>
                </a:cxn>
                <a:cxn ang="0">
                  <a:pos x="0" y="0"/>
                </a:cxn>
              </a:cxnLst>
              <a:rect l="l" t="t" r="r" b="b"/>
              <a:pathLst>
                <a:path w="688" h="14"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moveTo>
                    <a:pt x="686" y="5"/>
                  </a:moveTo>
                  <a:cubicBezTo>
                    <a:pt x="686" y="8"/>
                    <a:pt x="687" y="10"/>
                    <a:pt x="687" y="13"/>
                  </a:cubicBezTo>
                  <a:cubicBezTo>
                    <a:pt x="643" y="13"/>
                    <a:pt x="643" y="13"/>
                    <a:pt x="643" y="13"/>
                  </a:cubicBezTo>
                  <a:cubicBezTo>
                    <a:pt x="643" y="13"/>
                    <a:pt x="643" y="13"/>
                    <a:pt x="643" y="13"/>
                  </a:cubicBezTo>
                  <a:cubicBezTo>
                    <a:pt x="643" y="14"/>
                    <a:pt x="643" y="14"/>
                    <a:pt x="643" y="14"/>
                  </a:cubicBezTo>
                  <a:cubicBezTo>
                    <a:pt x="643" y="14"/>
                    <a:pt x="643" y="14"/>
                    <a:pt x="643" y="14"/>
                  </a:cubicBezTo>
                  <a:cubicBezTo>
                    <a:pt x="688" y="14"/>
                    <a:pt x="688" y="14"/>
                    <a:pt x="688" y="14"/>
                  </a:cubicBezTo>
                  <a:cubicBezTo>
                    <a:pt x="688" y="5"/>
                    <a:pt x="688" y="5"/>
                    <a:pt x="688" y="5"/>
                  </a:cubicBezTo>
                  <a:cubicBezTo>
                    <a:pt x="686" y="5"/>
                    <a:pt x="686" y="5"/>
                    <a:pt x="686" y="5"/>
                  </a:cubicBezTo>
                  <a:moveTo>
                    <a:pt x="0" y="4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0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4" y="8"/>
                    <a:pt x="44" y="8"/>
                    <a:pt x="44" y="8"/>
                  </a:cubicBezTo>
                  <a:cubicBezTo>
                    <a:pt x="44" y="8"/>
                    <a:pt x="44" y="8"/>
                    <a:pt x="44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5"/>
                    <a:pt x="1" y="2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0D0D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385" name="Freeform 25" title=""/>
            <p:cNvSpPr/>
            <p:nvPr/>
          </p:nvSpPr>
          <p:spPr>
            <a:xfrm>
              <a:off x="1839" y="348"/>
              <a:ext cx="1360" cy="25"/>
            </a:xfrm>
            <a:custGeom>
              <a:cxnLst>
                <a:cxn ang="0">
                  <a:pos x="16" y="0"/>
                </a:cxn>
                <a:cxn ang="0">
                  <a:pos x="0" y="108"/>
                </a:cxn>
                <a:cxn ang="0">
                  <a:pos x="664" y="108"/>
                </a:cxn>
                <a:cxn ang="0">
                  <a:pos x="664" y="92"/>
                </a:cxn>
                <a:cxn ang="0">
                  <a:pos x="9920" y="163"/>
                </a:cxn>
                <a:cxn ang="0">
                  <a:pos x="9920" y="177"/>
                </a:cxn>
                <a:cxn ang="0">
                  <a:pos x="10597" y="177"/>
                </a:cxn>
                <a:cxn ang="0">
                  <a:pos x="10581" y="71"/>
                </a:cxn>
                <a:cxn ang="0">
                  <a:pos x="16" y="0"/>
                </a:cxn>
              </a:cxnLst>
              <a:rect l="l" t="t" r="r" b="b"/>
              <a:pathLst>
                <a:path w="686" h="13">
                  <a:moveTo>
                    <a:pt x="1" y="0"/>
                  </a:moveTo>
                  <a:cubicBezTo>
                    <a:pt x="0" y="2"/>
                    <a:pt x="0" y="5"/>
                    <a:pt x="0" y="8"/>
                  </a:cubicBezTo>
                  <a:cubicBezTo>
                    <a:pt x="43" y="8"/>
                    <a:pt x="43" y="8"/>
                    <a:pt x="43" y="8"/>
                  </a:cubicBezTo>
                  <a:cubicBezTo>
                    <a:pt x="43" y="7"/>
                    <a:pt x="43" y="7"/>
                    <a:pt x="43" y="7"/>
                  </a:cubicBezTo>
                  <a:cubicBezTo>
                    <a:pt x="642" y="12"/>
                    <a:pt x="642" y="12"/>
                    <a:pt x="642" y="12"/>
                  </a:cubicBezTo>
                  <a:cubicBezTo>
                    <a:pt x="642" y="13"/>
                    <a:pt x="642" y="13"/>
                    <a:pt x="642" y="13"/>
                  </a:cubicBezTo>
                  <a:cubicBezTo>
                    <a:pt x="686" y="13"/>
                    <a:pt x="686" y="13"/>
                    <a:pt x="686" y="13"/>
                  </a:cubicBezTo>
                  <a:cubicBezTo>
                    <a:pt x="686" y="10"/>
                    <a:pt x="685" y="8"/>
                    <a:pt x="685" y="5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D0D0D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386" name="Freeform 26" title=""/>
            <p:cNvSpPr>
              <a:spLocks noEditPoints="1"/>
            </p:cNvSpPr>
            <p:nvPr/>
          </p:nvSpPr>
          <p:spPr>
            <a:xfrm>
              <a:off x="3092" y="373"/>
              <a:ext cx="20" cy="2"/>
            </a:xfrm>
            <a:custGeom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0" y="2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</a:cxnLst>
              <a:rect l="l" t="t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2"/>
                  </a:lnTo>
                  <a:lnTo>
                    <a:pt x="0" y="2"/>
                  </a:lnTo>
                  <a:close/>
                  <a:moveTo>
                    <a:pt x="20" y="0"/>
                  </a:moveTo>
                  <a:lnTo>
                    <a:pt x="20" y="0"/>
                  </a:lnTo>
                  <a:close/>
                </a:path>
              </a:pathLst>
            </a:custGeom>
            <a:solidFill>
              <a:srgbClr val="D0D0D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387" name="Freeform 27" title=""/>
            <p:cNvSpPr>
              <a:spLocks noEditPoints="1"/>
            </p:cNvSpPr>
            <p:nvPr/>
          </p:nvSpPr>
          <p:spPr>
            <a:xfrm>
              <a:off x="3092" y="373"/>
              <a:ext cx="20" cy="2"/>
            </a:xfrm>
            <a:custGeom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0" y="2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</a:cxnLst>
              <a:rect l="l" t="t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2"/>
                  </a:lnTo>
                  <a:lnTo>
                    <a:pt x="0" y="2"/>
                  </a:lnTo>
                  <a:moveTo>
                    <a:pt x="20" y="0"/>
                  </a:moveTo>
                  <a:lnTo>
                    <a:pt x="20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388" name="Freeform 28" title=""/>
            <p:cNvSpPr>
              <a:spLocks noEditPoints="1"/>
            </p:cNvSpPr>
            <p:nvPr/>
          </p:nvSpPr>
          <p:spPr>
            <a:xfrm>
              <a:off x="1924" y="363"/>
              <a:ext cx="1168" cy="12"/>
            </a:xfrm>
            <a:custGeom>
              <a:cxnLst>
                <a:cxn ang="0">
                  <a:pos x="527" y="6"/>
                </a:cxn>
                <a:cxn ang="0">
                  <a:pos x="1168" y="12"/>
                </a:cxn>
                <a:cxn ang="0">
                  <a:pos x="1168" y="12"/>
                </a:cxn>
                <a:cxn ang="0">
                  <a:pos x="527" y="6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</a:cxnLst>
              <a:rect l="l" t="t" r="r" b="b"/>
              <a:pathLst>
                <a:path w="1168" h="12">
                  <a:moveTo>
                    <a:pt x="527" y="6"/>
                  </a:moveTo>
                  <a:lnTo>
                    <a:pt x="1168" y="12"/>
                  </a:lnTo>
                  <a:lnTo>
                    <a:pt x="527" y="6"/>
                  </a:lnTo>
                  <a:close/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BC6C6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389" name="Freeform 29" title=""/>
            <p:cNvSpPr>
              <a:spLocks noEditPoints="1"/>
            </p:cNvSpPr>
            <p:nvPr/>
          </p:nvSpPr>
          <p:spPr>
            <a:xfrm>
              <a:off x="1924" y="363"/>
              <a:ext cx="1168" cy="12"/>
            </a:xfrm>
            <a:custGeom>
              <a:cxnLst>
                <a:cxn ang="0">
                  <a:pos x="527" y="6"/>
                </a:cxn>
                <a:cxn ang="0">
                  <a:pos x="1168" y="12"/>
                </a:cxn>
                <a:cxn ang="0">
                  <a:pos x="1168" y="12"/>
                </a:cxn>
                <a:cxn ang="0">
                  <a:pos x="527" y="6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</a:cxnLst>
              <a:rect l="l" t="t" r="r" b="b"/>
              <a:pathLst>
                <a:path w="1168" h="12">
                  <a:moveTo>
                    <a:pt x="527" y="6"/>
                  </a:moveTo>
                  <a:lnTo>
                    <a:pt x="1168" y="12"/>
                  </a:lnTo>
                  <a:lnTo>
                    <a:pt x="527" y="6"/>
                  </a:lnTo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390" name="Freeform 30" title=""/>
            <p:cNvSpPr/>
            <p:nvPr/>
          </p:nvSpPr>
          <p:spPr>
            <a:xfrm>
              <a:off x="1924" y="361"/>
              <a:ext cx="1188" cy="14"/>
            </a:xfrm>
            <a:custGeom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527" y="8"/>
                </a:cxn>
                <a:cxn ang="0">
                  <a:pos x="1168" y="14"/>
                </a:cxn>
                <a:cxn ang="0">
                  <a:pos x="1188" y="14"/>
                </a:cxn>
                <a:cxn ang="0">
                  <a:pos x="1188" y="12"/>
                </a:cxn>
                <a:cxn ang="0">
                  <a:pos x="1188" y="12"/>
                </a:cxn>
                <a:cxn ang="0">
                  <a:pos x="1188" y="10"/>
                </a:cxn>
                <a:cxn ang="0">
                  <a:pos x="0" y="0"/>
                </a:cxn>
              </a:cxnLst>
              <a:rect l="l" t="t" r="r" b="b"/>
              <a:pathLst>
                <a:path w="1188" h="14">
                  <a:moveTo>
                    <a:pt x="0" y="0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527" y="8"/>
                  </a:lnTo>
                  <a:lnTo>
                    <a:pt x="1168" y="14"/>
                  </a:lnTo>
                  <a:lnTo>
                    <a:pt x="1188" y="14"/>
                  </a:lnTo>
                  <a:lnTo>
                    <a:pt x="1188" y="12"/>
                  </a:lnTo>
                  <a:lnTo>
                    <a:pt x="1188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A1A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391" name="Freeform 31" title=""/>
            <p:cNvSpPr/>
            <p:nvPr/>
          </p:nvSpPr>
          <p:spPr>
            <a:xfrm>
              <a:off x="1924" y="361"/>
              <a:ext cx="1188" cy="14"/>
            </a:xfrm>
            <a:custGeom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527" y="8"/>
                </a:cxn>
                <a:cxn ang="0">
                  <a:pos x="1168" y="14"/>
                </a:cxn>
                <a:cxn ang="0">
                  <a:pos x="1188" y="14"/>
                </a:cxn>
                <a:cxn ang="0">
                  <a:pos x="1188" y="12"/>
                </a:cxn>
                <a:cxn ang="0">
                  <a:pos x="1188" y="12"/>
                </a:cxn>
                <a:cxn ang="0">
                  <a:pos x="1188" y="10"/>
                </a:cxn>
                <a:cxn ang="0">
                  <a:pos x="0" y="0"/>
                </a:cxn>
              </a:cxnLst>
              <a:rect l="l" t="t" r="r" b="b"/>
              <a:pathLst>
                <a:path w="1188" h="14">
                  <a:moveTo>
                    <a:pt x="0" y="0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527" y="8"/>
                  </a:lnTo>
                  <a:lnTo>
                    <a:pt x="1168" y="14"/>
                  </a:lnTo>
                  <a:lnTo>
                    <a:pt x="1188" y="14"/>
                  </a:lnTo>
                  <a:lnTo>
                    <a:pt x="1188" y="12"/>
                  </a:lnTo>
                  <a:lnTo>
                    <a:pt x="1188" y="1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392" name="Freeform 32" title=""/>
            <p:cNvSpPr/>
            <p:nvPr/>
          </p:nvSpPr>
          <p:spPr>
            <a:xfrm>
              <a:off x="2265" y="798"/>
              <a:ext cx="250" cy="130"/>
            </a:xfrm>
            <a:custGeom>
              <a:cxnLst>
                <a:cxn ang="0">
                  <a:pos x="248" y="130"/>
                </a:cxn>
                <a:cxn ang="0">
                  <a:pos x="0" y="128"/>
                </a:cxn>
                <a:cxn ang="0">
                  <a:pos x="2" y="0"/>
                </a:cxn>
                <a:cxn ang="0">
                  <a:pos x="250" y="2"/>
                </a:cxn>
                <a:cxn ang="0">
                  <a:pos x="248" y="130"/>
                </a:cxn>
              </a:cxnLst>
              <a:rect l="l" t="t" r="r" b="b"/>
              <a:pathLst>
                <a:path w="250" h="130">
                  <a:moveTo>
                    <a:pt x="248" y="130"/>
                  </a:moveTo>
                  <a:lnTo>
                    <a:pt x="0" y="128"/>
                  </a:lnTo>
                  <a:lnTo>
                    <a:pt x="2" y="0"/>
                  </a:lnTo>
                  <a:lnTo>
                    <a:pt x="250" y="2"/>
                  </a:lnTo>
                  <a:lnTo>
                    <a:pt x="248" y="130"/>
                  </a:lnTo>
                  <a:close/>
                </a:path>
              </a:pathLst>
            </a:custGeom>
            <a:solidFill>
              <a:srgbClr val="E3D8D8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393" name="Freeform 33" title=""/>
            <p:cNvSpPr/>
            <p:nvPr/>
          </p:nvSpPr>
          <p:spPr>
            <a:xfrm>
              <a:off x="2265" y="796"/>
              <a:ext cx="250" cy="134"/>
            </a:xfrm>
            <a:custGeom>
              <a:cxnLst>
                <a:cxn ang="0">
                  <a:pos x="248" y="132"/>
                </a:cxn>
                <a:cxn ang="0">
                  <a:pos x="248" y="132"/>
                </a:cxn>
                <a:cxn ang="0">
                  <a:pos x="2" y="130"/>
                </a:cxn>
                <a:cxn ang="0">
                  <a:pos x="4" y="2"/>
                </a:cxn>
                <a:cxn ang="0">
                  <a:pos x="248" y="4"/>
                </a:cxn>
                <a:cxn ang="0">
                  <a:pos x="246" y="132"/>
                </a:cxn>
                <a:cxn ang="0">
                  <a:pos x="248" y="132"/>
                </a:cxn>
                <a:cxn ang="0">
                  <a:pos x="248" y="132"/>
                </a:cxn>
                <a:cxn ang="0">
                  <a:pos x="248" y="132"/>
                </a:cxn>
                <a:cxn ang="0">
                  <a:pos x="250" y="132"/>
                </a:cxn>
                <a:cxn ang="0">
                  <a:pos x="250" y="2"/>
                </a:cxn>
                <a:cxn ang="0">
                  <a:pos x="0" y="0"/>
                </a:cxn>
                <a:cxn ang="0">
                  <a:pos x="0" y="132"/>
                </a:cxn>
                <a:cxn ang="0">
                  <a:pos x="250" y="134"/>
                </a:cxn>
                <a:cxn ang="0">
                  <a:pos x="250" y="132"/>
                </a:cxn>
                <a:cxn ang="0">
                  <a:pos x="248" y="132"/>
                </a:cxn>
              </a:cxnLst>
              <a:rect l="l" t="t" r="r" b="b"/>
              <a:pathLst>
                <a:path w="250" h="134">
                  <a:moveTo>
                    <a:pt x="248" y="132"/>
                  </a:moveTo>
                  <a:lnTo>
                    <a:pt x="248" y="132"/>
                  </a:lnTo>
                  <a:lnTo>
                    <a:pt x="2" y="130"/>
                  </a:lnTo>
                  <a:lnTo>
                    <a:pt x="4" y="2"/>
                  </a:lnTo>
                  <a:lnTo>
                    <a:pt x="248" y="4"/>
                  </a:lnTo>
                  <a:lnTo>
                    <a:pt x="246" y="132"/>
                  </a:lnTo>
                  <a:lnTo>
                    <a:pt x="248" y="132"/>
                  </a:lnTo>
                  <a:lnTo>
                    <a:pt x="250" y="132"/>
                  </a:lnTo>
                  <a:lnTo>
                    <a:pt x="250" y="2"/>
                  </a:lnTo>
                  <a:lnTo>
                    <a:pt x="0" y="0"/>
                  </a:lnTo>
                  <a:lnTo>
                    <a:pt x="0" y="132"/>
                  </a:lnTo>
                  <a:lnTo>
                    <a:pt x="250" y="134"/>
                  </a:lnTo>
                  <a:lnTo>
                    <a:pt x="250" y="132"/>
                  </a:lnTo>
                  <a:lnTo>
                    <a:pt x="248" y="132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394" name="Freeform 34" title=""/>
            <p:cNvSpPr/>
            <p:nvPr/>
          </p:nvSpPr>
          <p:spPr>
            <a:xfrm>
              <a:off x="2265" y="800"/>
              <a:ext cx="250" cy="130"/>
            </a:xfrm>
            <a:custGeom>
              <a:cxnLst>
                <a:cxn ang="0">
                  <a:pos x="250" y="130"/>
                </a:cxn>
                <a:cxn ang="0">
                  <a:pos x="0" y="128"/>
                </a:cxn>
                <a:cxn ang="0">
                  <a:pos x="0" y="126"/>
                </a:cxn>
                <a:cxn ang="0">
                  <a:pos x="246" y="128"/>
                </a:cxn>
                <a:cxn ang="0">
                  <a:pos x="248" y="0"/>
                </a:cxn>
                <a:cxn ang="0">
                  <a:pos x="250" y="0"/>
                </a:cxn>
                <a:cxn ang="0">
                  <a:pos x="250" y="130"/>
                </a:cxn>
              </a:cxnLst>
              <a:rect l="l" t="t" r="r" b="b"/>
              <a:pathLst>
                <a:path w="250" h="130">
                  <a:moveTo>
                    <a:pt x="250" y="130"/>
                  </a:moveTo>
                  <a:lnTo>
                    <a:pt x="0" y="128"/>
                  </a:lnTo>
                  <a:lnTo>
                    <a:pt x="0" y="126"/>
                  </a:lnTo>
                  <a:lnTo>
                    <a:pt x="246" y="128"/>
                  </a:lnTo>
                  <a:lnTo>
                    <a:pt x="248" y="0"/>
                  </a:lnTo>
                  <a:lnTo>
                    <a:pt x="250" y="0"/>
                  </a:lnTo>
                  <a:lnTo>
                    <a:pt x="250" y="1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395" name="Freeform 35" title=""/>
            <p:cNvSpPr/>
            <p:nvPr/>
          </p:nvSpPr>
          <p:spPr>
            <a:xfrm>
              <a:off x="1974" y="439"/>
              <a:ext cx="1086" cy="339"/>
            </a:xfrm>
            <a:custGeom>
              <a:cxnLst>
                <a:cxn ang="0">
                  <a:pos x="1084" y="339"/>
                </a:cxn>
                <a:cxn ang="0">
                  <a:pos x="0" y="329"/>
                </a:cxn>
                <a:cxn ang="0">
                  <a:pos x="2" y="0"/>
                </a:cxn>
                <a:cxn ang="0">
                  <a:pos x="1086" y="10"/>
                </a:cxn>
                <a:cxn ang="0">
                  <a:pos x="1084" y="339"/>
                </a:cxn>
              </a:cxnLst>
              <a:rect l="l" t="t" r="r" b="b"/>
              <a:pathLst>
                <a:path w="1086" h="339">
                  <a:moveTo>
                    <a:pt x="1084" y="339"/>
                  </a:moveTo>
                  <a:lnTo>
                    <a:pt x="0" y="329"/>
                  </a:lnTo>
                  <a:lnTo>
                    <a:pt x="2" y="0"/>
                  </a:lnTo>
                  <a:lnTo>
                    <a:pt x="1086" y="10"/>
                  </a:lnTo>
                  <a:lnTo>
                    <a:pt x="1084" y="339"/>
                  </a:lnTo>
                  <a:close/>
                </a:path>
              </a:pathLst>
            </a:custGeom>
            <a:solidFill>
              <a:srgbClr val="E3D8D8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396" name="Freeform 36" title=""/>
            <p:cNvSpPr/>
            <p:nvPr/>
          </p:nvSpPr>
          <p:spPr>
            <a:xfrm>
              <a:off x="1974" y="439"/>
              <a:ext cx="1086" cy="339"/>
            </a:xfrm>
            <a:custGeom>
              <a:cxnLst>
                <a:cxn ang="0">
                  <a:pos x="1084" y="339"/>
                </a:cxn>
                <a:cxn ang="0">
                  <a:pos x="0" y="329"/>
                </a:cxn>
                <a:cxn ang="0">
                  <a:pos x="2" y="0"/>
                </a:cxn>
                <a:cxn ang="0">
                  <a:pos x="1086" y="10"/>
                </a:cxn>
                <a:cxn ang="0">
                  <a:pos x="1084" y="339"/>
                </a:cxn>
              </a:cxnLst>
              <a:rect l="l" t="t" r="r" b="b"/>
              <a:pathLst>
                <a:path w="1086" h="339">
                  <a:moveTo>
                    <a:pt x="1084" y="339"/>
                  </a:moveTo>
                  <a:lnTo>
                    <a:pt x="0" y="329"/>
                  </a:lnTo>
                  <a:lnTo>
                    <a:pt x="2" y="0"/>
                  </a:lnTo>
                  <a:lnTo>
                    <a:pt x="1086" y="10"/>
                  </a:lnTo>
                  <a:lnTo>
                    <a:pt x="1084" y="339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397" name="Freeform 37" title=""/>
            <p:cNvSpPr/>
            <p:nvPr/>
          </p:nvSpPr>
          <p:spPr>
            <a:xfrm>
              <a:off x="1968" y="435"/>
              <a:ext cx="1098" cy="347"/>
            </a:xfrm>
            <a:custGeom>
              <a:cxnLst>
                <a:cxn ang="0">
                  <a:pos x="1090" y="343"/>
                </a:cxn>
                <a:cxn ang="0">
                  <a:pos x="1090" y="337"/>
                </a:cxn>
                <a:cxn ang="0">
                  <a:pos x="10" y="329"/>
                </a:cxn>
                <a:cxn ang="0">
                  <a:pos x="14" y="10"/>
                </a:cxn>
                <a:cxn ang="0">
                  <a:pos x="1086" y="18"/>
                </a:cxn>
                <a:cxn ang="0">
                  <a:pos x="1084" y="343"/>
                </a:cxn>
                <a:cxn ang="0">
                  <a:pos x="1090" y="343"/>
                </a:cxn>
                <a:cxn ang="0">
                  <a:pos x="1090" y="337"/>
                </a:cxn>
                <a:cxn ang="0">
                  <a:pos x="1090" y="343"/>
                </a:cxn>
                <a:cxn ang="0">
                  <a:pos x="1094" y="343"/>
                </a:cxn>
                <a:cxn ang="0">
                  <a:pos x="1098" y="8"/>
                </a:cxn>
                <a:cxn ang="0">
                  <a:pos x="2" y="0"/>
                </a:cxn>
                <a:cxn ang="0">
                  <a:pos x="0" y="339"/>
                </a:cxn>
                <a:cxn ang="0">
                  <a:pos x="1094" y="347"/>
                </a:cxn>
                <a:cxn ang="0">
                  <a:pos x="1094" y="343"/>
                </a:cxn>
                <a:cxn ang="0">
                  <a:pos x="1090" y="343"/>
                </a:cxn>
              </a:cxnLst>
              <a:rect l="l" t="t" r="r" b="b"/>
              <a:pathLst>
                <a:path w="1098" h="347">
                  <a:moveTo>
                    <a:pt x="1090" y="343"/>
                  </a:moveTo>
                  <a:lnTo>
                    <a:pt x="1090" y="337"/>
                  </a:lnTo>
                  <a:lnTo>
                    <a:pt x="10" y="329"/>
                  </a:lnTo>
                  <a:lnTo>
                    <a:pt x="14" y="10"/>
                  </a:lnTo>
                  <a:lnTo>
                    <a:pt x="1086" y="18"/>
                  </a:lnTo>
                  <a:lnTo>
                    <a:pt x="1084" y="343"/>
                  </a:lnTo>
                  <a:lnTo>
                    <a:pt x="1090" y="343"/>
                  </a:lnTo>
                  <a:lnTo>
                    <a:pt x="1090" y="337"/>
                  </a:lnTo>
                  <a:lnTo>
                    <a:pt x="1090" y="343"/>
                  </a:lnTo>
                  <a:lnTo>
                    <a:pt x="1094" y="343"/>
                  </a:lnTo>
                  <a:lnTo>
                    <a:pt x="1098" y="8"/>
                  </a:lnTo>
                  <a:lnTo>
                    <a:pt x="2" y="0"/>
                  </a:lnTo>
                  <a:lnTo>
                    <a:pt x="0" y="339"/>
                  </a:lnTo>
                  <a:lnTo>
                    <a:pt x="1094" y="347"/>
                  </a:lnTo>
                  <a:lnTo>
                    <a:pt x="1094" y="343"/>
                  </a:lnTo>
                  <a:lnTo>
                    <a:pt x="1090" y="343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398" name="Freeform 38" title=""/>
            <p:cNvSpPr/>
            <p:nvPr/>
          </p:nvSpPr>
          <p:spPr>
            <a:xfrm>
              <a:off x="1968" y="435"/>
              <a:ext cx="1098" cy="347"/>
            </a:xfrm>
            <a:custGeom>
              <a:cxnLst>
                <a:cxn ang="0">
                  <a:pos x="1090" y="343"/>
                </a:cxn>
                <a:cxn ang="0">
                  <a:pos x="1090" y="337"/>
                </a:cxn>
                <a:cxn ang="0">
                  <a:pos x="10" y="329"/>
                </a:cxn>
                <a:cxn ang="0">
                  <a:pos x="14" y="10"/>
                </a:cxn>
                <a:cxn ang="0">
                  <a:pos x="1086" y="18"/>
                </a:cxn>
                <a:cxn ang="0">
                  <a:pos x="1084" y="343"/>
                </a:cxn>
                <a:cxn ang="0">
                  <a:pos x="1090" y="343"/>
                </a:cxn>
                <a:cxn ang="0">
                  <a:pos x="1090" y="337"/>
                </a:cxn>
                <a:cxn ang="0">
                  <a:pos x="1090" y="343"/>
                </a:cxn>
                <a:cxn ang="0">
                  <a:pos x="1094" y="343"/>
                </a:cxn>
                <a:cxn ang="0">
                  <a:pos x="1098" y="8"/>
                </a:cxn>
                <a:cxn ang="0">
                  <a:pos x="2" y="0"/>
                </a:cxn>
                <a:cxn ang="0">
                  <a:pos x="0" y="339"/>
                </a:cxn>
                <a:cxn ang="0">
                  <a:pos x="1094" y="347"/>
                </a:cxn>
                <a:cxn ang="0">
                  <a:pos x="1094" y="343"/>
                </a:cxn>
                <a:cxn ang="0">
                  <a:pos x="1090" y="343"/>
                </a:cxn>
              </a:cxnLst>
              <a:rect l="l" t="t" r="r" b="b"/>
              <a:pathLst>
                <a:path w="1098" h="347">
                  <a:moveTo>
                    <a:pt x="1090" y="343"/>
                  </a:moveTo>
                  <a:lnTo>
                    <a:pt x="1090" y="337"/>
                  </a:lnTo>
                  <a:lnTo>
                    <a:pt x="10" y="329"/>
                  </a:lnTo>
                  <a:lnTo>
                    <a:pt x="14" y="10"/>
                  </a:lnTo>
                  <a:lnTo>
                    <a:pt x="1086" y="18"/>
                  </a:lnTo>
                  <a:lnTo>
                    <a:pt x="1084" y="343"/>
                  </a:lnTo>
                  <a:lnTo>
                    <a:pt x="1090" y="343"/>
                  </a:lnTo>
                  <a:lnTo>
                    <a:pt x="1090" y="337"/>
                  </a:lnTo>
                  <a:lnTo>
                    <a:pt x="1090" y="343"/>
                  </a:lnTo>
                  <a:lnTo>
                    <a:pt x="1094" y="343"/>
                  </a:lnTo>
                  <a:lnTo>
                    <a:pt x="1098" y="8"/>
                  </a:lnTo>
                  <a:lnTo>
                    <a:pt x="2" y="0"/>
                  </a:lnTo>
                  <a:lnTo>
                    <a:pt x="0" y="339"/>
                  </a:lnTo>
                  <a:lnTo>
                    <a:pt x="1094" y="347"/>
                  </a:lnTo>
                  <a:lnTo>
                    <a:pt x="1094" y="343"/>
                  </a:lnTo>
                  <a:lnTo>
                    <a:pt x="1090" y="343"/>
                  </a:lnTo>
                </a:path>
              </a:pathLst>
            </a:custGeom>
            <a:noFill/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399" name="Freeform 39" title=""/>
            <p:cNvSpPr/>
            <p:nvPr/>
          </p:nvSpPr>
          <p:spPr>
            <a:xfrm>
              <a:off x="1974" y="449"/>
              <a:ext cx="1092" cy="333"/>
            </a:xfrm>
            <a:custGeom>
              <a:cxnLst>
                <a:cxn ang="0">
                  <a:pos x="1088" y="333"/>
                </a:cxn>
                <a:cxn ang="0">
                  <a:pos x="0" y="325"/>
                </a:cxn>
                <a:cxn ang="0">
                  <a:pos x="0" y="315"/>
                </a:cxn>
                <a:cxn ang="0">
                  <a:pos x="1078" y="323"/>
                </a:cxn>
                <a:cxn ang="0">
                  <a:pos x="1080" y="0"/>
                </a:cxn>
                <a:cxn ang="0">
                  <a:pos x="1092" y="0"/>
                </a:cxn>
                <a:cxn ang="0">
                  <a:pos x="1088" y="333"/>
                </a:cxn>
              </a:cxnLst>
              <a:rect l="l" t="t" r="r" b="b"/>
              <a:pathLst>
                <a:path w="1092" h="333">
                  <a:moveTo>
                    <a:pt x="1088" y="333"/>
                  </a:moveTo>
                  <a:lnTo>
                    <a:pt x="0" y="325"/>
                  </a:lnTo>
                  <a:lnTo>
                    <a:pt x="0" y="315"/>
                  </a:lnTo>
                  <a:lnTo>
                    <a:pt x="1078" y="323"/>
                  </a:lnTo>
                  <a:lnTo>
                    <a:pt x="1080" y="0"/>
                  </a:lnTo>
                  <a:lnTo>
                    <a:pt x="1092" y="0"/>
                  </a:lnTo>
                  <a:lnTo>
                    <a:pt x="1088" y="3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00" name="Freeform 40" title=""/>
            <p:cNvSpPr/>
            <p:nvPr/>
          </p:nvSpPr>
          <p:spPr>
            <a:xfrm>
              <a:off x="2001" y="530"/>
              <a:ext cx="64" cy="50"/>
            </a:xfrm>
            <a:custGeom>
              <a:cxnLst>
                <a:cxn ang="0">
                  <a:pos x="512" y="400"/>
                </a:cxn>
                <a:cxn ang="0">
                  <a:pos x="0" y="384"/>
                </a:cxn>
                <a:cxn ang="0">
                  <a:pos x="0" y="80"/>
                </a:cxn>
                <a:cxn ang="0">
                  <a:pos x="96" y="0"/>
                </a:cxn>
                <a:cxn ang="0">
                  <a:pos x="512" y="0"/>
                </a:cxn>
                <a:cxn ang="0">
                  <a:pos x="512" y="400"/>
                </a:cxn>
              </a:cxnLst>
              <a:rect l="l" t="t" r="r" b="b"/>
              <a:pathLst>
                <a:path w="32" h="25">
                  <a:moveTo>
                    <a:pt x="32" y="25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01" name="Freeform 41" title=""/>
            <p:cNvSpPr>
              <a:spLocks noEditPoints="1"/>
            </p:cNvSpPr>
            <p:nvPr/>
          </p:nvSpPr>
          <p:spPr>
            <a:xfrm>
              <a:off x="1999" y="528"/>
              <a:ext cx="70" cy="52"/>
            </a:xfrm>
            <a:custGeom>
              <a:cxnLst>
                <a:cxn ang="0">
                  <a:pos x="496" y="0"/>
                </a:cxn>
                <a:cxn ang="0">
                  <a:pos x="64" y="0"/>
                </a:cxn>
                <a:cxn ang="0">
                  <a:pos x="0" y="64"/>
                </a:cxn>
                <a:cxn ang="0">
                  <a:pos x="0" y="336"/>
                </a:cxn>
                <a:cxn ang="0">
                  <a:pos x="64" y="416"/>
                </a:cxn>
                <a:cxn ang="0">
                  <a:pos x="496" y="416"/>
                </a:cxn>
                <a:cxn ang="0">
                  <a:pos x="560" y="352"/>
                </a:cxn>
                <a:cxn ang="0">
                  <a:pos x="560" y="64"/>
                </a:cxn>
                <a:cxn ang="0">
                  <a:pos x="496" y="0"/>
                </a:cxn>
                <a:cxn ang="0">
                  <a:pos x="96" y="32"/>
                </a:cxn>
                <a:cxn ang="0">
                  <a:pos x="448" y="32"/>
                </a:cxn>
                <a:cxn ang="0">
                  <a:pos x="512" y="112"/>
                </a:cxn>
                <a:cxn ang="0">
                  <a:pos x="512" y="320"/>
                </a:cxn>
                <a:cxn ang="0">
                  <a:pos x="448" y="400"/>
                </a:cxn>
                <a:cxn ang="0">
                  <a:pos x="96" y="400"/>
                </a:cxn>
                <a:cxn ang="0">
                  <a:pos x="32" y="320"/>
                </a:cxn>
                <a:cxn ang="0">
                  <a:pos x="32" y="96"/>
                </a:cxn>
                <a:cxn ang="0">
                  <a:pos x="96" y="32"/>
                </a:cxn>
              </a:cxnLst>
              <a:rect l="l" t="t" r="r" b="b"/>
              <a:pathLst>
                <a:path w="35" h="26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4" y="24"/>
                    <a:pt x="35" y="22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0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02" name="Freeform 42" title=""/>
            <p:cNvSpPr/>
            <p:nvPr/>
          </p:nvSpPr>
          <p:spPr>
            <a:xfrm>
              <a:off x="2085" y="530"/>
              <a:ext cx="63" cy="50"/>
            </a:xfrm>
            <a:custGeom>
              <a:cxnLst>
                <a:cxn ang="0">
                  <a:pos x="480" y="400"/>
                </a:cxn>
                <a:cxn ang="0">
                  <a:pos x="0" y="400"/>
                </a:cxn>
                <a:cxn ang="0">
                  <a:pos x="0" y="96"/>
                </a:cxn>
                <a:cxn ang="0">
                  <a:pos x="93" y="0"/>
                </a:cxn>
                <a:cxn ang="0">
                  <a:pos x="480" y="0"/>
                </a:cxn>
                <a:cxn ang="0">
                  <a:pos x="480" y="400"/>
                </a:cxn>
              </a:cxnLst>
              <a:rect l="l" t="t" r="r" b="b"/>
              <a:pathLst>
                <a:path w="32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03" name="Freeform 43" title=""/>
            <p:cNvSpPr>
              <a:spLocks noEditPoints="1"/>
            </p:cNvSpPr>
            <p:nvPr/>
          </p:nvSpPr>
          <p:spPr>
            <a:xfrm>
              <a:off x="2083" y="528"/>
              <a:ext cx="67" cy="54"/>
            </a:xfrm>
            <a:custGeom>
              <a:cxnLst>
                <a:cxn ang="0">
                  <a:pos x="465" y="0"/>
                </a:cxn>
                <a:cxn ang="0">
                  <a:pos x="63" y="0"/>
                </a:cxn>
                <a:cxn ang="0">
                  <a:pos x="0" y="64"/>
                </a:cxn>
                <a:cxn ang="0">
                  <a:pos x="0" y="352"/>
                </a:cxn>
                <a:cxn ang="0">
                  <a:pos x="47" y="416"/>
                </a:cxn>
                <a:cxn ang="0">
                  <a:pos x="451" y="432"/>
                </a:cxn>
                <a:cxn ang="0">
                  <a:pos x="512" y="352"/>
                </a:cxn>
                <a:cxn ang="0">
                  <a:pos x="512" y="80"/>
                </a:cxn>
                <a:cxn ang="0">
                  <a:pos x="465" y="0"/>
                </a:cxn>
                <a:cxn ang="0">
                  <a:pos x="93" y="32"/>
                </a:cxn>
                <a:cxn ang="0">
                  <a:pos x="420" y="32"/>
                </a:cxn>
                <a:cxn ang="0">
                  <a:pos x="465" y="112"/>
                </a:cxn>
                <a:cxn ang="0">
                  <a:pos x="465" y="336"/>
                </a:cxn>
                <a:cxn ang="0">
                  <a:pos x="420" y="400"/>
                </a:cxn>
                <a:cxn ang="0">
                  <a:pos x="77" y="400"/>
                </a:cxn>
                <a:cxn ang="0">
                  <a:pos x="32" y="320"/>
                </a:cxn>
                <a:cxn ang="0">
                  <a:pos x="32" y="112"/>
                </a:cxn>
                <a:cxn ang="0">
                  <a:pos x="93" y="32"/>
                </a:cxn>
              </a:cxnLst>
              <a:rect l="l" t="t" r="r" b="b"/>
              <a:pathLst>
                <a:path w="34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1" y="26"/>
                    <a:pt x="3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1" y="4"/>
                    <a:pt x="31" y="7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3"/>
                    <a:pt x="30" y="25"/>
                    <a:pt x="28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3" y="25"/>
                    <a:pt x="2" y="23"/>
                    <a:pt x="2" y="20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3" y="2"/>
                    <a:pt x="6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04" name="Freeform 44" title=""/>
            <p:cNvSpPr/>
            <p:nvPr/>
          </p:nvSpPr>
          <p:spPr>
            <a:xfrm>
              <a:off x="2166" y="530"/>
              <a:ext cx="65" cy="50"/>
            </a:xfrm>
            <a:custGeom>
              <a:cxnLst>
                <a:cxn ang="0">
                  <a:pos x="481" y="400"/>
                </a:cxn>
                <a:cxn ang="0">
                  <a:pos x="0" y="400"/>
                </a:cxn>
                <a:cxn ang="0">
                  <a:pos x="0" y="96"/>
                </a:cxn>
                <a:cxn ang="0">
                  <a:pos x="93" y="0"/>
                </a:cxn>
                <a:cxn ang="0">
                  <a:pos x="496" y="16"/>
                </a:cxn>
                <a:cxn ang="0">
                  <a:pos x="481" y="400"/>
                </a:cxn>
              </a:cxnLst>
              <a:rect l="l" t="t" r="r" b="b"/>
              <a:pathLst>
                <a:path w="33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33" y="1"/>
                    <a:pt x="33" y="1"/>
                    <a:pt x="33" y="1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05" name="Freeform 45" title=""/>
            <p:cNvSpPr>
              <a:spLocks noEditPoints="1"/>
            </p:cNvSpPr>
            <p:nvPr/>
          </p:nvSpPr>
          <p:spPr>
            <a:xfrm>
              <a:off x="2164" y="528"/>
              <a:ext cx="69" cy="54"/>
            </a:xfrm>
            <a:custGeom>
              <a:cxnLst>
                <a:cxn ang="0">
                  <a:pos x="467" y="0"/>
                </a:cxn>
                <a:cxn ang="0">
                  <a:pos x="63" y="0"/>
                </a:cxn>
                <a:cxn ang="0">
                  <a:pos x="16" y="80"/>
                </a:cxn>
                <a:cxn ang="0">
                  <a:pos x="0" y="352"/>
                </a:cxn>
                <a:cxn ang="0">
                  <a:pos x="63" y="432"/>
                </a:cxn>
                <a:cxn ang="0">
                  <a:pos x="467" y="432"/>
                </a:cxn>
                <a:cxn ang="0">
                  <a:pos x="528" y="352"/>
                </a:cxn>
                <a:cxn ang="0">
                  <a:pos x="528" y="80"/>
                </a:cxn>
                <a:cxn ang="0">
                  <a:pos x="467" y="0"/>
                </a:cxn>
                <a:cxn ang="0">
                  <a:pos x="93" y="32"/>
                </a:cxn>
                <a:cxn ang="0">
                  <a:pos x="420" y="48"/>
                </a:cxn>
                <a:cxn ang="0">
                  <a:pos x="481" y="112"/>
                </a:cxn>
                <a:cxn ang="0">
                  <a:pos x="481" y="336"/>
                </a:cxn>
                <a:cxn ang="0">
                  <a:pos x="420" y="400"/>
                </a:cxn>
                <a:cxn ang="0">
                  <a:pos x="93" y="400"/>
                </a:cxn>
                <a:cxn ang="0">
                  <a:pos x="32" y="336"/>
                </a:cxn>
                <a:cxn ang="0">
                  <a:pos x="32" y="112"/>
                </a:cxn>
                <a:cxn ang="0">
                  <a:pos x="93" y="32"/>
                </a:cxn>
              </a:cxnLst>
              <a:rect l="l" t="t" r="r" b="b"/>
              <a:pathLst>
                <a:path w="35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5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3"/>
                    <a:pt x="28" y="3"/>
                    <a:pt x="28" y="3"/>
                  </a:cubicBezTo>
                  <a:cubicBezTo>
                    <a:pt x="31" y="3"/>
                    <a:pt x="32" y="5"/>
                    <a:pt x="32" y="7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06" name="Freeform 46" title=""/>
            <p:cNvSpPr/>
            <p:nvPr/>
          </p:nvSpPr>
          <p:spPr>
            <a:xfrm>
              <a:off x="2249" y="532"/>
              <a:ext cx="64" cy="50"/>
            </a:xfrm>
            <a:custGeom>
              <a:cxnLst>
                <a:cxn ang="0">
                  <a:pos x="512" y="400"/>
                </a:cxn>
                <a:cxn ang="0">
                  <a:pos x="0" y="384"/>
                </a:cxn>
                <a:cxn ang="0">
                  <a:pos x="0" y="80"/>
                </a:cxn>
                <a:cxn ang="0">
                  <a:pos x="96" y="0"/>
                </a:cxn>
                <a:cxn ang="0">
                  <a:pos x="512" y="0"/>
                </a:cxn>
                <a:cxn ang="0">
                  <a:pos x="512" y="400"/>
                </a:cxn>
              </a:cxnLst>
              <a:rect l="l" t="t" r="r" b="b"/>
              <a:pathLst>
                <a:path w="32" h="25">
                  <a:moveTo>
                    <a:pt x="32" y="25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25"/>
                    <a:pt x="32" y="25"/>
                    <a:pt x="32" y="25"/>
                  </a:cubicBezTo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07" name="Freeform 47" title=""/>
            <p:cNvSpPr>
              <a:spLocks noEditPoints="1"/>
            </p:cNvSpPr>
            <p:nvPr/>
          </p:nvSpPr>
          <p:spPr>
            <a:xfrm>
              <a:off x="2247" y="530"/>
              <a:ext cx="70" cy="52"/>
            </a:xfrm>
            <a:custGeom>
              <a:cxnLst>
                <a:cxn ang="0">
                  <a:pos x="496" y="0"/>
                </a:cxn>
                <a:cxn ang="0">
                  <a:pos x="64" y="0"/>
                </a:cxn>
                <a:cxn ang="0">
                  <a:pos x="0" y="64"/>
                </a:cxn>
                <a:cxn ang="0">
                  <a:pos x="0" y="352"/>
                </a:cxn>
                <a:cxn ang="0">
                  <a:pos x="64" y="416"/>
                </a:cxn>
                <a:cxn ang="0">
                  <a:pos x="496" y="416"/>
                </a:cxn>
                <a:cxn ang="0">
                  <a:pos x="560" y="352"/>
                </a:cxn>
                <a:cxn ang="0">
                  <a:pos x="560" y="64"/>
                </a:cxn>
                <a:cxn ang="0">
                  <a:pos x="496" y="0"/>
                </a:cxn>
                <a:cxn ang="0">
                  <a:pos x="96" y="32"/>
                </a:cxn>
                <a:cxn ang="0">
                  <a:pos x="448" y="32"/>
                </a:cxn>
                <a:cxn ang="0">
                  <a:pos x="512" y="112"/>
                </a:cxn>
                <a:cxn ang="0">
                  <a:pos x="512" y="320"/>
                </a:cxn>
                <a:cxn ang="0">
                  <a:pos x="448" y="400"/>
                </a:cxn>
                <a:cxn ang="0">
                  <a:pos x="96" y="400"/>
                </a:cxn>
                <a:cxn ang="0">
                  <a:pos x="32" y="320"/>
                </a:cxn>
                <a:cxn ang="0">
                  <a:pos x="32" y="96"/>
                </a:cxn>
                <a:cxn ang="0">
                  <a:pos x="96" y="32"/>
                </a:cxn>
              </a:cxnLst>
              <a:rect l="l" t="t" r="r" b="b"/>
              <a:pathLst>
                <a:path w="35" h="26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5" y="24"/>
                    <a:pt x="35" y="22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1" y="0"/>
                  </a:cubicBezTo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0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4"/>
                    <a:pt x="4" y="2"/>
                    <a:pt x="6" y="2"/>
                  </a:cubicBezTo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08" name="Freeform 48" title=""/>
            <p:cNvSpPr/>
            <p:nvPr/>
          </p:nvSpPr>
          <p:spPr>
            <a:xfrm>
              <a:off x="2333" y="532"/>
              <a:ext cx="63" cy="50"/>
            </a:xfrm>
            <a:custGeom>
              <a:cxnLst>
                <a:cxn ang="0">
                  <a:pos x="480" y="400"/>
                </a:cxn>
                <a:cxn ang="0">
                  <a:pos x="0" y="400"/>
                </a:cxn>
                <a:cxn ang="0">
                  <a:pos x="0" y="96"/>
                </a:cxn>
                <a:cxn ang="0">
                  <a:pos x="93" y="0"/>
                </a:cxn>
                <a:cxn ang="0">
                  <a:pos x="480" y="0"/>
                </a:cxn>
                <a:cxn ang="0">
                  <a:pos x="480" y="400"/>
                </a:cxn>
              </a:cxnLst>
              <a:rect l="l" t="t" r="r" b="b"/>
              <a:pathLst>
                <a:path w="32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25"/>
                    <a:pt x="32" y="25"/>
                    <a:pt x="32" y="25"/>
                  </a:cubicBezTo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09" name="Freeform 49" title=""/>
            <p:cNvSpPr>
              <a:spLocks noEditPoints="1"/>
            </p:cNvSpPr>
            <p:nvPr/>
          </p:nvSpPr>
          <p:spPr>
            <a:xfrm>
              <a:off x="2331" y="530"/>
              <a:ext cx="67" cy="53"/>
            </a:xfrm>
            <a:custGeom>
              <a:cxnLst>
                <a:cxn ang="0">
                  <a:pos x="465" y="0"/>
                </a:cxn>
                <a:cxn ang="0">
                  <a:pos x="63" y="0"/>
                </a:cxn>
                <a:cxn ang="0">
                  <a:pos x="0" y="61"/>
                </a:cxn>
                <a:cxn ang="0">
                  <a:pos x="0" y="324"/>
                </a:cxn>
                <a:cxn ang="0">
                  <a:pos x="63" y="385"/>
                </a:cxn>
                <a:cxn ang="0">
                  <a:pos x="451" y="400"/>
                </a:cxn>
                <a:cxn ang="0">
                  <a:pos x="512" y="324"/>
                </a:cxn>
                <a:cxn ang="0">
                  <a:pos x="512" y="77"/>
                </a:cxn>
                <a:cxn ang="0">
                  <a:pos x="465" y="0"/>
                </a:cxn>
                <a:cxn ang="0">
                  <a:pos x="93" y="31"/>
                </a:cxn>
                <a:cxn ang="0">
                  <a:pos x="420" y="31"/>
                </a:cxn>
                <a:cxn ang="0">
                  <a:pos x="481" y="104"/>
                </a:cxn>
                <a:cxn ang="0">
                  <a:pos x="465" y="308"/>
                </a:cxn>
                <a:cxn ang="0">
                  <a:pos x="420" y="369"/>
                </a:cxn>
                <a:cxn ang="0">
                  <a:pos x="77" y="369"/>
                </a:cxn>
                <a:cxn ang="0">
                  <a:pos x="32" y="296"/>
                </a:cxn>
                <a:cxn ang="0">
                  <a:pos x="32" y="104"/>
                </a:cxn>
                <a:cxn ang="0">
                  <a:pos x="93" y="31"/>
                </a:cxn>
              </a:cxnLst>
              <a:rect l="l" t="t" r="r" b="b"/>
              <a:pathLst>
                <a:path w="34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1" y="26"/>
                    <a:pt x="4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3"/>
                    <a:pt x="30" y="25"/>
                    <a:pt x="28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3" y="25"/>
                    <a:pt x="2" y="23"/>
                    <a:pt x="2" y="20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4" y="2"/>
                    <a:pt x="6" y="2"/>
                  </a:cubicBezTo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10" name="Freeform 50" title=""/>
            <p:cNvSpPr/>
            <p:nvPr/>
          </p:nvSpPr>
          <p:spPr>
            <a:xfrm>
              <a:off x="2414" y="532"/>
              <a:ext cx="65" cy="50"/>
            </a:xfrm>
            <a:custGeom>
              <a:cxnLst>
                <a:cxn ang="0">
                  <a:pos x="481" y="400"/>
                </a:cxn>
                <a:cxn ang="0">
                  <a:pos x="0" y="400"/>
                </a:cxn>
                <a:cxn ang="0">
                  <a:pos x="16" y="96"/>
                </a:cxn>
                <a:cxn ang="0">
                  <a:pos x="93" y="0"/>
                </a:cxn>
                <a:cxn ang="0">
                  <a:pos x="496" y="16"/>
                </a:cxn>
                <a:cxn ang="0">
                  <a:pos x="481" y="400"/>
                </a:cxn>
              </a:cxnLst>
              <a:rect l="l" t="t" r="r" b="b"/>
              <a:pathLst>
                <a:path w="33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33" y="1"/>
                    <a:pt x="33" y="1"/>
                    <a:pt x="33" y="1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11" name="Freeform 51" title=""/>
            <p:cNvSpPr>
              <a:spLocks noEditPoints="1"/>
            </p:cNvSpPr>
            <p:nvPr/>
          </p:nvSpPr>
          <p:spPr>
            <a:xfrm>
              <a:off x="2412" y="530"/>
              <a:ext cx="69" cy="53"/>
            </a:xfrm>
            <a:custGeom>
              <a:cxnLst>
                <a:cxn ang="0">
                  <a:pos x="467" y="0"/>
                </a:cxn>
                <a:cxn ang="0">
                  <a:pos x="63" y="0"/>
                </a:cxn>
                <a:cxn ang="0">
                  <a:pos x="16" y="77"/>
                </a:cxn>
                <a:cxn ang="0">
                  <a:pos x="0" y="324"/>
                </a:cxn>
                <a:cxn ang="0">
                  <a:pos x="63" y="400"/>
                </a:cxn>
                <a:cxn ang="0">
                  <a:pos x="467" y="400"/>
                </a:cxn>
                <a:cxn ang="0">
                  <a:pos x="528" y="324"/>
                </a:cxn>
                <a:cxn ang="0">
                  <a:pos x="528" y="77"/>
                </a:cxn>
                <a:cxn ang="0">
                  <a:pos x="467" y="0"/>
                </a:cxn>
                <a:cxn ang="0">
                  <a:pos x="93" y="31"/>
                </a:cxn>
                <a:cxn ang="0">
                  <a:pos x="420" y="47"/>
                </a:cxn>
                <a:cxn ang="0">
                  <a:pos x="481" y="104"/>
                </a:cxn>
                <a:cxn ang="0">
                  <a:pos x="481" y="308"/>
                </a:cxn>
                <a:cxn ang="0">
                  <a:pos x="420" y="369"/>
                </a:cxn>
                <a:cxn ang="0">
                  <a:pos x="93" y="369"/>
                </a:cxn>
                <a:cxn ang="0">
                  <a:pos x="32" y="308"/>
                </a:cxn>
                <a:cxn ang="0">
                  <a:pos x="32" y="104"/>
                </a:cxn>
                <a:cxn ang="0">
                  <a:pos x="93" y="31"/>
                </a:cxn>
              </a:cxnLst>
              <a:rect l="l" t="t" r="r" b="b"/>
              <a:pathLst>
                <a:path w="35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5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3"/>
                    <a:pt x="28" y="3"/>
                    <a:pt x="28" y="3"/>
                  </a:cubicBezTo>
                  <a:cubicBezTo>
                    <a:pt x="31" y="3"/>
                    <a:pt x="32" y="5"/>
                    <a:pt x="32" y="7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12" name="Freeform 52" title=""/>
            <p:cNvSpPr/>
            <p:nvPr/>
          </p:nvSpPr>
          <p:spPr>
            <a:xfrm>
              <a:off x="2497" y="534"/>
              <a:ext cx="64" cy="49"/>
            </a:xfrm>
            <a:custGeom>
              <a:cxnLst>
                <a:cxn ang="0">
                  <a:pos x="512" y="368"/>
                </a:cxn>
                <a:cxn ang="0">
                  <a:pos x="0" y="353"/>
                </a:cxn>
                <a:cxn ang="0">
                  <a:pos x="0" y="76"/>
                </a:cxn>
                <a:cxn ang="0">
                  <a:pos x="96" y="0"/>
                </a:cxn>
                <a:cxn ang="0">
                  <a:pos x="512" y="0"/>
                </a:cxn>
                <a:cxn ang="0">
                  <a:pos x="512" y="368"/>
                </a:cxn>
              </a:cxnLst>
              <a:rect l="l" t="t" r="r" b="b"/>
              <a:pathLst>
                <a:path w="32" h="25">
                  <a:moveTo>
                    <a:pt x="32" y="25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13" name="Freeform 53" title=""/>
            <p:cNvSpPr>
              <a:spLocks noEditPoints="1"/>
            </p:cNvSpPr>
            <p:nvPr/>
          </p:nvSpPr>
          <p:spPr>
            <a:xfrm>
              <a:off x="2495" y="532"/>
              <a:ext cx="69" cy="51"/>
            </a:xfrm>
            <a:custGeom>
              <a:cxnLst>
                <a:cxn ang="0">
                  <a:pos x="467" y="0"/>
                </a:cxn>
                <a:cxn ang="0">
                  <a:pos x="63" y="0"/>
                </a:cxn>
                <a:cxn ang="0">
                  <a:pos x="0" y="61"/>
                </a:cxn>
                <a:cxn ang="0">
                  <a:pos x="0" y="324"/>
                </a:cxn>
                <a:cxn ang="0">
                  <a:pos x="63" y="384"/>
                </a:cxn>
                <a:cxn ang="0">
                  <a:pos x="467" y="384"/>
                </a:cxn>
                <a:cxn ang="0">
                  <a:pos x="528" y="324"/>
                </a:cxn>
                <a:cxn ang="0">
                  <a:pos x="528" y="61"/>
                </a:cxn>
                <a:cxn ang="0">
                  <a:pos x="467" y="0"/>
                </a:cxn>
                <a:cxn ang="0">
                  <a:pos x="93" y="31"/>
                </a:cxn>
                <a:cxn ang="0">
                  <a:pos x="420" y="31"/>
                </a:cxn>
                <a:cxn ang="0">
                  <a:pos x="481" y="104"/>
                </a:cxn>
                <a:cxn ang="0">
                  <a:pos x="481" y="296"/>
                </a:cxn>
                <a:cxn ang="0">
                  <a:pos x="420" y="369"/>
                </a:cxn>
                <a:cxn ang="0">
                  <a:pos x="93" y="369"/>
                </a:cxn>
                <a:cxn ang="0">
                  <a:pos x="32" y="296"/>
                </a:cxn>
                <a:cxn ang="0">
                  <a:pos x="32" y="92"/>
                </a:cxn>
                <a:cxn ang="0">
                  <a:pos x="93" y="31"/>
                </a:cxn>
              </a:cxnLst>
              <a:rect l="l" t="t" r="r" b="b"/>
              <a:pathLst>
                <a:path w="35" h="26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5" y="24"/>
                    <a:pt x="35" y="22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0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14" name="Freeform 54" title=""/>
            <p:cNvSpPr/>
            <p:nvPr/>
          </p:nvSpPr>
          <p:spPr>
            <a:xfrm>
              <a:off x="2580" y="534"/>
              <a:ext cx="64" cy="49"/>
            </a:xfrm>
            <a:custGeom>
              <a:cxnLst>
                <a:cxn ang="0">
                  <a:pos x="512" y="368"/>
                </a:cxn>
                <a:cxn ang="0">
                  <a:pos x="0" y="368"/>
                </a:cxn>
                <a:cxn ang="0">
                  <a:pos x="0" y="92"/>
                </a:cxn>
                <a:cxn ang="0">
                  <a:pos x="96" y="0"/>
                </a:cxn>
                <a:cxn ang="0">
                  <a:pos x="512" y="0"/>
                </a:cxn>
                <a:cxn ang="0">
                  <a:pos x="512" y="368"/>
                </a:cxn>
              </a:cxnLst>
              <a:rect l="l" t="t" r="r" b="b"/>
              <a:pathLst>
                <a:path w="32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15" name="Freeform 55" title=""/>
            <p:cNvSpPr>
              <a:spLocks noEditPoints="1"/>
            </p:cNvSpPr>
            <p:nvPr/>
          </p:nvSpPr>
          <p:spPr>
            <a:xfrm>
              <a:off x="2578" y="532"/>
              <a:ext cx="68" cy="53"/>
            </a:xfrm>
            <a:custGeom>
              <a:cxnLst>
                <a:cxn ang="0">
                  <a:pos x="496" y="0"/>
                </a:cxn>
                <a:cxn ang="0">
                  <a:pos x="64" y="0"/>
                </a:cxn>
                <a:cxn ang="0">
                  <a:pos x="0" y="61"/>
                </a:cxn>
                <a:cxn ang="0">
                  <a:pos x="0" y="324"/>
                </a:cxn>
                <a:cxn ang="0">
                  <a:pos x="64" y="385"/>
                </a:cxn>
                <a:cxn ang="0">
                  <a:pos x="480" y="400"/>
                </a:cxn>
                <a:cxn ang="0">
                  <a:pos x="544" y="324"/>
                </a:cxn>
                <a:cxn ang="0">
                  <a:pos x="544" y="77"/>
                </a:cxn>
                <a:cxn ang="0">
                  <a:pos x="496" y="0"/>
                </a:cxn>
                <a:cxn ang="0">
                  <a:pos x="96" y="31"/>
                </a:cxn>
                <a:cxn ang="0">
                  <a:pos x="448" y="31"/>
                </a:cxn>
                <a:cxn ang="0">
                  <a:pos x="512" y="104"/>
                </a:cxn>
                <a:cxn ang="0">
                  <a:pos x="496" y="308"/>
                </a:cxn>
                <a:cxn ang="0">
                  <a:pos x="448" y="369"/>
                </a:cxn>
                <a:cxn ang="0">
                  <a:pos x="80" y="369"/>
                </a:cxn>
                <a:cxn ang="0">
                  <a:pos x="32" y="296"/>
                </a:cxn>
                <a:cxn ang="0">
                  <a:pos x="32" y="104"/>
                </a:cxn>
                <a:cxn ang="0">
                  <a:pos x="96" y="31"/>
                </a:cxn>
              </a:cxnLst>
              <a:rect l="l" t="t" r="r" b="b"/>
              <a:pathLst>
                <a:path w="34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1" y="26"/>
                    <a:pt x="4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3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3"/>
                    <a:pt x="30" y="25"/>
                    <a:pt x="28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3" y="25"/>
                    <a:pt x="2" y="23"/>
                    <a:pt x="2" y="20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16" name="Freeform 56" title=""/>
            <p:cNvSpPr/>
            <p:nvPr/>
          </p:nvSpPr>
          <p:spPr>
            <a:xfrm>
              <a:off x="2659" y="531"/>
              <a:ext cx="65" cy="49"/>
            </a:xfrm>
            <a:custGeom>
              <a:cxnLst>
                <a:cxn ang="0">
                  <a:pos x="496" y="368"/>
                </a:cxn>
                <a:cxn ang="0">
                  <a:pos x="0" y="368"/>
                </a:cxn>
                <a:cxn ang="0">
                  <a:pos x="16" y="92"/>
                </a:cxn>
                <a:cxn ang="0">
                  <a:pos x="93" y="0"/>
                </a:cxn>
                <a:cxn ang="0">
                  <a:pos x="496" y="16"/>
                </a:cxn>
                <a:cxn ang="0">
                  <a:pos x="496" y="368"/>
                </a:cxn>
              </a:cxnLst>
              <a:rect l="l" t="t" r="r" b="b"/>
              <a:pathLst>
                <a:path w="33" h="25">
                  <a:moveTo>
                    <a:pt x="33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3" y="25"/>
                    <a:pt x="33" y="25"/>
                    <a:pt x="33" y="25"/>
                  </a:cubicBezTo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17" name="Freeform 57" title=""/>
            <p:cNvSpPr>
              <a:spLocks noEditPoints="1"/>
            </p:cNvSpPr>
            <p:nvPr/>
          </p:nvSpPr>
          <p:spPr>
            <a:xfrm>
              <a:off x="2660" y="532"/>
              <a:ext cx="69" cy="53"/>
            </a:xfrm>
            <a:custGeom>
              <a:cxnLst>
                <a:cxn ang="0">
                  <a:pos x="467" y="0"/>
                </a:cxn>
                <a:cxn ang="0">
                  <a:pos x="63" y="0"/>
                </a:cxn>
                <a:cxn ang="0">
                  <a:pos x="16" y="77"/>
                </a:cxn>
                <a:cxn ang="0">
                  <a:pos x="16" y="324"/>
                </a:cxn>
                <a:cxn ang="0">
                  <a:pos x="63" y="400"/>
                </a:cxn>
                <a:cxn ang="0">
                  <a:pos x="467" y="400"/>
                </a:cxn>
                <a:cxn ang="0">
                  <a:pos x="528" y="324"/>
                </a:cxn>
                <a:cxn ang="0">
                  <a:pos x="528" y="77"/>
                </a:cxn>
                <a:cxn ang="0">
                  <a:pos x="467" y="0"/>
                </a:cxn>
                <a:cxn ang="0">
                  <a:pos x="93" y="31"/>
                </a:cxn>
                <a:cxn ang="0">
                  <a:pos x="420" y="47"/>
                </a:cxn>
                <a:cxn ang="0">
                  <a:pos x="481" y="104"/>
                </a:cxn>
                <a:cxn ang="0">
                  <a:pos x="481" y="308"/>
                </a:cxn>
                <a:cxn ang="0">
                  <a:pos x="420" y="369"/>
                </a:cxn>
                <a:cxn ang="0">
                  <a:pos x="93" y="369"/>
                </a:cxn>
                <a:cxn ang="0">
                  <a:pos x="32" y="308"/>
                </a:cxn>
                <a:cxn ang="0">
                  <a:pos x="47" y="104"/>
                </a:cxn>
                <a:cxn ang="0">
                  <a:pos x="93" y="31"/>
                </a:cxn>
              </a:cxnLst>
              <a:rect l="l" t="t" r="r" b="b"/>
              <a:pathLst>
                <a:path w="35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5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0"/>
                    <a:pt x="31" y="0"/>
                  </a:cubicBezTo>
                  <a:moveTo>
                    <a:pt x="6" y="2"/>
                  </a:moveTo>
                  <a:cubicBezTo>
                    <a:pt x="28" y="3"/>
                    <a:pt x="28" y="3"/>
                    <a:pt x="28" y="3"/>
                  </a:cubicBezTo>
                  <a:cubicBezTo>
                    <a:pt x="31" y="3"/>
                    <a:pt x="32" y="5"/>
                    <a:pt x="32" y="7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6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6" y="2"/>
                  </a:cubicBezTo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18" name="Freeform 58" title=""/>
            <p:cNvSpPr/>
            <p:nvPr/>
          </p:nvSpPr>
          <p:spPr>
            <a:xfrm>
              <a:off x="2745" y="536"/>
              <a:ext cx="63" cy="49"/>
            </a:xfrm>
            <a:custGeom>
              <a:cxnLst>
                <a:cxn ang="0">
                  <a:pos x="480" y="368"/>
                </a:cxn>
                <a:cxn ang="0">
                  <a:pos x="0" y="353"/>
                </a:cxn>
                <a:cxn ang="0">
                  <a:pos x="0" y="76"/>
                </a:cxn>
                <a:cxn ang="0">
                  <a:pos x="93" y="0"/>
                </a:cxn>
                <a:cxn ang="0">
                  <a:pos x="480" y="0"/>
                </a:cxn>
                <a:cxn ang="0">
                  <a:pos x="480" y="368"/>
                </a:cxn>
              </a:cxnLst>
              <a:rect l="l" t="t" r="r" b="b"/>
              <a:pathLst>
                <a:path w="32" h="25">
                  <a:moveTo>
                    <a:pt x="32" y="25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25"/>
                    <a:pt x="32" y="25"/>
                    <a:pt x="32" y="25"/>
                  </a:cubicBezTo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19" name="Freeform 59" title=""/>
            <p:cNvSpPr>
              <a:spLocks noEditPoints="1"/>
            </p:cNvSpPr>
            <p:nvPr/>
          </p:nvSpPr>
          <p:spPr>
            <a:xfrm>
              <a:off x="2743" y="534"/>
              <a:ext cx="69" cy="51"/>
            </a:xfrm>
            <a:custGeom>
              <a:cxnLst>
                <a:cxn ang="0">
                  <a:pos x="467" y="0"/>
                </a:cxn>
                <a:cxn ang="0">
                  <a:pos x="63" y="0"/>
                </a:cxn>
                <a:cxn ang="0">
                  <a:pos x="0" y="61"/>
                </a:cxn>
                <a:cxn ang="0">
                  <a:pos x="0" y="324"/>
                </a:cxn>
                <a:cxn ang="0">
                  <a:pos x="63" y="384"/>
                </a:cxn>
                <a:cxn ang="0">
                  <a:pos x="467" y="384"/>
                </a:cxn>
                <a:cxn ang="0">
                  <a:pos x="528" y="324"/>
                </a:cxn>
                <a:cxn ang="0">
                  <a:pos x="528" y="61"/>
                </a:cxn>
                <a:cxn ang="0">
                  <a:pos x="467" y="0"/>
                </a:cxn>
                <a:cxn ang="0">
                  <a:pos x="93" y="31"/>
                </a:cxn>
                <a:cxn ang="0">
                  <a:pos x="420" y="31"/>
                </a:cxn>
                <a:cxn ang="0">
                  <a:pos x="481" y="104"/>
                </a:cxn>
                <a:cxn ang="0">
                  <a:pos x="481" y="296"/>
                </a:cxn>
                <a:cxn ang="0">
                  <a:pos x="420" y="369"/>
                </a:cxn>
                <a:cxn ang="0">
                  <a:pos x="93" y="369"/>
                </a:cxn>
                <a:cxn ang="0">
                  <a:pos x="32" y="296"/>
                </a:cxn>
                <a:cxn ang="0">
                  <a:pos x="32" y="92"/>
                </a:cxn>
                <a:cxn ang="0">
                  <a:pos x="93" y="31"/>
                </a:cxn>
              </a:cxnLst>
              <a:rect l="l" t="t" r="r" b="b"/>
              <a:pathLst>
                <a:path w="35" h="26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5" y="24"/>
                    <a:pt x="35" y="22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1" y="0"/>
                  </a:cubicBezTo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0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4"/>
                    <a:pt x="4" y="2"/>
                    <a:pt x="6" y="2"/>
                  </a:cubicBezTo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20" name="Freeform 60" title=""/>
            <p:cNvSpPr/>
            <p:nvPr/>
          </p:nvSpPr>
          <p:spPr>
            <a:xfrm>
              <a:off x="2828" y="536"/>
              <a:ext cx="64" cy="49"/>
            </a:xfrm>
            <a:custGeom>
              <a:cxnLst>
                <a:cxn ang="0">
                  <a:pos x="512" y="368"/>
                </a:cxn>
                <a:cxn ang="0">
                  <a:pos x="0" y="368"/>
                </a:cxn>
                <a:cxn ang="0">
                  <a:pos x="0" y="92"/>
                </a:cxn>
                <a:cxn ang="0">
                  <a:pos x="96" y="0"/>
                </a:cxn>
                <a:cxn ang="0">
                  <a:pos x="512" y="0"/>
                </a:cxn>
                <a:cxn ang="0">
                  <a:pos x="512" y="368"/>
                </a:cxn>
              </a:cxnLst>
              <a:rect l="l" t="t" r="r" b="b"/>
              <a:pathLst>
                <a:path w="32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21" name="Freeform 61" title=""/>
            <p:cNvSpPr>
              <a:spLocks noEditPoints="1"/>
            </p:cNvSpPr>
            <p:nvPr/>
          </p:nvSpPr>
          <p:spPr>
            <a:xfrm>
              <a:off x="2826" y="534"/>
              <a:ext cx="68" cy="53"/>
            </a:xfrm>
            <a:custGeom>
              <a:cxnLst>
                <a:cxn ang="0">
                  <a:pos x="496" y="0"/>
                </a:cxn>
                <a:cxn ang="0">
                  <a:pos x="64" y="0"/>
                </a:cxn>
                <a:cxn ang="0">
                  <a:pos x="0" y="61"/>
                </a:cxn>
                <a:cxn ang="0">
                  <a:pos x="0" y="324"/>
                </a:cxn>
                <a:cxn ang="0">
                  <a:pos x="64" y="385"/>
                </a:cxn>
                <a:cxn ang="0">
                  <a:pos x="480" y="400"/>
                </a:cxn>
                <a:cxn ang="0">
                  <a:pos x="544" y="324"/>
                </a:cxn>
                <a:cxn ang="0">
                  <a:pos x="544" y="77"/>
                </a:cxn>
                <a:cxn ang="0">
                  <a:pos x="496" y="0"/>
                </a:cxn>
                <a:cxn ang="0">
                  <a:pos x="96" y="31"/>
                </a:cxn>
                <a:cxn ang="0">
                  <a:pos x="448" y="31"/>
                </a:cxn>
                <a:cxn ang="0">
                  <a:pos x="512" y="104"/>
                </a:cxn>
                <a:cxn ang="0">
                  <a:pos x="496" y="308"/>
                </a:cxn>
                <a:cxn ang="0">
                  <a:pos x="448" y="369"/>
                </a:cxn>
                <a:cxn ang="0">
                  <a:pos x="80" y="369"/>
                </a:cxn>
                <a:cxn ang="0">
                  <a:pos x="32" y="296"/>
                </a:cxn>
                <a:cxn ang="0">
                  <a:pos x="32" y="104"/>
                </a:cxn>
                <a:cxn ang="0">
                  <a:pos x="96" y="31"/>
                </a:cxn>
              </a:cxnLst>
              <a:rect l="l" t="t" r="r" b="b"/>
              <a:pathLst>
                <a:path w="34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3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3"/>
                    <a:pt x="30" y="25"/>
                    <a:pt x="28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3" y="25"/>
                    <a:pt x="2" y="23"/>
                    <a:pt x="2" y="20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22" name="Freeform 62" title=""/>
            <p:cNvSpPr/>
            <p:nvPr/>
          </p:nvSpPr>
          <p:spPr>
            <a:xfrm>
              <a:off x="2909" y="536"/>
              <a:ext cx="123" cy="49"/>
            </a:xfrm>
            <a:custGeom>
              <a:cxnLst>
                <a:cxn ang="0">
                  <a:pos x="960" y="368"/>
                </a:cxn>
                <a:cxn ang="0">
                  <a:pos x="0" y="368"/>
                </a:cxn>
                <a:cxn ang="0">
                  <a:pos x="16" y="92"/>
                </a:cxn>
                <a:cxn ang="0">
                  <a:pos x="95" y="0"/>
                </a:cxn>
                <a:cxn ang="0">
                  <a:pos x="960" y="16"/>
                </a:cxn>
                <a:cxn ang="0">
                  <a:pos x="960" y="368"/>
                </a:cxn>
              </a:cxnLst>
              <a:rect l="l" t="t" r="r" b="b"/>
              <a:pathLst>
                <a:path w="62" h="25">
                  <a:moveTo>
                    <a:pt x="6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62" y="1"/>
                    <a:pt x="62" y="1"/>
                    <a:pt x="62" y="1"/>
                  </a:cubicBezTo>
                  <a:lnTo>
                    <a:pt x="62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23" name="Freeform 63" title=""/>
            <p:cNvSpPr>
              <a:spLocks noEditPoints="1"/>
            </p:cNvSpPr>
            <p:nvPr/>
          </p:nvSpPr>
          <p:spPr>
            <a:xfrm>
              <a:off x="2909" y="534"/>
              <a:ext cx="127" cy="53"/>
            </a:xfrm>
            <a:custGeom>
              <a:cxnLst>
                <a:cxn ang="0">
                  <a:pos x="929" y="16"/>
                </a:cxn>
                <a:cxn ang="0">
                  <a:pos x="64" y="0"/>
                </a:cxn>
                <a:cxn ang="0">
                  <a:pos x="0" y="77"/>
                </a:cxn>
                <a:cxn ang="0">
                  <a:pos x="0" y="324"/>
                </a:cxn>
                <a:cxn ang="0">
                  <a:pos x="48" y="400"/>
                </a:cxn>
                <a:cxn ang="0">
                  <a:pos x="929" y="400"/>
                </a:cxn>
                <a:cxn ang="0">
                  <a:pos x="976" y="340"/>
                </a:cxn>
                <a:cxn ang="0">
                  <a:pos x="992" y="77"/>
                </a:cxn>
                <a:cxn ang="0">
                  <a:pos x="929" y="16"/>
                </a:cxn>
                <a:cxn ang="0">
                  <a:pos x="79" y="31"/>
                </a:cxn>
                <a:cxn ang="0">
                  <a:pos x="883" y="47"/>
                </a:cxn>
                <a:cxn ang="0">
                  <a:pos x="945" y="104"/>
                </a:cxn>
                <a:cxn ang="0">
                  <a:pos x="945" y="308"/>
                </a:cxn>
                <a:cxn ang="0">
                  <a:pos x="883" y="385"/>
                </a:cxn>
                <a:cxn ang="0">
                  <a:pos x="79" y="369"/>
                </a:cxn>
                <a:cxn ang="0">
                  <a:pos x="16" y="308"/>
                </a:cxn>
                <a:cxn ang="0">
                  <a:pos x="32" y="104"/>
                </a:cxn>
                <a:cxn ang="0">
                  <a:pos x="79" y="31"/>
                </a:cxn>
              </a:cxnLst>
              <a:rect l="l" t="t" r="r" b="b"/>
              <a:pathLst>
                <a:path w="64" h="27">
                  <a:moveTo>
                    <a:pt x="60" y="1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5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60" y="27"/>
                    <a:pt x="60" y="27"/>
                    <a:pt x="60" y="27"/>
                  </a:cubicBezTo>
                  <a:cubicBezTo>
                    <a:pt x="62" y="27"/>
                    <a:pt x="63" y="25"/>
                    <a:pt x="63" y="23"/>
                  </a:cubicBezTo>
                  <a:cubicBezTo>
                    <a:pt x="64" y="5"/>
                    <a:pt x="64" y="5"/>
                    <a:pt x="64" y="5"/>
                  </a:cubicBezTo>
                  <a:cubicBezTo>
                    <a:pt x="64" y="3"/>
                    <a:pt x="62" y="1"/>
                    <a:pt x="60" y="1"/>
                  </a:cubicBezTo>
                  <a:close/>
                  <a:moveTo>
                    <a:pt x="5" y="2"/>
                  </a:moveTo>
                  <a:cubicBezTo>
                    <a:pt x="57" y="3"/>
                    <a:pt x="57" y="3"/>
                    <a:pt x="57" y="3"/>
                  </a:cubicBezTo>
                  <a:cubicBezTo>
                    <a:pt x="59" y="3"/>
                    <a:pt x="61" y="5"/>
                    <a:pt x="61" y="7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1" y="24"/>
                    <a:pt x="59" y="26"/>
                    <a:pt x="57" y="26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3" y="25"/>
                    <a:pt x="1" y="23"/>
                    <a:pt x="1" y="2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3" y="2"/>
                    <a:pt x="5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24" name="Freeform 64" title=""/>
            <p:cNvSpPr/>
            <p:nvPr/>
          </p:nvSpPr>
          <p:spPr>
            <a:xfrm>
              <a:off x="2969" y="605"/>
              <a:ext cx="63" cy="50"/>
            </a:xfrm>
            <a:custGeom>
              <a:cxnLst>
                <a:cxn ang="0">
                  <a:pos x="0" y="400"/>
                </a:cxn>
                <a:cxn ang="0">
                  <a:pos x="480" y="400"/>
                </a:cxn>
                <a:cxn ang="0">
                  <a:pos x="480" y="96"/>
                </a:cxn>
                <a:cxn ang="0">
                  <a:pos x="404" y="0"/>
                </a:cxn>
                <a:cxn ang="0">
                  <a:pos x="0" y="0"/>
                </a:cxn>
                <a:cxn ang="0">
                  <a:pos x="0" y="400"/>
                </a:cxn>
              </a:cxnLst>
              <a:rect l="l" t="t" r="r" b="b"/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30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25" name="Freeform 65" title=""/>
            <p:cNvSpPr>
              <a:spLocks noEditPoints="1"/>
            </p:cNvSpPr>
            <p:nvPr/>
          </p:nvSpPr>
          <p:spPr>
            <a:xfrm>
              <a:off x="2967" y="603"/>
              <a:ext cx="67" cy="54"/>
            </a:xfrm>
            <a:custGeom>
              <a:cxnLst>
                <a:cxn ang="0">
                  <a:pos x="0" y="80"/>
                </a:cxn>
                <a:cxn ang="0">
                  <a:pos x="0" y="352"/>
                </a:cxn>
                <a:cxn ang="0">
                  <a:pos x="47" y="432"/>
                </a:cxn>
                <a:cxn ang="0">
                  <a:pos x="451" y="432"/>
                </a:cxn>
                <a:cxn ang="0">
                  <a:pos x="512" y="352"/>
                </a:cxn>
                <a:cxn ang="0">
                  <a:pos x="512" y="80"/>
                </a:cxn>
                <a:cxn ang="0">
                  <a:pos x="465" y="0"/>
                </a:cxn>
                <a:cxn ang="0">
                  <a:pos x="63" y="0"/>
                </a:cxn>
                <a:cxn ang="0">
                  <a:pos x="0" y="80"/>
                </a:cxn>
                <a:cxn ang="0">
                  <a:pos x="481" y="112"/>
                </a:cxn>
                <a:cxn ang="0">
                  <a:pos x="481" y="336"/>
                </a:cxn>
                <a:cxn ang="0">
                  <a:pos x="420" y="400"/>
                </a:cxn>
                <a:cxn ang="0">
                  <a:pos x="93" y="400"/>
                </a:cxn>
                <a:cxn ang="0">
                  <a:pos x="47" y="336"/>
                </a:cxn>
                <a:cxn ang="0">
                  <a:pos x="47" y="112"/>
                </a:cxn>
                <a:cxn ang="0">
                  <a:pos x="93" y="32"/>
                </a:cxn>
                <a:cxn ang="0">
                  <a:pos x="436" y="32"/>
                </a:cxn>
                <a:cxn ang="0">
                  <a:pos x="481" y="112"/>
                </a:cxn>
              </a:cxnLst>
              <a:rect l="l" t="t" r="r" b="b"/>
              <a:pathLst>
                <a:path w="3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2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1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6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3"/>
                    <a:pt x="32" y="5"/>
                    <a:pt x="32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26" name="Freeform 66" title=""/>
            <p:cNvSpPr/>
            <p:nvPr/>
          </p:nvSpPr>
          <p:spPr>
            <a:xfrm>
              <a:off x="2886" y="605"/>
              <a:ext cx="65" cy="50"/>
            </a:xfrm>
            <a:custGeom>
              <a:cxnLst>
                <a:cxn ang="0">
                  <a:pos x="0" y="400"/>
                </a:cxn>
                <a:cxn ang="0">
                  <a:pos x="481" y="400"/>
                </a:cxn>
                <a:cxn ang="0">
                  <a:pos x="496" y="96"/>
                </a:cxn>
                <a:cxn ang="0">
                  <a:pos x="404" y="0"/>
                </a:cxn>
                <a:cxn ang="0">
                  <a:pos x="16" y="0"/>
                </a:cxn>
                <a:cxn ang="0">
                  <a:pos x="0" y="400"/>
                </a:cxn>
              </a:cxnLst>
              <a:rect l="l" t="t" r="r" b="b"/>
              <a:pathLst>
                <a:path w="33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0"/>
                    <a:pt x="27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27" name="Freeform 67" title=""/>
            <p:cNvSpPr>
              <a:spLocks noEditPoints="1"/>
            </p:cNvSpPr>
            <p:nvPr/>
          </p:nvSpPr>
          <p:spPr>
            <a:xfrm>
              <a:off x="2884" y="603"/>
              <a:ext cx="69" cy="54"/>
            </a:xfrm>
            <a:custGeom>
              <a:cxnLst>
                <a:cxn ang="0">
                  <a:pos x="0" y="64"/>
                </a:cxn>
                <a:cxn ang="0">
                  <a:pos x="0" y="352"/>
                </a:cxn>
                <a:cxn ang="0">
                  <a:pos x="63" y="416"/>
                </a:cxn>
                <a:cxn ang="0">
                  <a:pos x="467" y="416"/>
                </a:cxn>
                <a:cxn ang="0">
                  <a:pos x="513" y="352"/>
                </a:cxn>
                <a:cxn ang="0">
                  <a:pos x="528" y="80"/>
                </a:cxn>
                <a:cxn ang="0">
                  <a:pos x="467" y="0"/>
                </a:cxn>
                <a:cxn ang="0">
                  <a:pos x="63" y="0"/>
                </a:cxn>
                <a:cxn ang="0">
                  <a:pos x="0" y="64"/>
                </a:cxn>
                <a:cxn ang="0">
                  <a:pos x="497" y="112"/>
                </a:cxn>
                <a:cxn ang="0">
                  <a:pos x="497" y="336"/>
                </a:cxn>
                <a:cxn ang="0">
                  <a:pos x="436" y="400"/>
                </a:cxn>
                <a:cxn ang="0">
                  <a:pos x="108" y="400"/>
                </a:cxn>
                <a:cxn ang="0">
                  <a:pos x="47" y="320"/>
                </a:cxn>
                <a:cxn ang="0">
                  <a:pos x="47" y="96"/>
                </a:cxn>
                <a:cxn ang="0">
                  <a:pos x="108" y="32"/>
                </a:cxn>
                <a:cxn ang="0">
                  <a:pos x="436" y="32"/>
                </a:cxn>
                <a:cxn ang="0">
                  <a:pos x="497" y="112"/>
                </a:cxn>
              </a:cxnLst>
              <a:rect l="l" t="t" r="r" b="b"/>
              <a:pathLst>
                <a:path w="35" h="27">
                  <a:moveTo>
                    <a:pt x="0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7"/>
                    <a:pt x="34" y="24"/>
                    <a:pt x="34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lose/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28" name="Freeform 68" title=""/>
            <p:cNvSpPr/>
            <p:nvPr/>
          </p:nvSpPr>
          <p:spPr>
            <a:xfrm>
              <a:off x="2804" y="605"/>
              <a:ext cx="64" cy="48"/>
            </a:xfrm>
            <a:custGeom>
              <a:cxnLst>
                <a:cxn ang="0">
                  <a:pos x="0" y="384"/>
                </a:cxn>
                <a:cxn ang="0">
                  <a:pos x="512" y="384"/>
                </a:cxn>
                <a:cxn ang="0">
                  <a:pos x="512" y="96"/>
                </a:cxn>
                <a:cxn ang="0">
                  <a:pos x="416" y="0"/>
                </a:cxn>
                <a:cxn ang="0">
                  <a:pos x="0" y="0"/>
                </a:cxn>
                <a:cxn ang="0">
                  <a:pos x="0" y="384"/>
                </a:cxn>
              </a:cxnLst>
              <a:rect l="l" t="t" r="r" b="b"/>
              <a:pathLst>
                <a:path w="32" h="24">
                  <a:moveTo>
                    <a:pt x="0" y="24"/>
                  </a:moveTo>
                  <a:cubicBezTo>
                    <a:pt x="32" y="24"/>
                    <a:pt x="32" y="24"/>
                    <a:pt x="32" y="24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2"/>
                    <a:pt x="29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4"/>
                    <a:pt x="0" y="24"/>
                    <a:pt x="0" y="24"/>
                  </a:cubicBezTo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29" name="Freeform 69" title=""/>
            <p:cNvSpPr>
              <a:spLocks noEditPoints="1"/>
            </p:cNvSpPr>
            <p:nvPr/>
          </p:nvSpPr>
          <p:spPr>
            <a:xfrm>
              <a:off x="2800" y="601"/>
              <a:ext cx="70" cy="54"/>
            </a:xfrm>
            <a:custGeom>
              <a:cxnLst>
                <a:cxn ang="0">
                  <a:pos x="0" y="80"/>
                </a:cxn>
                <a:cxn ang="0">
                  <a:pos x="0" y="352"/>
                </a:cxn>
                <a:cxn ang="0">
                  <a:pos x="64" y="432"/>
                </a:cxn>
                <a:cxn ang="0">
                  <a:pos x="496" y="432"/>
                </a:cxn>
                <a:cxn ang="0">
                  <a:pos x="560" y="368"/>
                </a:cxn>
                <a:cxn ang="0">
                  <a:pos x="560" y="80"/>
                </a:cxn>
                <a:cxn ang="0">
                  <a:pos x="496" y="16"/>
                </a:cxn>
                <a:cxn ang="0">
                  <a:pos x="64" y="0"/>
                </a:cxn>
                <a:cxn ang="0">
                  <a:pos x="0" y="80"/>
                </a:cxn>
                <a:cxn ang="0">
                  <a:pos x="528" y="112"/>
                </a:cxn>
                <a:cxn ang="0">
                  <a:pos x="528" y="336"/>
                </a:cxn>
                <a:cxn ang="0">
                  <a:pos x="464" y="416"/>
                </a:cxn>
                <a:cxn ang="0">
                  <a:pos x="112" y="416"/>
                </a:cxn>
                <a:cxn ang="0">
                  <a:pos x="48" y="336"/>
                </a:cxn>
                <a:cxn ang="0">
                  <a:pos x="48" y="112"/>
                </a:cxn>
                <a:cxn ang="0">
                  <a:pos x="112" y="48"/>
                </a:cxn>
                <a:cxn ang="0">
                  <a:pos x="464" y="48"/>
                </a:cxn>
                <a:cxn ang="0">
                  <a:pos x="528" y="112"/>
                </a:cxn>
              </a:cxnLst>
              <a:rect l="l" t="t" r="r" b="b"/>
              <a:pathLst>
                <a:path w="35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3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1"/>
                    <a:pt x="31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0" y="5"/>
                  </a:cubicBezTo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4"/>
                    <a:pt x="31" y="26"/>
                    <a:pt x="29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5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5" y="3"/>
                    <a:pt x="7" y="3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31" y="3"/>
                    <a:pt x="33" y="5"/>
                    <a:pt x="33" y="7"/>
                  </a:cubicBezTo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30" name="Freeform 70" title=""/>
            <p:cNvSpPr/>
            <p:nvPr/>
          </p:nvSpPr>
          <p:spPr>
            <a:xfrm>
              <a:off x="2721" y="603"/>
              <a:ext cx="64" cy="50"/>
            </a:xfrm>
            <a:custGeom>
              <a:cxnLst>
                <a:cxn ang="0">
                  <a:pos x="0" y="400"/>
                </a:cxn>
                <a:cxn ang="0">
                  <a:pos x="512" y="400"/>
                </a:cxn>
                <a:cxn ang="0">
                  <a:pos x="512" y="96"/>
                </a:cxn>
                <a:cxn ang="0">
                  <a:pos x="416" y="0"/>
                </a:cxn>
                <a:cxn ang="0">
                  <a:pos x="0" y="0"/>
                </a:cxn>
                <a:cxn ang="0">
                  <a:pos x="0" y="400"/>
                </a:cxn>
              </a:cxnLst>
              <a:rect l="l" t="t" r="r" b="b"/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30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31" name="Freeform 71" title=""/>
            <p:cNvSpPr>
              <a:spLocks noEditPoints="1"/>
            </p:cNvSpPr>
            <p:nvPr/>
          </p:nvSpPr>
          <p:spPr>
            <a:xfrm>
              <a:off x="2719" y="601"/>
              <a:ext cx="68" cy="54"/>
            </a:xfrm>
            <a:custGeom>
              <a:cxnLst>
                <a:cxn ang="0">
                  <a:pos x="0" y="80"/>
                </a:cxn>
                <a:cxn ang="0">
                  <a:pos x="0" y="352"/>
                </a:cxn>
                <a:cxn ang="0">
                  <a:pos x="48" y="432"/>
                </a:cxn>
                <a:cxn ang="0">
                  <a:pos x="480" y="432"/>
                </a:cxn>
                <a:cxn ang="0">
                  <a:pos x="544" y="352"/>
                </a:cxn>
                <a:cxn ang="0">
                  <a:pos x="544" y="80"/>
                </a:cxn>
                <a:cxn ang="0">
                  <a:pos x="480" y="0"/>
                </a:cxn>
                <a:cxn ang="0">
                  <a:pos x="64" y="0"/>
                </a:cxn>
                <a:cxn ang="0">
                  <a:pos x="0" y="80"/>
                </a:cxn>
                <a:cxn ang="0">
                  <a:pos x="512" y="112"/>
                </a:cxn>
                <a:cxn ang="0">
                  <a:pos x="512" y="336"/>
                </a:cxn>
                <a:cxn ang="0">
                  <a:pos x="448" y="400"/>
                </a:cxn>
                <a:cxn ang="0">
                  <a:pos x="96" y="400"/>
                </a:cxn>
                <a:cxn ang="0">
                  <a:pos x="32" y="336"/>
                </a:cxn>
                <a:cxn ang="0">
                  <a:pos x="48" y="112"/>
                </a:cxn>
                <a:cxn ang="0">
                  <a:pos x="96" y="32"/>
                </a:cxn>
                <a:cxn ang="0">
                  <a:pos x="464" y="32"/>
                </a:cxn>
                <a:cxn ang="0">
                  <a:pos x="512" y="112"/>
                </a:cxn>
              </a:cxnLst>
              <a:rect l="l" t="t" r="r" b="b"/>
              <a:pathLst>
                <a:path w="3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2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6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3"/>
                    <a:pt x="32" y="5"/>
                    <a:pt x="32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32" name="Freeform 72" title=""/>
            <p:cNvSpPr/>
            <p:nvPr/>
          </p:nvSpPr>
          <p:spPr>
            <a:xfrm>
              <a:off x="2638" y="603"/>
              <a:ext cx="65" cy="50"/>
            </a:xfrm>
            <a:custGeom>
              <a:cxnLst>
                <a:cxn ang="0">
                  <a:pos x="0" y="400"/>
                </a:cxn>
                <a:cxn ang="0">
                  <a:pos x="481" y="400"/>
                </a:cxn>
                <a:cxn ang="0">
                  <a:pos x="496" y="96"/>
                </a:cxn>
                <a:cxn ang="0">
                  <a:pos x="404" y="0"/>
                </a:cxn>
                <a:cxn ang="0">
                  <a:pos x="16" y="0"/>
                </a:cxn>
                <a:cxn ang="0">
                  <a:pos x="0" y="400"/>
                </a:cxn>
              </a:cxnLst>
              <a:rect l="l" t="t" r="r" b="b"/>
              <a:pathLst>
                <a:path w="33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0"/>
                    <a:pt x="27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5"/>
                    <a:pt x="0" y="25"/>
                    <a:pt x="0" y="25"/>
                  </a:cubicBezTo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33" name="Freeform 73" title=""/>
            <p:cNvSpPr>
              <a:spLocks noEditPoints="1"/>
            </p:cNvSpPr>
            <p:nvPr/>
          </p:nvSpPr>
          <p:spPr>
            <a:xfrm>
              <a:off x="2636" y="601"/>
              <a:ext cx="69" cy="52"/>
            </a:xfrm>
            <a:custGeom>
              <a:cxnLst>
                <a:cxn ang="0">
                  <a:pos x="0" y="64"/>
                </a:cxn>
                <a:cxn ang="0">
                  <a:pos x="0" y="352"/>
                </a:cxn>
                <a:cxn ang="0">
                  <a:pos x="63" y="416"/>
                </a:cxn>
                <a:cxn ang="0">
                  <a:pos x="467" y="416"/>
                </a:cxn>
                <a:cxn ang="0">
                  <a:pos x="513" y="352"/>
                </a:cxn>
                <a:cxn ang="0">
                  <a:pos x="528" y="80"/>
                </a:cxn>
                <a:cxn ang="0">
                  <a:pos x="467" y="0"/>
                </a:cxn>
                <a:cxn ang="0">
                  <a:pos x="63" y="0"/>
                </a:cxn>
                <a:cxn ang="0">
                  <a:pos x="0" y="64"/>
                </a:cxn>
                <a:cxn ang="0">
                  <a:pos x="497" y="112"/>
                </a:cxn>
                <a:cxn ang="0">
                  <a:pos x="497" y="336"/>
                </a:cxn>
                <a:cxn ang="0">
                  <a:pos x="436" y="400"/>
                </a:cxn>
                <a:cxn ang="0">
                  <a:pos x="108" y="400"/>
                </a:cxn>
                <a:cxn ang="0">
                  <a:pos x="47" y="320"/>
                </a:cxn>
                <a:cxn ang="0">
                  <a:pos x="47" y="96"/>
                </a:cxn>
                <a:cxn ang="0">
                  <a:pos x="108" y="32"/>
                </a:cxn>
                <a:cxn ang="0">
                  <a:pos x="436" y="32"/>
                </a:cxn>
                <a:cxn ang="0">
                  <a:pos x="497" y="112"/>
                </a:cxn>
              </a:cxnLst>
              <a:rect l="l" t="t" r="r" b="b"/>
              <a:pathLst>
                <a:path w="35" h="26">
                  <a:moveTo>
                    <a:pt x="0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4" y="24"/>
                    <a:pt x="34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4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34" name="Freeform 74" title=""/>
            <p:cNvSpPr/>
            <p:nvPr/>
          </p:nvSpPr>
          <p:spPr>
            <a:xfrm>
              <a:off x="2557" y="603"/>
              <a:ext cx="63" cy="48"/>
            </a:xfrm>
            <a:custGeom>
              <a:cxnLst>
                <a:cxn ang="0">
                  <a:pos x="0" y="384"/>
                </a:cxn>
                <a:cxn ang="0">
                  <a:pos x="480" y="384"/>
                </a:cxn>
                <a:cxn ang="0">
                  <a:pos x="480" y="96"/>
                </a:cxn>
                <a:cxn ang="0">
                  <a:pos x="388" y="0"/>
                </a:cxn>
                <a:cxn ang="0">
                  <a:pos x="0" y="0"/>
                </a:cxn>
                <a:cxn ang="0">
                  <a:pos x="0" y="384"/>
                </a:cxn>
              </a:cxnLst>
              <a:rect l="l" t="t" r="r" b="b"/>
              <a:pathLst>
                <a:path w="32" h="24">
                  <a:moveTo>
                    <a:pt x="0" y="24"/>
                  </a:moveTo>
                  <a:cubicBezTo>
                    <a:pt x="32" y="24"/>
                    <a:pt x="32" y="24"/>
                    <a:pt x="32" y="24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2"/>
                    <a:pt x="29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35" name="Freeform 75" title=""/>
            <p:cNvSpPr>
              <a:spLocks noEditPoints="1"/>
            </p:cNvSpPr>
            <p:nvPr/>
          </p:nvSpPr>
          <p:spPr>
            <a:xfrm>
              <a:off x="2553" y="599"/>
              <a:ext cx="69" cy="54"/>
            </a:xfrm>
            <a:custGeom>
              <a:cxnLst>
                <a:cxn ang="0">
                  <a:pos x="0" y="80"/>
                </a:cxn>
                <a:cxn ang="0">
                  <a:pos x="0" y="352"/>
                </a:cxn>
                <a:cxn ang="0">
                  <a:pos x="63" y="432"/>
                </a:cxn>
                <a:cxn ang="0">
                  <a:pos x="467" y="432"/>
                </a:cxn>
                <a:cxn ang="0">
                  <a:pos x="528" y="368"/>
                </a:cxn>
                <a:cxn ang="0">
                  <a:pos x="528" y="80"/>
                </a:cxn>
                <a:cxn ang="0">
                  <a:pos x="467" y="16"/>
                </a:cxn>
                <a:cxn ang="0">
                  <a:pos x="63" y="0"/>
                </a:cxn>
                <a:cxn ang="0">
                  <a:pos x="0" y="80"/>
                </a:cxn>
                <a:cxn ang="0">
                  <a:pos x="497" y="112"/>
                </a:cxn>
                <a:cxn ang="0">
                  <a:pos x="497" y="336"/>
                </a:cxn>
                <a:cxn ang="0">
                  <a:pos x="436" y="416"/>
                </a:cxn>
                <a:cxn ang="0">
                  <a:pos x="108" y="416"/>
                </a:cxn>
                <a:cxn ang="0">
                  <a:pos x="47" y="336"/>
                </a:cxn>
                <a:cxn ang="0">
                  <a:pos x="47" y="112"/>
                </a:cxn>
                <a:cxn ang="0">
                  <a:pos x="108" y="48"/>
                </a:cxn>
                <a:cxn ang="0">
                  <a:pos x="436" y="48"/>
                </a:cxn>
                <a:cxn ang="0">
                  <a:pos x="497" y="112"/>
                </a:cxn>
              </a:cxnLst>
              <a:rect l="l" t="t" r="r" b="b"/>
              <a:pathLst>
                <a:path w="35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3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1"/>
                    <a:pt x="31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4"/>
                    <a:pt x="31" y="26"/>
                    <a:pt x="29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5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5" y="3"/>
                    <a:pt x="7" y="3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31" y="3"/>
                    <a:pt x="33" y="5"/>
                    <a:pt x="33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36" name="Freeform 76" title=""/>
            <p:cNvSpPr/>
            <p:nvPr/>
          </p:nvSpPr>
          <p:spPr>
            <a:xfrm>
              <a:off x="2473" y="601"/>
              <a:ext cx="64" cy="50"/>
            </a:xfrm>
            <a:custGeom>
              <a:cxnLst>
                <a:cxn ang="0">
                  <a:pos x="0" y="400"/>
                </a:cxn>
                <a:cxn ang="0">
                  <a:pos x="512" y="400"/>
                </a:cxn>
                <a:cxn ang="0">
                  <a:pos x="512" y="96"/>
                </a:cxn>
                <a:cxn ang="0">
                  <a:pos x="416" y="0"/>
                </a:cxn>
                <a:cxn ang="0">
                  <a:pos x="0" y="0"/>
                </a:cxn>
                <a:cxn ang="0">
                  <a:pos x="0" y="400"/>
                </a:cxn>
              </a:cxnLst>
              <a:rect l="l" t="t" r="r" b="b"/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30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37" name="Freeform 77" title=""/>
            <p:cNvSpPr>
              <a:spLocks noEditPoints="1"/>
            </p:cNvSpPr>
            <p:nvPr/>
          </p:nvSpPr>
          <p:spPr>
            <a:xfrm>
              <a:off x="2471" y="599"/>
              <a:ext cx="68" cy="54"/>
            </a:xfrm>
            <a:custGeom>
              <a:cxnLst>
                <a:cxn ang="0">
                  <a:pos x="0" y="80"/>
                </a:cxn>
                <a:cxn ang="0">
                  <a:pos x="0" y="352"/>
                </a:cxn>
                <a:cxn ang="0">
                  <a:pos x="48" y="432"/>
                </a:cxn>
                <a:cxn ang="0">
                  <a:pos x="480" y="432"/>
                </a:cxn>
                <a:cxn ang="0">
                  <a:pos x="544" y="352"/>
                </a:cxn>
                <a:cxn ang="0">
                  <a:pos x="544" y="80"/>
                </a:cxn>
                <a:cxn ang="0">
                  <a:pos x="480" y="0"/>
                </a:cxn>
                <a:cxn ang="0">
                  <a:pos x="64" y="0"/>
                </a:cxn>
                <a:cxn ang="0">
                  <a:pos x="0" y="80"/>
                </a:cxn>
                <a:cxn ang="0">
                  <a:pos x="512" y="112"/>
                </a:cxn>
                <a:cxn ang="0">
                  <a:pos x="512" y="336"/>
                </a:cxn>
                <a:cxn ang="0">
                  <a:pos x="448" y="400"/>
                </a:cxn>
                <a:cxn ang="0">
                  <a:pos x="96" y="400"/>
                </a:cxn>
                <a:cxn ang="0">
                  <a:pos x="32" y="336"/>
                </a:cxn>
                <a:cxn ang="0">
                  <a:pos x="48" y="112"/>
                </a:cxn>
                <a:cxn ang="0">
                  <a:pos x="96" y="32"/>
                </a:cxn>
                <a:cxn ang="0">
                  <a:pos x="464" y="32"/>
                </a:cxn>
                <a:cxn ang="0">
                  <a:pos x="512" y="112"/>
                </a:cxn>
              </a:cxnLst>
              <a:rect l="l" t="t" r="r" b="b"/>
              <a:pathLst>
                <a:path w="3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2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6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2" y="5"/>
                    <a:pt x="32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38" name="Freeform 78" title=""/>
            <p:cNvSpPr/>
            <p:nvPr/>
          </p:nvSpPr>
          <p:spPr>
            <a:xfrm>
              <a:off x="2390" y="601"/>
              <a:ext cx="65" cy="50"/>
            </a:xfrm>
            <a:custGeom>
              <a:cxnLst>
                <a:cxn ang="0">
                  <a:pos x="0" y="400"/>
                </a:cxn>
                <a:cxn ang="0">
                  <a:pos x="481" y="400"/>
                </a:cxn>
                <a:cxn ang="0">
                  <a:pos x="496" y="96"/>
                </a:cxn>
                <a:cxn ang="0">
                  <a:pos x="404" y="0"/>
                </a:cxn>
                <a:cxn ang="0">
                  <a:pos x="16" y="0"/>
                </a:cxn>
                <a:cxn ang="0">
                  <a:pos x="0" y="400"/>
                </a:cxn>
              </a:cxnLst>
              <a:rect l="l" t="t" r="r" b="b"/>
              <a:pathLst>
                <a:path w="33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0"/>
                    <a:pt x="27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5"/>
                    <a:pt x="0" y="25"/>
                    <a:pt x="0" y="25"/>
                  </a:cubicBezTo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39" name="Freeform 79" title=""/>
            <p:cNvSpPr>
              <a:spLocks noEditPoints="1"/>
            </p:cNvSpPr>
            <p:nvPr/>
          </p:nvSpPr>
          <p:spPr>
            <a:xfrm>
              <a:off x="2388" y="599"/>
              <a:ext cx="69" cy="52"/>
            </a:xfrm>
            <a:custGeom>
              <a:cxnLst>
                <a:cxn ang="0">
                  <a:pos x="0" y="64"/>
                </a:cxn>
                <a:cxn ang="0">
                  <a:pos x="0" y="352"/>
                </a:cxn>
                <a:cxn ang="0">
                  <a:pos x="63" y="416"/>
                </a:cxn>
                <a:cxn ang="0">
                  <a:pos x="467" y="416"/>
                </a:cxn>
                <a:cxn ang="0">
                  <a:pos x="513" y="352"/>
                </a:cxn>
                <a:cxn ang="0">
                  <a:pos x="513" y="80"/>
                </a:cxn>
                <a:cxn ang="0">
                  <a:pos x="467" y="0"/>
                </a:cxn>
                <a:cxn ang="0">
                  <a:pos x="63" y="0"/>
                </a:cxn>
                <a:cxn ang="0">
                  <a:pos x="0" y="64"/>
                </a:cxn>
                <a:cxn ang="0">
                  <a:pos x="497" y="112"/>
                </a:cxn>
                <a:cxn ang="0">
                  <a:pos x="481" y="336"/>
                </a:cxn>
                <a:cxn ang="0">
                  <a:pos x="436" y="400"/>
                </a:cxn>
                <a:cxn ang="0">
                  <a:pos x="108" y="400"/>
                </a:cxn>
                <a:cxn ang="0">
                  <a:pos x="47" y="320"/>
                </a:cxn>
                <a:cxn ang="0">
                  <a:pos x="47" y="96"/>
                </a:cxn>
                <a:cxn ang="0">
                  <a:pos x="108" y="32"/>
                </a:cxn>
                <a:cxn ang="0">
                  <a:pos x="436" y="32"/>
                </a:cxn>
                <a:cxn ang="0">
                  <a:pos x="497" y="112"/>
                </a:cxn>
              </a:cxnLst>
              <a:rect l="l" t="t" r="r" b="b"/>
              <a:pathLst>
                <a:path w="35" h="26">
                  <a:moveTo>
                    <a:pt x="0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4" y="24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moveTo>
                    <a:pt x="33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4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40" name="Freeform 80" title=""/>
            <p:cNvSpPr/>
            <p:nvPr/>
          </p:nvSpPr>
          <p:spPr>
            <a:xfrm>
              <a:off x="2309" y="599"/>
              <a:ext cx="63" cy="50"/>
            </a:xfrm>
            <a:custGeom>
              <a:cxnLst>
                <a:cxn ang="0">
                  <a:pos x="0" y="400"/>
                </a:cxn>
                <a:cxn ang="0">
                  <a:pos x="480" y="400"/>
                </a:cxn>
                <a:cxn ang="0">
                  <a:pos x="480" y="112"/>
                </a:cxn>
                <a:cxn ang="0">
                  <a:pos x="388" y="16"/>
                </a:cxn>
                <a:cxn ang="0">
                  <a:pos x="0" y="0"/>
                </a:cxn>
                <a:cxn ang="0">
                  <a:pos x="0" y="400"/>
                </a:cxn>
              </a:cxnLst>
              <a:rect l="l" t="t" r="r" b="b"/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2" y="3"/>
                    <a:pt x="29" y="1"/>
                    <a:pt x="26" y="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41" name="Freeform 81" title=""/>
            <p:cNvSpPr>
              <a:spLocks noEditPoints="1"/>
            </p:cNvSpPr>
            <p:nvPr/>
          </p:nvSpPr>
          <p:spPr>
            <a:xfrm>
              <a:off x="2305" y="597"/>
              <a:ext cx="69" cy="54"/>
            </a:xfrm>
            <a:custGeom>
              <a:cxnLst>
                <a:cxn ang="0">
                  <a:pos x="0" y="80"/>
                </a:cxn>
                <a:cxn ang="0">
                  <a:pos x="0" y="352"/>
                </a:cxn>
                <a:cxn ang="0">
                  <a:pos x="63" y="432"/>
                </a:cxn>
                <a:cxn ang="0">
                  <a:pos x="467" y="432"/>
                </a:cxn>
                <a:cxn ang="0">
                  <a:pos x="528" y="368"/>
                </a:cxn>
                <a:cxn ang="0">
                  <a:pos x="528" y="80"/>
                </a:cxn>
                <a:cxn ang="0">
                  <a:pos x="467" y="16"/>
                </a:cxn>
                <a:cxn ang="0">
                  <a:pos x="63" y="0"/>
                </a:cxn>
                <a:cxn ang="0">
                  <a:pos x="0" y="80"/>
                </a:cxn>
                <a:cxn ang="0">
                  <a:pos x="497" y="112"/>
                </a:cxn>
                <a:cxn ang="0">
                  <a:pos x="497" y="336"/>
                </a:cxn>
                <a:cxn ang="0">
                  <a:pos x="436" y="416"/>
                </a:cxn>
                <a:cxn ang="0">
                  <a:pos x="108" y="416"/>
                </a:cxn>
                <a:cxn ang="0">
                  <a:pos x="47" y="336"/>
                </a:cxn>
                <a:cxn ang="0">
                  <a:pos x="47" y="112"/>
                </a:cxn>
                <a:cxn ang="0">
                  <a:pos x="108" y="48"/>
                </a:cxn>
                <a:cxn ang="0">
                  <a:pos x="436" y="48"/>
                </a:cxn>
                <a:cxn ang="0">
                  <a:pos x="497" y="112"/>
                </a:cxn>
              </a:cxnLst>
              <a:rect l="l" t="t" r="r" b="b"/>
              <a:pathLst>
                <a:path w="35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3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1"/>
                    <a:pt x="31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4"/>
                    <a:pt x="31" y="26"/>
                    <a:pt x="29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5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5" y="3"/>
                    <a:pt x="7" y="3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31" y="3"/>
                    <a:pt x="33" y="5"/>
                    <a:pt x="33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42" name="Freeform 82" title=""/>
            <p:cNvSpPr/>
            <p:nvPr/>
          </p:nvSpPr>
          <p:spPr>
            <a:xfrm>
              <a:off x="2225" y="599"/>
              <a:ext cx="64" cy="50"/>
            </a:xfrm>
            <a:custGeom>
              <a:cxnLst>
                <a:cxn ang="0">
                  <a:pos x="0" y="400"/>
                </a:cxn>
                <a:cxn ang="0">
                  <a:pos x="512" y="400"/>
                </a:cxn>
                <a:cxn ang="0">
                  <a:pos x="512" y="96"/>
                </a:cxn>
                <a:cxn ang="0">
                  <a:pos x="416" y="0"/>
                </a:cxn>
                <a:cxn ang="0">
                  <a:pos x="0" y="0"/>
                </a:cxn>
                <a:cxn ang="0">
                  <a:pos x="0" y="400"/>
                </a:cxn>
              </a:cxnLst>
              <a:rect l="l" t="t" r="r" b="b"/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30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"/>
                    <a:pt x="0" y="25"/>
                    <a:pt x="0" y="25"/>
                  </a:cubicBezTo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43" name="Freeform 83" title=""/>
            <p:cNvSpPr>
              <a:spLocks noEditPoints="1"/>
            </p:cNvSpPr>
            <p:nvPr/>
          </p:nvSpPr>
          <p:spPr>
            <a:xfrm>
              <a:off x="2224" y="597"/>
              <a:ext cx="67" cy="54"/>
            </a:xfrm>
            <a:custGeom>
              <a:cxnLst>
                <a:cxn ang="0">
                  <a:pos x="0" y="80"/>
                </a:cxn>
                <a:cxn ang="0">
                  <a:pos x="0" y="352"/>
                </a:cxn>
                <a:cxn ang="0">
                  <a:pos x="47" y="432"/>
                </a:cxn>
                <a:cxn ang="0">
                  <a:pos x="451" y="432"/>
                </a:cxn>
                <a:cxn ang="0">
                  <a:pos x="512" y="352"/>
                </a:cxn>
                <a:cxn ang="0">
                  <a:pos x="512" y="80"/>
                </a:cxn>
                <a:cxn ang="0">
                  <a:pos x="451" y="0"/>
                </a:cxn>
                <a:cxn ang="0">
                  <a:pos x="63" y="0"/>
                </a:cxn>
                <a:cxn ang="0">
                  <a:pos x="0" y="80"/>
                </a:cxn>
                <a:cxn ang="0">
                  <a:pos x="481" y="112"/>
                </a:cxn>
                <a:cxn ang="0">
                  <a:pos x="481" y="336"/>
                </a:cxn>
                <a:cxn ang="0">
                  <a:pos x="420" y="400"/>
                </a:cxn>
                <a:cxn ang="0">
                  <a:pos x="93" y="400"/>
                </a:cxn>
                <a:cxn ang="0">
                  <a:pos x="32" y="336"/>
                </a:cxn>
                <a:cxn ang="0">
                  <a:pos x="47" y="112"/>
                </a:cxn>
                <a:cxn ang="0">
                  <a:pos x="93" y="32"/>
                </a:cxn>
                <a:cxn ang="0">
                  <a:pos x="436" y="32"/>
                </a:cxn>
                <a:cxn ang="0">
                  <a:pos x="481" y="112"/>
                </a:cxn>
              </a:cxnLst>
              <a:rect l="l" t="t" r="r" b="b"/>
              <a:pathLst>
                <a:path w="3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2" y="0"/>
                    <a:pt x="3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5"/>
                  </a:cubicBezTo>
                  <a:moveTo>
                    <a:pt x="32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6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2" y="5"/>
                    <a:pt x="32" y="7"/>
                  </a:cubicBezTo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44" name="Freeform 84" title=""/>
            <p:cNvSpPr/>
            <p:nvPr/>
          </p:nvSpPr>
          <p:spPr>
            <a:xfrm>
              <a:off x="2142" y="599"/>
              <a:ext cx="66" cy="50"/>
            </a:xfrm>
            <a:custGeom>
              <a:cxnLst>
                <a:cxn ang="0">
                  <a:pos x="0" y="400"/>
                </a:cxn>
                <a:cxn ang="0">
                  <a:pos x="512" y="400"/>
                </a:cxn>
                <a:cxn ang="0">
                  <a:pos x="528" y="96"/>
                </a:cxn>
                <a:cxn ang="0">
                  <a:pos x="432" y="0"/>
                </a:cxn>
                <a:cxn ang="0">
                  <a:pos x="0" y="0"/>
                </a:cxn>
                <a:cxn ang="0">
                  <a:pos x="0" y="400"/>
                </a:cxn>
              </a:cxnLst>
              <a:rect l="l" t="t" r="r" b="b"/>
              <a:pathLst>
                <a:path w="33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45" name="Freeform 85" title=""/>
            <p:cNvSpPr>
              <a:spLocks noEditPoints="1"/>
            </p:cNvSpPr>
            <p:nvPr/>
          </p:nvSpPr>
          <p:spPr>
            <a:xfrm>
              <a:off x="2140" y="597"/>
              <a:ext cx="68" cy="52"/>
            </a:xfrm>
            <a:custGeom>
              <a:cxnLst>
                <a:cxn ang="0">
                  <a:pos x="0" y="64"/>
                </a:cxn>
                <a:cxn ang="0">
                  <a:pos x="0" y="352"/>
                </a:cxn>
                <a:cxn ang="0">
                  <a:pos x="64" y="416"/>
                </a:cxn>
                <a:cxn ang="0">
                  <a:pos x="496" y="416"/>
                </a:cxn>
                <a:cxn ang="0">
                  <a:pos x="544" y="352"/>
                </a:cxn>
                <a:cxn ang="0">
                  <a:pos x="544" y="80"/>
                </a:cxn>
                <a:cxn ang="0">
                  <a:pos x="496" y="0"/>
                </a:cxn>
                <a:cxn ang="0">
                  <a:pos x="64" y="0"/>
                </a:cxn>
                <a:cxn ang="0">
                  <a:pos x="0" y="64"/>
                </a:cxn>
                <a:cxn ang="0">
                  <a:pos x="528" y="112"/>
                </a:cxn>
                <a:cxn ang="0">
                  <a:pos x="512" y="336"/>
                </a:cxn>
                <a:cxn ang="0">
                  <a:pos x="464" y="400"/>
                </a:cxn>
                <a:cxn ang="0">
                  <a:pos x="96" y="400"/>
                </a:cxn>
                <a:cxn ang="0">
                  <a:pos x="48" y="320"/>
                </a:cxn>
                <a:cxn ang="0">
                  <a:pos x="48" y="96"/>
                </a:cxn>
                <a:cxn ang="0">
                  <a:pos x="112" y="32"/>
                </a:cxn>
                <a:cxn ang="0">
                  <a:pos x="464" y="32"/>
                </a:cxn>
                <a:cxn ang="0">
                  <a:pos x="528" y="112"/>
                </a:cxn>
              </a:cxnLst>
              <a:rect l="l" t="t" r="r" b="b"/>
              <a:pathLst>
                <a:path w="34" h="26">
                  <a:moveTo>
                    <a:pt x="0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4" y="24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lose/>
                  <a:moveTo>
                    <a:pt x="33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1" y="25"/>
                    <a:pt x="29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46" name="Freeform 86" title=""/>
            <p:cNvSpPr/>
            <p:nvPr/>
          </p:nvSpPr>
          <p:spPr>
            <a:xfrm>
              <a:off x="2001" y="597"/>
              <a:ext cx="123" cy="50"/>
            </a:xfrm>
            <a:custGeom>
              <a:cxnLst>
                <a:cxn ang="0">
                  <a:pos x="0" y="400"/>
                </a:cxn>
                <a:cxn ang="0">
                  <a:pos x="960" y="400"/>
                </a:cxn>
                <a:cxn ang="0">
                  <a:pos x="960" y="112"/>
                </a:cxn>
                <a:cxn ang="0">
                  <a:pos x="865" y="16"/>
                </a:cxn>
                <a:cxn ang="0">
                  <a:pos x="0" y="0"/>
                </a:cxn>
                <a:cxn ang="0">
                  <a:pos x="0" y="400"/>
                </a:cxn>
              </a:cxnLst>
              <a:rect l="l" t="t" r="r" b="b"/>
              <a:pathLst>
                <a:path w="62" h="25">
                  <a:moveTo>
                    <a:pt x="0" y="25"/>
                  </a:moveTo>
                  <a:cubicBezTo>
                    <a:pt x="62" y="25"/>
                    <a:pt x="62" y="25"/>
                    <a:pt x="62" y="25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2" y="3"/>
                    <a:pt x="59" y="1"/>
                    <a:pt x="56" y="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47" name="Freeform 87" title=""/>
            <p:cNvSpPr>
              <a:spLocks noEditPoints="1"/>
            </p:cNvSpPr>
            <p:nvPr/>
          </p:nvSpPr>
          <p:spPr>
            <a:xfrm>
              <a:off x="1999" y="595"/>
              <a:ext cx="127" cy="54"/>
            </a:xfrm>
            <a:custGeom>
              <a:cxnLst>
                <a:cxn ang="0">
                  <a:pos x="0" y="80"/>
                </a:cxn>
                <a:cxn ang="0">
                  <a:pos x="0" y="352"/>
                </a:cxn>
                <a:cxn ang="0">
                  <a:pos x="64" y="432"/>
                </a:cxn>
                <a:cxn ang="0">
                  <a:pos x="929" y="432"/>
                </a:cxn>
                <a:cxn ang="0">
                  <a:pos x="992" y="368"/>
                </a:cxn>
                <a:cxn ang="0">
                  <a:pos x="992" y="80"/>
                </a:cxn>
                <a:cxn ang="0">
                  <a:pos x="929" y="16"/>
                </a:cxn>
                <a:cxn ang="0">
                  <a:pos x="64" y="0"/>
                </a:cxn>
                <a:cxn ang="0">
                  <a:pos x="0" y="80"/>
                </a:cxn>
                <a:cxn ang="0">
                  <a:pos x="960" y="112"/>
                </a:cxn>
                <a:cxn ang="0">
                  <a:pos x="960" y="336"/>
                </a:cxn>
                <a:cxn ang="0">
                  <a:pos x="897" y="416"/>
                </a:cxn>
                <a:cxn ang="0">
                  <a:pos x="95" y="400"/>
                </a:cxn>
                <a:cxn ang="0">
                  <a:pos x="48" y="336"/>
                </a:cxn>
                <a:cxn ang="0">
                  <a:pos x="48" y="112"/>
                </a:cxn>
                <a:cxn ang="0">
                  <a:pos x="111" y="32"/>
                </a:cxn>
                <a:cxn ang="0">
                  <a:pos x="897" y="48"/>
                </a:cxn>
                <a:cxn ang="0">
                  <a:pos x="960" y="112"/>
                </a:cxn>
              </a:cxnLst>
              <a:rect l="l" t="t" r="r" b="b"/>
              <a:pathLst>
                <a:path w="6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4" y="27"/>
                  </a:cubicBezTo>
                  <a:cubicBezTo>
                    <a:pt x="60" y="27"/>
                    <a:pt x="60" y="27"/>
                    <a:pt x="60" y="27"/>
                  </a:cubicBezTo>
                  <a:cubicBezTo>
                    <a:pt x="62" y="27"/>
                    <a:pt x="64" y="25"/>
                    <a:pt x="64" y="23"/>
                  </a:cubicBezTo>
                  <a:cubicBezTo>
                    <a:pt x="64" y="5"/>
                    <a:pt x="64" y="5"/>
                    <a:pt x="64" y="5"/>
                  </a:cubicBezTo>
                  <a:cubicBezTo>
                    <a:pt x="64" y="3"/>
                    <a:pt x="62" y="1"/>
                    <a:pt x="6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62" y="7"/>
                  </a:moveTo>
                  <a:cubicBezTo>
                    <a:pt x="62" y="21"/>
                    <a:pt x="62" y="21"/>
                    <a:pt x="62" y="21"/>
                  </a:cubicBezTo>
                  <a:cubicBezTo>
                    <a:pt x="62" y="24"/>
                    <a:pt x="60" y="26"/>
                    <a:pt x="58" y="26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7" y="2"/>
                  </a:cubicBezTo>
                  <a:cubicBezTo>
                    <a:pt x="58" y="3"/>
                    <a:pt x="58" y="3"/>
                    <a:pt x="58" y="3"/>
                  </a:cubicBezTo>
                  <a:cubicBezTo>
                    <a:pt x="60" y="3"/>
                    <a:pt x="62" y="5"/>
                    <a:pt x="62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48" name="Freeform 88" title=""/>
            <p:cNvSpPr/>
            <p:nvPr/>
          </p:nvSpPr>
          <p:spPr>
            <a:xfrm>
              <a:off x="2969" y="675"/>
              <a:ext cx="63" cy="49"/>
            </a:xfrm>
            <a:custGeom>
              <a:cxnLst>
                <a:cxn ang="0">
                  <a:pos x="0" y="368"/>
                </a:cxn>
                <a:cxn ang="0">
                  <a:pos x="480" y="368"/>
                </a:cxn>
                <a:cxn ang="0">
                  <a:pos x="480" y="92"/>
                </a:cxn>
                <a:cxn ang="0">
                  <a:pos x="388" y="0"/>
                </a:cxn>
                <a:cxn ang="0">
                  <a:pos x="0" y="0"/>
                </a:cxn>
                <a:cxn ang="0">
                  <a:pos x="0" y="368"/>
                </a:cxn>
              </a:cxnLst>
              <a:rect l="l" t="t" r="r" b="b"/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29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49" name="Freeform 89" title=""/>
            <p:cNvSpPr>
              <a:spLocks noEditPoints="1"/>
            </p:cNvSpPr>
            <p:nvPr/>
          </p:nvSpPr>
          <p:spPr>
            <a:xfrm>
              <a:off x="2965" y="673"/>
              <a:ext cx="69" cy="51"/>
            </a:xfrm>
            <a:custGeom>
              <a:cxnLst>
                <a:cxn ang="0">
                  <a:pos x="16" y="61"/>
                </a:cxn>
                <a:cxn ang="0">
                  <a:pos x="0" y="324"/>
                </a:cxn>
                <a:cxn ang="0">
                  <a:pos x="63" y="384"/>
                </a:cxn>
                <a:cxn ang="0">
                  <a:pos x="467" y="384"/>
                </a:cxn>
                <a:cxn ang="0">
                  <a:pos x="528" y="324"/>
                </a:cxn>
                <a:cxn ang="0">
                  <a:pos x="528" y="77"/>
                </a:cxn>
                <a:cxn ang="0">
                  <a:pos x="467" y="0"/>
                </a:cxn>
                <a:cxn ang="0">
                  <a:pos x="63" y="0"/>
                </a:cxn>
                <a:cxn ang="0">
                  <a:pos x="16" y="61"/>
                </a:cxn>
                <a:cxn ang="0">
                  <a:pos x="497" y="104"/>
                </a:cxn>
                <a:cxn ang="0">
                  <a:pos x="497" y="296"/>
                </a:cxn>
                <a:cxn ang="0">
                  <a:pos x="436" y="369"/>
                </a:cxn>
                <a:cxn ang="0">
                  <a:pos x="108" y="369"/>
                </a:cxn>
                <a:cxn ang="0">
                  <a:pos x="47" y="296"/>
                </a:cxn>
                <a:cxn ang="0">
                  <a:pos x="47" y="92"/>
                </a:cxn>
                <a:cxn ang="0">
                  <a:pos x="108" y="31"/>
                </a:cxn>
                <a:cxn ang="0">
                  <a:pos x="436" y="31"/>
                </a:cxn>
                <a:cxn ang="0">
                  <a:pos x="497" y="104"/>
                </a:cxn>
              </a:cxnLst>
              <a:rect l="l" t="t" r="r" b="b"/>
              <a:pathLst>
                <a:path w="35" h="26">
                  <a:moveTo>
                    <a:pt x="1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5" y="24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4"/>
                  </a:cubicBezTo>
                  <a:close/>
                  <a:moveTo>
                    <a:pt x="33" y="7"/>
                  </a:moveTo>
                  <a:cubicBezTo>
                    <a:pt x="33" y="20"/>
                    <a:pt x="33" y="20"/>
                    <a:pt x="33" y="20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50" name="Freeform 90" title=""/>
            <p:cNvSpPr/>
            <p:nvPr/>
          </p:nvSpPr>
          <p:spPr>
            <a:xfrm>
              <a:off x="2886" y="673"/>
              <a:ext cx="63" cy="49"/>
            </a:xfrm>
            <a:custGeom>
              <a:cxnLst>
                <a:cxn ang="0">
                  <a:pos x="0" y="368"/>
                </a:cxn>
                <a:cxn ang="0">
                  <a:pos x="480" y="368"/>
                </a:cxn>
                <a:cxn ang="0">
                  <a:pos x="480" y="104"/>
                </a:cxn>
                <a:cxn ang="0">
                  <a:pos x="404" y="16"/>
                </a:cxn>
                <a:cxn ang="0">
                  <a:pos x="0" y="0"/>
                </a:cxn>
                <a:cxn ang="0">
                  <a:pos x="0" y="368"/>
                </a:cxn>
              </a:cxnLst>
              <a:rect l="l" t="t" r="r" b="b"/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2" y="3"/>
                    <a:pt x="30" y="1"/>
                    <a:pt x="27" y="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51" name="Freeform 91" title=""/>
            <p:cNvSpPr>
              <a:spLocks noEditPoints="1"/>
            </p:cNvSpPr>
            <p:nvPr/>
          </p:nvSpPr>
          <p:spPr>
            <a:xfrm>
              <a:off x="2884" y="671"/>
              <a:ext cx="67" cy="53"/>
            </a:xfrm>
            <a:custGeom>
              <a:cxnLst>
                <a:cxn ang="0">
                  <a:pos x="0" y="77"/>
                </a:cxn>
                <a:cxn ang="0">
                  <a:pos x="0" y="324"/>
                </a:cxn>
                <a:cxn ang="0">
                  <a:pos x="47" y="400"/>
                </a:cxn>
                <a:cxn ang="0">
                  <a:pos x="451" y="400"/>
                </a:cxn>
                <a:cxn ang="0">
                  <a:pos x="512" y="340"/>
                </a:cxn>
                <a:cxn ang="0">
                  <a:pos x="512" y="77"/>
                </a:cxn>
                <a:cxn ang="0">
                  <a:pos x="465" y="16"/>
                </a:cxn>
                <a:cxn ang="0">
                  <a:pos x="63" y="0"/>
                </a:cxn>
                <a:cxn ang="0">
                  <a:pos x="0" y="77"/>
                </a:cxn>
                <a:cxn ang="0">
                  <a:pos x="481" y="104"/>
                </a:cxn>
                <a:cxn ang="0">
                  <a:pos x="481" y="308"/>
                </a:cxn>
                <a:cxn ang="0">
                  <a:pos x="420" y="385"/>
                </a:cxn>
                <a:cxn ang="0">
                  <a:pos x="93" y="369"/>
                </a:cxn>
                <a:cxn ang="0">
                  <a:pos x="47" y="308"/>
                </a:cxn>
                <a:cxn ang="0">
                  <a:pos x="47" y="104"/>
                </a:cxn>
                <a:cxn ang="0">
                  <a:pos x="93" y="47"/>
                </a:cxn>
                <a:cxn ang="0">
                  <a:pos x="436" y="47"/>
                </a:cxn>
                <a:cxn ang="0">
                  <a:pos x="481" y="104"/>
                </a:cxn>
              </a:cxnLst>
              <a:rect l="l" t="t" r="r" b="b"/>
              <a:pathLst>
                <a:path w="3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3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3"/>
                    <a:pt x="33" y="1"/>
                    <a:pt x="31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2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4"/>
                    <a:pt x="31" y="26"/>
                    <a:pt x="28" y="26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4" y="3"/>
                    <a:pt x="6" y="3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31" y="3"/>
                    <a:pt x="32" y="5"/>
                    <a:pt x="32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52" name="Freeform 92" title=""/>
            <p:cNvSpPr/>
            <p:nvPr/>
          </p:nvSpPr>
          <p:spPr>
            <a:xfrm>
              <a:off x="2802" y="673"/>
              <a:ext cx="66" cy="49"/>
            </a:xfrm>
            <a:custGeom>
              <a:cxnLst>
                <a:cxn ang="0">
                  <a:pos x="0" y="368"/>
                </a:cxn>
                <a:cxn ang="0">
                  <a:pos x="528" y="368"/>
                </a:cxn>
                <a:cxn ang="0">
                  <a:pos x="528" y="92"/>
                </a:cxn>
                <a:cxn ang="0">
                  <a:pos x="432" y="0"/>
                </a:cxn>
                <a:cxn ang="0">
                  <a:pos x="16" y="0"/>
                </a:cxn>
                <a:cxn ang="0">
                  <a:pos x="0" y="368"/>
                </a:cxn>
              </a:cxnLst>
              <a:rect l="l" t="t" r="r" b="b"/>
              <a:pathLst>
                <a:path w="33" h="25">
                  <a:moveTo>
                    <a:pt x="0" y="25"/>
                  </a:moveTo>
                  <a:cubicBezTo>
                    <a:pt x="33" y="25"/>
                    <a:pt x="33" y="25"/>
                    <a:pt x="33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0"/>
                    <a:pt x="27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53" name="Freeform 93" title=""/>
            <p:cNvSpPr>
              <a:spLocks noEditPoints="1"/>
            </p:cNvSpPr>
            <p:nvPr/>
          </p:nvSpPr>
          <p:spPr>
            <a:xfrm>
              <a:off x="2800" y="671"/>
              <a:ext cx="70" cy="53"/>
            </a:xfrm>
            <a:custGeom>
              <a:cxnLst>
                <a:cxn ang="0">
                  <a:pos x="0" y="77"/>
                </a:cxn>
                <a:cxn ang="0">
                  <a:pos x="0" y="324"/>
                </a:cxn>
                <a:cxn ang="0">
                  <a:pos x="64" y="400"/>
                </a:cxn>
                <a:cxn ang="0">
                  <a:pos x="496" y="400"/>
                </a:cxn>
                <a:cxn ang="0">
                  <a:pos x="544" y="324"/>
                </a:cxn>
                <a:cxn ang="0">
                  <a:pos x="560" y="77"/>
                </a:cxn>
                <a:cxn ang="0">
                  <a:pos x="496" y="0"/>
                </a:cxn>
                <a:cxn ang="0">
                  <a:pos x="64" y="0"/>
                </a:cxn>
                <a:cxn ang="0">
                  <a:pos x="0" y="77"/>
                </a:cxn>
                <a:cxn ang="0">
                  <a:pos x="528" y="104"/>
                </a:cxn>
                <a:cxn ang="0">
                  <a:pos x="528" y="308"/>
                </a:cxn>
                <a:cxn ang="0">
                  <a:pos x="464" y="369"/>
                </a:cxn>
                <a:cxn ang="0">
                  <a:pos x="112" y="369"/>
                </a:cxn>
                <a:cxn ang="0">
                  <a:pos x="48" y="308"/>
                </a:cxn>
                <a:cxn ang="0">
                  <a:pos x="48" y="104"/>
                </a:cxn>
                <a:cxn ang="0">
                  <a:pos x="112" y="31"/>
                </a:cxn>
                <a:cxn ang="0">
                  <a:pos x="464" y="31"/>
                </a:cxn>
                <a:cxn ang="0">
                  <a:pos x="528" y="104"/>
                </a:cxn>
              </a:cxnLst>
              <a:rect l="l" t="t" r="r" b="b"/>
              <a:pathLst>
                <a:path w="35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4" y="25"/>
                    <a:pt x="34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5"/>
                    <a:pt x="33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54" name="Freeform 94" title=""/>
            <p:cNvSpPr/>
            <p:nvPr/>
          </p:nvSpPr>
          <p:spPr>
            <a:xfrm>
              <a:off x="2721" y="673"/>
              <a:ext cx="64" cy="49"/>
            </a:xfrm>
            <a:custGeom>
              <a:cxnLst>
                <a:cxn ang="0">
                  <a:pos x="0" y="353"/>
                </a:cxn>
                <a:cxn ang="0">
                  <a:pos x="512" y="368"/>
                </a:cxn>
                <a:cxn ang="0">
                  <a:pos x="512" y="92"/>
                </a:cxn>
                <a:cxn ang="0">
                  <a:pos x="416" y="0"/>
                </a:cxn>
                <a:cxn ang="0">
                  <a:pos x="0" y="0"/>
                </a:cxn>
                <a:cxn ang="0">
                  <a:pos x="0" y="353"/>
                </a:cxn>
              </a:cxnLst>
              <a:rect l="l" t="t" r="r" b="b"/>
              <a:pathLst>
                <a:path w="32" h="25">
                  <a:moveTo>
                    <a:pt x="0" y="24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29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55" name="Freeform 95" title=""/>
            <p:cNvSpPr>
              <a:spLocks noEditPoints="1"/>
            </p:cNvSpPr>
            <p:nvPr/>
          </p:nvSpPr>
          <p:spPr>
            <a:xfrm>
              <a:off x="2717" y="671"/>
              <a:ext cx="70" cy="51"/>
            </a:xfrm>
            <a:custGeom>
              <a:cxnLst>
                <a:cxn ang="0">
                  <a:pos x="16" y="61"/>
                </a:cxn>
                <a:cxn ang="0">
                  <a:pos x="0" y="324"/>
                </a:cxn>
                <a:cxn ang="0">
                  <a:pos x="64" y="384"/>
                </a:cxn>
                <a:cxn ang="0">
                  <a:pos x="496" y="384"/>
                </a:cxn>
                <a:cxn ang="0">
                  <a:pos x="560" y="324"/>
                </a:cxn>
                <a:cxn ang="0">
                  <a:pos x="560" y="77"/>
                </a:cxn>
                <a:cxn ang="0">
                  <a:pos x="496" y="0"/>
                </a:cxn>
                <a:cxn ang="0">
                  <a:pos x="64" y="0"/>
                </a:cxn>
                <a:cxn ang="0">
                  <a:pos x="16" y="61"/>
                </a:cxn>
                <a:cxn ang="0">
                  <a:pos x="528" y="104"/>
                </a:cxn>
                <a:cxn ang="0">
                  <a:pos x="528" y="296"/>
                </a:cxn>
                <a:cxn ang="0">
                  <a:pos x="464" y="369"/>
                </a:cxn>
                <a:cxn ang="0">
                  <a:pos x="112" y="369"/>
                </a:cxn>
                <a:cxn ang="0">
                  <a:pos x="48" y="296"/>
                </a:cxn>
                <a:cxn ang="0">
                  <a:pos x="48" y="92"/>
                </a:cxn>
                <a:cxn ang="0">
                  <a:pos x="112" y="31"/>
                </a:cxn>
                <a:cxn ang="0">
                  <a:pos x="464" y="31"/>
                </a:cxn>
                <a:cxn ang="0">
                  <a:pos x="528" y="104"/>
                </a:cxn>
              </a:cxnLst>
              <a:rect l="l" t="t" r="r" b="b"/>
              <a:pathLst>
                <a:path w="35" h="26">
                  <a:moveTo>
                    <a:pt x="1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5" y="24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4"/>
                  </a:cubicBezTo>
                  <a:close/>
                  <a:moveTo>
                    <a:pt x="33" y="7"/>
                  </a:moveTo>
                  <a:cubicBezTo>
                    <a:pt x="33" y="20"/>
                    <a:pt x="33" y="20"/>
                    <a:pt x="33" y="20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56" name="Freeform 96" title=""/>
            <p:cNvSpPr/>
            <p:nvPr/>
          </p:nvSpPr>
          <p:spPr>
            <a:xfrm>
              <a:off x="2263" y="669"/>
              <a:ext cx="442" cy="51"/>
            </a:xfrm>
            <a:custGeom>
              <a:cxnLst>
                <a:cxn ang="0">
                  <a:pos x="0" y="369"/>
                </a:cxn>
                <a:cxn ang="0">
                  <a:pos x="3425" y="384"/>
                </a:cxn>
                <a:cxn ang="0">
                  <a:pos x="3441" y="120"/>
                </a:cxn>
                <a:cxn ang="0">
                  <a:pos x="3348" y="31"/>
                </a:cxn>
                <a:cxn ang="0">
                  <a:pos x="0" y="0"/>
                </a:cxn>
                <a:cxn ang="0">
                  <a:pos x="0" y="369"/>
                </a:cxn>
              </a:cxnLst>
              <a:rect l="l" t="t" r="r" b="b"/>
              <a:pathLst>
                <a:path w="223" h="26">
                  <a:moveTo>
                    <a:pt x="0" y="25"/>
                  </a:moveTo>
                  <a:cubicBezTo>
                    <a:pt x="222" y="26"/>
                    <a:pt x="222" y="26"/>
                    <a:pt x="222" y="26"/>
                  </a:cubicBezTo>
                  <a:cubicBezTo>
                    <a:pt x="223" y="8"/>
                    <a:pt x="223" y="8"/>
                    <a:pt x="223" y="8"/>
                  </a:cubicBezTo>
                  <a:cubicBezTo>
                    <a:pt x="223" y="4"/>
                    <a:pt x="220" y="2"/>
                    <a:pt x="217" y="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57" name="Freeform 97" title=""/>
            <p:cNvSpPr>
              <a:spLocks noEditPoints="1"/>
            </p:cNvSpPr>
            <p:nvPr/>
          </p:nvSpPr>
          <p:spPr>
            <a:xfrm>
              <a:off x="2259" y="667"/>
              <a:ext cx="446" cy="55"/>
            </a:xfrm>
            <a:custGeom>
              <a:cxnLst>
                <a:cxn ang="0">
                  <a:pos x="16" y="61"/>
                </a:cxn>
                <a:cxn ang="0">
                  <a:pos x="0" y="324"/>
                </a:cxn>
                <a:cxn ang="0">
                  <a:pos x="63" y="385"/>
                </a:cxn>
                <a:cxn ang="0">
                  <a:pos x="3425" y="416"/>
                </a:cxn>
                <a:cxn ang="0">
                  <a:pos x="3473" y="356"/>
                </a:cxn>
                <a:cxn ang="0">
                  <a:pos x="3473" y="92"/>
                </a:cxn>
                <a:cxn ang="0">
                  <a:pos x="3425" y="31"/>
                </a:cxn>
                <a:cxn ang="0">
                  <a:pos x="63" y="0"/>
                </a:cxn>
                <a:cxn ang="0">
                  <a:pos x="16" y="61"/>
                </a:cxn>
                <a:cxn ang="0">
                  <a:pos x="3457" y="120"/>
                </a:cxn>
                <a:cxn ang="0">
                  <a:pos x="3441" y="324"/>
                </a:cxn>
                <a:cxn ang="0">
                  <a:pos x="3396" y="401"/>
                </a:cxn>
                <a:cxn ang="0">
                  <a:pos x="111" y="371"/>
                </a:cxn>
                <a:cxn ang="0">
                  <a:pos x="48" y="297"/>
                </a:cxn>
                <a:cxn ang="0">
                  <a:pos x="48" y="108"/>
                </a:cxn>
                <a:cxn ang="0">
                  <a:pos x="111" y="31"/>
                </a:cxn>
                <a:cxn ang="0">
                  <a:pos x="3396" y="61"/>
                </a:cxn>
                <a:cxn ang="0">
                  <a:pos x="3457" y="120"/>
                </a:cxn>
              </a:cxnLst>
              <a:rect l="l" t="t" r="r" b="b"/>
              <a:pathLst>
                <a:path w="225" h="28">
                  <a:moveTo>
                    <a:pt x="1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222" y="28"/>
                    <a:pt x="222" y="28"/>
                    <a:pt x="222" y="28"/>
                  </a:cubicBezTo>
                  <a:cubicBezTo>
                    <a:pt x="224" y="28"/>
                    <a:pt x="225" y="26"/>
                    <a:pt x="225" y="24"/>
                  </a:cubicBezTo>
                  <a:cubicBezTo>
                    <a:pt x="225" y="6"/>
                    <a:pt x="225" y="6"/>
                    <a:pt x="225" y="6"/>
                  </a:cubicBezTo>
                  <a:cubicBezTo>
                    <a:pt x="225" y="4"/>
                    <a:pt x="224" y="2"/>
                    <a:pt x="222" y="2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4"/>
                  </a:cubicBezTo>
                  <a:close/>
                  <a:moveTo>
                    <a:pt x="224" y="8"/>
                  </a:moveTo>
                  <a:cubicBezTo>
                    <a:pt x="223" y="22"/>
                    <a:pt x="223" y="22"/>
                    <a:pt x="223" y="22"/>
                  </a:cubicBezTo>
                  <a:cubicBezTo>
                    <a:pt x="223" y="25"/>
                    <a:pt x="222" y="27"/>
                    <a:pt x="220" y="27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0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20" y="4"/>
                    <a:pt x="220" y="4"/>
                    <a:pt x="220" y="4"/>
                  </a:cubicBezTo>
                  <a:cubicBezTo>
                    <a:pt x="222" y="4"/>
                    <a:pt x="224" y="6"/>
                    <a:pt x="224" y="8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58" name="Freeform 98" title=""/>
            <p:cNvSpPr/>
            <p:nvPr/>
          </p:nvSpPr>
          <p:spPr>
            <a:xfrm>
              <a:off x="2180" y="669"/>
              <a:ext cx="63" cy="49"/>
            </a:xfrm>
            <a:custGeom>
              <a:cxnLst>
                <a:cxn ang="0">
                  <a:pos x="0" y="353"/>
                </a:cxn>
                <a:cxn ang="0">
                  <a:pos x="480" y="368"/>
                </a:cxn>
                <a:cxn ang="0">
                  <a:pos x="480" y="92"/>
                </a:cxn>
                <a:cxn ang="0">
                  <a:pos x="404" y="0"/>
                </a:cxn>
                <a:cxn ang="0">
                  <a:pos x="0" y="0"/>
                </a:cxn>
                <a:cxn ang="0">
                  <a:pos x="0" y="353"/>
                </a:cxn>
              </a:cxnLst>
              <a:rect l="l" t="t" r="r" b="b"/>
              <a:pathLst>
                <a:path w="32" h="25">
                  <a:moveTo>
                    <a:pt x="0" y="24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2"/>
                    <a:pt x="30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59" name="Freeform 99" title=""/>
            <p:cNvSpPr>
              <a:spLocks noEditPoints="1"/>
            </p:cNvSpPr>
            <p:nvPr/>
          </p:nvSpPr>
          <p:spPr>
            <a:xfrm>
              <a:off x="2178" y="667"/>
              <a:ext cx="67" cy="51"/>
            </a:xfrm>
            <a:custGeom>
              <a:cxnLst>
                <a:cxn ang="0">
                  <a:pos x="0" y="61"/>
                </a:cxn>
                <a:cxn ang="0">
                  <a:pos x="0" y="308"/>
                </a:cxn>
                <a:cxn ang="0">
                  <a:pos x="63" y="384"/>
                </a:cxn>
                <a:cxn ang="0">
                  <a:pos x="451" y="384"/>
                </a:cxn>
                <a:cxn ang="0">
                  <a:pos x="512" y="324"/>
                </a:cxn>
                <a:cxn ang="0">
                  <a:pos x="512" y="61"/>
                </a:cxn>
                <a:cxn ang="0">
                  <a:pos x="465" y="0"/>
                </a:cxn>
                <a:cxn ang="0">
                  <a:pos x="63" y="0"/>
                </a:cxn>
                <a:cxn ang="0">
                  <a:pos x="0" y="61"/>
                </a:cxn>
                <a:cxn ang="0">
                  <a:pos x="481" y="92"/>
                </a:cxn>
                <a:cxn ang="0">
                  <a:pos x="481" y="296"/>
                </a:cxn>
                <a:cxn ang="0">
                  <a:pos x="436" y="369"/>
                </a:cxn>
                <a:cxn ang="0">
                  <a:pos x="93" y="369"/>
                </a:cxn>
                <a:cxn ang="0">
                  <a:pos x="47" y="296"/>
                </a:cxn>
                <a:cxn ang="0">
                  <a:pos x="47" y="92"/>
                </a:cxn>
                <a:cxn ang="0">
                  <a:pos x="108" y="31"/>
                </a:cxn>
                <a:cxn ang="0">
                  <a:pos x="436" y="31"/>
                </a:cxn>
                <a:cxn ang="0">
                  <a:pos x="481" y="92"/>
                </a:cxn>
              </a:cxnLst>
              <a:rect l="l" t="t" r="r" b="b"/>
              <a:pathLst>
                <a:path w="34" h="26">
                  <a:moveTo>
                    <a:pt x="0" y="4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4"/>
                    <a:pt x="1" y="26"/>
                    <a:pt x="4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3" y="26"/>
                    <a:pt x="34" y="24"/>
                    <a:pt x="34" y="22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4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lose/>
                  <a:moveTo>
                    <a:pt x="32" y="6"/>
                  </a:moveTo>
                  <a:cubicBezTo>
                    <a:pt x="32" y="20"/>
                    <a:pt x="32" y="20"/>
                    <a:pt x="32" y="20"/>
                  </a:cubicBezTo>
                  <a:cubicBezTo>
                    <a:pt x="32" y="23"/>
                    <a:pt x="31" y="25"/>
                    <a:pt x="29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4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2" y="4"/>
                    <a:pt x="32" y="6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60" name="Freeform 100" title=""/>
            <p:cNvSpPr/>
            <p:nvPr/>
          </p:nvSpPr>
          <p:spPr>
            <a:xfrm>
              <a:off x="2097" y="667"/>
              <a:ext cx="65" cy="49"/>
            </a:xfrm>
            <a:custGeom>
              <a:cxnLst>
                <a:cxn ang="0">
                  <a:pos x="0" y="368"/>
                </a:cxn>
                <a:cxn ang="0">
                  <a:pos x="496" y="368"/>
                </a:cxn>
                <a:cxn ang="0">
                  <a:pos x="496" y="92"/>
                </a:cxn>
                <a:cxn ang="0">
                  <a:pos x="404" y="0"/>
                </a:cxn>
                <a:cxn ang="0">
                  <a:pos x="16" y="0"/>
                </a:cxn>
                <a:cxn ang="0">
                  <a:pos x="0" y="368"/>
                </a:cxn>
              </a:cxnLst>
              <a:rect l="l" t="t" r="r" b="b"/>
              <a:pathLst>
                <a:path w="33" h="25">
                  <a:moveTo>
                    <a:pt x="0" y="25"/>
                  </a:moveTo>
                  <a:cubicBezTo>
                    <a:pt x="33" y="25"/>
                    <a:pt x="33" y="25"/>
                    <a:pt x="33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1"/>
                    <a:pt x="27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61" name="Freeform 101" title=""/>
            <p:cNvSpPr>
              <a:spLocks noEditPoints="1"/>
            </p:cNvSpPr>
            <p:nvPr/>
          </p:nvSpPr>
          <p:spPr>
            <a:xfrm>
              <a:off x="2095" y="665"/>
              <a:ext cx="69" cy="53"/>
            </a:xfrm>
            <a:custGeom>
              <a:cxnLst>
                <a:cxn ang="0">
                  <a:pos x="0" y="77"/>
                </a:cxn>
                <a:cxn ang="0">
                  <a:pos x="0" y="324"/>
                </a:cxn>
                <a:cxn ang="0">
                  <a:pos x="63" y="400"/>
                </a:cxn>
                <a:cxn ang="0">
                  <a:pos x="467" y="400"/>
                </a:cxn>
                <a:cxn ang="0">
                  <a:pos x="528" y="324"/>
                </a:cxn>
                <a:cxn ang="0">
                  <a:pos x="528" y="77"/>
                </a:cxn>
                <a:cxn ang="0">
                  <a:pos x="467" y="0"/>
                </a:cxn>
                <a:cxn ang="0">
                  <a:pos x="63" y="0"/>
                </a:cxn>
                <a:cxn ang="0">
                  <a:pos x="0" y="77"/>
                </a:cxn>
                <a:cxn ang="0">
                  <a:pos x="497" y="104"/>
                </a:cxn>
                <a:cxn ang="0">
                  <a:pos x="497" y="308"/>
                </a:cxn>
                <a:cxn ang="0">
                  <a:pos x="436" y="369"/>
                </a:cxn>
                <a:cxn ang="0">
                  <a:pos x="108" y="369"/>
                </a:cxn>
                <a:cxn ang="0">
                  <a:pos x="47" y="308"/>
                </a:cxn>
                <a:cxn ang="0">
                  <a:pos x="47" y="104"/>
                </a:cxn>
                <a:cxn ang="0">
                  <a:pos x="108" y="31"/>
                </a:cxn>
                <a:cxn ang="0">
                  <a:pos x="436" y="47"/>
                </a:cxn>
                <a:cxn ang="0">
                  <a:pos x="497" y="104"/>
                </a:cxn>
              </a:cxnLst>
              <a:rect l="l" t="t" r="r" b="b"/>
              <a:pathLst>
                <a:path w="35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31" y="3"/>
                    <a:pt x="33" y="5"/>
                    <a:pt x="33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62" name="Freeform 102" title=""/>
            <p:cNvSpPr/>
            <p:nvPr/>
          </p:nvSpPr>
          <p:spPr>
            <a:xfrm>
              <a:off x="2001" y="667"/>
              <a:ext cx="82" cy="49"/>
            </a:xfrm>
            <a:custGeom>
              <a:cxnLst>
                <a:cxn ang="0">
                  <a:pos x="0" y="368"/>
                </a:cxn>
                <a:cxn ang="0">
                  <a:pos x="656" y="368"/>
                </a:cxn>
                <a:cxn ang="0">
                  <a:pos x="656" y="92"/>
                </a:cxn>
                <a:cxn ang="0">
                  <a:pos x="560" y="0"/>
                </a:cxn>
                <a:cxn ang="0">
                  <a:pos x="0" y="0"/>
                </a:cxn>
                <a:cxn ang="0">
                  <a:pos x="0" y="368"/>
                </a:cxn>
              </a:cxnLst>
              <a:rect l="l" t="t" r="r" b="b"/>
              <a:pathLst>
                <a:path w="41" h="25">
                  <a:moveTo>
                    <a:pt x="0" y="25"/>
                  </a:moveTo>
                  <a:cubicBezTo>
                    <a:pt x="41" y="25"/>
                    <a:pt x="41" y="25"/>
                    <a:pt x="41" y="25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41" y="3"/>
                    <a:pt x="38" y="0"/>
                    <a:pt x="35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63" name="Freeform 103" title=""/>
            <p:cNvSpPr>
              <a:spLocks noEditPoints="1"/>
            </p:cNvSpPr>
            <p:nvPr/>
          </p:nvSpPr>
          <p:spPr>
            <a:xfrm>
              <a:off x="1998" y="665"/>
              <a:ext cx="87" cy="53"/>
            </a:xfrm>
            <a:custGeom>
              <a:cxnLst>
                <a:cxn ang="0">
                  <a:pos x="16" y="61"/>
                </a:cxn>
                <a:cxn ang="0">
                  <a:pos x="16" y="324"/>
                </a:cxn>
                <a:cxn ang="0">
                  <a:pos x="63" y="385"/>
                </a:cxn>
                <a:cxn ang="0">
                  <a:pos x="609" y="400"/>
                </a:cxn>
                <a:cxn ang="0">
                  <a:pos x="672" y="324"/>
                </a:cxn>
                <a:cxn ang="0">
                  <a:pos x="672" y="77"/>
                </a:cxn>
                <a:cxn ang="0">
                  <a:pos x="609" y="0"/>
                </a:cxn>
                <a:cxn ang="0">
                  <a:pos x="63" y="0"/>
                </a:cxn>
                <a:cxn ang="0">
                  <a:pos x="16" y="61"/>
                </a:cxn>
                <a:cxn ang="0">
                  <a:pos x="641" y="104"/>
                </a:cxn>
                <a:cxn ang="0">
                  <a:pos x="641" y="308"/>
                </a:cxn>
                <a:cxn ang="0">
                  <a:pos x="579" y="369"/>
                </a:cxn>
                <a:cxn ang="0">
                  <a:pos x="109" y="369"/>
                </a:cxn>
                <a:cxn ang="0">
                  <a:pos x="47" y="296"/>
                </a:cxn>
                <a:cxn ang="0">
                  <a:pos x="47" y="104"/>
                </a:cxn>
                <a:cxn ang="0">
                  <a:pos x="109" y="31"/>
                </a:cxn>
                <a:cxn ang="0">
                  <a:pos x="579" y="31"/>
                </a:cxn>
                <a:cxn ang="0">
                  <a:pos x="641" y="104"/>
                </a:cxn>
              </a:cxnLst>
              <a:rect l="l" t="t" r="r" b="b"/>
              <a:pathLst>
                <a:path w="44" h="27">
                  <a:moveTo>
                    <a:pt x="1" y="4"/>
                  </a:moveTo>
                  <a:cubicBezTo>
                    <a:pt x="1" y="22"/>
                    <a:pt x="1" y="22"/>
                    <a:pt x="1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2" y="27"/>
                    <a:pt x="44" y="25"/>
                    <a:pt x="44" y="22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4" y="2"/>
                    <a:pt x="42" y="0"/>
                    <a:pt x="4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4"/>
                  </a:cubicBezTo>
                  <a:close/>
                  <a:moveTo>
                    <a:pt x="42" y="7"/>
                  </a:moveTo>
                  <a:cubicBezTo>
                    <a:pt x="42" y="21"/>
                    <a:pt x="42" y="21"/>
                    <a:pt x="42" y="21"/>
                  </a:cubicBezTo>
                  <a:cubicBezTo>
                    <a:pt x="42" y="23"/>
                    <a:pt x="40" y="25"/>
                    <a:pt x="38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0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38" y="2"/>
                    <a:pt x="38" y="2"/>
                    <a:pt x="38" y="2"/>
                  </a:cubicBezTo>
                  <a:cubicBezTo>
                    <a:pt x="40" y="2"/>
                    <a:pt x="42" y="4"/>
                    <a:pt x="42" y="7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64" name="Freeform 104" title=""/>
            <p:cNvSpPr/>
            <p:nvPr/>
          </p:nvSpPr>
          <p:spPr>
            <a:xfrm>
              <a:off x="2001" y="468"/>
              <a:ext cx="60" cy="38"/>
            </a:xfrm>
            <a:custGeom>
              <a:cxnLst>
                <a:cxn ang="0">
                  <a:pos x="480" y="304"/>
                </a:cxn>
                <a:cxn ang="0">
                  <a:pos x="0" y="304"/>
                </a:cxn>
                <a:cxn ang="0">
                  <a:pos x="0" y="96"/>
                </a:cxn>
                <a:cxn ang="0">
                  <a:pos x="96" y="0"/>
                </a:cxn>
                <a:cxn ang="0">
                  <a:pos x="480" y="0"/>
                </a:cxn>
                <a:cxn ang="0">
                  <a:pos x="480" y="304"/>
                </a:cxn>
              </a:cxnLst>
              <a:rect l="l" t="t" r="r" b="b"/>
              <a:pathLst>
                <a:path w="30" h="19">
                  <a:moveTo>
                    <a:pt x="3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lnTo>
                    <a:pt x="30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65" name="Freeform 105" title=""/>
            <p:cNvSpPr>
              <a:spLocks noEditPoints="1"/>
            </p:cNvSpPr>
            <p:nvPr/>
          </p:nvSpPr>
          <p:spPr>
            <a:xfrm>
              <a:off x="1999" y="467"/>
              <a:ext cx="64" cy="41"/>
            </a:xfrm>
            <a:custGeom>
              <a:cxnLst>
                <a:cxn ang="0">
                  <a:pos x="464" y="0"/>
                </a:cxn>
                <a:cxn ang="0">
                  <a:pos x="64" y="0"/>
                </a:cxn>
                <a:cxn ang="0">
                  <a:pos x="0" y="61"/>
                </a:cxn>
                <a:cxn ang="0">
                  <a:pos x="0" y="244"/>
                </a:cxn>
                <a:cxn ang="0">
                  <a:pos x="64" y="289"/>
                </a:cxn>
                <a:cxn ang="0">
                  <a:pos x="448" y="305"/>
                </a:cxn>
                <a:cxn ang="0">
                  <a:pos x="512" y="244"/>
                </a:cxn>
                <a:cxn ang="0">
                  <a:pos x="512" y="61"/>
                </a:cxn>
                <a:cxn ang="0">
                  <a:pos x="464" y="0"/>
                </a:cxn>
                <a:cxn ang="0">
                  <a:pos x="96" y="31"/>
                </a:cxn>
                <a:cxn ang="0">
                  <a:pos x="416" y="31"/>
                </a:cxn>
                <a:cxn ang="0">
                  <a:pos x="464" y="76"/>
                </a:cxn>
                <a:cxn ang="0">
                  <a:pos x="464" y="232"/>
                </a:cxn>
                <a:cxn ang="0">
                  <a:pos x="416" y="275"/>
                </a:cxn>
                <a:cxn ang="0">
                  <a:pos x="96" y="275"/>
                </a:cxn>
                <a:cxn ang="0">
                  <a:pos x="32" y="232"/>
                </a:cxn>
                <a:cxn ang="0">
                  <a:pos x="32" y="76"/>
                </a:cxn>
                <a:cxn ang="0">
                  <a:pos x="96" y="31"/>
                </a:cxn>
              </a:cxnLst>
              <a:rect l="l" t="t" r="r" b="b"/>
              <a:pathLst>
                <a:path w="32" h="21">
                  <a:moveTo>
                    <a:pt x="29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2" y="20"/>
                    <a:pt x="4" y="20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30" y="21"/>
                    <a:pt x="32" y="19"/>
                    <a:pt x="32" y="17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2"/>
                    <a:pt x="31" y="0"/>
                    <a:pt x="29" y="0"/>
                  </a:cubicBezTo>
                  <a:close/>
                  <a:moveTo>
                    <a:pt x="6" y="2"/>
                  </a:moveTo>
                  <a:cubicBezTo>
                    <a:pt x="26" y="2"/>
                    <a:pt x="26" y="2"/>
                    <a:pt x="26" y="2"/>
                  </a:cubicBezTo>
                  <a:cubicBezTo>
                    <a:pt x="28" y="2"/>
                    <a:pt x="29" y="4"/>
                    <a:pt x="29" y="5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29" y="18"/>
                    <a:pt x="28" y="20"/>
                    <a:pt x="2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4" y="19"/>
                    <a:pt x="2" y="18"/>
                    <a:pt x="2" y="1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66" name="Freeform 106" title=""/>
            <p:cNvSpPr/>
            <p:nvPr/>
          </p:nvSpPr>
          <p:spPr>
            <a:xfrm>
              <a:off x="2085" y="468"/>
              <a:ext cx="49" cy="38"/>
            </a:xfrm>
            <a:custGeom>
              <a:cxnLst>
                <a:cxn ang="0">
                  <a:pos x="353" y="304"/>
                </a:cxn>
                <a:cxn ang="0">
                  <a:pos x="0" y="304"/>
                </a:cxn>
                <a:cxn ang="0">
                  <a:pos x="0" y="96"/>
                </a:cxn>
                <a:cxn ang="0">
                  <a:pos x="92" y="0"/>
                </a:cxn>
                <a:cxn ang="0">
                  <a:pos x="368" y="16"/>
                </a:cxn>
                <a:cxn ang="0">
                  <a:pos x="353" y="304"/>
                </a:cxn>
              </a:cxnLst>
              <a:rect l="l" t="t" r="r" b="b"/>
              <a:pathLst>
                <a:path w="25" h="19">
                  <a:moveTo>
                    <a:pt x="24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5" y="1"/>
                    <a:pt x="25" y="1"/>
                    <a:pt x="25" y="1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67" name="Freeform 107" title=""/>
            <p:cNvSpPr>
              <a:spLocks noEditPoints="1"/>
            </p:cNvSpPr>
            <p:nvPr/>
          </p:nvSpPr>
          <p:spPr>
            <a:xfrm>
              <a:off x="2083" y="467"/>
              <a:ext cx="53" cy="41"/>
            </a:xfrm>
            <a:custGeom>
              <a:cxnLst>
                <a:cxn ang="0">
                  <a:pos x="355" y="16"/>
                </a:cxn>
                <a:cxn ang="0">
                  <a:pos x="47" y="0"/>
                </a:cxn>
                <a:cxn ang="0">
                  <a:pos x="0" y="61"/>
                </a:cxn>
                <a:cxn ang="0">
                  <a:pos x="0" y="244"/>
                </a:cxn>
                <a:cxn ang="0">
                  <a:pos x="47" y="305"/>
                </a:cxn>
                <a:cxn ang="0">
                  <a:pos x="355" y="305"/>
                </a:cxn>
                <a:cxn ang="0">
                  <a:pos x="400" y="244"/>
                </a:cxn>
                <a:cxn ang="0">
                  <a:pos x="400" y="61"/>
                </a:cxn>
                <a:cxn ang="0">
                  <a:pos x="355" y="16"/>
                </a:cxn>
                <a:cxn ang="0">
                  <a:pos x="77" y="31"/>
                </a:cxn>
                <a:cxn ang="0">
                  <a:pos x="324" y="31"/>
                </a:cxn>
                <a:cxn ang="0">
                  <a:pos x="355" y="88"/>
                </a:cxn>
                <a:cxn ang="0">
                  <a:pos x="355" y="232"/>
                </a:cxn>
                <a:cxn ang="0">
                  <a:pos x="308" y="289"/>
                </a:cxn>
                <a:cxn ang="0">
                  <a:pos x="61" y="289"/>
                </a:cxn>
                <a:cxn ang="0">
                  <a:pos x="31" y="232"/>
                </a:cxn>
                <a:cxn ang="0">
                  <a:pos x="31" y="88"/>
                </a:cxn>
                <a:cxn ang="0">
                  <a:pos x="77" y="31"/>
                </a:cxn>
              </a:cxnLst>
              <a:rect l="l" t="t" r="r" b="b"/>
              <a:pathLst>
                <a:path w="27" h="21">
                  <a:moveTo>
                    <a:pt x="24" y="1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1"/>
                    <a:pt x="3" y="21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25" y="21"/>
                    <a:pt x="27" y="19"/>
                    <a:pt x="27" y="1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7" y="2"/>
                    <a:pt x="25" y="1"/>
                    <a:pt x="24" y="1"/>
                  </a:cubicBezTo>
                  <a:close/>
                  <a:moveTo>
                    <a:pt x="5" y="2"/>
                  </a:moveTo>
                  <a:cubicBezTo>
                    <a:pt x="22" y="2"/>
                    <a:pt x="22" y="2"/>
                    <a:pt x="22" y="2"/>
                  </a:cubicBezTo>
                  <a:cubicBezTo>
                    <a:pt x="23" y="2"/>
                    <a:pt x="24" y="4"/>
                    <a:pt x="24" y="6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20"/>
                    <a:pt x="21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3" y="20"/>
                    <a:pt x="2" y="18"/>
                    <a:pt x="2" y="1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4"/>
                    <a:pt x="3" y="2"/>
                    <a:pt x="5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68" name="Freeform 108" title=""/>
            <p:cNvSpPr/>
            <p:nvPr/>
          </p:nvSpPr>
          <p:spPr>
            <a:xfrm>
              <a:off x="2160" y="470"/>
              <a:ext cx="48" cy="38"/>
            </a:xfrm>
            <a:custGeom>
              <a:cxnLst>
                <a:cxn ang="0">
                  <a:pos x="384" y="304"/>
                </a:cxn>
                <a:cxn ang="0">
                  <a:pos x="0" y="288"/>
                </a:cxn>
                <a:cxn ang="0">
                  <a:pos x="0" y="80"/>
                </a:cxn>
                <a:cxn ang="0">
                  <a:pos x="96" y="0"/>
                </a:cxn>
                <a:cxn ang="0">
                  <a:pos x="384" y="0"/>
                </a:cxn>
                <a:cxn ang="0">
                  <a:pos x="384" y="304"/>
                </a:cxn>
              </a:cxnLst>
              <a:rect l="l" t="t" r="r" b="b"/>
              <a:pathLst>
                <a:path w="24" h="19">
                  <a:moveTo>
                    <a:pt x="24" y="19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24" y="0"/>
                    <a:pt x="24" y="0"/>
                    <a:pt x="24" y="0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69" name="Freeform 109" title=""/>
            <p:cNvSpPr>
              <a:spLocks noEditPoints="1"/>
            </p:cNvSpPr>
            <p:nvPr/>
          </p:nvSpPr>
          <p:spPr>
            <a:xfrm>
              <a:off x="2158" y="468"/>
              <a:ext cx="52" cy="40"/>
            </a:xfrm>
            <a:custGeom>
              <a:cxnLst>
                <a:cxn ang="0">
                  <a:pos x="384" y="0"/>
                </a:cxn>
                <a:cxn ang="0">
                  <a:pos x="48" y="0"/>
                </a:cxn>
                <a:cxn ang="0">
                  <a:pos x="0" y="48"/>
                </a:cxn>
                <a:cxn ang="0">
                  <a:pos x="0" y="272"/>
                </a:cxn>
                <a:cxn ang="0">
                  <a:pos x="48" y="320"/>
                </a:cxn>
                <a:cxn ang="0">
                  <a:pos x="368" y="320"/>
                </a:cxn>
                <a:cxn ang="0">
                  <a:pos x="416" y="272"/>
                </a:cxn>
                <a:cxn ang="0">
                  <a:pos x="416" y="48"/>
                </a:cxn>
                <a:cxn ang="0">
                  <a:pos x="384" y="0"/>
                </a:cxn>
                <a:cxn ang="0">
                  <a:pos x="64" y="16"/>
                </a:cxn>
                <a:cxn ang="0">
                  <a:pos x="336" y="32"/>
                </a:cxn>
                <a:cxn ang="0">
                  <a:pos x="384" y="80"/>
                </a:cxn>
                <a:cxn ang="0">
                  <a:pos x="384" y="256"/>
                </a:cxn>
                <a:cxn ang="0">
                  <a:pos x="336" y="304"/>
                </a:cxn>
                <a:cxn ang="0">
                  <a:pos x="64" y="304"/>
                </a:cxn>
                <a:cxn ang="0">
                  <a:pos x="16" y="240"/>
                </a:cxn>
                <a:cxn ang="0">
                  <a:pos x="32" y="80"/>
                </a:cxn>
                <a:cxn ang="0">
                  <a:pos x="64" y="16"/>
                </a:cxn>
              </a:cxnLst>
              <a:rect l="l" t="t" r="r" b="b"/>
              <a:pathLst>
                <a:path w="26" h="20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8"/>
                    <a:pt x="1" y="20"/>
                    <a:pt x="3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5" y="20"/>
                    <a:pt x="26" y="19"/>
                    <a:pt x="26" y="17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2"/>
                    <a:pt x="25" y="0"/>
                    <a:pt x="24" y="0"/>
                  </a:cubicBezTo>
                  <a:close/>
                  <a:moveTo>
                    <a:pt x="4" y="1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3"/>
                    <a:pt x="24" y="5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3" y="19"/>
                    <a:pt x="1" y="17"/>
                    <a:pt x="1" y="1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3" y="1"/>
                    <a:pt x="4" y="1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70" name="Freeform 110" title=""/>
            <p:cNvSpPr/>
            <p:nvPr/>
          </p:nvSpPr>
          <p:spPr>
            <a:xfrm>
              <a:off x="2235" y="470"/>
              <a:ext cx="48" cy="38"/>
            </a:xfrm>
            <a:custGeom>
              <a:cxnLst>
                <a:cxn ang="0">
                  <a:pos x="384" y="304"/>
                </a:cxn>
                <a:cxn ang="0">
                  <a:pos x="0" y="304"/>
                </a:cxn>
                <a:cxn ang="0">
                  <a:pos x="0" y="96"/>
                </a:cxn>
                <a:cxn ang="0">
                  <a:pos x="96" y="0"/>
                </a:cxn>
                <a:cxn ang="0">
                  <a:pos x="384" y="0"/>
                </a:cxn>
                <a:cxn ang="0">
                  <a:pos x="384" y="304"/>
                </a:cxn>
              </a:cxnLst>
              <a:rect l="l" t="t" r="r" b="b"/>
              <a:pathLst>
                <a:path w="24" h="19">
                  <a:moveTo>
                    <a:pt x="24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24" y="0"/>
                    <a:pt x="24" y="0"/>
                    <a:pt x="24" y="0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71" name="Freeform 111" title=""/>
            <p:cNvSpPr>
              <a:spLocks noEditPoints="1"/>
            </p:cNvSpPr>
            <p:nvPr/>
          </p:nvSpPr>
          <p:spPr>
            <a:xfrm>
              <a:off x="2233" y="468"/>
              <a:ext cx="52" cy="42"/>
            </a:xfrm>
            <a:custGeom>
              <a:cxnLst>
                <a:cxn ang="0">
                  <a:pos x="368" y="0"/>
                </a:cxn>
                <a:cxn ang="0">
                  <a:pos x="48" y="0"/>
                </a:cxn>
                <a:cxn ang="0">
                  <a:pos x="0" y="64"/>
                </a:cxn>
                <a:cxn ang="0">
                  <a:pos x="0" y="272"/>
                </a:cxn>
                <a:cxn ang="0">
                  <a:pos x="48" y="320"/>
                </a:cxn>
                <a:cxn ang="0">
                  <a:pos x="368" y="336"/>
                </a:cxn>
                <a:cxn ang="0">
                  <a:pos x="416" y="272"/>
                </a:cxn>
                <a:cxn ang="0">
                  <a:pos x="416" y="64"/>
                </a:cxn>
                <a:cxn ang="0">
                  <a:pos x="368" y="0"/>
                </a:cxn>
                <a:cxn ang="0">
                  <a:pos x="64" y="32"/>
                </a:cxn>
                <a:cxn ang="0">
                  <a:pos x="336" y="32"/>
                </a:cxn>
                <a:cxn ang="0">
                  <a:pos x="384" y="80"/>
                </a:cxn>
                <a:cxn ang="0">
                  <a:pos x="384" y="256"/>
                </a:cxn>
                <a:cxn ang="0">
                  <a:pos x="336" y="304"/>
                </a:cxn>
                <a:cxn ang="0">
                  <a:pos x="64" y="304"/>
                </a:cxn>
                <a:cxn ang="0">
                  <a:pos x="16" y="256"/>
                </a:cxn>
                <a:cxn ang="0">
                  <a:pos x="16" y="80"/>
                </a:cxn>
                <a:cxn ang="0">
                  <a:pos x="64" y="32"/>
                </a:cxn>
              </a:cxnLst>
              <a:rect l="l" t="t" r="r" b="b"/>
              <a:pathLst>
                <a:path w="26" h="21">
                  <a:moveTo>
                    <a:pt x="2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0"/>
                    <a:pt x="3" y="20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5" y="21"/>
                    <a:pt x="26" y="19"/>
                    <a:pt x="26" y="17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2"/>
                    <a:pt x="25" y="0"/>
                    <a:pt x="23" y="0"/>
                  </a:cubicBezTo>
                  <a:close/>
                  <a:moveTo>
                    <a:pt x="4" y="2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3"/>
                    <a:pt x="24" y="5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3" y="19"/>
                    <a:pt x="1" y="18"/>
                    <a:pt x="1" y="1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3" y="2"/>
                    <a:pt x="4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72" name="Freeform 112" title=""/>
            <p:cNvSpPr/>
            <p:nvPr/>
          </p:nvSpPr>
          <p:spPr>
            <a:xfrm>
              <a:off x="2309" y="470"/>
              <a:ext cx="49" cy="38"/>
            </a:xfrm>
            <a:custGeom>
              <a:cxnLst>
                <a:cxn ang="0">
                  <a:pos x="368" y="304"/>
                </a:cxn>
                <a:cxn ang="0">
                  <a:pos x="0" y="304"/>
                </a:cxn>
                <a:cxn ang="0">
                  <a:pos x="16" y="96"/>
                </a:cxn>
                <a:cxn ang="0">
                  <a:pos x="92" y="0"/>
                </a:cxn>
                <a:cxn ang="0">
                  <a:pos x="368" y="0"/>
                </a:cxn>
                <a:cxn ang="0">
                  <a:pos x="368" y="304"/>
                </a:cxn>
              </a:cxnLst>
              <a:rect l="l" t="t" r="r" b="b"/>
              <a:pathLst>
                <a:path w="25" h="19">
                  <a:moveTo>
                    <a:pt x="25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73" name="Freeform 113" title=""/>
            <p:cNvSpPr>
              <a:spLocks noEditPoints="1"/>
            </p:cNvSpPr>
            <p:nvPr/>
          </p:nvSpPr>
          <p:spPr>
            <a:xfrm>
              <a:off x="2309" y="468"/>
              <a:ext cx="51" cy="42"/>
            </a:xfrm>
            <a:custGeom>
              <a:cxnLst>
                <a:cxn ang="0">
                  <a:pos x="339" y="16"/>
                </a:cxn>
                <a:cxn ang="0">
                  <a:pos x="47" y="0"/>
                </a:cxn>
                <a:cxn ang="0">
                  <a:pos x="0" y="64"/>
                </a:cxn>
                <a:cxn ang="0">
                  <a:pos x="0" y="272"/>
                </a:cxn>
                <a:cxn ang="0">
                  <a:pos x="47" y="336"/>
                </a:cxn>
                <a:cxn ang="0">
                  <a:pos x="339" y="336"/>
                </a:cxn>
                <a:cxn ang="0">
                  <a:pos x="384" y="272"/>
                </a:cxn>
                <a:cxn ang="0">
                  <a:pos x="384" y="64"/>
                </a:cxn>
                <a:cxn ang="0">
                  <a:pos x="339" y="16"/>
                </a:cxn>
                <a:cxn ang="0">
                  <a:pos x="61" y="32"/>
                </a:cxn>
                <a:cxn ang="0">
                  <a:pos x="308" y="32"/>
                </a:cxn>
                <a:cxn ang="0">
                  <a:pos x="353" y="96"/>
                </a:cxn>
                <a:cxn ang="0">
                  <a:pos x="353" y="256"/>
                </a:cxn>
                <a:cxn ang="0">
                  <a:pos x="308" y="320"/>
                </a:cxn>
                <a:cxn ang="0">
                  <a:pos x="61" y="320"/>
                </a:cxn>
                <a:cxn ang="0">
                  <a:pos x="16" y="256"/>
                </a:cxn>
                <a:cxn ang="0">
                  <a:pos x="16" y="96"/>
                </a:cxn>
                <a:cxn ang="0">
                  <a:pos x="61" y="32"/>
                </a:cxn>
              </a:cxnLst>
              <a:rect l="l" t="t" r="r" b="b"/>
              <a:pathLst>
                <a:path w="26" h="21">
                  <a:moveTo>
                    <a:pt x="23" y="1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1"/>
                    <a:pt x="3" y="21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5" y="21"/>
                    <a:pt x="26" y="19"/>
                    <a:pt x="26" y="17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2"/>
                    <a:pt x="25" y="1"/>
                    <a:pt x="23" y="1"/>
                  </a:cubicBezTo>
                  <a:close/>
                  <a:moveTo>
                    <a:pt x="4" y="2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4"/>
                    <a:pt x="24" y="6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20"/>
                    <a:pt x="21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2" y="20"/>
                    <a:pt x="1" y="18"/>
                    <a:pt x="1" y="1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4"/>
                    <a:pt x="3" y="2"/>
                    <a:pt x="4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74" name="Freeform 114" title=""/>
            <p:cNvSpPr/>
            <p:nvPr/>
          </p:nvSpPr>
          <p:spPr>
            <a:xfrm>
              <a:off x="2384" y="472"/>
              <a:ext cx="50" cy="38"/>
            </a:xfrm>
            <a:custGeom>
              <a:cxnLst>
                <a:cxn ang="0">
                  <a:pos x="400" y="304"/>
                </a:cxn>
                <a:cxn ang="0">
                  <a:pos x="0" y="288"/>
                </a:cxn>
                <a:cxn ang="0">
                  <a:pos x="0" y="80"/>
                </a:cxn>
                <a:cxn ang="0">
                  <a:pos x="96" y="0"/>
                </a:cxn>
                <a:cxn ang="0">
                  <a:pos x="400" y="0"/>
                </a:cxn>
                <a:cxn ang="0">
                  <a:pos x="400" y="304"/>
                </a:cxn>
              </a:cxnLst>
              <a:rect l="l" t="t" r="r" b="b"/>
              <a:pathLst>
                <a:path w="25" h="19">
                  <a:moveTo>
                    <a:pt x="25" y="19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75" name="Freeform 115" title=""/>
            <p:cNvSpPr>
              <a:spLocks noEditPoints="1"/>
            </p:cNvSpPr>
            <p:nvPr/>
          </p:nvSpPr>
          <p:spPr>
            <a:xfrm>
              <a:off x="2384" y="470"/>
              <a:ext cx="52" cy="40"/>
            </a:xfrm>
            <a:custGeom>
              <a:cxnLst>
                <a:cxn ang="0">
                  <a:pos x="368" y="0"/>
                </a:cxn>
                <a:cxn ang="0">
                  <a:pos x="48" y="0"/>
                </a:cxn>
                <a:cxn ang="0">
                  <a:pos x="0" y="48"/>
                </a:cxn>
                <a:cxn ang="0">
                  <a:pos x="0" y="256"/>
                </a:cxn>
                <a:cxn ang="0">
                  <a:pos x="32" y="320"/>
                </a:cxn>
                <a:cxn ang="0">
                  <a:pos x="368" y="320"/>
                </a:cxn>
                <a:cxn ang="0">
                  <a:pos x="416" y="272"/>
                </a:cxn>
                <a:cxn ang="0">
                  <a:pos x="416" y="48"/>
                </a:cxn>
                <a:cxn ang="0">
                  <a:pos x="368" y="0"/>
                </a:cxn>
                <a:cxn ang="0">
                  <a:pos x="64" y="16"/>
                </a:cxn>
                <a:cxn ang="0">
                  <a:pos x="336" y="32"/>
                </a:cxn>
                <a:cxn ang="0">
                  <a:pos x="384" y="80"/>
                </a:cxn>
                <a:cxn ang="0">
                  <a:pos x="384" y="256"/>
                </a:cxn>
                <a:cxn ang="0">
                  <a:pos x="336" y="304"/>
                </a:cxn>
                <a:cxn ang="0">
                  <a:pos x="64" y="304"/>
                </a:cxn>
                <a:cxn ang="0">
                  <a:pos x="16" y="240"/>
                </a:cxn>
                <a:cxn ang="0">
                  <a:pos x="16" y="80"/>
                </a:cxn>
                <a:cxn ang="0">
                  <a:pos x="64" y="16"/>
                </a:cxn>
              </a:cxnLst>
              <a:rect l="l" t="t" r="r" b="b"/>
              <a:pathLst>
                <a:path w="26" h="20">
                  <a:moveTo>
                    <a:pt x="2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1" y="20"/>
                    <a:pt x="2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5" y="20"/>
                    <a:pt x="26" y="19"/>
                    <a:pt x="26" y="17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1"/>
                    <a:pt x="25" y="0"/>
                    <a:pt x="23" y="0"/>
                  </a:cubicBezTo>
                  <a:close/>
                  <a:moveTo>
                    <a:pt x="4" y="1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3"/>
                    <a:pt x="24" y="5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7"/>
                    <a:pt x="22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2" y="19"/>
                    <a:pt x="1" y="17"/>
                    <a:pt x="1" y="1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2" y="1"/>
                    <a:pt x="4" y="1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76" name="Freeform 116" title=""/>
            <p:cNvSpPr/>
            <p:nvPr/>
          </p:nvSpPr>
          <p:spPr>
            <a:xfrm>
              <a:off x="2459" y="472"/>
              <a:ext cx="50" cy="38"/>
            </a:xfrm>
            <a:custGeom>
              <a:cxnLst>
                <a:cxn ang="0">
                  <a:pos x="400" y="304"/>
                </a:cxn>
                <a:cxn ang="0">
                  <a:pos x="0" y="304"/>
                </a:cxn>
                <a:cxn ang="0">
                  <a:pos x="0" y="96"/>
                </a:cxn>
                <a:cxn ang="0">
                  <a:pos x="96" y="0"/>
                </a:cxn>
                <a:cxn ang="0">
                  <a:pos x="400" y="0"/>
                </a:cxn>
                <a:cxn ang="0">
                  <a:pos x="400" y="304"/>
                </a:cxn>
              </a:cxnLst>
              <a:rect l="l" t="t" r="r" b="b"/>
              <a:pathLst>
                <a:path w="25" h="19">
                  <a:moveTo>
                    <a:pt x="25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77" name="Freeform 117" title=""/>
            <p:cNvSpPr>
              <a:spLocks noEditPoints="1"/>
            </p:cNvSpPr>
            <p:nvPr/>
          </p:nvSpPr>
          <p:spPr>
            <a:xfrm>
              <a:off x="2457" y="470"/>
              <a:ext cx="54" cy="40"/>
            </a:xfrm>
            <a:custGeom>
              <a:cxnLst>
                <a:cxn ang="0">
                  <a:pos x="384" y="0"/>
                </a:cxn>
                <a:cxn ang="0">
                  <a:pos x="48" y="0"/>
                </a:cxn>
                <a:cxn ang="0">
                  <a:pos x="16" y="48"/>
                </a:cxn>
                <a:cxn ang="0">
                  <a:pos x="0" y="272"/>
                </a:cxn>
                <a:cxn ang="0">
                  <a:pos x="48" y="320"/>
                </a:cxn>
                <a:cxn ang="0">
                  <a:pos x="384" y="320"/>
                </a:cxn>
                <a:cxn ang="0">
                  <a:pos x="432" y="272"/>
                </a:cxn>
                <a:cxn ang="0">
                  <a:pos x="432" y="64"/>
                </a:cxn>
                <a:cxn ang="0">
                  <a:pos x="384" y="0"/>
                </a:cxn>
                <a:cxn ang="0">
                  <a:pos x="80" y="32"/>
                </a:cxn>
                <a:cxn ang="0">
                  <a:pos x="352" y="32"/>
                </a:cxn>
                <a:cxn ang="0">
                  <a:pos x="400" y="80"/>
                </a:cxn>
                <a:cxn ang="0">
                  <a:pos x="400" y="256"/>
                </a:cxn>
                <a:cxn ang="0">
                  <a:pos x="352" y="304"/>
                </a:cxn>
                <a:cxn ang="0">
                  <a:pos x="80" y="304"/>
                </a:cxn>
                <a:cxn ang="0">
                  <a:pos x="32" y="256"/>
                </a:cxn>
                <a:cxn ang="0">
                  <a:pos x="32" y="80"/>
                </a:cxn>
                <a:cxn ang="0">
                  <a:pos x="80" y="32"/>
                </a:cxn>
              </a:cxnLst>
              <a:rect l="l" t="t" r="r" b="b"/>
              <a:pathLst>
                <a:path w="27" h="20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1" y="2"/>
                    <a:pt x="1" y="3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2" y="20"/>
                    <a:pt x="3" y="20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5" y="20"/>
                    <a:pt x="27" y="19"/>
                    <a:pt x="27" y="1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7" y="2"/>
                    <a:pt x="26" y="0"/>
                    <a:pt x="24" y="0"/>
                  </a:cubicBezTo>
                  <a:close/>
                  <a:moveTo>
                    <a:pt x="5" y="2"/>
                  </a:moveTo>
                  <a:cubicBezTo>
                    <a:pt x="22" y="2"/>
                    <a:pt x="22" y="2"/>
                    <a:pt x="22" y="2"/>
                  </a:cubicBezTo>
                  <a:cubicBezTo>
                    <a:pt x="23" y="2"/>
                    <a:pt x="25" y="3"/>
                    <a:pt x="25" y="5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5" y="18"/>
                    <a:pt x="23" y="19"/>
                    <a:pt x="22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3" y="19"/>
                    <a:pt x="2" y="18"/>
                    <a:pt x="2" y="1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3" y="2"/>
                    <a:pt x="5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78" name="Freeform 118" title=""/>
            <p:cNvSpPr/>
            <p:nvPr/>
          </p:nvSpPr>
          <p:spPr>
            <a:xfrm>
              <a:off x="2535" y="472"/>
              <a:ext cx="49" cy="38"/>
            </a:xfrm>
            <a:custGeom>
              <a:cxnLst>
                <a:cxn ang="0">
                  <a:pos x="353" y="304"/>
                </a:cxn>
                <a:cxn ang="0">
                  <a:pos x="0" y="304"/>
                </a:cxn>
                <a:cxn ang="0">
                  <a:pos x="0" y="96"/>
                </a:cxn>
                <a:cxn ang="0">
                  <a:pos x="92" y="0"/>
                </a:cxn>
                <a:cxn ang="0">
                  <a:pos x="368" y="0"/>
                </a:cxn>
                <a:cxn ang="0">
                  <a:pos x="353" y="304"/>
                </a:cxn>
              </a:cxnLst>
              <a:rect l="l" t="t" r="r" b="b"/>
              <a:pathLst>
                <a:path w="25" h="19">
                  <a:moveTo>
                    <a:pt x="24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79" name="Freeform 119" title=""/>
            <p:cNvSpPr>
              <a:spLocks noEditPoints="1"/>
            </p:cNvSpPr>
            <p:nvPr/>
          </p:nvSpPr>
          <p:spPr>
            <a:xfrm>
              <a:off x="2533" y="470"/>
              <a:ext cx="53" cy="42"/>
            </a:xfrm>
            <a:custGeom>
              <a:cxnLst>
                <a:cxn ang="0">
                  <a:pos x="355" y="0"/>
                </a:cxn>
                <a:cxn ang="0">
                  <a:pos x="47" y="0"/>
                </a:cxn>
                <a:cxn ang="0">
                  <a:pos x="0" y="64"/>
                </a:cxn>
                <a:cxn ang="0">
                  <a:pos x="0" y="272"/>
                </a:cxn>
                <a:cxn ang="0">
                  <a:pos x="47" y="336"/>
                </a:cxn>
                <a:cxn ang="0">
                  <a:pos x="355" y="336"/>
                </a:cxn>
                <a:cxn ang="0">
                  <a:pos x="400" y="272"/>
                </a:cxn>
                <a:cxn ang="0">
                  <a:pos x="400" y="64"/>
                </a:cxn>
                <a:cxn ang="0">
                  <a:pos x="355" y="0"/>
                </a:cxn>
                <a:cxn ang="0">
                  <a:pos x="77" y="32"/>
                </a:cxn>
                <a:cxn ang="0">
                  <a:pos x="324" y="32"/>
                </a:cxn>
                <a:cxn ang="0">
                  <a:pos x="355" y="96"/>
                </a:cxn>
                <a:cxn ang="0">
                  <a:pos x="355" y="256"/>
                </a:cxn>
                <a:cxn ang="0">
                  <a:pos x="324" y="320"/>
                </a:cxn>
                <a:cxn ang="0">
                  <a:pos x="77" y="304"/>
                </a:cxn>
                <a:cxn ang="0">
                  <a:pos x="31" y="256"/>
                </a:cxn>
                <a:cxn ang="0">
                  <a:pos x="31" y="80"/>
                </a:cxn>
                <a:cxn ang="0">
                  <a:pos x="77" y="32"/>
                </a:cxn>
              </a:cxnLst>
              <a:rect l="l" t="t" r="r" b="b"/>
              <a:pathLst>
                <a:path w="27" h="21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1"/>
                    <a:pt x="3" y="21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25" y="21"/>
                    <a:pt x="27" y="19"/>
                    <a:pt x="27" y="1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7" y="2"/>
                    <a:pt x="25" y="1"/>
                    <a:pt x="24" y="0"/>
                  </a:cubicBezTo>
                  <a:close/>
                  <a:moveTo>
                    <a:pt x="5" y="2"/>
                  </a:moveTo>
                  <a:cubicBezTo>
                    <a:pt x="22" y="2"/>
                    <a:pt x="22" y="2"/>
                    <a:pt x="22" y="2"/>
                  </a:cubicBezTo>
                  <a:cubicBezTo>
                    <a:pt x="23" y="2"/>
                    <a:pt x="25" y="4"/>
                    <a:pt x="24" y="6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20"/>
                    <a:pt x="22" y="20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3" y="19"/>
                    <a:pt x="2" y="18"/>
                    <a:pt x="2" y="1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3" y="2"/>
                    <a:pt x="5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80" name="Freeform 120" title=""/>
            <p:cNvSpPr/>
            <p:nvPr/>
          </p:nvSpPr>
          <p:spPr>
            <a:xfrm>
              <a:off x="2610" y="472"/>
              <a:ext cx="48" cy="40"/>
            </a:xfrm>
            <a:custGeom>
              <a:cxnLst>
                <a:cxn ang="0">
                  <a:pos x="384" y="320"/>
                </a:cxn>
                <a:cxn ang="0">
                  <a:pos x="0" y="304"/>
                </a:cxn>
                <a:cxn ang="0">
                  <a:pos x="0" y="96"/>
                </a:cxn>
                <a:cxn ang="0">
                  <a:pos x="96" y="0"/>
                </a:cxn>
                <a:cxn ang="0">
                  <a:pos x="384" y="16"/>
                </a:cxn>
                <a:cxn ang="0">
                  <a:pos x="384" y="320"/>
                </a:cxn>
              </a:cxnLst>
              <a:rect l="l" t="t" r="r" b="b"/>
              <a:pathLst>
                <a:path w="24" h="20">
                  <a:moveTo>
                    <a:pt x="24" y="20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4" y="1"/>
                    <a:pt x="24" y="1"/>
                    <a:pt x="24" y="1"/>
                  </a:cubicBezTo>
                  <a:lnTo>
                    <a:pt x="24" y="20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81" name="Freeform 121" title=""/>
            <p:cNvSpPr>
              <a:spLocks noEditPoints="1"/>
            </p:cNvSpPr>
            <p:nvPr/>
          </p:nvSpPr>
          <p:spPr>
            <a:xfrm>
              <a:off x="2608" y="472"/>
              <a:ext cx="54" cy="40"/>
            </a:xfrm>
            <a:custGeom>
              <a:cxnLst>
                <a:cxn ang="0">
                  <a:pos x="384" y="0"/>
                </a:cxn>
                <a:cxn ang="0">
                  <a:pos x="48" y="0"/>
                </a:cxn>
                <a:cxn ang="0">
                  <a:pos x="0" y="48"/>
                </a:cxn>
                <a:cxn ang="0">
                  <a:pos x="0" y="256"/>
                </a:cxn>
                <a:cxn ang="0">
                  <a:pos x="48" y="320"/>
                </a:cxn>
                <a:cxn ang="0">
                  <a:pos x="368" y="320"/>
                </a:cxn>
                <a:cxn ang="0">
                  <a:pos x="416" y="272"/>
                </a:cxn>
                <a:cxn ang="0">
                  <a:pos x="416" y="48"/>
                </a:cxn>
                <a:cxn ang="0">
                  <a:pos x="384" y="0"/>
                </a:cxn>
                <a:cxn ang="0">
                  <a:pos x="80" y="16"/>
                </a:cxn>
                <a:cxn ang="0">
                  <a:pos x="336" y="16"/>
                </a:cxn>
                <a:cxn ang="0">
                  <a:pos x="384" y="80"/>
                </a:cxn>
                <a:cxn ang="0">
                  <a:pos x="384" y="240"/>
                </a:cxn>
                <a:cxn ang="0">
                  <a:pos x="336" y="304"/>
                </a:cxn>
                <a:cxn ang="0">
                  <a:pos x="64" y="304"/>
                </a:cxn>
                <a:cxn ang="0">
                  <a:pos x="32" y="240"/>
                </a:cxn>
                <a:cxn ang="0">
                  <a:pos x="32" y="80"/>
                </a:cxn>
                <a:cxn ang="0">
                  <a:pos x="80" y="16"/>
                </a:cxn>
              </a:cxnLst>
              <a:rect l="l" t="t" r="r" b="b"/>
              <a:pathLst>
                <a:path w="27" h="20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1" y="20"/>
                    <a:pt x="3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5" y="20"/>
                    <a:pt x="26" y="19"/>
                    <a:pt x="26" y="17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7" y="1"/>
                    <a:pt x="25" y="0"/>
                    <a:pt x="24" y="0"/>
                  </a:cubicBezTo>
                  <a:close/>
                  <a:moveTo>
                    <a:pt x="5" y="1"/>
                  </a:moveTo>
                  <a:cubicBezTo>
                    <a:pt x="21" y="1"/>
                    <a:pt x="21" y="1"/>
                    <a:pt x="21" y="1"/>
                  </a:cubicBezTo>
                  <a:cubicBezTo>
                    <a:pt x="23" y="1"/>
                    <a:pt x="24" y="3"/>
                    <a:pt x="24" y="5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24" y="17"/>
                    <a:pt x="23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3" y="19"/>
                    <a:pt x="1" y="17"/>
                    <a:pt x="2" y="1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3" y="1"/>
                    <a:pt x="5" y="1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82" name="Freeform 122" title=""/>
            <p:cNvSpPr/>
            <p:nvPr/>
          </p:nvSpPr>
          <p:spPr>
            <a:xfrm>
              <a:off x="2685" y="474"/>
              <a:ext cx="48" cy="38"/>
            </a:xfrm>
            <a:custGeom>
              <a:cxnLst>
                <a:cxn ang="0">
                  <a:pos x="384" y="304"/>
                </a:cxn>
                <a:cxn ang="0">
                  <a:pos x="0" y="304"/>
                </a:cxn>
                <a:cxn ang="0">
                  <a:pos x="0" y="96"/>
                </a:cxn>
                <a:cxn ang="0">
                  <a:pos x="96" y="0"/>
                </a:cxn>
                <a:cxn ang="0">
                  <a:pos x="384" y="0"/>
                </a:cxn>
                <a:cxn ang="0">
                  <a:pos x="384" y="304"/>
                </a:cxn>
              </a:cxnLst>
              <a:rect l="l" t="t" r="r" b="b"/>
              <a:pathLst>
                <a:path w="24" h="19">
                  <a:moveTo>
                    <a:pt x="24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24" y="0"/>
                    <a:pt x="24" y="0"/>
                    <a:pt x="24" y="0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83" name="Freeform 123" title=""/>
            <p:cNvSpPr>
              <a:spLocks noEditPoints="1"/>
            </p:cNvSpPr>
            <p:nvPr/>
          </p:nvSpPr>
          <p:spPr>
            <a:xfrm>
              <a:off x="2683" y="472"/>
              <a:ext cx="52" cy="40"/>
            </a:xfrm>
            <a:custGeom>
              <a:cxnLst>
                <a:cxn ang="0">
                  <a:pos x="368" y="0"/>
                </a:cxn>
                <a:cxn ang="0">
                  <a:pos x="48" y="0"/>
                </a:cxn>
                <a:cxn ang="0">
                  <a:pos x="0" y="48"/>
                </a:cxn>
                <a:cxn ang="0">
                  <a:pos x="0" y="272"/>
                </a:cxn>
                <a:cxn ang="0">
                  <a:pos x="48" y="320"/>
                </a:cxn>
                <a:cxn ang="0">
                  <a:pos x="368" y="320"/>
                </a:cxn>
                <a:cxn ang="0">
                  <a:pos x="416" y="272"/>
                </a:cxn>
                <a:cxn ang="0">
                  <a:pos x="416" y="64"/>
                </a:cxn>
                <a:cxn ang="0">
                  <a:pos x="368" y="0"/>
                </a:cxn>
                <a:cxn ang="0">
                  <a:pos x="64" y="32"/>
                </a:cxn>
                <a:cxn ang="0">
                  <a:pos x="336" y="32"/>
                </a:cxn>
                <a:cxn ang="0">
                  <a:pos x="384" y="80"/>
                </a:cxn>
                <a:cxn ang="0">
                  <a:pos x="384" y="256"/>
                </a:cxn>
                <a:cxn ang="0">
                  <a:pos x="336" y="304"/>
                </a:cxn>
                <a:cxn ang="0">
                  <a:pos x="64" y="304"/>
                </a:cxn>
                <a:cxn ang="0">
                  <a:pos x="16" y="256"/>
                </a:cxn>
                <a:cxn ang="0">
                  <a:pos x="16" y="80"/>
                </a:cxn>
                <a:cxn ang="0">
                  <a:pos x="64" y="32"/>
                </a:cxn>
              </a:cxnLst>
              <a:rect l="l" t="t" r="r" b="b"/>
              <a:pathLst>
                <a:path w="26" h="20">
                  <a:moveTo>
                    <a:pt x="2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0"/>
                    <a:pt x="3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5" y="20"/>
                    <a:pt x="26" y="19"/>
                    <a:pt x="26" y="17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2"/>
                    <a:pt x="25" y="0"/>
                    <a:pt x="23" y="0"/>
                  </a:cubicBezTo>
                  <a:close/>
                  <a:moveTo>
                    <a:pt x="4" y="2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3"/>
                    <a:pt x="24" y="5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3" y="19"/>
                    <a:pt x="1" y="18"/>
                    <a:pt x="1" y="1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3" y="2"/>
                    <a:pt x="4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84" name="Freeform 124" title=""/>
            <p:cNvSpPr/>
            <p:nvPr/>
          </p:nvSpPr>
          <p:spPr>
            <a:xfrm>
              <a:off x="2759" y="474"/>
              <a:ext cx="49" cy="38"/>
            </a:xfrm>
            <a:custGeom>
              <a:cxnLst>
                <a:cxn ang="0">
                  <a:pos x="368" y="304"/>
                </a:cxn>
                <a:cxn ang="0">
                  <a:pos x="0" y="304"/>
                </a:cxn>
                <a:cxn ang="0">
                  <a:pos x="16" y="96"/>
                </a:cxn>
                <a:cxn ang="0">
                  <a:pos x="92" y="0"/>
                </a:cxn>
                <a:cxn ang="0">
                  <a:pos x="368" y="0"/>
                </a:cxn>
                <a:cxn ang="0">
                  <a:pos x="368" y="304"/>
                </a:cxn>
              </a:cxnLst>
              <a:rect l="l" t="t" r="r" b="b"/>
              <a:pathLst>
                <a:path w="25" h="19">
                  <a:moveTo>
                    <a:pt x="25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85" name="Freeform 125" title=""/>
            <p:cNvSpPr>
              <a:spLocks noEditPoints="1"/>
            </p:cNvSpPr>
            <p:nvPr/>
          </p:nvSpPr>
          <p:spPr>
            <a:xfrm>
              <a:off x="2759" y="472"/>
              <a:ext cx="51" cy="42"/>
            </a:xfrm>
            <a:custGeom>
              <a:cxnLst>
                <a:cxn ang="0">
                  <a:pos x="339" y="0"/>
                </a:cxn>
                <a:cxn ang="0">
                  <a:pos x="47" y="0"/>
                </a:cxn>
                <a:cxn ang="0">
                  <a:pos x="0" y="64"/>
                </a:cxn>
                <a:cxn ang="0">
                  <a:pos x="0" y="272"/>
                </a:cxn>
                <a:cxn ang="0">
                  <a:pos x="47" y="320"/>
                </a:cxn>
                <a:cxn ang="0">
                  <a:pos x="339" y="336"/>
                </a:cxn>
                <a:cxn ang="0">
                  <a:pos x="384" y="272"/>
                </a:cxn>
                <a:cxn ang="0">
                  <a:pos x="384" y="64"/>
                </a:cxn>
                <a:cxn ang="0">
                  <a:pos x="339" y="0"/>
                </a:cxn>
                <a:cxn ang="0">
                  <a:pos x="61" y="32"/>
                </a:cxn>
                <a:cxn ang="0">
                  <a:pos x="308" y="32"/>
                </a:cxn>
                <a:cxn ang="0">
                  <a:pos x="353" y="96"/>
                </a:cxn>
                <a:cxn ang="0">
                  <a:pos x="353" y="256"/>
                </a:cxn>
                <a:cxn ang="0">
                  <a:pos x="308" y="320"/>
                </a:cxn>
                <a:cxn ang="0">
                  <a:pos x="61" y="304"/>
                </a:cxn>
                <a:cxn ang="0">
                  <a:pos x="16" y="256"/>
                </a:cxn>
                <a:cxn ang="0">
                  <a:pos x="16" y="80"/>
                </a:cxn>
                <a:cxn ang="0">
                  <a:pos x="61" y="32"/>
                </a:cxn>
              </a:cxnLst>
              <a:rect l="l" t="t" r="r" b="b"/>
              <a:pathLst>
                <a:path w="26" h="21">
                  <a:moveTo>
                    <a:pt x="2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0"/>
                    <a:pt x="3" y="20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5" y="21"/>
                    <a:pt x="26" y="19"/>
                    <a:pt x="26" y="17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2"/>
                    <a:pt x="25" y="0"/>
                    <a:pt x="23" y="0"/>
                  </a:cubicBezTo>
                  <a:close/>
                  <a:moveTo>
                    <a:pt x="4" y="2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4"/>
                    <a:pt x="24" y="6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20"/>
                    <a:pt x="21" y="20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2" y="19"/>
                    <a:pt x="1" y="18"/>
                    <a:pt x="1" y="1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3" y="2"/>
                    <a:pt x="4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86" name="Freeform 126" title=""/>
            <p:cNvSpPr/>
            <p:nvPr/>
          </p:nvSpPr>
          <p:spPr>
            <a:xfrm>
              <a:off x="2834" y="474"/>
              <a:ext cx="50" cy="38"/>
            </a:xfrm>
            <a:custGeom>
              <a:cxnLst>
                <a:cxn ang="0">
                  <a:pos x="400" y="304"/>
                </a:cxn>
                <a:cxn ang="0">
                  <a:pos x="0" y="304"/>
                </a:cxn>
                <a:cxn ang="0">
                  <a:pos x="0" y="96"/>
                </a:cxn>
                <a:cxn ang="0">
                  <a:pos x="96" y="0"/>
                </a:cxn>
                <a:cxn ang="0">
                  <a:pos x="400" y="16"/>
                </a:cxn>
                <a:cxn ang="0">
                  <a:pos x="400" y="304"/>
                </a:cxn>
              </a:cxnLst>
              <a:rect l="l" t="t" r="r" b="b"/>
              <a:pathLst>
                <a:path w="25" h="19">
                  <a:moveTo>
                    <a:pt x="25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5" y="1"/>
                    <a:pt x="25" y="1"/>
                    <a:pt x="25" y="1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87" name="Freeform 127" title=""/>
            <p:cNvSpPr>
              <a:spLocks noEditPoints="1"/>
            </p:cNvSpPr>
            <p:nvPr/>
          </p:nvSpPr>
          <p:spPr>
            <a:xfrm>
              <a:off x="2834" y="474"/>
              <a:ext cx="52" cy="40"/>
            </a:xfrm>
            <a:custGeom>
              <a:cxnLst>
                <a:cxn ang="0">
                  <a:pos x="368" y="0"/>
                </a:cxn>
                <a:cxn ang="0">
                  <a:pos x="48" y="0"/>
                </a:cxn>
                <a:cxn ang="0">
                  <a:pos x="0" y="48"/>
                </a:cxn>
                <a:cxn ang="0">
                  <a:pos x="0" y="256"/>
                </a:cxn>
                <a:cxn ang="0">
                  <a:pos x="32" y="320"/>
                </a:cxn>
                <a:cxn ang="0">
                  <a:pos x="368" y="320"/>
                </a:cxn>
                <a:cxn ang="0">
                  <a:pos x="416" y="272"/>
                </a:cxn>
                <a:cxn ang="0">
                  <a:pos x="416" y="48"/>
                </a:cxn>
                <a:cxn ang="0">
                  <a:pos x="368" y="0"/>
                </a:cxn>
                <a:cxn ang="0">
                  <a:pos x="64" y="16"/>
                </a:cxn>
                <a:cxn ang="0">
                  <a:pos x="336" y="16"/>
                </a:cxn>
                <a:cxn ang="0">
                  <a:pos x="384" y="80"/>
                </a:cxn>
                <a:cxn ang="0">
                  <a:pos x="384" y="240"/>
                </a:cxn>
                <a:cxn ang="0">
                  <a:pos x="336" y="304"/>
                </a:cxn>
                <a:cxn ang="0">
                  <a:pos x="64" y="304"/>
                </a:cxn>
                <a:cxn ang="0">
                  <a:pos x="16" y="240"/>
                </a:cxn>
                <a:cxn ang="0">
                  <a:pos x="16" y="80"/>
                </a:cxn>
                <a:cxn ang="0">
                  <a:pos x="64" y="16"/>
                </a:cxn>
              </a:cxnLst>
              <a:rect l="l" t="t" r="r" b="b"/>
              <a:pathLst>
                <a:path w="26" h="20">
                  <a:moveTo>
                    <a:pt x="2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1" y="20"/>
                    <a:pt x="2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5" y="20"/>
                    <a:pt x="26" y="18"/>
                    <a:pt x="26" y="17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1"/>
                    <a:pt x="25" y="0"/>
                    <a:pt x="23" y="0"/>
                  </a:cubicBezTo>
                  <a:close/>
                  <a:moveTo>
                    <a:pt x="4" y="1"/>
                  </a:moveTo>
                  <a:cubicBezTo>
                    <a:pt x="21" y="1"/>
                    <a:pt x="21" y="1"/>
                    <a:pt x="21" y="1"/>
                  </a:cubicBezTo>
                  <a:cubicBezTo>
                    <a:pt x="23" y="1"/>
                    <a:pt x="24" y="3"/>
                    <a:pt x="24" y="5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24" y="17"/>
                    <a:pt x="22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2" y="19"/>
                    <a:pt x="1" y="17"/>
                    <a:pt x="1" y="1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2" y="1"/>
                    <a:pt x="4" y="1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88" name="Freeform 128" title=""/>
            <p:cNvSpPr/>
            <p:nvPr/>
          </p:nvSpPr>
          <p:spPr>
            <a:xfrm>
              <a:off x="2909" y="476"/>
              <a:ext cx="50" cy="38"/>
            </a:xfrm>
            <a:custGeom>
              <a:cxnLst>
                <a:cxn ang="0">
                  <a:pos x="400" y="304"/>
                </a:cxn>
                <a:cxn ang="0">
                  <a:pos x="0" y="304"/>
                </a:cxn>
                <a:cxn ang="0">
                  <a:pos x="0" y="80"/>
                </a:cxn>
                <a:cxn ang="0">
                  <a:pos x="96" y="0"/>
                </a:cxn>
                <a:cxn ang="0">
                  <a:pos x="400" y="0"/>
                </a:cxn>
                <a:cxn ang="0">
                  <a:pos x="400" y="304"/>
                </a:cxn>
              </a:cxnLst>
              <a:rect l="l" t="t" r="r" b="b"/>
              <a:pathLst>
                <a:path w="25" h="19">
                  <a:moveTo>
                    <a:pt x="25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89" name="Freeform 129" title=""/>
            <p:cNvSpPr>
              <a:spLocks noEditPoints="1"/>
            </p:cNvSpPr>
            <p:nvPr/>
          </p:nvSpPr>
          <p:spPr>
            <a:xfrm>
              <a:off x="2907" y="474"/>
              <a:ext cx="54" cy="40"/>
            </a:xfrm>
            <a:custGeom>
              <a:cxnLst>
                <a:cxn ang="0">
                  <a:pos x="384" y="0"/>
                </a:cxn>
                <a:cxn ang="0">
                  <a:pos x="48" y="0"/>
                </a:cxn>
                <a:cxn ang="0">
                  <a:pos x="16" y="48"/>
                </a:cxn>
                <a:cxn ang="0">
                  <a:pos x="0" y="272"/>
                </a:cxn>
                <a:cxn ang="0">
                  <a:pos x="48" y="320"/>
                </a:cxn>
                <a:cxn ang="0">
                  <a:pos x="384" y="320"/>
                </a:cxn>
                <a:cxn ang="0">
                  <a:pos x="432" y="272"/>
                </a:cxn>
                <a:cxn ang="0">
                  <a:pos x="432" y="48"/>
                </a:cxn>
                <a:cxn ang="0">
                  <a:pos x="384" y="0"/>
                </a:cxn>
                <a:cxn ang="0">
                  <a:pos x="80" y="32"/>
                </a:cxn>
                <a:cxn ang="0">
                  <a:pos x="352" y="32"/>
                </a:cxn>
                <a:cxn ang="0">
                  <a:pos x="400" y="80"/>
                </a:cxn>
                <a:cxn ang="0">
                  <a:pos x="400" y="256"/>
                </a:cxn>
                <a:cxn ang="0">
                  <a:pos x="352" y="304"/>
                </a:cxn>
                <a:cxn ang="0">
                  <a:pos x="80" y="304"/>
                </a:cxn>
                <a:cxn ang="0">
                  <a:pos x="32" y="256"/>
                </a:cxn>
                <a:cxn ang="0">
                  <a:pos x="32" y="80"/>
                </a:cxn>
                <a:cxn ang="0">
                  <a:pos x="80" y="32"/>
                </a:cxn>
              </a:cxnLst>
              <a:rect l="l" t="t" r="r" b="b"/>
              <a:pathLst>
                <a:path w="27" h="20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1" y="1"/>
                    <a:pt x="1" y="3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2" y="20"/>
                    <a:pt x="3" y="20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5" y="20"/>
                    <a:pt x="27" y="19"/>
                    <a:pt x="27" y="17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2"/>
                    <a:pt x="26" y="0"/>
                    <a:pt x="24" y="0"/>
                  </a:cubicBezTo>
                  <a:close/>
                  <a:moveTo>
                    <a:pt x="5" y="2"/>
                  </a:moveTo>
                  <a:cubicBezTo>
                    <a:pt x="22" y="2"/>
                    <a:pt x="22" y="2"/>
                    <a:pt x="22" y="2"/>
                  </a:cubicBezTo>
                  <a:cubicBezTo>
                    <a:pt x="23" y="2"/>
                    <a:pt x="25" y="3"/>
                    <a:pt x="25" y="5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5" y="18"/>
                    <a:pt x="23" y="19"/>
                    <a:pt x="22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3" y="19"/>
                    <a:pt x="2" y="17"/>
                    <a:pt x="2" y="1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3" y="1"/>
                    <a:pt x="5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90" name="Freeform 130" title=""/>
            <p:cNvSpPr/>
            <p:nvPr/>
          </p:nvSpPr>
          <p:spPr>
            <a:xfrm>
              <a:off x="2985" y="476"/>
              <a:ext cx="49" cy="38"/>
            </a:xfrm>
            <a:custGeom>
              <a:cxnLst>
                <a:cxn ang="0">
                  <a:pos x="353" y="304"/>
                </a:cxn>
                <a:cxn ang="0">
                  <a:pos x="0" y="304"/>
                </a:cxn>
                <a:cxn ang="0">
                  <a:pos x="0" y="96"/>
                </a:cxn>
                <a:cxn ang="0">
                  <a:pos x="92" y="0"/>
                </a:cxn>
                <a:cxn ang="0">
                  <a:pos x="368" y="0"/>
                </a:cxn>
                <a:cxn ang="0">
                  <a:pos x="353" y="304"/>
                </a:cxn>
              </a:cxnLst>
              <a:rect l="l" t="t" r="r" b="b"/>
              <a:pathLst>
                <a:path w="25" h="19">
                  <a:moveTo>
                    <a:pt x="24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91" name="Freeform 131" title=""/>
            <p:cNvSpPr>
              <a:spLocks noEditPoints="1"/>
            </p:cNvSpPr>
            <p:nvPr/>
          </p:nvSpPr>
          <p:spPr>
            <a:xfrm>
              <a:off x="2983" y="474"/>
              <a:ext cx="53" cy="42"/>
            </a:xfrm>
            <a:custGeom>
              <a:cxnLst>
                <a:cxn ang="0">
                  <a:pos x="355" y="0"/>
                </a:cxn>
                <a:cxn ang="0">
                  <a:pos x="47" y="0"/>
                </a:cxn>
                <a:cxn ang="0">
                  <a:pos x="0" y="64"/>
                </a:cxn>
                <a:cxn ang="0">
                  <a:pos x="0" y="272"/>
                </a:cxn>
                <a:cxn ang="0">
                  <a:pos x="47" y="320"/>
                </a:cxn>
                <a:cxn ang="0">
                  <a:pos x="355" y="336"/>
                </a:cxn>
                <a:cxn ang="0">
                  <a:pos x="400" y="272"/>
                </a:cxn>
                <a:cxn ang="0">
                  <a:pos x="400" y="64"/>
                </a:cxn>
                <a:cxn ang="0">
                  <a:pos x="355" y="0"/>
                </a:cxn>
                <a:cxn ang="0">
                  <a:pos x="77" y="32"/>
                </a:cxn>
                <a:cxn ang="0">
                  <a:pos x="324" y="32"/>
                </a:cxn>
                <a:cxn ang="0">
                  <a:pos x="369" y="80"/>
                </a:cxn>
                <a:cxn ang="0">
                  <a:pos x="355" y="256"/>
                </a:cxn>
                <a:cxn ang="0">
                  <a:pos x="324" y="304"/>
                </a:cxn>
                <a:cxn ang="0">
                  <a:pos x="77" y="304"/>
                </a:cxn>
                <a:cxn ang="0">
                  <a:pos x="31" y="256"/>
                </a:cxn>
                <a:cxn ang="0">
                  <a:pos x="31" y="80"/>
                </a:cxn>
                <a:cxn ang="0">
                  <a:pos x="77" y="32"/>
                </a:cxn>
              </a:cxnLst>
              <a:rect l="l" t="t" r="r" b="b"/>
              <a:pathLst>
                <a:path w="27" h="21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2" y="20"/>
                    <a:pt x="3" y="20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25" y="21"/>
                    <a:pt x="27" y="19"/>
                    <a:pt x="27" y="1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7" y="2"/>
                    <a:pt x="25" y="0"/>
                    <a:pt x="24" y="0"/>
                  </a:cubicBezTo>
                  <a:close/>
                  <a:moveTo>
                    <a:pt x="5" y="2"/>
                  </a:moveTo>
                  <a:cubicBezTo>
                    <a:pt x="22" y="2"/>
                    <a:pt x="22" y="2"/>
                    <a:pt x="22" y="2"/>
                  </a:cubicBezTo>
                  <a:cubicBezTo>
                    <a:pt x="23" y="2"/>
                    <a:pt x="25" y="4"/>
                    <a:pt x="25" y="5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19"/>
                    <a:pt x="22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3" y="19"/>
                    <a:pt x="2" y="18"/>
                    <a:pt x="2" y="1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3" y="2"/>
                    <a:pt x="5" y="2"/>
                  </a:cubicBezTo>
                  <a:close/>
                </a:path>
              </a:pathLst>
            </a:custGeom>
            <a:solidFill>
              <a:srgbClr val="87818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92" name="Freeform 132" title=""/>
            <p:cNvSpPr>
              <a:spLocks noEditPoints="1"/>
            </p:cNvSpPr>
            <p:nvPr/>
          </p:nvSpPr>
          <p:spPr>
            <a:xfrm>
              <a:off x="2628" y="597"/>
              <a:ext cx="32" cy="4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6"/>
                </a:cxn>
                <a:cxn ang="0">
                  <a:pos x="0" y="0"/>
                </a:cxn>
                <a:cxn ang="0">
                  <a:pos x="256" y="0"/>
                </a:cxn>
                <a:cxn ang="0">
                  <a:pos x="256" y="0"/>
                </a:cxn>
                <a:cxn ang="0">
                  <a:pos x="256" y="16"/>
                </a:cxn>
                <a:cxn ang="0">
                  <a:pos x="0" y="16"/>
                </a:cxn>
                <a:cxn ang="0">
                  <a:pos x="0" y="32"/>
                </a:cxn>
                <a:cxn ang="0">
                  <a:pos x="256" y="32"/>
                </a:cxn>
                <a:cxn ang="0">
                  <a:pos x="256" y="0"/>
                </a:cxn>
              </a:cxnLst>
              <a:rect l="l" t="t" r="r" b="b"/>
              <a:pathLst>
                <a:path w="16" h="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6" y="0"/>
                    <a:pt x="16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0"/>
                    <a:pt x="16" y="0"/>
                    <a:pt x="16" y="0"/>
                  </a:cubicBezTo>
                </a:path>
              </a:pathLst>
            </a:custGeom>
            <a:solidFill>
              <a:srgbClr val="FCBDA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493" name="Freeform 133" title=""/>
            <p:cNvSpPr/>
            <p:nvPr/>
          </p:nvSpPr>
          <p:spPr>
            <a:xfrm>
              <a:off x="2628" y="597"/>
              <a:ext cx="32" cy="2"/>
            </a:xfrm>
            <a:custGeom>
              <a:cxnLst>
                <a:cxn ang="0">
                  <a:pos x="256" y="0"/>
                </a:cxn>
                <a:cxn ang="0">
                  <a:pos x="0" y="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56" y="16"/>
                </a:cxn>
                <a:cxn ang="0">
                  <a:pos x="256" y="0"/>
                </a:cxn>
              </a:cxnLst>
              <a:rect l="l" t="t" r="r" b="b"/>
              <a:pathLst>
                <a:path w="16" h="1">
                  <a:moveTo>
                    <a:pt x="1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</a:path>
              </a:pathLst>
            </a:custGeom>
            <a:solidFill>
              <a:srgbClr val="F9DACE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grpSp>
        <p:nvGrpSpPr>
          <p:cNvPr id="15494" name="Group 134" title=""/>
          <p:cNvGrpSpPr/>
          <p:nvPr/>
        </p:nvGrpSpPr>
        <p:grpSpPr>
          <a:xfrm rot="10800000">
            <a:off x="2006600" y="1504950"/>
            <a:ext cx="501650" cy="1419225"/>
            <a:chOff x="2200" y="531"/>
            <a:chExt cx="317" cy="894"/>
          </a:xfrm>
        </p:grpSpPr>
        <p:grpSp>
          <p:nvGrpSpPr>
            <p:cNvPr id="15495" name="Group 135" title=""/>
            <p:cNvGrpSpPr/>
            <p:nvPr/>
          </p:nvGrpSpPr>
          <p:grpSpPr>
            <a:xfrm>
              <a:off x="2200" y="531"/>
              <a:ext cx="317" cy="894"/>
              <a:chOff x="2196" y="530"/>
              <a:chExt cx="317" cy="894"/>
            </a:xfrm>
          </p:grpSpPr>
          <p:sp>
            <p:nvSpPr>
              <p:cNvPr id="15496" name="Freeform 136" title=""/>
              <p:cNvSpPr/>
              <p:nvPr/>
            </p:nvSpPr>
            <p:spPr>
              <a:xfrm>
                <a:off x="2210" y="1049"/>
                <a:ext cx="188" cy="375"/>
              </a:xfrm>
              <a:custGeom>
                <a:cxnLst>
                  <a:cxn ang="0">
                    <a:pos x="63" y="0"/>
                  </a:cxn>
                  <a:cxn ang="0">
                    <a:pos x="0" y="2343"/>
                  </a:cxn>
                  <a:cxn ang="0">
                    <a:pos x="1379" y="2929"/>
                  </a:cxn>
                  <a:cxn ang="0">
                    <a:pos x="1457" y="48"/>
                  </a:cxn>
                  <a:cxn ang="0">
                    <a:pos x="63" y="0"/>
                  </a:cxn>
                </a:cxnLst>
                <a:rect l="l" t="t" r="r" b="b"/>
                <a:pathLst>
                  <a:path w="95" h="189">
                    <a:moveTo>
                      <a:pt x="4" y="0"/>
                    </a:moveTo>
                    <a:cubicBezTo>
                      <a:pt x="0" y="151"/>
                      <a:pt x="0" y="151"/>
                      <a:pt x="0" y="151"/>
                    </a:cubicBezTo>
                    <a:cubicBezTo>
                      <a:pt x="28" y="168"/>
                      <a:pt x="58" y="181"/>
                      <a:pt x="90" y="189"/>
                    </a:cubicBezTo>
                    <a:cubicBezTo>
                      <a:pt x="95" y="3"/>
                      <a:pt x="95" y="3"/>
                      <a:pt x="95" y="3"/>
                    </a:cubicBez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2FA2DB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15497" name="Freeform 137" title=""/>
              <p:cNvSpPr/>
              <p:nvPr/>
            </p:nvSpPr>
            <p:spPr>
              <a:xfrm>
                <a:off x="2299" y="1053"/>
                <a:ext cx="99" cy="371"/>
              </a:xfrm>
              <a:custGeom>
                <a:cxnLst>
                  <a:cxn ang="0">
                    <a:pos x="79" y="0"/>
                  </a:cxn>
                  <a:cxn ang="0">
                    <a:pos x="0" y="2664"/>
                  </a:cxn>
                  <a:cxn ang="0">
                    <a:pos x="689" y="2897"/>
                  </a:cxn>
                  <a:cxn ang="0">
                    <a:pos x="768" y="16"/>
                  </a:cxn>
                  <a:cxn ang="0">
                    <a:pos x="79" y="0"/>
                  </a:cxn>
                </a:cxnLst>
                <a:rect l="l" t="t" r="r" b="b"/>
                <a:pathLst>
                  <a:path w="50" h="187">
                    <a:moveTo>
                      <a:pt x="5" y="0"/>
                    </a:moveTo>
                    <a:cubicBezTo>
                      <a:pt x="0" y="172"/>
                      <a:pt x="0" y="172"/>
                      <a:pt x="0" y="172"/>
                    </a:cubicBezTo>
                    <a:cubicBezTo>
                      <a:pt x="14" y="178"/>
                      <a:pt x="29" y="183"/>
                      <a:pt x="45" y="187"/>
                    </a:cubicBezTo>
                    <a:cubicBezTo>
                      <a:pt x="50" y="1"/>
                      <a:pt x="50" y="1"/>
                      <a:pt x="50" y="1"/>
                    </a:cubicBez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298DBF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15498" name="Freeform 138" title=""/>
              <p:cNvSpPr/>
              <p:nvPr/>
            </p:nvSpPr>
            <p:spPr>
              <a:xfrm>
                <a:off x="2352" y="754"/>
                <a:ext cx="161" cy="210"/>
              </a:xfrm>
              <a:custGeom>
                <a:cxnLst>
                  <a:cxn ang="0">
                    <a:pos x="1169" y="125"/>
                  </a:cxn>
                  <a:cxn ang="0">
                    <a:pos x="1153" y="444"/>
                  </a:cxn>
                  <a:cxn ang="0">
                    <a:pos x="580" y="1385"/>
                  </a:cxn>
                  <a:cxn ang="0">
                    <a:pos x="221" y="1555"/>
                  </a:cxn>
                  <a:cxn ang="0">
                    <a:pos x="0" y="1417"/>
                  </a:cxn>
                  <a:cxn ang="0">
                    <a:pos x="779" y="188"/>
                  </a:cxn>
                  <a:cxn ang="0">
                    <a:pos x="1091" y="63"/>
                  </a:cxn>
                  <a:cxn ang="0">
                    <a:pos x="1169" y="125"/>
                  </a:cxn>
                </a:cxnLst>
                <a:rect l="l" t="t" r="r" b="b"/>
                <a:pathLst>
                  <a:path w="81" h="106">
                    <a:moveTo>
                      <a:pt x="75" y="8"/>
                    </a:moveTo>
                    <a:cubicBezTo>
                      <a:pt x="81" y="12"/>
                      <a:pt x="78" y="22"/>
                      <a:pt x="74" y="29"/>
                    </a:cubicBezTo>
                    <a:cubicBezTo>
                      <a:pt x="37" y="90"/>
                      <a:pt x="37" y="90"/>
                      <a:pt x="37" y="90"/>
                    </a:cubicBezTo>
                    <a:cubicBezTo>
                      <a:pt x="31" y="100"/>
                      <a:pt x="22" y="106"/>
                      <a:pt x="14" y="101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50" y="12"/>
                      <a:pt x="50" y="12"/>
                      <a:pt x="50" y="12"/>
                    </a:cubicBezTo>
                    <a:cubicBezTo>
                      <a:pt x="54" y="5"/>
                      <a:pt x="64" y="0"/>
                      <a:pt x="70" y="4"/>
                    </a:cubicBezTo>
                    <a:lnTo>
                      <a:pt x="75" y="8"/>
                    </a:lnTo>
                    <a:close/>
                  </a:path>
                </a:pathLst>
              </a:custGeom>
              <a:solidFill>
                <a:srgbClr val="FFAB91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15499" name="Freeform 139" title=""/>
              <p:cNvSpPr/>
              <p:nvPr/>
            </p:nvSpPr>
            <p:spPr>
              <a:xfrm>
                <a:off x="2233" y="952"/>
                <a:ext cx="149" cy="103"/>
              </a:xfrm>
              <a:custGeom>
                <a:cxnLst>
                  <a:cxn ang="0">
                    <a:pos x="2" y="0"/>
                  </a:cxn>
                  <a:cxn ang="0">
                    <a:pos x="149" y="6"/>
                  </a:cxn>
                  <a:cxn ang="0">
                    <a:pos x="147" y="103"/>
                  </a:cxn>
                  <a:cxn ang="0">
                    <a:pos x="0" y="99"/>
                  </a:cxn>
                  <a:cxn ang="0">
                    <a:pos x="2" y="0"/>
                  </a:cxn>
                </a:cxnLst>
                <a:rect l="l" t="t" r="r" b="b"/>
                <a:pathLst>
                  <a:path w="149" h="103">
                    <a:moveTo>
                      <a:pt x="2" y="0"/>
                    </a:moveTo>
                    <a:lnTo>
                      <a:pt x="149" y="6"/>
                    </a:lnTo>
                    <a:lnTo>
                      <a:pt x="147" y="103"/>
                    </a:lnTo>
                    <a:lnTo>
                      <a:pt x="0" y="99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CCBC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15500" name="Freeform 140" title=""/>
              <p:cNvSpPr/>
              <p:nvPr/>
            </p:nvSpPr>
            <p:spPr>
              <a:xfrm>
                <a:off x="2307" y="954"/>
                <a:ext cx="75" cy="101"/>
              </a:xfrm>
              <a:custGeom>
                <a:cxnLst>
                  <a:cxn ang="0">
                    <a:pos x="4" y="0"/>
                  </a:cxn>
                  <a:cxn ang="0">
                    <a:pos x="75" y="4"/>
                  </a:cxn>
                  <a:cxn ang="0">
                    <a:pos x="73" y="101"/>
                  </a:cxn>
                  <a:cxn ang="0">
                    <a:pos x="0" y="99"/>
                  </a:cxn>
                  <a:cxn ang="0">
                    <a:pos x="4" y="0"/>
                  </a:cxn>
                </a:cxnLst>
                <a:rect l="l" t="t" r="r" b="b"/>
                <a:pathLst>
                  <a:path w="75" h="101">
                    <a:moveTo>
                      <a:pt x="4" y="0"/>
                    </a:moveTo>
                    <a:lnTo>
                      <a:pt x="75" y="4"/>
                    </a:lnTo>
                    <a:lnTo>
                      <a:pt x="73" y="101"/>
                    </a:lnTo>
                    <a:lnTo>
                      <a:pt x="0" y="99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AB91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15501" name="Freeform 141" title=""/>
              <p:cNvSpPr/>
              <p:nvPr/>
            </p:nvSpPr>
            <p:spPr>
              <a:xfrm>
                <a:off x="2196" y="720"/>
                <a:ext cx="238" cy="238"/>
              </a:xfrm>
              <a:custGeom>
                <a:cxnLst>
                  <a:cxn ang="0">
                    <a:pos x="311" y="1809"/>
                  </a:cxn>
                  <a:cxn ang="0">
                    <a:pos x="1484" y="1856"/>
                  </a:cxn>
                  <a:cxn ang="0">
                    <a:pos x="1809" y="1545"/>
                  </a:cxn>
                  <a:cxn ang="0">
                    <a:pos x="1856" y="63"/>
                  </a:cxn>
                  <a:cxn ang="0">
                    <a:pos x="63" y="0"/>
                  </a:cxn>
                  <a:cxn ang="0">
                    <a:pos x="16" y="1484"/>
                  </a:cxn>
                  <a:cxn ang="0">
                    <a:pos x="311" y="1809"/>
                  </a:cxn>
                </a:cxnLst>
                <a:rect l="l" t="t" r="r" b="b"/>
                <a:pathLst>
                  <a:path w="120" h="120">
                    <a:moveTo>
                      <a:pt x="20" y="117"/>
                    </a:moveTo>
                    <a:cubicBezTo>
                      <a:pt x="96" y="120"/>
                      <a:pt x="96" y="120"/>
                      <a:pt x="96" y="120"/>
                    </a:cubicBezTo>
                    <a:cubicBezTo>
                      <a:pt x="107" y="120"/>
                      <a:pt x="117" y="111"/>
                      <a:pt x="117" y="100"/>
                    </a:cubicBezTo>
                    <a:cubicBezTo>
                      <a:pt x="120" y="4"/>
                      <a:pt x="120" y="4"/>
                      <a:pt x="120" y="4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107"/>
                      <a:pt x="9" y="117"/>
                      <a:pt x="20" y="117"/>
                    </a:cubicBezTo>
                    <a:close/>
                  </a:path>
                </a:pathLst>
              </a:custGeom>
              <a:solidFill>
                <a:srgbClr val="FFCCBC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15502" name="Freeform 142" title=""/>
              <p:cNvSpPr/>
              <p:nvPr/>
            </p:nvSpPr>
            <p:spPr>
              <a:xfrm>
                <a:off x="2325" y="530"/>
                <a:ext cx="55" cy="196"/>
              </a:xfrm>
              <a:custGeom>
                <a:cxnLst>
                  <a:cxn ang="0">
                    <a:pos x="196" y="0"/>
                  </a:cxn>
                  <a:cxn ang="0">
                    <a:pos x="267" y="0"/>
                  </a:cxn>
                  <a:cxn ang="0">
                    <a:pos x="416" y="172"/>
                  </a:cxn>
                  <a:cxn ang="0">
                    <a:pos x="371" y="1520"/>
                  </a:cxn>
                  <a:cxn ang="0">
                    <a:pos x="0" y="1505"/>
                  </a:cxn>
                  <a:cxn ang="0">
                    <a:pos x="31" y="156"/>
                  </a:cxn>
                  <a:cxn ang="0">
                    <a:pos x="196" y="0"/>
                  </a:cxn>
                </a:cxnLst>
                <a:rect l="l" t="t" r="r" b="b"/>
                <a:pathLst>
                  <a:path w="28" h="99">
                    <a:moveTo>
                      <a:pt x="13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24" y="0"/>
                      <a:pt x="28" y="5"/>
                      <a:pt x="28" y="11"/>
                    </a:cubicBezTo>
                    <a:cubicBezTo>
                      <a:pt x="25" y="99"/>
                      <a:pt x="25" y="99"/>
                      <a:pt x="25" y="99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3" y="4"/>
                      <a:pt x="7" y="0"/>
                      <a:pt x="13" y="0"/>
                    </a:cubicBezTo>
                  </a:path>
                </a:pathLst>
              </a:custGeom>
              <a:solidFill>
                <a:srgbClr val="FFCCBC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15503" name="Freeform 143" title=""/>
              <p:cNvSpPr/>
              <p:nvPr/>
            </p:nvSpPr>
            <p:spPr>
              <a:xfrm>
                <a:off x="2263" y="548"/>
                <a:ext cx="56" cy="176"/>
              </a:xfrm>
              <a:custGeom>
                <a:cxnLst>
                  <a:cxn ang="0">
                    <a:pos x="208" y="0"/>
                  </a:cxn>
                  <a:cxn ang="0">
                    <a:pos x="288" y="0"/>
                  </a:cxn>
                  <a:cxn ang="0">
                    <a:pos x="448" y="172"/>
                  </a:cxn>
                  <a:cxn ang="0">
                    <a:pos x="416" y="1361"/>
                  </a:cxn>
                  <a:cxn ang="0">
                    <a:pos x="0" y="1345"/>
                  </a:cxn>
                  <a:cxn ang="0">
                    <a:pos x="48" y="156"/>
                  </a:cxn>
                  <a:cxn ang="0">
                    <a:pos x="208" y="0"/>
                  </a:cxn>
                </a:cxnLst>
                <a:rect l="l" t="t" r="r" b="b"/>
                <a:pathLst>
                  <a:path w="28" h="89">
                    <a:moveTo>
                      <a:pt x="13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24" y="0"/>
                      <a:pt x="28" y="5"/>
                      <a:pt x="28" y="11"/>
                    </a:cubicBezTo>
                    <a:cubicBezTo>
                      <a:pt x="26" y="89"/>
                      <a:pt x="26" y="89"/>
                      <a:pt x="26" y="89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4"/>
                      <a:pt x="8" y="0"/>
                      <a:pt x="13" y="0"/>
                    </a:cubicBezTo>
                  </a:path>
                </a:pathLst>
              </a:custGeom>
              <a:solidFill>
                <a:srgbClr val="FFCCBC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15504" name="Freeform 144" title=""/>
              <p:cNvSpPr/>
              <p:nvPr/>
            </p:nvSpPr>
            <p:spPr>
              <a:xfrm>
                <a:off x="2204" y="585"/>
                <a:ext cx="53" cy="137"/>
              </a:xfrm>
              <a:custGeom>
                <a:cxnLst>
                  <a:cxn ang="0">
                    <a:pos x="181" y="0"/>
                  </a:cxn>
                  <a:cxn ang="0">
                    <a:pos x="251" y="0"/>
                  </a:cxn>
                  <a:cxn ang="0">
                    <a:pos x="400" y="173"/>
                  </a:cxn>
                  <a:cxn ang="0">
                    <a:pos x="369" y="1072"/>
                  </a:cxn>
                  <a:cxn ang="0">
                    <a:pos x="0" y="1056"/>
                  </a:cxn>
                  <a:cxn ang="0">
                    <a:pos x="31" y="157"/>
                  </a:cxn>
                  <a:cxn ang="0">
                    <a:pos x="181" y="0"/>
                  </a:cxn>
                </a:cxnLst>
                <a:rect l="l" t="t" r="r" b="b"/>
                <a:pathLst>
                  <a:path w="27" h="69">
                    <a:moveTo>
                      <a:pt x="12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23" y="1"/>
                      <a:pt x="27" y="5"/>
                      <a:pt x="27" y="11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5"/>
                      <a:pt x="7" y="0"/>
                      <a:pt x="12" y="0"/>
                    </a:cubicBezTo>
                  </a:path>
                </a:pathLst>
              </a:custGeom>
              <a:solidFill>
                <a:srgbClr val="FFCCBC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15505" name="Freeform 145" title=""/>
              <p:cNvSpPr/>
              <p:nvPr/>
            </p:nvSpPr>
            <p:spPr>
              <a:xfrm>
                <a:off x="2384" y="572"/>
                <a:ext cx="56" cy="156"/>
              </a:xfrm>
              <a:custGeom>
                <a:cxnLst>
                  <a:cxn ang="0">
                    <a:pos x="208" y="0"/>
                  </a:cxn>
                  <a:cxn ang="0">
                    <a:pos x="288" y="0"/>
                  </a:cxn>
                  <a:cxn ang="0">
                    <a:pos x="432" y="168"/>
                  </a:cxn>
                  <a:cxn ang="0">
                    <a:pos x="400" y="1201"/>
                  </a:cxn>
                  <a:cxn ang="0">
                    <a:pos x="0" y="1185"/>
                  </a:cxn>
                  <a:cxn ang="0">
                    <a:pos x="32" y="152"/>
                  </a:cxn>
                  <a:cxn ang="0">
                    <a:pos x="208" y="0"/>
                  </a:cxn>
                </a:cxnLst>
                <a:rect l="l" t="t" r="r" b="b"/>
                <a:pathLst>
                  <a:path w="28" h="79">
                    <a:moveTo>
                      <a:pt x="13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23" y="0"/>
                      <a:pt x="28" y="5"/>
                      <a:pt x="27" y="11"/>
                    </a:cubicBezTo>
                    <a:cubicBezTo>
                      <a:pt x="25" y="79"/>
                      <a:pt x="25" y="79"/>
                      <a:pt x="25" y="79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4"/>
                      <a:pt x="7" y="0"/>
                      <a:pt x="13" y="0"/>
                    </a:cubicBezTo>
                  </a:path>
                </a:pathLst>
              </a:custGeom>
              <a:solidFill>
                <a:srgbClr val="FFCCBC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15506" name="Freeform 146" title=""/>
              <p:cNvSpPr/>
              <p:nvPr/>
            </p:nvSpPr>
            <p:spPr>
              <a:xfrm>
                <a:off x="2362" y="1111"/>
                <a:ext cx="18" cy="18"/>
              </a:xfrm>
              <a:custGeom>
                <a:cxnLst>
                  <a:cxn ang="0">
                    <a:pos x="0" y="80"/>
                  </a:cxn>
                  <a:cxn ang="0">
                    <a:pos x="64" y="144"/>
                  </a:cxn>
                  <a:cxn ang="0">
                    <a:pos x="144" y="80"/>
                  </a:cxn>
                  <a:cxn ang="0">
                    <a:pos x="80" y="0"/>
                  </a:cxn>
                  <a:cxn ang="0">
                    <a:pos x="0" y="80"/>
                  </a:cxn>
                </a:cxnLst>
                <a:rect l="l" t="t" r="r" b="b"/>
                <a:pathLst>
                  <a:path w="9" h="9">
                    <a:moveTo>
                      <a:pt x="0" y="5"/>
                    </a:moveTo>
                    <a:cubicBezTo>
                      <a:pt x="0" y="7"/>
                      <a:pt x="2" y="9"/>
                      <a:pt x="4" y="9"/>
                    </a:cubicBezTo>
                    <a:cubicBezTo>
                      <a:pt x="7" y="9"/>
                      <a:pt x="9" y="7"/>
                      <a:pt x="9" y="5"/>
                    </a:cubicBezTo>
                    <a:cubicBezTo>
                      <a:pt x="9" y="2"/>
                      <a:pt x="7" y="0"/>
                      <a:pt x="5" y="0"/>
                    </a:cubicBezTo>
                    <a:cubicBezTo>
                      <a:pt x="2" y="0"/>
                      <a:pt x="0" y="2"/>
                      <a:pt x="0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15507" name="Freeform 147" title=""/>
              <p:cNvSpPr/>
              <p:nvPr/>
            </p:nvSpPr>
            <p:spPr>
              <a:xfrm>
                <a:off x="2364" y="1083"/>
                <a:ext cx="20" cy="20"/>
              </a:xfrm>
              <a:custGeom>
                <a:cxnLst>
                  <a:cxn ang="0">
                    <a:pos x="0" y="80"/>
                  </a:cxn>
                  <a:cxn ang="0">
                    <a:pos x="80" y="160"/>
                  </a:cxn>
                  <a:cxn ang="0">
                    <a:pos x="160" y="80"/>
                  </a:cxn>
                  <a:cxn ang="0">
                    <a:pos x="80" y="16"/>
                  </a:cxn>
                  <a:cxn ang="0">
                    <a:pos x="0" y="80"/>
                  </a:cxn>
                </a:cxnLst>
                <a:rect l="l" t="t" r="r" b="b"/>
                <a:pathLst>
                  <a:path w="10" h="10">
                    <a:moveTo>
                      <a:pt x="0" y="5"/>
                    </a:moveTo>
                    <a:cubicBezTo>
                      <a:pt x="0" y="7"/>
                      <a:pt x="2" y="10"/>
                      <a:pt x="5" y="10"/>
                    </a:cubicBezTo>
                    <a:cubicBezTo>
                      <a:pt x="7" y="10"/>
                      <a:pt x="10" y="8"/>
                      <a:pt x="10" y="5"/>
                    </a:cubicBezTo>
                    <a:cubicBezTo>
                      <a:pt x="10" y="3"/>
                      <a:pt x="8" y="1"/>
                      <a:pt x="5" y="1"/>
                    </a:cubicBezTo>
                    <a:cubicBezTo>
                      <a:pt x="3" y="0"/>
                      <a:pt x="1" y="2"/>
                      <a:pt x="0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15508" name="Freeform 148" title=""/>
              <p:cNvSpPr/>
              <p:nvPr/>
            </p:nvSpPr>
            <p:spPr>
              <a:xfrm>
                <a:off x="2360" y="1137"/>
                <a:ext cx="20" cy="19"/>
              </a:xfrm>
              <a:custGeom>
                <a:cxnLst>
                  <a:cxn ang="0">
                    <a:pos x="16" y="68"/>
                  </a:cxn>
                  <a:cxn ang="0">
                    <a:pos x="80" y="116"/>
                  </a:cxn>
                  <a:cxn ang="0">
                    <a:pos x="160" y="68"/>
                  </a:cxn>
                  <a:cxn ang="0">
                    <a:pos x="80" y="0"/>
                  </a:cxn>
                  <a:cxn ang="0">
                    <a:pos x="16" y="68"/>
                  </a:cxn>
                </a:cxnLst>
                <a:rect l="l" t="t" r="r" b="b"/>
                <a:pathLst>
                  <a:path w="10" h="10">
                    <a:moveTo>
                      <a:pt x="1" y="5"/>
                    </a:moveTo>
                    <a:cubicBezTo>
                      <a:pt x="0" y="7"/>
                      <a:pt x="2" y="9"/>
                      <a:pt x="5" y="9"/>
                    </a:cubicBezTo>
                    <a:cubicBezTo>
                      <a:pt x="7" y="10"/>
                      <a:pt x="10" y="8"/>
                      <a:pt x="10" y="5"/>
                    </a:cubicBezTo>
                    <a:cubicBezTo>
                      <a:pt x="10" y="3"/>
                      <a:pt x="8" y="0"/>
                      <a:pt x="5" y="0"/>
                    </a:cubicBezTo>
                    <a:cubicBezTo>
                      <a:pt x="3" y="0"/>
                      <a:pt x="1" y="2"/>
                      <a:pt x="1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15509" name="Freeform 149" title=""/>
              <p:cNvSpPr/>
              <p:nvPr/>
            </p:nvSpPr>
            <p:spPr>
              <a:xfrm>
                <a:off x="2216" y="599"/>
                <a:ext cx="33" cy="18"/>
              </a:xfrm>
              <a:custGeom>
                <a:cxnLst>
                  <a:cxn ang="0">
                    <a:pos x="116" y="0"/>
                  </a:cxn>
                  <a:cxn ang="0">
                    <a:pos x="241" y="144"/>
                  </a:cxn>
                  <a:cxn ang="0">
                    <a:pos x="0" y="144"/>
                  </a:cxn>
                  <a:cxn ang="0">
                    <a:pos x="116" y="0"/>
                  </a:cxn>
                </a:cxnLst>
                <a:rect l="l" t="t" r="r" b="b"/>
                <a:pathLst>
                  <a:path w="17" h="9">
                    <a:moveTo>
                      <a:pt x="8" y="0"/>
                    </a:moveTo>
                    <a:cubicBezTo>
                      <a:pt x="13" y="0"/>
                      <a:pt x="17" y="4"/>
                      <a:pt x="17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8" y="0"/>
                    </a:cubicBezTo>
                  </a:path>
                </a:pathLst>
              </a:custGeom>
              <a:solidFill>
                <a:srgbClr val="FCECE5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15510" name="Freeform 150" title=""/>
              <p:cNvSpPr/>
              <p:nvPr/>
            </p:nvSpPr>
            <p:spPr>
              <a:xfrm>
                <a:off x="2275" y="560"/>
                <a:ext cx="34" cy="16"/>
              </a:xfrm>
              <a:custGeom>
                <a:cxnLst>
                  <a:cxn ang="0">
                    <a:pos x="144" y="0"/>
                  </a:cxn>
                  <a:cxn ang="0">
                    <a:pos x="272" y="128"/>
                  </a:cxn>
                  <a:cxn ang="0">
                    <a:pos x="0" y="128"/>
                  </a:cxn>
                  <a:cxn ang="0">
                    <a:pos x="144" y="0"/>
                  </a:cxn>
                </a:cxnLst>
                <a:rect l="l" t="t" r="r" b="b"/>
                <a:pathLst>
                  <a:path w="17" h="8">
                    <a:moveTo>
                      <a:pt x="9" y="0"/>
                    </a:moveTo>
                    <a:cubicBezTo>
                      <a:pt x="14" y="0"/>
                      <a:pt x="17" y="3"/>
                      <a:pt x="17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4" y="0"/>
                      <a:pt x="9" y="0"/>
                    </a:cubicBezTo>
                  </a:path>
                </a:pathLst>
              </a:custGeom>
              <a:solidFill>
                <a:srgbClr val="FCECE5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15511" name="Freeform 151" title=""/>
              <p:cNvSpPr/>
              <p:nvPr/>
            </p:nvSpPr>
            <p:spPr>
              <a:xfrm>
                <a:off x="2338" y="544"/>
                <a:ext cx="34" cy="16"/>
              </a:xfrm>
              <a:custGeom>
                <a:cxnLst>
                  <a:cxn ang="0">
                    <a:pos x="128" y="0"/>
                  </a:cxn>
                  <a:cxn ang="0">
                    <a:pos x="272" y="128"/>
                  </a:cxn>
                  <a:cxn ang="0">
                    <a:pos x="0" y="128"/>
                  </a:cxn>
                  <a:cxn ang="0">
                    <a:pos x="128" y="0"/>
                  </a:cxn>
                </a:cxnLst>
                <a:rect l="l" t="t" r="r" b="b"/>
                <a:pathLst>
                  <a:path w="17" h="8">
                    <a:moveTo>
                      <a:pt x="8" y="0"/>
                    </a:moveTo>
                    <a:cubicBezTo>
                      <a:pt x="13" y="0"/>
                      <a:pt x="17" y="3"/>
                      <a:pt x="17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4" y="0"/>
                      <a:pt x="8" y="0"/>
                    </a:cubicBezTo>
                  </a:path>
                </a:pathLst>
              </a:custGeom>
              <a:solidFill>
                <a:srgbClr val="FCECE5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15512" name="Freeform 152" title=""/>
              <p:cNvSpPr/>
              <p:nvPr/>
            </p:nvSpPr>
            <p:spPr>
              <a:xfrm>
                <a:off x="2396" y="583"/>
                <a:ext cx="34" cy="18"/>
              </a:xfrm>
              <a:custGeom>
                <a:cxnLst>
                  <a:cxn ang="0">
                    <a:pos x="128" y="0"/>
                  </a:cxn>
                  <a:cxn ang="0">
                    <a:pos x="272" y="144"/>
                  </a:cxn>
                  <a:cxn ang="0">
                    <a:pos x="0" y="144"/>
                  </a:cxn>
                  <a:cxn ang="0">
                    <a:pos x="128" y="0"/>
                  </a:cxn>
                </a:cxnLst>
                <a:rect l="l" t="t" r="r" b="b"/>
                <a:pathLst>
                  <a:path w="17" h="9">
                    <a:moveTo>
                      <a:pt x="8" y="0"/>
                    </a:moveTo>
                    <a:cubicBezTo>
                      <a:pt x="13" y="0"/>
                      <a:pt x="17" y="4"/>
                      <a:pt x="17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8" y="0"/>
                    </a:cubicBezTo>
                  </a:path>
                </a:pathLst>
              </a:custGeom>
              <a:solidFill>
                <a:srgbClr val="FCECE5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</p:grpSp>
        <p:grpSp>
          <p:nvGrpSpPr>
            <p:cNvPr id="15513" name="Group 153" title=""/>
            <p:cNvGrpSpPr/>
            <p:nvPr/>
          </p:nvGrpSpPr>
          <p:grpSpPr>
            <a:xfrm>
              <a:off x="2216" y="558"/>
              <a:ext cx="214" cy="61"/>
              <a:chOff x="2216" y="558"/>
              <a:chExt cx="214" cy="61"/>
            </a:xfrm>
          </p:grpSpPr>
          <p:sp>
            <p:nvSpPr>
              <p:cNvPr id="15514" name="Freeform 154" title=""/>
              <p:cNvSpPr>
                <a:spLocks noEditPoints="1"/>
              </p:cNvSpPr>
              <p:nvPr/>
            </p:nvSpPr>
            <p:spPr>
              <a:xfrm>
                <a:off x="2216" y="613"/>
                <a:ext cx="33" cy="6"/>
              </a:xfrm>
              <a:custGeom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32"/>
                  </a:cxn>
                  <a:cxn ang="0">
                    <a:pos x="0" y="0"/>
                  </a:cxn>
                  <a:cxn ang="0">
                    <a:pos x="241" y="0"/>
                  </a:cxn>
                  <a:cxn ang="0">
                    <a:pos x="241" y="0"/>
                  </a:cxn>
                  <a:cxn ang="0">
                    <a:pos x="241" y="32"/>
                  </a:cxn>
                  <a:cxn ang="0">
                    <a:pos x="0" y="32"/>
                  </a:cxn>
                  <a:cxn ang="0">
                    <a:pos x="0" y="48"/>
                  </a:cxn>
                  <a:cxn ang="0">
                    <a:pos x="241" y="48"/>
                  </a:cxn>
                  <a:cxn ang="0">
                    <a:pos x="241" y="0"/>
                  </a:cxn>
                </a:cxnLst>
                <a:rect l="l" t="t" r="r" b="b"/>
                <a:pathLst>
                  <a:path w="17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moveTo>
                      <a:pt x="17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17" y="1"/>
                      <a:pt x="17" y="1"/>
                      <a:pt x="17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0"/>
                      <a:pt x="17" y="0"/>
                      <a:pt x="17" y="0"/>
                    </a:cubicBezTo>
                  </a:path>
                </a:pathLst>
              </a:custGeom>
              <a:solidFill>
                <a:srgbClr val="FCBDA9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15515" name="Freeform 155" title=""/>
              <p:cNvSpPr/>
              <p:nvPr/>
            </p:nvSpPr>
            <p:spPr>
              <a:xfrm>
                <a:off x="2216" y="613"/>
                <a:ext cx="33" cy="4"/>
              </a:xfrm>
              <a:custGeom>
                <a:cxnLst>
                  <a:cxn ang="0">
                    <a:pos x="241" y="0"/>
                  </a:cxn>
                  <a:cxn ang="0">
                    <a:pos x="0" y="0"/>
                  </a:cxn>
                  <a:cxn ang="0">
                    <a:pos x="0" y="32"/>
                  </a:cxn>
                  <a:cxn ang="0">
                    <a:pos x="0" y="32"/>
                  </a:cxn>
                  <a:cxn ang="0">
                    <a:pos x="241" y="32"/>
                  </a:cxn>
                  <a:cxn ang="0">
                    <a:pos x="241" y="0"/>
                  </a:cxn>
                </a:cxnLst>
                <a:rect l="l" t="t" r="r" b="b"/>
                <a:pathLst>
                  <a:path w="17" h="2">
                    <a:moveTo>
                      <a:pt x="1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1"/>
                      <a:pt x="17" y="1"/>
                      <a:pt x="17" y="0"/>
                    </a:cubicBezTo>
                  </a:path>
                </a:pathLst>
              </a:custGeom>
              <a:solidFill>
                <a:srgbClr val="F9DAC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15516" name="Freeform 156" title=""/>
              <p:cNvSpPr>
                <a:spLocks noEditPoints="1"/>
              </p:cNvSpPr>
              <p:nvPr/>
            </p:nvSpPr>
            <p:spPr>
              <a:xfrm>
                <a:off x="2275" y="574"/>
                <a:ext cx="34" cy="4"/>
              </a:xfrm>
              <a:custGeom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16"/>
                  </a:cxn>
                  <a:cxn ang="0">
                    <a:pos x="16" y="0"/>
                  </a:cxn>
                  <a:cxn ang="0">
                    <a:pos x="272" y="0"/>
                  </a:cxn>
                  <a:cxn ang="0">
                    <a:pos x="272" y="0"/>
                  </a:cxn>
                  <a:cxn ang="0">
                    <a:pos x="272" y="16"/>
                  </a:cxn>
                  <a:cxn ang="0">
                    <a:pos x="0" y="16"/>
                  </a:cxn>
                  <a:cxn ang="0">
                    <a:pos x="0" y="32"/>
                  </a:cxn>
                  <a:cxn ang="0">
                    <a:pos x="272" y="32"/>
                  </a:cxn>
                  <a:cxn ang="0">
                    <a:pos x="272" y="0"/>
                  </a:cxn>
                </a:cxnLst>
                <a:rect l="l" t="t" r="r" b="b"/>
                <a:pathLst>
                  <a:path w="17" h="2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moveTo>
                      <a:pt x="17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1"/>
                      <a:pt x="17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0"/>
                      <a:pt x="17" y="0"/>
                      <a:pt x="17" y="0"/>
                    </a:cubicBezTo>
                  </a:path>
                </a:pathLst>
              </a:custGeom>
              <a:solidFill>
                <a:srgbClr val="FCBDA9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15517" name="Freeform 157" title=""/>
              <p:cNvSpPr/>
              <p:nvPr/>
            </p:nvSpPr>
            <p:spPr>
              <a:xfrm>
                <a:off x="2275" y="574"/>
                <a:ext cx="34" cy="2"/>
              </a:xfrm>
              <a:custGeom>
                <a:cxnLst>
                  <a:cxn ang="0">
                    <a:pos x="272" y="0"/>
                  </a:cxn>
                  <a:cxn ang="0">
                    <a:pos x="16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272" y="16"/>
                  </a:cxn>
                  <a:cxn ang="0">
                    <a:pos x="272" y="0"/>
                  </a:cxn>
                </a:cxnLst>
                <a:rect l="l" t="t" r="r" b="b"/>
                <a:pathLst>
                  <a:path w="17" h="1">
                    <a:moveTo>
                      <a:pt x="17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1"/>
                      <a:pt x="17" y="0"/>
                      <a:pt x="17" y="0"/>
                    </a:cubicBezTo>
                  </a:path>
                </a:pathLst>
              </a:custGeom>
              <a:solidFill>
                <a:srgbClr val="F9DAC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15518" name="Freeform 158" title=""/>
              <p:cNvSpPr>
                <a:spLocks noEditPoints="1"/>
              </p:cNvSpPr>
              <p:nvPr/>
            </p:nvSpPr>
            <p:spPr>
              <a:xfrm>
                <a:off x="2338" y="558"/>
                <a:ext cx="34" cy="4"/>
              </a:xfrm>
              <a:custGeom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6"/>
                  </a:cxn>
                  <a:cxn ang="0">
                    <a:pos x="0" y="0"/>
                  </a:cxn>
                  <a:cxn ang="0">
                    <a:pos x="272" y="0"/>
                  </a:cxn>
                  <a:cxn ang="0">
                    <a:pos x="272" y="0"/>
                  </a:cxn>
                  <a:cxn ang="0">
                    <a:pos x="272" y="16"/>
                  </a:cxn>
                  <a:cxn ang="0">
                    <a:pos x="0" y="16"/>
                  </a:cxn>
                  <a:cxn ang="0">
                    <a:pos x="0" y="32"/>
                  </a:cxn>
                  <a:cxn ang="0">
                    <a:pos x="272" y="32"/>
                  </a:cxn>
                  <a:cxn ang="0">
                    <a:pos x="272" y="0"/>
                  </a:cxn>
                </a:cxnLst>
                <a:rect l="l" t="t" r="r" b="b"/>
                <a:pathLst>
                  <a:path w="17"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moveTo>
                      <a:pt x="17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1"/>
                      <a:pt x="17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0"/>
                      <a:pt x="17" y="0"/>
                      <a:pt x="17" y="0"/>
                    </a:cubicBezTo>
                  </a:path>
                </a:pathLst>
              </a:custGeom>
              <a:solidFill>
                <a:srgbClr val="FCBDA9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15519" name="Freeform 159" title=""/>
              <p:cNvSpPr/>
              <p:nvPr/>
            </p:nvSpPr>
            <p:spPr>
              <a:xfrm>
                <a:off x="2338" y="558"/>
                <a:ext cx="34" cy="2"/>
              </a:xfrm>
              <a:custGeom>
                <a:cxnLst>
                  <a:cxn ang="0">
                    <a:pos x="272" y="0"/>
                  </a:cxn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272" y="16"/>
                  </a:cxn>
                  <a:cxn ang="0">
                    <a:pos x="272" y="0"/>
                  </a:cxn>
                </a:cxnLst>
                <a:rect l="l" t="t" r="r" b="b"/>
                <a:pathLst>
                  <a:path w="17" h="1">
                    <a:moveTo>
                      <a:pt x="1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1"/>
                      <a:pt x="17" y="0"/>
                      <a:pt x="17" y="0"/>
                    </a:cubicBezTo>
                  </a:path>
                </a:pathLst>
              </a:custGeom>
              <a:solidFill>
                <a:srgbClr val="F9DAC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15520" name="Freeform 160" title=""/>
              <p:cNvSpPr>
                <a:spLocks noEditPoints="1"/>
              </p:cNvSpPr>
              <p:nvPr/>
            </p:nvSpPr>
            <p:spPr>
              <a:xfrm>
                <a:off x="2396" y="597"/>
                <a:ext cx="34" cy="6"/>
              </a:xfrm>
              <a:custGeom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32"/>
                  </a:cxn>
                  <a:cxn ang="0">
                    <a:pos x="0" y="0"/>
                  </a:cxn>
                  <a:cxn ang="0">
                    <a:pos x="272" y="0"/>
                  </a:cxn>
                  <a:cxn ang="0">
                    <a:pos x="256" y="0"/>
                  </a:cxn>
                  <a:cxn ang="0">
                    <a:pos x="272" y="32"/>
                  </a:cxn>
                  <a:cxn ang="0">
                    <a:pos x="0" y="32"/>
                  </a:cxn>
                  <a:cxn ang="0">
                    <a:pos x="0" y="48"/>
                  </a:cxn>
                  <a:cxn ang="0">
                    <a:pos x="272" y="48"/>
                  </a:cxn>
                  <a:cxn ang="0">
                    <a:pos x="272" y="0"/>
                  </a:cxn>
                </a:cxnLst>
                <a:rect l="l" t="t" r="r" b="b"/>
                <a:pathLst>
                  <a:path w="17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moveTo>
                      <a:pt x="1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17" y="1"/>
                      <a:pt x="17" y="1"/>
                      <a:pt x="17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0"/>
                      <a:pt x="17" y="0"/>
                      <a:pt x="17" y="0"/>
                    </a:cubicBezTo>
                  </a:path>
                </a:pathLst>
              </a:custGeom>
              <a:solidFill>
                <a:srgbClr val="FCBDA9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  <p:sp>
            <p:nvSpPr>
              <p:cNvPr id="15521" name="Freeform 161" title=""/>
              <p:cNvSpPr/>
              <p:nvPr/>
            </p:nvSpPr>
            <p:spPr>
              <a:xfrm>
                <a:off x="2396" y="597"/>
                <a:ext cx="34" cy="4"/>
              </a:xfrm>
              <a:custGeom>
                <a:cxnLst>
                  <a:cxn ang="0">
                    <a:pos x="256" y="0"/>
                  </a:cxn>
                  <a:cxn ang="0">
                    <a:pos x="0" y="0"/>
                  </a:cxn>
                  <a:cxn ang="0">
                    <a:pos x="0" y="32"/>
                  </a:cxn>
                  <a:cxn ang="0">
                    <a:pos x="0" y="32"/>
                  </a:cxn>
                  <a:cxn ang="0">
                    <a:pos x="272" y="32"/>
                  </a:cxn>
                  <a:cxn ang="0">
                    <a:pos x="256" y="0"/>
                  </a:cxn>
                </a:cxnLst>
                <a:rect l="l" t="t" r="r" b="b"/>
                <a:pathLst>
                  <a:path w="17" h="2">
                    <a:moveTo>
                      <a:pt x="16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1"/>
                      <a:pt x="17" y="1"/>
                      <a:pt x="16" y="0"/>
                    </a:cubicBezTo>
                  </a:path>
                </a:pathLst>
              </a:custGeom>
              <a:solidFill>
                <a:srgbClr val="F9DACE"/>
              </a:solidFill>
              <a:ln>
                <a:noFill/>
                <a:round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200" b="0" i="0" u="none" baseline="0">
                    <a:solidFill>
                      <a:srgbClr val="5F5F5F"/>
                    </a:solidFill>
                    <a:latin typeface="Arial" pitchFamily="34" charset="0"/>
                    <a:ea typeface="黑体" pitchFamily="49" charset="-122"/>
                  </a:defRPr>
                </a:lvl5pPr>
              </a:lstStyle>
              <a:p>
                <a:pPr lvl="0"/>
                <a:endParaRPr lang="zh-CN" altLang="en-US">
                  <a:latin typeface="Arial" pitchFamily="34" charset="0"/>
                  <a:ea typeface="黑体" pitchFamily="49" charset="-122"/>
                </a:endParaRPr>
              </a:p>
            </p:txBody>
          </p:sp>
        </p:grpSp>
      </p:grpSp>
      <p:grpSp>
        <p:nvGrpSpPr>
          <p:cNvPr id="15522" name="Group 162" title=""/>
          <p:cNvGrpSpPr/>
          <p:nvPr/>
        </p:nvGrpSpPr>
        <p:grpSpPr>
          <a:xfrm rot="10800000">
            <a:off x="695325" y="1827213"/>
            <a:ext cx="461963" cy="295275"/>
            <a:chOff x="2967" y="1087"/>
            <a:chExt cx="291" cy="186"/>
          </a:xfrm>
        </p:grpSpPr>
        <p:sp>
          <p:nvSpPr>
            <p:cNvPr id="15523" name="Freeform 163" title=""/>
            <p:cNvSpPr/>
            <p:nvPr/>
          </p:nvSpPr>
          <p:spPr>
            <a:xfrm>
              <a:off x="2967" y="1087"/>
              <a:ext cx="270" cy="186"/>
            </a:xfrm>
            <a:custGeom>
              <a:cxnLst>
                <a:cxn ang="0">
                  <a:pos x="0" y="768"/>
                </a:cxn>
                <a:cxn ang="0">
                  <a:pos x="0" y="673"/>
                </a:cxn>
                <a:cxn ang="0">
                  <a:pos x="681" y="0"/>
                </a:cxn>
                <a:cxn ang="0">
                  <a:pos x="1431" y="0"/>
                </a:cxn>
                <a:cxn ang="0">
                  <a:pos x="2112" y="673"/>
                </a:cxn>
                <a:cxn ang="0">
                  <a:pos x="2112" y="768"/>
                </a:cxn>
                <a:cxn ang="0">
                  <a:pos x="1431" y="1441"/>
                </a:cxn>
                <a:cxn ang="0">
                  <a:pos x="681" y="1441"/>
                </a:cxn>
                <a:cxn ang="0">
                  <a:pos x="0" y="768"/>
                </a:cxn>
              </a:cxnLst>
              <a:rect l="l" t="t" r="r" b="b"/>
              <a:pathLst>
                <a:path w="136" h="94">
                  <a:moveTo>
                    <a:pt x="0" y="50"/>
                  </a:moveTo>
                  <a:cubicBezTo>
                    <a:pt x="0" y="44"/>
                    <a:pt x="0" y="44"/>
                    <a:pt x="0" y="44"/>
                  </a:cubicBezTo>
                  <a:cubicBezTo>
                    <a:pt x="0" y="20"/>
                    <a:pt x="20" y="0"/>
                    <a:pt x="44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116" y="0"/>
                    <a:pt x="136" y="20"/>
                    <a:pt x="136" y="44"/>
                  </a:cubicBezTo>
                  <a:cubicBezTo>
                    <a:pt x="136" y="50"/>
                    <a:pt x="136" y="50"/>
                    <a:pt x="136" y="50"/>
                  </a:cubicBezTo>
                  <a:cubicBezTo>
                    <a:pt x="136" y="74"/>
                    <a:pt x="116" y="94"/>
                    <a:pt x="92" y="94"/>
                  </a:cubicBezTo>
                  <a:cubicBezTo>
                    <a:pt x="44" y="94"/>
                    <a:pt x="44" y="94"/>
                    <a:pt x="44" y="94"/>
                  </a:cubicBezTo>
                  <a:cubicBezTo>
                    <a:pt x="20" y="94"/>
                    <a:pt x="0" y="74"/>
                    <a:pt x="0" y="50"/>
                  </a:cubicBezTo>
                  <a:close/>
                </a:path>
              </a:pathLst>
            </a:custGeom>
            <a:solidFill>
              <a:srgbClr val="EBE1E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524" name="Freeform 164" title=""/>
            <p:cNvSpPr/>
            <p:nvPr/>
          </p:nvSpPr>
          <p:spPr>
            <a:xfrm flipH="1">
              <a:off x="3237" y="1176"/>
              <a:ext cx="0" cy="14"/>
            </a:xfrm>
            <a:custGeom>
              <a:cxnLst>
                <a:cxn ang="0">
                  <a:pos x="0" y="14"/>
                </a:cxn>
                <a:cxn ang="0">
                  <a:pos x="0" y="0"/>
                </a:cxn>
                <a:cxn ang="0">
                  <a:pos x="0" y="14"/>
                </a:cxn>
              </a:cxnLst>
              <a:rect l="l" t="t" r="r" b="b"/>
              <a:pathLst>
                <a:path w="1" h="14">
                  <a:moveTo>
                    <a:pt x="0" y="14"/>
                  </a:moveTo>
                  <a:lnTo>
                    <a:pt x="0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525" name="Rectangle 165" title=""/>
            <p:cNvSpPr/>
            <p:nvPr/>
          </p:nvSpPr>
          <p:spPr>
            <a:xfrm>
              <a:off x="3235" y="1162"/>
              <a:ext cx="23" cy="38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sp>
        <p:nvSpPr>
          <p:cNvPr id="15526" name="Freeform 166" title=""/>
          <p:cNvSpPr/>
          <p:nvPr/>
        </p:nvSpPr>
        <p:spPr>
          <a:xfrm rot="10800000">
            <a:off x="601663" y="1958975"/>
            <a:ext cx="327025" cy="984250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104" h="313">
                <a:moveTo>
                  <a:pt x="79" y="313"/>
                </a:moveTo>
                <a:cubicBezTo>
                  <a:pt x="68" y="313"/>
                  <a:pt x="68" y="313"/>
                  <a:pt x="68" y="313"/>
                </a:cubicBezTo>
                <a:cubicBezTo>
                  <a:pt x="68" y="304"/>
                  <a:pt x="68" y="304"/>
                  <a:pt x="68" y="304"/>
                </a:cubicBezTo>
                <a:cubicBezTo>
                  <a:pt x="79" y="304"/>
                  <a:pt x="79" y="304"/>
                  <a:pt x="79" y="304"/>
                </a:cubicBezTo>
                <a:cubicBezTo>
                  <a:pt x="88" y="304"/>
                  <a:pt x="94" y="297"/>
                  <a:pt x="94" y="289"/>
                </a:cubicBezTo>
                <a:cubicBezTo>
                  <a:pt x="94" y="243"/>
                  <a:pt x="94" y="243"/>
                  <a:pt x="94" y="243"/>
                </a:cubicBezTo>
                <a:cubicBezTo>
                  <a:pt x="94" y="235"/>
                  <a:pt x="88" y="228"/>
                  <a:pt x="79" y="228"/>
                </a:cubicBezTo>
                <a:cubicBezTo>
                  <a:pt x="64" y="228"/>
                  <a:pt x="64" y="228"/>
                  <a:pt x="64" y="228"/>
                </a:cubicBezTo>
                <a:cubicBezTo>
                  <a:pt x="50" y="228"/>
                  <a:pt x="39" y="217"/>
                  <a:pt x="39" y="203"/>
                </a:cubicBezTo>
                <a:cubicBezTo>
                  <a:pt x="39" y="25"/>
                  <a:pt x="39" y="25"/>
                  <a:pt x="39" y="25"/>
                </a:cubicBezTo>
                <a:cubicBezTo>
                  <a:pt x="39" y="17"/>
                  <a:pt x="32" y="10"/>
                  <a:pt x="24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0"/>
                  <a:pt x="0" y="0"/>
                  <a:pt x="0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38" y="0"/>
                  <a:pt x="49" y="12"/>
                  <a:pt x="49" y="25"/>
                </a:cubicBezTo>
                <a:cubicBezTo>
                  <a:pt x="49" y="203"/>
                  <a:pt x="49" y="203"/>
                  <a:pt x="49" y="203"/>
                </a:cubicBezTo>
                <a:cubicBezTo>
                  <a:pt x="49" y="212"/>
                  <a:pt x="55" y="218"/>
                  <a:pt x="64" y="218"/>
                </a:cubicBezTo>
                <a:cubicBezTo>
                  <a:pt x="79" y="218"/>
                  <a:pt x="79" y="218"/>
                  <a:pt x="79" y="218"/>
                </a:cubicBezTo>
                <a:cubicBezTo>
                  <a:pt x="93" y="218"/>
                  <a:pt x="104" y="229"/>
                  <a:pt x="104" y="243"/>
                </a:cubicBezTo>
                <a:cubicBezTo>
                  <a:pt x="104" y="289"/>
                  <a:pt x="104" y="289"/>
                  <a:pt x="104" y="289"/>
                </a:cubicBezTo>
                <a:cubicBezTo>
                  <a:pt x="104" y="302"/>
                  <a:pt x="93" y="313"/>
                  <a:pt x="79" y="313"/>
                </a:cubicBezTo>
                <a:close/>
              </a:path>
            </a:pathLst>
          </a:custGeom>
          <a:solidFill>
            <a:srgbClr val="FFFFFF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grpSp>
        <p:nvGrpSpPr>
          <p:cNvPr id="15527" name="Group 167" title=""/>
          <p:cNvGrpSpPr/>
          <p:nvPr/>
        </p:nvGrpSpPr>
        <p:grpSpPr>
          <a:xfrm rot="10800000" flipH="1">
            <a:off x="1327150" y="1506538"/>
            <a:ext cx="536575" cy="1419225"/>
            <a:chOff x="2196" y="530"/>
            <a:chExt cx="317" cy="894"/>
          </a:xfrm>
        </p:grpSpPr>
        <p:sp>
          <p:nvSpPr>
            <p:cNvPr id="15528" name="Freeform 168" title=""/>
            <p:cNvSpPr/>
            <p:nvPr/>
          </p:nvSpPr>
          <p:spPr>
            <a:xfrm>
              <a:off x="2210" y="1049"/>
              <a:ext cx="188" cy="375"/>
            </a:xfrm>
            <a:custGeom>
              <a:cxnLst>
                <a:cxn ang="0">
                  <a:pos x="63" y="0"/>
                </a:cxn>
                <a:cxn ang="0">
                  <a:pos x="0" y="2343"/>
                </a:cxn>
                <a:cxn ang="0">
                  <a:pos x="1379" y="2929"/>
                </a:cxn>
                <a:cxn ang="0">
                  <a:pos x="1457" y="48"/>
                </a:cxn>
                <a:cxn ang="0">
                  <a:pos x="63" y="0"/>
                </a:cxn>
              </a:cxnLst>
              <a:rect l="l" t="t" r="r" b="b"/>
              <a:pathLst>
                <a:path w="95" h="189">
                  <a:moveTo>
                    <a:pt x="4" y="0"/>
                  </a:moveTo>
                  <a:cubicBezTo>
                    <a:pt x="0" y="151"/>
                    <a:pt x="0" y="151"/>
                    <a:pt x="0" y="151"/>
                  </a:cubicBezTo>
                  <a:cubicBezTo>
                    <a:pt x="28" y="168"/>
                    <a:pt x="58" y="181"/>
                    <a:pt x="90" y="189"/>
                  </a:cubicBezTo>
                  <a:cubicBezTo>
                    <a:pt x="95" y="3"/>
                    <a:pt x="95" y="3"/>
                    <a:pt x="95" y="3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rgbClr val="2FA2DB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529" name="Freeform 169" title=""/>
            <p:cNvSpPr/>
            <p:nvPr/>
          </p:nvSpPr>
          <p:spPr>
            <a:xfrm>
              <a:off x="2299" y="1053"/>
              <a:ext cx="99" cy="371"/>
            </a:xfrm>
            <a:custGeom>
              <a:cxnLst>
                <a:cxn ang="0">
                  <a:pos x="79" y="0"/>
                </a:cxn>
                <a:cxn ang="0">
                  <a:pos x="0" y="2664"/>
                </a:cxn>
                <a:cxn ang="0">
                  <a:pos x="689" y="2897"/>
                </a:cxn>
                <a:cxn ang="0">
                  <a:pos x="768" y="16"/>
                </a:cxn>
                <a:cxn ang="0">
                  <a:pos x="79" y="0"/>
                </a:cxn>
              </a:cxnLst>
              <a:rect l="l" t="t" r="r" b="b"/>
              <a:pathLst>
                <a:path w="50" h="187">
                  <a:moveTo>
                    <a:pt x="5" y="0"/>
                  </a:moveTo>
                  <a:cubicBezTo>
                    <a:pt x="0" y="172"/>
                    <a:pt x="0" y="172"/>
                    <a:pt x="0" y="172"/>
                  </a:cubicBezTo>
                  <a:cubicBezTo>
                    <a:pt x="14" y="178"/>
                    <a:pt x="29" y="183"/>
                    <a:pt x="45" y="187"/>
                  </a:cubicBezTo>
                  <a:cubicBezTo>
                    <a:pt x="50" y="1"/>
                    <a:pt x="50" y="1"/>
                    <a:pt x="50" y="1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298DB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530" name="Freeform 170" title=""/>
            <p:cNvSpPr/>
            <p:nvPr/>
          </p:nvSpPr>
          <p:spPr>
            <a:xfrm>
              <a:off x="2352" y="754"/>
              <a:ext cx="161" cy="210"/>
            </a:xfrm>
            <a:custGeom>
              <a:cxnLst>
                <a:cxn ang="0">
                  <a:pos x="1169" y="125"/>
                </a:cxn>
                <a:cxn ang="0">
                  <a:pos x="1153" y="444"/>
                </a:cxn>
                <a:cxn ang="0">
                  <a:pos x="580" y="1385"/>
                </a:cxn>
                <a:cxn ang="0">
                  <a:pos x="221" y="1555"/>
                </a:cxn>
                <a:cxn ang="0">
                  <a:pos x="0" y="1417"/>
                </a:cxn>
                <a:cxn ang="0">
                  <a:pos x="779" y="188"/>
                </a:cxn>
                <a:cxn ang="0">
                  <a:pos x="1091" y="63"/>
                </a:cxn>
                <a:cxn ang="0">
                  <a:pos x="1169" y="125"/>
                </a:cxn>
              </a:cxnLst>
              <a:rect l="l" t="t" r="r" b="b"/>
              <a:pathLst>
                <a:path w="81" h="106">
                  <a:moveTo>
                    <a:pt x="75" y="8"/>
                  </a:moveTo>
                  <a:cubicBezTo>
                    <a:pt x="81" y="12"/>
                    <a:pt x="78" y="22"/>
                    <a:pt x="74" y="29"/>
                  </a:cubicBezTo>
                  <a:cubicBezTo>
                    <a:pt x="37" y="90"/>
                    <a:pt x="37" y="90"/>
                    <a:pt x="37" y="90"/>
                  </a:cubicBezTo>
                  <a:cubicBezTo>
                    <a:pt x="31" y="100"/>
                    <a:pt x="22" y="106"/>
                    <a:pt x="14" y="101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54" y="5"/>
                    <a:pt x="64" y="0"/>
                    <a:pt x="70" y="4"/>
                  </a:cubicBezTo>
                  <a:lnTo>
                    <a:pt x="75" y="8"/>
                  </a:lnTo>
                  <a:close/>
                </a:path>
              </a:pathLst>
            </a:custGeom>
            <a:solidFill>
              <a:srgbClr val="FFAB9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531" name="Freeform 171" title=""/>
            <p:cNvSpPr/>
            <p:nvPr/>
          </p:nvSpPr>
          <p:spPr>
            <a:xfrm>
              <a:off x="2233" y="952"/>
              <a:ext cx="149" cy="103"/>
            </a:xfrm>
            <a:custGeom>
              <a:cxnLst>
                <a:cxn ang="0">
                  <a:pos x="2" y="0"/>
                </a:cxn>
                <a:cxn ang="0">
                  <a:pos x="149" y="6"/>
                </a:cxn>
                <a:cxn ang="0">
                  <a:pos x="147" y="103"/>
                </a:cxn>
                <a:cxn ang="0">
                  <a:pos x="0" y="99"/>
                </a:cxn>
                <a:cxn ang="0">
                  <a:pos x="2" y="0"/>
                </a:cxn>
              </a:cxnLst>
              <a:rect l="l" t="t" r="r" b="b"/>
              <a:pathLst>
                <a:path w="149" h="103">
                  <a:moveTo>
                    <a:pt x="2" y="0"/>
                  </a:moveTo>
                  <a:lnTo>
                    <a:pt x="149" y="6"/>
                  </a:lnTo>
                  <a:lnTo>
                    <a:pt x="147" y="103"/>
                  </a:lnTo>
                  <a:lnTo>
                    <a:pt x="0" y="9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CCB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532" name="Freeform 172" title=""/>
            <p:cNvSpPr/>
            <p:nvPr/>
          </p:nvSpPr>
          <p:spPr>
            <a:xfrm>
              <a:off x="2307" y="954"/>
              <a:ext cx="75" cy="101"/>
            </a:xfrm>
            <a:custGeom>
              <a:cxnLst>
                <a:cxn ang="0">
                  <a:pos x="4" y="0"/>
                </a:cxn>
                <a:cxn ang="0">
                  <a:pos x="75" y="4"/>
                </a:cxn>
                <a:cxn ang="0">
                  <a:pos x="73" y="101"/>
                </a:cxn>
                <a:cxn ang="0">
                  <a:pos x="0" y="99"/>
                </a:cxn>
                <a:cxn ang="0">
                  <a:pos x="4" y="0"/>
                </a:cxn>
              </a:cxnLst>
              <a:rect l="l" t="t" r="r" b="b"/>
              <a:pathLst>
                <a:path w="75" h="101">
                  <a:moveTo>
                    <a:pt x="4" y="0"/>
                  </a:moveTo>
                  <a:lnTo>
                    <a:pt x="75" y="4"/>
                  </a:lnTo>
                  <a:lnTo>
                    <a:pt x="73" y="101"/>
                  </a:lnTo>
                  <a:lnTo>
                    <a:pt x="0" y="99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AB91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533" name="Freeform 173" title=""/>
            <p:cNvSpPr/>
            <p:nvPr/>
          </p:nvSpPr>
          <p:spPr>
            <a:xfrm>
              <a:off x="2196" y="720"/>
              <a:ext cx="238" cy="238"/>
            </a:xfrm>
            <a:custGeom>
              <a:cxnLst>
                <a:cxn ang="0">
                  <a:pos x="311" y="1809"/>
                </a:cxn>
                <a:cxn ang="0">
                  <a:pos x="1484" y="1856"/>
                </a:cxn>
                <a:cxn ang="0">
                  <a:pos x="1809" y="1545"/>
                </a:cxn>
                <a:cxn ang="0">
                  <a:pos x="1856" y="63"/>
                </a:cxn>
                <a:cxn ang="0">
                  <a:pos x="63" y="0"/>
                </a:cxn>
                <a:cxn ang="0">
                  <a:pos x="16" y="1484"/>
                </a:cxn>
                <a:cxn ang="0">
                  <a:pos x="311" y="1809"/>
                </a:cxn>
              </a:cxnLst>
              <a:rect l="l" t="t" r="r" b="b"/>
              <a:pathLst>
                <a:path w="120" h="120">
                  <a:moveTo>
                    <a:pt x="20" y="117"/>
                  </a:moveTo>
                  <a:cubicBezTo>
                    <a:pt x="96" y="120"/>
                    <a:pt x="96" y="120"/>
                    <a:pt x="96" y="120"/>
                  </a:cubicBezTo>
                  <a:cubicBezTo>
                    <a:pt x="107" y="120"/>
                    <a:pt x="117" y="111"/>
                    <a:pt x="117" y="100"/>
                  </a:cubicBezTo>
                  <a:cubicBezTo>
                    <a:pt x="120" y="4"/>
                    <a:pt x="120" y="4"/>
                    <a:pt x="120" y="4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96"/>
                    <a:pt x="1" y="96"/>
                    <a:pt x="1" y="96"/>
                  </a:cubicBezTo>
                  <a:cubicBezTo>
                    <a:pt x="0" y="107"/>
                    <a:pt x="9" y="117"/>
                    <a:pt x="20" y="117"/>
                  </a:cubicBezTo>
                  <a:close/>
                </a:path>
              </a:pathLst>
            </a:custGeom>
            <a:solidFill>
              <a:srgbClr val="FFCCB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534" name="Freeform 174" title=""/>
            <p:cNvSpPr/>
            <p:nvPr/>
          </p:nvSpPr>
          <p:spPr>
            <a:xfrm>
              <a:off x="2325" y="530"/>
              <a:ext cx="55" cy="196"/>
            </a:xfrm>
            <a:custGeom>
              <a:cxnLst>
                <a:cxn ang="0">
                  <a:pos x="196" y="0"/>
                </a:cxn>
                <a:cxn ang="0">
                  <a:pos x="267" y="0"/>
                </a:cxn>
                <a:cxn ang="0">
                  <a:pos x="416" y="172"/>
                </a:cxn>
                <a:cxn ang="0">
                  <a:pos x="371" y="1520"/>
                </a:cxn>
                <a:cxn ang="0">
                  <a:pos x="0" y="1505"/>
                </a:cxn>
                <a:cxn ang="0">
                  <a:pos x="31" y="156"/>
                </a:cxn>
                <a:cxn ang="0">
                  <a:pos x="196" y="0"/>
                </a:cxn>
              </a:cxnLst>
              <a:rect l="l" t="t" r="r" b="b"/>
              <a:pathLst>
                <a:path w="28" h="99">
                  <a:moveTo>
                    <a:pt x="13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24" y="0"/>
                    <a:pt x="28" y="5"/>
                    <a:pt x="28" y="11"/>
                  </a:cubicBezTo>
                  <a:cubicBezTo>
                    <a:pt x="25" y="99"/>
                    <a:pt x="25" y="99"/>
                    <a:pt x="25" y="99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3" y="4"/>
                    <a:pt x="7" y="0"/>
                    <a:pt x="13" y="0"/>
                  </a:cubicBezTo>
                </a:path>
              </a:pathLst>
            </a:custGeom>
            <a:solidFill>
              <a:srgbClr val="FFCCB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535" name="Freeform 175" title=""/>
            <p:cNvSpPr/>
            <p:nvPr/>
          </p:nvSpPr>
          <p:spPr>
            <a:xfrm>
              <a:off x="2263" y="548"/>
              <a:ext cx="56" cy="176"/>
            </a:xfrm>
            <a:custGeom>
              <a:cxnLst>
                <a:cxn ang="0">
                  <a:pos x="208" y="0"/>
                </a:cxn>
                <a:cxn ang="0">
                  <a:pos x="288" y="0"/>
                </a:cxn>
                <a:cxn ang="0">
                  <a:pos x="448" y="172"/>
                </a:cxn>
                <a:cxn ang="0">
                  <a:pos x="416" y="1361"/>
                </a:cxn>
                <a:cxn ang="0">
                  <a:pos x="0" y="1345"/>
                </a:cxn>
                <a:cxn ang="0">
                  <a:pos x="48" y="156"/>
                </a:cxn>
                <a:cxn ang="0">
                  <a:pos x="208" y="0"/>
                </a:cxn>
              </a:cxnLst>
              <a:rect l="l" t="t" r="r" b="b"/>
              <a:pathLst>
                <a:path w="28" h="89">
                  <a:moveTo>
                    <a:pt x="13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24" y="0"/>
                    <a:pt x="28" y="5"/>
                    <a:pt x="28" y="11"/>
                  </a:cubicBezTo>
                  <a:cubicBezTo>
                    <a:pt x="26" y="89"/>
                    <a:pt x="26" y="89"/>
                    <a:pt x="26" y="89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4"/>
                    <a:pt x="8" y="0"/>
                    <a:pt x="13" y="0"/>
                  </a:cubicBezTo>
                </a:path>
              </a:pathLst>
            </a:custGeom>
            <a:solidFill>
              <a:srgbClr val="FFCCB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536" name="Freeform 176" title=""/>
            <p:cNvSpPr/>
            <p:nvPr/>
          </p:nvSpPr>
          <p:spPr>
            <a:xfrm>
              <a:off x="2204" y="585"/>
              <a:ext cx="53" cy="137"/>
            </a:xfrm>
            <a:custGeom>
              <a:cxnLst>
                <a:cxn ang="0">
                  <a:pos x="181" y="0"/>
                </a:cxn>
                <a:cxn ang="0">
                  <a:pos x="251" y="0"/>
                </a:cxn>
                <a:cxn ang="0">
                  <a:pos x="400" y="173"/>
                </a:cxn>
                <a:cxn ang="0">
                  <a:pos x="369" y="1072"/>
                </a:cxn>
                <a:cxn ang="0">
                  <a:pos x="0" y="1056"/>
                </a:cxn>
                <a:cxn ang="0">
                  <a:pos x="31" y="157"/>
                </a:cxn>
                <a:cxn ang="0">
                  <a:pos x="181" y="0"/>
                </a:cxn>
              </a:cxnLst>
              <a:rect l="l" t="t" r="r" b="b"/>
              <a:pathLst>
                <a:path w="27" h="69">
                  <a:moveTo>
                    <a:pt x="12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23" y="1"/>
                    <a:pt x="27" y="5"/>
                    <a:pt x="27" y="11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5"/>
                    <a:pt x="7" y="0"/>
                    <a:pt x="12" y="0"/>
                  </a:cubicBezTo>
                </a:path>
              </a:pathLst>
            </a:custGeom>
            <a:solidFill>
              <a:srgbClr val="FFCCB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537" name="Freeform 177" title=""/>
            <p:cNvSpPr/>
            <p:nvPr/>
          </p:nvSpPr>
          <p:spPr>
            <a:xfrm>
              <a:off x="2384" y="572"/>
              <a:ext cx="56" cy="156"/>
            </a:xfrm>
            <a:custGeom>
              <a:cxnLst>
                <a:cxn ang="0">
                  <a:pos x="208" y="0"/>
                </a:cxn>
                <a:cxn ang="0">
                  <a:pos x="288" y="0"/>
                </a:cxn>
                <a:cxn ang="0">
                  <a:pos x="432" y="168"/>
                </a:cxn>
                <a:cxn ang="0">
                  <a:pos x="400" y="1201"/>
                </a:cxn>
                <a:cxn ang="0">
                  <a:pos x="0" y="1185"/>
                </a:cxn>
                <a:cxn ang="0">
                  <a:pos x="32" y="152"/>
                </a:cxn>
                <a:cxn ang="0">
                  <a:pos x="208" y="0"/>
                </a:cxn>
              </a:cxnLst>
              <a:rect l="l" t="t" r="r" b="b"/>
              <a:pathLst>
                <a:path w="28" h="79">
                  <a:moveTo>
                    <a:pt x="13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23" y="0"/>
                    <a:pt x="28" y="5"/>
                    <a:pt x="27" y="11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4"/>
                    <a:pt x="7" y="0"/>
                    <a:pt x="13" y="0"/>
                  </a:cubicBezTo>
                </a:path>
              </a:pathLst>
            </a:custGeom>
            <a:solidFill>
              <a:srgbClr val="FFCCBC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538" name="Freeform 178" title=""/>
            <p:cNvSpPr/>
            <p:nvPr/>
          </p:nvSpPr>
          <p:spPr>
            <a:xfrm>
              <a:off x="2362" y="1111"/>
              <a:ext cx="18" cy="18"/>
            </a:xfrm>
            <a:custGeom>
              <a:cxnLst>
                <a:cxn ang="0">
                  <a:pos x="0" y="80"/>
                </a:cxn>
                <a:cxn ang="0">
                  <a:pos x="64" y="144"/>
                </a:cxn>
                <a:cxn ang="0">
                  <a:pos x="144" y="80"/>
                </a:cxn>
                <a:cxn ang="0">
                  <a:pos x="80" y="0"/>
                </a:cxn>
                <a:cxn ang="0">
                  <a:pos x="0" y="80"/>
                </a:cxn>
              </a:cxnLst>
              <a:rect l="l" t="t" r="r" b="b"/>
              <a:pathLst>
                <a:path w="9" h="9">
                  <a:moveTo>
                    <a:pt x="0" y="5"/>
                  </a:moveTo>
                  <a:cubicBezTo>
                    <a:pt x="0" y="7"/>
                    <a:pt x="2" y="9"/>
                    <a:pt x="4" y="9"/>
                  </a:cubicBezTo>
                  <a:cubicBezTo>
                    <a:pt x="7" y="9"/>
                    <a:pt x="9" y="7"/>
                    <a:pt x="9" y="5"/>
                  </a:cubicBezTo>
                  <a:cubicBezTo>
                    <a:pt x="9" y="2"/>
                    <a:pt x="7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539" name="Freeform 179" title=""/>
            <p:cNvSpPr/>
            <p:nvPr/>
          </p:nvSpPr>
          <p:spPr>
            <a:xfrm>
              <a:off x="2364" y="1083"/>
              <a:ext cx="20" cy="20"/>
            </a:xfrm>
            <a:custGeom>
              <a:cxnLst>
                <a:cxn ang="0">
                  <a:pos x="0" y="80"/>
                </a:cxn>
                <a:cxn ang="0">
                  <a:pos x="80" y="160"/>
                </a:cxn>
                <a:cxn ang="0">
                  <a:pos x="160" y="80"/>
                </a:cxn>
                <a:cxn ang="0">
                  <a:pos x="80" y="16"/>
                </a:cxn>
                <a:cxn ang="0">
                  <a:pos x="0" y="80"/>
                </a:cxn>
              </a:cxnLst>
              <a:rect l="l" t="t" r="r" b="b"/>
              <a:pathLst>
                <a:path w="10" h="10">
                  <a:moveTo>
                    <a:pt x="0" y="5"/>
                  </a:moveTo>
                  <a:cubicBezTo>
                    <a:pt x="0" y="7"/>
                    <a:pt x="2" y="10"/>
                    <a:pt x="5" y="10"/>
                  </a:cubicBezTo>
                  <a:cubicBezTo>
                    <a:pt x="7" y="10"/>
                    <a:pt x="10" y="8"/>
                    <a:pt x="10" y="5"/>
                  </a:cubicBezTo>
                  <a:cubicBezTo>
                    <a:pt x="10" y="3"/>
                    <a:pt x="8" y="1"/>
                    <a:pt x="5" y="1"/>
                  </a:cubicBezTo>
                  <a:cubicBezTo>
                    <a:pt x="3" y="0"/>
                    <a:pt x="1" y="2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540" name="Freeform 180" title=""/>
            <p:cNvSpPr/>
            <p:nvPr/>
          </p:nvSpPr>
          <p:spPr>
            <a:xfrm>
              <a:off x="2360" y="1137"/>
              <a:ext cx="20" cy="19"/>
            </a:xfrm>
            <a:custGeom>
              <a:cxnLst>
                <a:cxn ang="0">
                  <a:pos x="16" y="68"/>
                </a:cxn>
                <a:cxn ang="0">
                  <a:pos x="80" y="116"/>
                </a:cxn>
                <a:cxn ang="0">
                  <a:pos x="160" y="68"/>
                </a:cxn>
                <a:cxn ang="0">
                  <a:pos x="80" y="0"/>
                </a:cxn>
                <a:cxn ang="0">
                  <a:pos x="16" y="68"/>
                </a:cxn>
              </a:cxnLst>
              <a:rect l="l" t="t" r="r" b="b"/>
              <a:pathLst>
                <a:path w="10" h="10">
                  <a:moveTo>
                    <a:pt x="1" y="5"/>
                  </a:moveTo>
                  <a:cubicBezTo>
                    <a:pt x="0" y="7"/>
                    <a:pt x="2" y="9"/>
                    <a:pt x="5" y="9"/>
                  </a:cubicBezTo>
                  <a:cubicBezTo>
                    <a:pt x="7" y="10"/>
                    <a:pt x="10" y="8"/>
                    <a:pt x="10" y="5"/>
                  </a:cubicBezTo>
                  <a:cubicBezTo>
                    <a:pt x="10" y="3"/>
                    <a:pt x="8" y="0"/>
                    <a:pt x="5" y="0"/>
                  </a:cubicBezTo>
                  <a:cubicBezTo>
                    <a:pt x="3" y="0"/>
                    <a:pt x="1" y="2"/>
                    <a:pt x="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541" name="Freeform 181" title=""/>
            <p:cNvSpPr/>
            <p:nvPr/>
          </p:nvSpPr>
          <p:spPr>
            <a:xfrm>
              <a:off x="2216" y="599"/>
              <a:ext cx="33" cy="18"/>
            </a:xfrm>
            <a:custGeom>
              <a:cxnLst>
                <a:cxn ang="0">
                  <a:pos x="116" y="0"/>
                </a:cxn>
                <a:cxn ang="0">
                  <a:pos x="241" y="144"/>
                </a:cxn>
                <a:cxn ang="0">
                  <a:pos x="0" y="144"/>
                </a:cxn>
                <a:cxn ang="0">
                  <a:pos x="116" y="0"/>
                </a:cxn>
              </a:cxnLst>
              <a:rect l="l" t="t" r="r" b="b"/>
              <a:pathLst>
                <a:path w="17" h="9">
                  <a:moveTo>
                    <a:pt x="8" y="0"/>
                  </a:moveTo>
                  <a:cubicBezTo>
                    <a:pt x="13" y="0"/>
                    <a:pt x="17" y="4"/>
                    <a:pt x="17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</a:path>
              </a:pathLst>
            </a:custGeom>
            <a:solidFill>
              <a:srgbClr val="FCECE5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542" name="Freeform 182" title=""/>
            <p:cNvSpPr/>
            <p:nvPr/>
          </p:nvSpPr>
          <p:spPr>
            <a:xfrm>
              <a:off x="2275" y="560"/>
              <a:ext cx="34" cy="16"/>
            </a:xfrm>
            <a:custGeom>
              <a:cxnLst>
                <a:cxn ang="0">
                  <a:pos x="144" y="0"/>
                </a:cxn>
                <a:cxn ang="0">
                  <a:pos x="272" y="128"/>
                </a:cxn>
                <a:cxn ang="0">
                  <a:pos x="0" y="128"/>
                </a:cxn>
                <a:cxn ang="0">
                  <a:pos x="144" y="0"/>
                </a:cxn>
              </a:cxnLst>
              <a:rect l="l" t="t" r="r" b="b"/>
              <a:pathLst>
                <a:path w="17" h="8">
                  <a:moveTo>
                    <a:pt x="9" y="0"/>
                  </a:moveTo>
                  <a:cubicBezTo>
                    <a:pt x="14" y="0"/>
                    <a:pt x="17" y="3"/>
                    <a:pt x="17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4" y="0"/>
                    <a:pt x="9" y="0"/>
                  </a:cubicBezTo>
                </a:path>
              </a:pathLst>
            </a:custGeom>
            <a:solidFill>
              <a:srgbClr val="FCECE5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543" name="Freeform 183" title=""/>
            <p:cNvSpPr/>
            <p:nvPr/>
          </p:nvSpPr>
          <p:spPr>
            <a:xfrm>
              <a:off x="2338" y="544"/>
              <a:ext cx="34" cy="16"/>
            </a:xfrm>
            <a:custGeom>
              <a:cxnLst>
                <a:cxn ang="0">
                  <a:pos x="128" y="0"/>
                </a:cxn>
                <a:cxn ang="0">
                  <a:pos x="272" y="128"/>
                </a:cxn>
                <a:cxn ang="0">
                  <a:pos x="0" y="128"/>
                </a:cxn>
                <a:cxn ang="0">
                  <a:pos x="128" y="0"/>
                </a:cxn>
              </a:cxnLst>
              <a:rect l="l" t="t" r="r" b="b"/>
              <a:pathLst>
                <a:path w="17" h="8">
                  <a:moveTo>
                    <a:pt x="8" y="0"/>
                  </a:moveTo>
                  <a:cubicBezTo>
                    <a:pt x="13" y="0"/>
                    <a:pt x="17" y="3"/>
                    <a:pt x="17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</a:path>
              </a:pathLst>
            </a:custGeom>
            <a:solidFill>
              <a:srgbClr val="FCECE5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  <p:sp>
          <p:nvSpPr>
            <p:cNvPr id="15544" name="Freeform 184" title=""/>
            <p:cNvSpPr/>
            <p:nvPr/>
          </p:nvSpPr>
          <p:spPr>
            <a:xfrm>
              <a:off x="2396" y="583"/>
              <a:ext cx="34" cy="18"/>
            </a:xfrm>
            <a:custGeom>
              <a:cxnLst>
                <a:cxn ang="0">
                  <a:pos x="128" y="0"/>
                </a:cxn>
                <a:cxn ang="0">
                  <a:pos x="272" y="144"/>
                </a:cxn>
                <a:cxn ang="0">
                  <a:pos x="0" y="144"/>
                </a:cxn>
                <a:cxn ang="0">
                  <a:pos x="128" y="0"/>
                </a:cxn>
              </a:cxnLst>
              <a:rect l="l" t="t" r="r" b="b"/>
              <a:pathLst>
                <a:path w="17" h="9">
                  <a:moveTo>
                    <a:pt x="8" y="0"/>
                  </a:moveTo>
                  <a:cubicBezTo>
                    <a:pt x="13" y="0"/>
                    <a:pt x="17" y="4"/>
                    <a:pt x="17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</a:path>
              </a:pathLst>
            </a:custGeom>
            <a:solidFill>
              <a:srgbClr val="FCECE5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>
                <a:latin typeface="Arial" pitchFamily="34" charset="0"/>
                <a:ea typeface="黑体" pitchFamily="49" charset="-122"/>
              </a:endParaRPr>
            </a:p>
          </p:txBody>
        </p:sp>
      </p:grpSp>
      <p:sp>
        <p:nvSpPr>
          <p:cNvPr id="15545" name="Text Box 185"/>
          <p:cNvSpPr txBox="1">
            <a:spLocks noChangeArrowheads="1"/>
          </p:cNvSpPr>
          <p:nvPr/>
        </p:nvSpPr>
        <p:spPr bwMode="auto">
          <a:xfrm>
            <a:off x="3270250" y="2501900"/>
            <a:ext cx="23383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lvl="0" indent="0" algn="ctr" eaLnBrk="1" hangingPunct="0"/>
            <a:r>
              <a:rPr lang="en-US" altLang="zh-CN" sz="4000" b="1" spc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  <a:r>
              <a:rPr lang="en-US" altLang="zh-CN" sz="4000" spc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</a:rPr>
              <a:t>/</a:t>
            </a:r>
            <a:r>
              <a:rPr lang="en-US" altLang="zh-CN" sz="4000" b="1" spc="0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en-US" altLang="zh-CN" sz="4000">
              <a:solidFill>
                <a:srgbClr val="2A323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546" name="Rectangle 186" title=""/>
          <p:cNvSpPr/>
          <p:nvPr/>
        </p:nvSpPr>
        <p:spPr>
          <a:xfrm>
            <a:off x="0" y="1588"/>
            <a:ext cx="9140825" cy="1646237"/>
          </a:xfrm>
          <a:prstGeom prst="rect">
            <a:avLst/>
          </a:prstGeom>
          <a:solidFill>
            <a:srgbClr val="EDE8C7"/>
          </a:solidFill>
          <a:ln>
            <a:noFill/>
            <a:miter lim="800000"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FF9900"/>
              </a:buClr>
              <a:buFont typeface="Wingdings" pitchFamily="2" charset="2"/>
              <a:buChar char="n"/>
            </a:pPr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5547" name="Rectangle 187" title=""/>
          <p:cNvSpPr/>
          <p:nvPr/>
        </p:nvSpPr>
        <p:spPr>
          <a:xfrm>
            <a:off x="0" y="3494088"/>
            <a:ext cx="9140825" cy="1646237"/>
          </a:xfrm>
          <a:prstGeom prst="rect">
            <a:avLst/>
          </a:prstGeom>
          <a:solidFill>
            <a:srgbClr val="EDE8C7"/>
          </a:solidFill>
          <a:ln>
            <a:noFill/>
            <a:miter lim="800000"/>
          </a:ln>
        </p:spPr>
        <p:txBody>
          <a:bodyPr wrap="none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FF9900"/>
              </a:buClr>
              <a:buFont typeface="Wingdings" pitchFamily="2" charset="2"/>
              <a:buChar char="n"/>
            </a:pPr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5548" name="Text Box 188"/>
          <p:cNvSpPr txBox="1">
            <a:spLocks noChangeArrowheads="1"/>
          </p:cNvSpPr>
          <p:nvPr/>
        </p:nvSpPr>
        <p:spPr bwMode="auto">
          <a:xfrm>
            <a:off x="5510213" y="2733675"/>
            <a:ext cx="2011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lang="zh-CN" altLang="en-US" sz="120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0" lvl="0" indent="0" algn="ctr" eaLnBrk="1" hangingPunct="0"/>
            <a:r>
              <a:rPr lang="zh-CN" altLang="en-US" sz="1800" spc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单击添加标题文本</a:t>
            </a:r>
            <a:endParaRPr lang="zh-CN" altLang="en-US" sz="1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5549" name="Line 189" title=""/>
          <p:cNvCxnSpPr/>
          <p:nvPr/>
        </p:nvCxnSpPr>
        <p:spPr>
          <a:xfrm>
            <a:off x="0" y="3422650"/>
            <a:ext cx="14792325" cy="0"/>
          </a:xfrm>
          <a:prstGeom prst="line">
            <a:avLst/>
          </a:prstGeom>
          <a:noFill/>
          <a:ln w="25400">
            <a:solidFill>
              <a:srgbClr val="EDE8C7"/>
            </a:solidFill>
            <a:prstDash val="dash"/>
            <a:round/>
          </a:ln>
        </p:spPr>
      </p:cxnSp>
    </p:spTree>
  </p:cSld>
  <p:clrMapOvr>
    <a:masterClrMapping/>
  </p:clrMapOvr>
  <mc:AlternateContent>
    <mc:Choice xmlns:p14="http://schemas.microsoft.com/office/powerpoint/2010/main" Requires="p14">
      <p:transition p14:dur="7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6" presetClass="emph" presetSubtype="0" autoRev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30" dur="150" fill="hold"/>
                                        <p:tgtEl>
                                          <p:spTgt spid="1537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15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15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6" presetClass="emph" presetSubtype="0" autoRev="1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39" dur="150" fill="hold"/>
                                        <p:tgtEl>
                                          <p:spTgt spid="1552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" presetClass="entr" presetSubtype="1" decel="5000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1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0124 L 0.49861 -0.00093" ptsTypes="">
                                      <p:cBhvr>
                                        <p:cTn id="59" dur="3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00247 L -0.50208 -0.00216" ptsTypes="">
                                      <p:cBhvr>
                                        <p:cTn id="61" dur="3000" fill="hold"/>
                                        <p:tgtEl>
                                          <p:spTgt spid="15549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45" grpId="0"/>
      <p:bldP spid="155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 title=""/>
        <p:cNvGrpSpPr/>
        <p:nvPr/>
      </p:nvGrpSpPr>
      <p:grpSpPr/>
      <p:grpSp>
        <p:nvGrpSpPr>
          <p:cNvPr id="16386" name="Group 11" title=""/>
          <p:cNvGrpSpPr/>
          <p:nvPr/>
        </p:nvGrpSpPr>
        <p:grpSpPr>
          <a:xfrm>
            <a:off x="166688" y="412750"/>
            <a:ext cx="3108325" cy="469900"/>
            <a:chOff x="105" y="304"/>
            <a:chExt cx="1511" cy="262"/>
          </a:xfrm>
        </p:grpSpPr>
        <p:sp>
          <p:nvSpPr>
            <p:cNvPr id="16387" name="Freeform 8" title=""/>
            <p:cNvSpPr/>
            <p:nvPr/>
          </p:nvSpPr>
          <p:spPr>
            <a:xfrm>
              <a:off x="105" y="304"/>
              <a:ext cx="1511" cy="262"/>
            </a:xfrm>
            <a:custGeom>
              <a:cxnLst>
                <a:cxn ang="0">
                  <a:pos x="517" y="87"/>
                </a:cxn>
                <a:cxn ang="0">
                  <a:pos x="0" y="87"/>
                </a:cxn>
                <a:cxn ang="0">
                  <a:pos x="0" y="0"/>
                </a:cxn>
                <a:cxn ang="0">
                  <a:pos x="517" y="0"/>
                </a:cxn>
                <a:cxn ang="0">
                  <a:pos x="482" y="44"/>
                </a:cxn>
                <a:cxn ang="0">
                  <a:pos x="517" y="87"/>
                </a:cxn>
              </a:cxnLst>
              <a:rect l="l" t="t" r="r" b="b"/>
              <a:pathLst>
                <a:path w="2161" h="378">
                  <a:moveTo>
                    <a:pt x="2161" y="378"/>
                  </a:moveTo>
                  <a:lnTo>
                    <a:pt x="0" y="378"/>
                  </a:lnTo>
                  <a:lnTo>
                    <a:pt x="0" y="0"/>
                  </a:lnTo>
                  <a:lnTo>
                    <a:pt x="2161" y="0"/>
                  </a:lnTo>
                  <a:lnTo>
                    <a:pt x="2017" y="189"/>
                  </a:lnTo>
                  <a:lnTo>
                    <a:pt x="2161" y="378"/>
                  </a:lnTo>
                  <a:close/>
                </a:path>
              </a:pathLst>
            </a:custGeom>
            <a:solidFill>
              <a:srgbClr val="26C6DA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6388" name="Freeform 9" title=""/>
            <p:cNvSpPr/>
            <p:nvPr/>
          </p:nvSpPr>
          <p:spPr>
            <a:xfrm>
              <a:off x="107" y="332"/>
              <a:ext cx="1444" cy="206"/>
            </a:xfrm>
            <a:custGeom>
              <a:cxnLst>
                <a:cxn ang="0">
                  <a:pos x="0" y="0"/>
                </a:cxn>
                <a:cxn ang="0">
                  <a:pos x="482" y="0"/>
                </a:cxn>
                <a:cxn ang="0">
                  <a:pos x="456" y="34"/>
                </a:cxn>
                <a:cxn ang="0">
                  <a:pos x="482" y="68"/>
                </a:cxn>
                <a:cxn ang="0">
                  <a:pos x="0" y="68"/>
                </a:cxn>
              </a:cxnLst>
              <a:rect l="l" t="t" r="r" b="b"/>
              <a:pathLst>
                <a:path w="2081" h="298">
                  <a:moveTo>
                    <a:pt x="0" y="0"/>
                  </a:moveTo>
                  <a:lnTo>
                    <a:pt x="2081" y="0"/>
                  </a:lnTo>
                  <a:lnTo>
                    <a:pt x="1967" y="149"/>
                  </a:lnTo>
                  <a:lnTo>
                    <a:pt x="2081" y="298"/>
                  </a:lnTo>
                  <a:lnTo>
                    <a:pt x="0" y="298"/>
                  </a:lnTo>
                </a:path>
              </a:pathLst>
            </a:custGeom>
            <a:noFill/>
            <a:ln w="12700">
              <a:solidFill>
                <a:srgbClr val="EDE8C8"/>
              </a:solidFill>
              <a:prstDash val="dash"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</p:grpSp>
      <p:sp>
        <p:nvSpPr>
          <p:cNvPr id="16389" name="Text Box 12" title=""/>
          <p:cNvSpPr txBox="1"/>
          <p:nvPr/>
        </p:nvSpPr>
        <p:spPr>
          <a:xfrm>
            <a:off x="179388" y="482600"/>
            <a:ext cx="2770187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en-US" altLang="zh-CN" sz="1600" b="1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PART/02</a:t>
            </a:r>
            <a:r>
              <a:rPr lang="en-US" altLang="zh-CN" sz="1600" b="1">
                <a:solidFill>
                  <a:srgbClr val="FFFF00"/>
                </a:solidFill>
                <a:latin typeface="微软雅黑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>
                <a:solidFill>
                  <a:schemeClr val="bg1"/>
                </a:solidFill>
                <a:ea typeface="微软雅黑" panose="020b0503020204020204" pitchFamily="34" charset="-122"/>
              </a:rPr>
              <a:t>单击添加标题文本</a:t>
            </a:r>
            <a:endParaRPr lang="zh-CN" altLang="en-US" sz="160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6390" name="Freeform 16" title=""/>
          <p:cNvSpPr/>
          <p:nvPr/>
        </p:nvSpPr>
        <p:spPr>
          <a:xfrm>
            <a:off x="1900238" y="2725738"/>
            <a:ext cx="279400" cy="279400"/>
          </a:xfrm>
          <a:custGeom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52" h="52">
                <a:moveTo>
                  <a:pt x="36" y="7"/>
                </a:moveTo>
                <a:cubicBezTo>
                  <a:pt x="35" y="8"/>
                  <a:pt x="35" y="8"/>
                  <a:pt x="35" y="9"/>
                </a:cubicBezTo>
                <a:cubicBezTo>
                  <a:pt x="26" y="0"/>
                  <a:pt x="26" y="0"/>
                  <a:pt x="26" y="0"/>
                </a:cubicBezTo>
                <a:cubicBezTo>
                  <a:pt x="16" y="10"/>
                  <a:pt x="16" y="10"/>
                  <a:pt x="16" y="10"/>
                </a:cubicBezTo>
                <a:cubicBezTo>
                  <a:pt x="18" y="10"/>
                  <a:pt x="19" y="11"/>
                  <a:pt x="20" y="12"/>
                </a:cubicBezTo>
                <a:cubicBezTo>
                  <a:pt x="22" y="14"/>
                  <a:pt x="22" y="18"/>
                  <a:pt x="20" y="20"/>
                </a:cubicBezTo>
                <a:cubicBezTo>
                  <a:pt x="17" y="23"/>
                  <a:pt x="13" y="23"/>
                  <a:pt x="11" y="20"/>
                </a:cubicBezTo>
                <a:cubicBezTo>
                  <a:pt x="10" y="19"/>
                  <a:pt x="9" y="18"/>
                  <a:pt x="9" y="17"/>
                </a:cubicBezTo>
                <a:cubicBezTo>
                  <a:pt x="0" y="26"/>
                  <a:pt x="0" y="26"/>
                  <a:pt x="0" y="26"/>
                </a:cubicBezTo>
                <a:cubicBezTo>
                  <a:pt x="9" y="35"/>
                  <a:pt x="9" y="35"/>
                  <a:pt x="9" y="35"/>
                </a:cubicBezTo>
                <a:cubicBezTo>
                  <a:pt x="8" y="35"/>
                  <a:pt x="8" y="36"/>
                  <a:pt x="7" y="36"/>
                </a:cubicBezTo>
                <a:cubicBezTo>
                  <a:pt x="5" y="38"/>
                  <a:pt x="5" y="42"/>
                  <a:pt x="7" y="45"/>
                </a:cubicBezTo>
                <a:cubicBezTo>
                  <a:pt x="9" y="47"/>
                  <a:pt x="13" y="47"/>
                  <a:pt x="16" y="45"/>
                </a:cubicBezTo>
                <a:cubicBezTo>
                  <a:pt x="16" y="44"/>
                  <a:pt x="17" y="44"/>
                  <a:pt x="17" y="43"/>
                </a:cubicBezTo>
                <a:cubicBezTo>
                  <a:pt x="26" y="52"/>
                  <a:pt x="26" y="52"/>
                  <a:pt x="26" y="52"/>
                </a:cubicBezTo>
                <a:cubicBezTo>
                  <a:pt x="35" y="43"/>
                  <a:pt x="35" y="43"/>
                  <a:pt x="35" y="43"/>
                </a:cubicBezTo>
                <a:cubicBezTo>
                  <a:pt x="34" y="43"/>
                  <a:pt x="33" y="42"/>
                  <a:pt x="32" y="41"/>
                </a:cubicBezTo>
                <a:cubicBezTo>
                  <a:pt x="30" y="39"/>
                  <a:pt x="30" y="35"/>
                  <a:pt x="32" y="33"/>
                </a:cubicBezTo>
                <a:cubicBezTo>
                  <a:pt x="34" y="30"/>
                  <a:pt x="38" y="30"/>
                  <a:pt x="41" y="33"/>
                </a:cubicBezTo>
                <a:cubicBezTo>
                  <a:pt x="42" y="33"/>
                  <a:pt x="42" y="34"/>
                  <a:pt x="42" y="35"/>
                </a:cubicBezTo>
                <a:cubicBezTo>
                  <a:pt x="52" y="26"/>
                  <a:pt x="52" y="26"/>
                  <a:pt x="52" y="26"/>
                </a:cubicBezTo>
                <a:cubicBezTo>
                  <a:pt x="43" y="17"/>
                  <a:pt x="43" y="17"/>
                  <a:pt x="43" y="17"/>
                </a:cubicBezTo>
                <a:cubicBezTo>
                  <a:pt x="43" y="17"/>
                  <a:pt x="44" y="16"/>
                  <a:pt x="45" y="16"/>
                </a:cubicBezTo>
                <a:cubicBezTo>
                  <a:pt x="47" y="13"/>
                  <a:pt x="47" y="10"/>
                  <a:pt x="45" y="7"/>
                </a:cubicBezTo>
                <a:cubicBezTo>
                  <a:pt x="42" y="5"/>
                  <a:pt x="38" y="5"/>
                  <a:pt x="36" y="7"/>
                </a:cubicBezTo>
                <a:close/>
              </a:path>
            </a:pathLst>
          </a:custGeom>
          <a:solidFill>
            <a:srgbClr val="3E3A39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6391" name="Freeform 17" title=""/>
          <p:cNvSpPr/>
          <p:nvPr/>
        </p:nvSpPr>
        <p:spPr>
          <a:xfrm>
            <a:off x="1900238" y="1749425"/>
            <a:ext cx="241300" cy="236538"/>
          </a:xfrm>
          <a:custGeom>
            <a:cxnLst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l" t="t" r="r" b="b"/>
            <a:pathLst>
              <a:path w="45" h="44">
                <a:moveTo>
                  <a:pt x="42" y="1"/>
                </a:moveTo>
                <a:cubicBezTo>
                  <a:pt x="41" y="0"/>
                  <a:pt x="40" y="0"/>
                  <a:pt x="39" y="0"/>
                </a:cubicBezTo>
                <a:cubicBezTo>
                  <a:pt x="38" y="1"/>
                  <a:pt x="37" y="1"/>
                  <a:pt x="37" y="2"/>
                </a:cubicBezTo>
                <a:cubicBezTo>
                  <a:pt x="20" y="34"/>
                  <a:pt x="20" y="34"/>
                  <a:pt x="20" y="34"/>
                </a:cubicBezTo>
                <a:cubicBezTo>
                  <a:pt x="6" y="27"/>
                  <a:pt x="6" y="27"/>
                  <a:pt x="6" y="27"/>
                </a:cubicBezTo>
                <a:cubicBezTo>
                  <a:pt x="5" y="26"/>
                  <a:pt x="4" y="26"/>
                  <a:pt x="3" y="27"/>
                </a:cubicBezTo>
                <a:cubicBezTo>
                  <a:pt x="2" y="27"/>
                  <a:pt x="1" y="28"/>
                  <a:pt x="1" y="29"/>
                </a:cubicBezTo>
                <a:cubicBezTo>
                  <a:pt x="0" y="30"/>
                  <a:pt x="0" y="31"/>
                  <a:pt x="0" y="32"/>
                </a:cubicBezTo>
                <a:cubicBezTo>
                  <a:pt x="1" y="33"/>
                  <a:pt x="1" y="34"/>
                  <a:pt x="2" y="34"/>
                </a:cubicBezTo>
                <a:cubicBezTo>
                  <a:pt x="20" y="43"/>
                  <a:pt x="20" y="43"/>
                  <a:pt x="20" y="43"/>
                </a:cubicBezTo>
                <a:cubicBezTo>
                  <a:pt x="21" y="44"/>
                  <a:pt x="22" y="44"/>
                  <a:pt x="23" y="44"/>
                </a:cubicBezTo>
                <a:cubicBezTo>
                  <a:pt x="24" y="43"/>
                  <a:pt x="25" y="43"/>
                  <a:pt x="25" y="42"/>
                </a:cubicBezTo>
                <a:cubicBezTo>
                  <a:pt x="44" y="6"/>
                  <a:pt x="44" y="6"/>
                  <a:pt x="44" y="6"/>
                </a:cubicBezTo>
                <a:cubicBezTo>
                  <a:pt x="45" y="4"/>
                  <a:pt x="44" y="2"/>
                  <a:pt x="42" y="1"/>
                </a:cubicBezTo>
                <a:close/>
              </a:path>
            </a:pathLst>
          </a:custGeom>
          <a:solidFill>
            <a:srgbClr val="3E3A39"/>
          </a:solidFill>
          <a:ln>
            <a:noFill/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endParaRPr lang="zh-CN" altLang="en-US"/>
          </a:p>
        </p:txBody>
      </p:sp>
      <p:grpSp>
        <p:nvGrpSpPr>
          <p:cNvPr id="16392" name="Group 36" title=""/>
          <p:cNvGrpSpPr/>
          <p:nvPr/>
        </p:nvGrpSpPr>
        <p:grpSpPr>
          <a:xfrm>
            <a:off x="1884363" y="2233613"/>
            <a:ext cx="273050" cy="255587"/>
            <a:chOff x="1187" y="1407"/>
            <a:chExt cx="172" cy="161"/>
          </a:xfrm>
        </p:grpSpPr>
        <p:sp>
          <p:nvSpPr>
            <p:cNvPr id="16393" name="Freeform 18" title=""/>
            <p:cNvSpPr>
              <a:spLocks noEditPoints="1"/>
            </p:cNvSpPr>
            <p:nvPr/>
          </p:nvSpPr>
          <p:spPr>
            <a:xfrm>
              <a:off x="1187" y="1407"/>
              <a:ext cx="172" cy="161"/>
            </a:xfrm>
            <a:custGeom>
              <a:cxnLst>
                <a:cxn ang="0">
                  <a:pos x="5949" y="2150"/>
                </a:cxn>
                <a:cxn ang="0">
                  <a:pos x="5949" y="1137"/>
                </a:cxn>
                <a:cxn ang="0">
                  <a:pos x="4914" y="755"/>
                </a:cxn>
                <a:cxn ang="0">
                  <a:pos x="4253" y="0"/>
                </a:cxn>
                <a:cxn ang="0">
                  <a:pos x="3217" y="258"/>
                </a:cxn>
                <a:cxn ang="0">
                  <a:pos x="2185" y="0"/>
                </a:cxn>
                <a:cxn ang="0">
                  <a:pos x="1535" y="755"/>
                </a:cxn>
                <a:cxn ang="0">
                  <a:pos x="648" y="1137"/>
                </a:cxn>
                <a:cxn ang="0">
                  <a:pos x="648" y="2150"/>
                </a:cxn>
                <a:cxn ang="0">
                  <a:pos x="0" y="3059"/>
                </a:cxn>
                <a:cxn ang="0">
                  <a:pos x="648" y="3928"/>
                </a:cxn>
                <a:cxn ang="0">
                  <a:pos x="648" y="4937"/>
                </a:cxn>
                <a:cxn ang="0">
                  <a:pos x="1535" y="5323"/>
                </a:cxn>
                <a:cxn ang="0">
                  <a:pos x="2185" y="6074"/>
                </a:cxn>
                <a:cxn ang="0">
                  <a:pos x="3217" y="5816"/>
                </a:cxn>
                <a:cxn ang="0">
                  <a:pos x="4253" y="6074"/>
                </a:cxn>
                <a:cxn ang="0">
                  <a:pos x="4914" y="5323"/>
                </a:cxn>
                <a:cxn ang="0">
                  <a:pos x="5949" y="4937"/>
                </a:cxn>
                <a:cxn ang="0">
                  <a:pos x="5949" y="3928"/>
                </a:cxn>
                <a:cxn ang="0">
                  <a:pos x="6597" y="3059"/>
                </a:cxn>
                <a:cxn ang="0">
                  <a:pos x="5949" y="2150"/>
                </a:cxn>
                <a:cxn ang="0">
                  <a:pos x="3217" y="5209"/>
                </a:cxn>
                <a:cxn ang="0">
                  <a:pos x="1035" y="3059"/>
                </a:cxn>
                <a:cxn ang="0">
                  <a:pos x="3217" y="755"/>
                </a:cxn>
                <a:cxn ang="0">
                  <a:pos x="5561" y="3059"/>
                </a:cxn>
                <a:cxn ang="0">
                  <a:pos x="3217" y="5209"/>
                </a:cxn>
              </a:cxnLst>
              <a:rect l="l" t="t" r="r" b="b"/>
              <a:pathLst>
                <a:path w="51" h="48">
                  <a:moveTo>
                    <a:pt x="46" y="17"/>
                  </a:moveTo>
                  <a:cubicBezTo>
                    <a:pt x="46" y="9"/>
                    <a:pt x="46" y="9"/>
                    <a:pt x="46" y="9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25" y="46"/>
                    <a:pt x="25" y="46"/>
                    <a:pt x="25" y="46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46" y="39"/>
                    <a:pt x="46" y="39"/>
                    <a:pt x="46" y="39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51" y="24"/>
                    <a:pt x="51" y="24"/>
                    <a:pt x="51" y="24"/>
                  </a:cubicBezTo>
                  <a:lnTo>
                    <a:pt x="46" y="17"/>
                  </a:lnTo>
                  <a:close/>
                  <a:moveTo>
                    <a:pt x="25" y="41"/>
                  </a:moveTo>
                  <a:cubicBezTo>
                    <a:pt x="16" y="41"/>
                    <a:pt x="8" y="33"/>
                    <a:pt x="8" y="24"/>
                  </a:cubicBezTo>
                  <a:cubicBezTo>
                    <a:pt x="8" y="14"/>
                    <a:pt x="16" y="6"/>
                    <a:pt x="25" y="6"/>
                  </a:cubicBezTo>
                  <a:cubicBezTo>
                    <a:pt x="35" y="6"/>
                    <a:pt x="43" y="14"/>
                    <a:pt x="43" y="24"/>
                  </a:cubicBezTo>
                  <a:cubicBezTo>
                    <a:pt x="43" y="33"/>
                    <a:pt x="35" y="41"/>
                    <a:pt x="25" y="41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6394" name="Oval 19" title=""/>
            <p:cNvSpPr/>
            <p:nvPr/>
          </p:nvSpPr>
          <p:spPr>
            <a:xfrm>
              <a:off x="1261" y="1474"/>
              <a:ext cx="23" cy="24"/>
            </a:xfrm>
            <a:prstGeom prst="ellipse">
              <a:avLst/>
            </a:prstGeom>
            <a:solidFill>
              <a:srgbClr val="3E3A39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200" b="0" i="0" u="none" baseline="0">
                  <a:solidFill>
                    <a:srgbClr val="5F5F5F"/>
                  </a:solidFill>
                  <a:latin typeface="Arial" pitchFamily="34" charset="0"/>
                  <a:ea typeface="黑体" pitchFamily="49" charset="-122"/>
                </a:defRPr>
              </a:lvl5pPr>
            </a:lstStyle>
            <a:p>
              <a:pPr lvl="0" eaLnBrk="1" hangingPunct="1">
                <a:buClr>
                  <a:srgbClr val="FF9900"/>
                </a:buClr>
                <a:buFont typeface="Wingdings" pitchFamily="2" charset="2"/>
                <a:buChar char="n"/>
              </a:pPr>
              <a:endParaRPr lang="zh-CN" altLang="en-US"/>
            </a:p>
          </p:txBody>
        </p:sp>
      </p:grpSp>
      <p:sp>
        <p:nvSpPr>
          <p:cNvPr id="16395" name="Rectangle 20" title=""/>
          <p:cNvSpPr/>
          <p:nvPr/>
        </p:nvSpPr>
        <p:spPr>
          <a:xfrm>
            <a:off x="2433638" y="1706563"/>
            <a:ext cx="5424487" cy="322262"/>
          </a:xfrm>
          <a:prstGeom prst="rect">
            <a:avLst/>
          </a:prstGeom>
          <a:solidFill>
            <a:srgbClr val="2A323B"/>
          </a:solidFill>
          <a:ln>
            <a:noFill/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FF9900"/>
              </a:buClr>
              <a:buFont typeface="Wingdings" pitchFamily="2" charset="2"/>
              <a:buChar char="n"/>
            </a:pPr>
            <a:endParaRPr lang="zh-CN" altLang="en-US"/>
          </a:p>
        </p:txBody>
      </p:sp>
      <p:sp>
        <p:nvSpPr>
          <p:cNvPr id="16396" name="Rectangle 21" title=""/>
          <p:cNvSpPr/>
          <p:nvPr/>
        </p:nvSpPr>
        <p:spPr>
          <a:xfrm>
            <a:off x="2433638" y="1706563"/>
            <a:ext cx="4975225" cy="322262"/>
          </a:xfrm>
          <a:prstGeom prst="rect">
            <a:avLst/>
          </a:prstGeom>
          <a:solidFill>
            <a:srgbClr val="26C6DA"/>
          </a:solidFill>
          <a:ln>
            <a:noFill/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FF9900"/>
              </a:buClr>
              <a:buFont typeface="Wingdings" pitchFamily="2" charset="2"/>
              <a:buChar char="n"/>
            </a:pPr>
            <a:endParaRPr lang="zh-CN" altLang="en-US"/>
          </a:p>
        </p:txBody>
      </p:sp>
      <p:sp>
        <p:nvSpPr>
          <p:cNvPr id="16397" name="Rectangle 22" title=""/>
          <p:cNvSpPr/>
          <p:nvPr/>
        </p:nvSpPr>
        <p:spPr>
          <a:xfrm>
            <a:off x="2433638" y="2201863"/>
            <a:ext cx="5424487" cy="319087"/>
          </a:xfrm>
          <a:prstGeom prst="rect">
            <a:avLst/>
          </a:prstGeom>
          <a:solidFill>
            <a:srgbClr val="2A323B"/>
          </a:solidFill>
          <a:ln>
            <a:noFill/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FF9900"/>
              </a:buClr>
              <a:buFont typeface="Wingdings" pitchFamily="2" charset="2"/>
              <a:buChar char="n"/>
            </a:pPr>
            <a:endParaRPr lang="zh-CN" altLang="en-US"/>
          </a:p>
        </p:txBody>
      </p:sp>
      <p:sp>
        <p:nvSpPr>
          <p:cNvPr id="16398" name="Rectangle 23" title=""/>
          <p:cNvSpPr/>
          <p:nvPr/>
        </p:nvSpPr>
        <p:spPr>
          <a:xfrm>
            <a:off x="2433638" y="2201863"/>
            <a:ext cx="4438650" cy="319087"/>
          </a:xfrm>
          <a:prstGeom prst="rect">
            <a:avLst/>
          </a:prstGeom>
          <a:solidFill>
            <a:srgbClr val="26C6DA"/>
          </a:solidFill>
          <a:ln>
            <a:noFill/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FF9900"/>
              </a:buClr>
              <a:buFont typeface="Wingdings" pitchFamily="2" charset="2"/>
              <a:buChar char="n"/>
            </a:pPr>
            <a:endParaRPr lang="zh-CN" altLang="en-US"/>
          </a:p>
        </p:txBody>
      </p:sp>
      <p:sp>
        <p:nvSpPr>
          <p:cNvPr id="16399" name="Rectangle 24" title=""/>
          <p:cNvSpPr/>
          <p:nvPr/>
        </p:nvSpPr>
        <p:spPr>
          <a:xfrm>
            <a:off x="2433638" y="2693988"/>
            <a:ext cx="5424487" cy="322262"/>
          </a:xfrm>
          <a:prstGeom prst="rect">
            <a:avLst/>
          </a:prstGeom>
          <a:solidFill>
            <a:srgbClr val="2A323B"/>
          </a:solidFill>
          <a:ln>
            <a:noFill/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FF9900"/>
              </a:buClr>
              <a:buFont typeface="Wingdings" pitchFamily="2" charset="2"/>
              <a:buChar char="n"/>
            </a:pPr>
            <a:endParaRPr lang="zh-CN" altLang="en-US"/>
          </a:p>
        </p:txBody>
      </p:sp>
      <p:sp>
        <p:nvSpPr>
          <p:cNvPr id="16400" name="Rectangle 25" title=""/>
          <p:cNvSpPr/>
          <p:nvPr/>
        </p:nvSpPr>
        <p:spPr>
          <a:xfrm>
            <a:off x="2433638" y="2693988"/>
            <a:ext cx="3109912" cy="322262"/>
          </a:xfrm>
          <a:prstGeom prst="rect">
            <a:avLst/>
          </a:prstGeom>
          <a:solidFill>
            <a:srgbClr val="26C6DA"/>
          </a:solidFill>
          <a:ln>
            <a:noFill/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buClr>
                <a:srgbClr val="FF9900"/>
              </a:buClr>
              <a:buFont typeface="Wingdings" pitchFamily="2" charset="2"/>
              <a:buChar char="n"/>
            </a:pPr>
            <a:endParaRPr lang="zh-CN" altLang="en-US"/>
          </a:p>
        </p:txBody>
      </p:sp>
      <p:sp>
        <p:nvSpPr>
          <p:cNvPr id="16401" name="Text Box 27" title=""/>
          <p:cNvSpPr txBox="1"/>
          <p:nvPr/>
        </p:nvSpPr>
        <p:spPr>
          <a:xfrm>
            <a:off x="584200" y="1722438"/>
            <a:ext cx="1262063" cy="3079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zh-CN" altLang="zh-CN" sz="1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sz="14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402" name="Text Box 30" title=""/>
          <p:cNvSpPr txBox="1"/>
          <p:nvPr/>
        </p:nvSpPr>
        <p:spPr>
          <a:xfrm>
            <a:off x="7953375" y="1738313"/>
            <a:ext cx="557213" cy="3079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en-US" altLang="zh-CN" sz="1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92%</a:t>
            </a:r>
            <a:endParaRPr lang="en-US" altLang="zh-CN" sz="14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403" name="Text Box 31" title=""/>
          <p:cNvSpPr txBox="1"/>
          <p:nvPr/>
        </p:nvSpPr>
        <p:spPr>
          <a:xfrm>
            <a:off x="7953375" y="2209800"/>
            <a:ext cx="557213" cy="3079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en-US" altLang="zh-CN" sz="1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79%</a:t>
            </a:r>
            <a:endParaRPr lang="en-US" altLang="zh-CN" sz="14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404" name="Text Box 32" title=""/>
          <p:cNvSpPr txBox="1"/>
          <p:nvPr/>
        </p:nvSpPr>
        <p:spPr>
          <a:xfrm>
            <a:off x="7953375" y="2701925"/>
            <a:ext cx="557213" cy="3079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en-US" altLang="zh-CN" sz="1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57%</a:t>
            </a:r>
            <a:endParaRPr lang="en-US" altLang="zh-CN" sz="14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405" name="Text Box 33" title=""/>
          <p:cNvSpPr txBox="1"/>
          <p:nvPr/>
        </p:nvSpPr>
        <p:spPr>
          <a:xfrm>
            <a:off x="628650" y="3473450"/>
            <a:ext cx="7881938" cy="12366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>
              <a:lnSpc>
                <a:spcPct val="120000"/>
              </a:lnSpc>
            </a:pPr>
            <a:r>
              <a:rPr lang="zh-CN" altLang="en-US" sz="1400">
                <a:solidFill>
                  <a:srgbClr val="1C1C1C"/>
                </a:solidFill>
                <a:ea typeface="微软雅黑" panose="020b0503020204020204" pitchFamily="34" charset="-122"/>
              </a:rPr>
              <a:t>单击添加标题文本</a:t>
            </a:r>
            <a:endParaRPr lang="zh-CN" altLang="en-US" sz="1400">
              <a:solidFill>
                <a:srgbClr val="1C1C1C"/>
              </a:solidFill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ea typeface="微软雅黑" panose="020b0503020204020204" pitchFamily="34" charset="-122"/>
              </a:rPr>
              <a:t>单击添加文本     单击添加文本    单击添加文本    单击添加文本     单击添加文本    单击添加文本    单击添加文本</a:t>
            </a:r>
            <a:endParaRPr lang="zh-CN" altLang="en-US"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ea typeface="微软雅黑" panose="020b0503020204020204" pitchFamily="34" charset="-122"/>
              </a:rPr>
              <a:t>单击添加文本     单击添加文本    单击添加文本    单击添加文本     单击添加文本    单击添加文本    单击添加文本</a:t>
            </a:r>
            <a:endParaRPr lang="zh-CN" altLang="en-US"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ea typeface="微软雅黑" panose="020b0503020204020204" pitchFamily="34" charset="-122"/>
              </a:rPr>
              <a:t>单击添加文本     单击添加文本    单击添加文本    单击添加文本     单击添加文本    单击添加文本    单击添加文本</a:t>
            </a:r>
            <a:endParaRPr lang="zh-CN" altLang="en-US"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>
                <a:ea typeface="微软雅黑" panose="020b0503020204020204" pitchFamily="34" charset="-122"/>
              </a:rPr>
              <a:t>单击添加文本     单击添加文本    单击添加文本    单击添加文本     单击添加文本    单击添加文本    单击添加文本</a:t>
            </a: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6406" name="Text Box 34" title=""/>
          <p:cNvSpPr txBox="1"/>
          <p:nvPr/>
        </p:nvSpPr>
        <p:spPr>
          <a:xfrm>
            <a:off x="584200" y="2201863"/>
            <a:ext cx="1262063" cy="3079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zh-CN" altLang="zh-CN" sz="1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sz="14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407" name="Text Box 35" title=""/>
          <p:cNvSpPr txBox="1"/>
          <p:nvPr/>
        </p:nvSpPr>
        <p:spPr>
          <a:xfrm>
            <a:off x="584200" y="2697163"/>
            <a:ext cx="1262063" cy="3079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5F5F5F"/>
                </a:solidFill>
                <a:latin typeface="Arial" pitchFamily="34" charset="0"/>
                <a:ea typeface="黑体" pitchFamily="49" charset="-122"/>
              </a:defRPr>
            </a:lvl5pPr>
          </a:lstStyle>
          <a:p>
            <a:pPr lvl="0" eaLnBrk="1" hangingPunct="1"/>
            <a:r>
              <a:rPr lang="zh-CN" altLang="zh-CN" sz="1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sz="14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7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6" presetClass="emph" presetSubtype="0" autoRev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Scale>
                                      <p:cBhvr>
                                        <p:cTn id="27" dur="150" fill="hold"/>
                                        <p:tgtEl>
                                          <p:spTgt spid="1639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6" presetClass="emph" presetSubtype="0" autoRev="1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Scale>
                                      <p:cBhvr>
                                        <p:cTn id="44" dur="150" fill="hold"/>
                                        <p:tgtEl>
                                          <p:spTgt spid="163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3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6" presetClass="emph" presetSubtype="0" autoRev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61" dur="150" fill="hold"/>
                                        <p:tgtEl>
                                          <p:spTgt spid="1639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7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5" grpId="0" animBg="1"/>
      <p:bldP spid="16396" grpId="0" animBg="1"/>
      <p:bldP spid="16397" grpId="0" animBg="1"/>
      <p:bldP spid="16398" grpId="0" animBg="1"/>
      <p:bldP spid="16399" grpId="0" animBg="1"/>
      <p:bldP spid="16400" grpId="0" animBg="1"/>
      <p:bldP spid="16401" grpId="0"/>
      <p:bldP spid="16402" grpId="0"/>
      <p:bldP spid="16403" grpId="0"/>
      <p:bldP spid="16404" grpId="0"/>
      <p:bldP spid="16405" grpId="0"/>
      <p:bldP spid="16406" grpId="0"/>
      <p:bldP spid="16407" grpId="0"/>
    </p:bldLst>
  </p:timing>
</p:sld>
</file>

<file path=ppt/tags/tag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4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60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61.xml><?xml version="1.0" encoding="utf-8"?>
<p:tagLst xmlns:p="http://schemas.openxmlformats.org/presentationml/2006/main">
  <p:tag name="AS_NET" val="4.0.30319.42000"/>
  <p:tag name="AS_OS" val="Microsoft Windows NT 6.2.9200.0"/>
  <p:tag name="AS_RELEASE_DATE" val="2023.04.14"/>
  <p:tag name="AS_TITLE" val="Aspose.Slides for .NET 4.0 Client Profile"/>
  <p:tag name="AS_VERSION" val="23.4"/>
</p:tagLst>
</file>

<file path=ppt/tags/tag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heme/theme1.xml><?xml version="1.0" encoding="utf-8"?>
<a:theme xmlns:r="http://schemas.openxmlformats.org/officeDocument/2006/relationships"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non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9900"/>
          </a:buClr>
          <a:buSzTx/>
          <a:buFont typeface="Wingdings" panose="05000000000000000000" pitchFamily="2" charset="2"/>
          <a:buChar char="n"/>
          <a:defRPr kumimoji="0" lang="zh-CN" altLang="en-US" sz="12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non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9900"/>
          </a:buClr>
          <a:buSzTx/>
          <a:buFont typeface="Wingdings" panose="05000000000000000000" pitchFamily="2" charset="2"/>
          <a:buChar char="n"/>
          <a:defRPr kumimoji="0" lang="zh-CN" altLang="en-US" sz="12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1_默认设计模板">
  <a:themeElements>
    <a:clrScheme name="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默认设计模板">
      <a:majorFont>
        <a:latin typeface="Arial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non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9900"/>
          </a:buClr>
          <a:buSzTx/>
          <a:buFont typeface="Wingdings" panose="05000000000000000000" pitchFamily="2" charset="2"/>
          <a:buChar char="n"/>
          <a:defRPr kumimoji="0" lang="zh-CN" altLang="en-US" sz="12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non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9900"/>
          </a:buClr>
          <a:buSzTx/>
          <a:buFont typeface="Wingdings" panose="05000000000000000000" pitchFamily="2" charset="2"/>
          <a:buChar char="n"/>
          <a:defRPr kumimoji="0" lang="zh-CN" altLang="en-US" sz="12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lnDef>
  </a:objectDefaults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2_默认设计模板">
  <a:themeElements>
    <a:clrScheme name="2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默认设计模板">
      <a:majorFont>
        <a:latin typeface="Arial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non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9900"/>
          </a:buClr>
          <a:buSzTx/>
          <a:buFont typeface="Wingdings" panose="05000000000000000000" pitchFamily="2" charset="2"/>
          <a:buChar char="n"/>
          <a:defRPr kumimoji="0" lang="zh-CN" altLang="en-US" sz="12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non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9900"/>
          </a:buClr>
          <a:buSzTx/>
          <a:buFont typeface="Wingdings" panose="05000000000000000000" pitchFamily="2" charset="2"/>
          <a:buChar char="n"/>
          <a:defRPr kumimoji="0" lang="zh-CN" altLang="en-US" sz="12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lnDef>
  </a:objectDefaults>
  <a:extraClrSchemeLst>
    <a:extraClrScheme>
      <a:clrScheme name="2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r="http://schemas.openxmlformats.org/officeDocument/2006/relationships" xmlns:a="http://schemas.openxmlformats.org/drawingml/2006/main" name="3_默认设计模板">
  <a:themeElements>
    <a:clrScheme name="3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默认设计模板">
      <a:majorFont>
        <a:latin typeface="Arial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non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9900"/>
          </a:buClr>
          <a:buSzTx/>
          <a:buFont typeface="Wingdings" panose="05000000000000000000" pitchFamily="2" charset="2"/>
          <a:buChar char="n"/>
          <a:defRPr kumimoji="0" lang="zh-CN" altLang="en-US" sz="12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non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9900"/>
          </a:buClr>
          <a:buSzTx/>
          <a:buFont typeface="Wingdings" panose="05000000000000000000" pitchFamily="2" charset="2"/>
          <a:buChar char="n"/>
          <a:defRPr kumimoji="0" lang="zh-CN" altLang="en-US" sz="12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lnDef>
  </a:objectDefaults>
  <a:extraClrSchemeLst>
    <a:extraClrScheme>
      <a:clrScheme name="3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r="http://schemas.openxmlformats.org/officeDocument/2006/relationships" xmlns:a="http://schemas.openxmlformats.org/drawingml/2006/main" name="4_默认设计模板">
  <a:themeElements>
    <a:clrScheme name="4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默认设计模板">
      <a:majorFont>
        <a:latin typeface="Arial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non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9900"/>
          </a:buClr>
          <a:buSzTx/>
          <a:buFont typeface="Wingdings" panose="05000000000000000000" pitchFamily="2" charset="2"/>
          <a:buChar char="n"/>
          <a:defRPr kumimoji="0" lang="zh-CN" altLang="en-US" sz="12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non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9900"/>
          </a:buClr>
          <a:buSzTx/>
          <a:buFont typeface="Wingdings" panose="05000000000000000000" pitchFamily="2" charset="2"/>
          <a:buChar char="n"/>
          <a:defRPr kumimoji="0" lang="zh-CN" altLang="en-US" sz="12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lnDef>
  </a:objectDefaults>
  <a:extraClrSchemeLst>
    <a:extraClrScheme>
      <a:clrScheme name="4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r="http://schemas.openxmlformats.org/officeDocument/2006/relationships" xmlns:a="http://schemas.openxmlformats.org/drawingml/2006/main" name="5_默认设计模板">
  <a:themeElements>
    <a:clrScheme name="5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默认设计模板">
      <a:majorFont>
        <a:latin typeface="Arial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non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9900"/>
          </a:buClr>
          <a:buSzTx/>
          <a:buFont typeface="Wingdings" panose="05000000000000000000" pitchFamily="2" charset="2"/>
          <a:buChar char="n"/>
          <a:defRPr kumimoji="0" lang="zh-CN" altLang="en-US" sz="12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non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9900"/>
          </a:buClr>
          <a:buSzTx/>
          <a:buFont typeface="Wingdings" panose="05000000000000000000" pitchFamily="2" charset="2"/>
          <a:buChar char="n"/>
          <a:defRPr kumimoji="0" lang="zh-CN" altLang="en-US" sz="12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lnDef>
  </a:objectDefaults>
  <a:extraClrSchemeLst>
    <a:extraClrScheme>
      <a:clrScheme name="5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r="http://schemas.openxmlformats.org/officeDocument/2006/relationships" xmlns:a="http://schemas.openxmlformats.org/drawingml/2006/main" name="PPT模板免费下载：PPT汇 www.ppthui.com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Calibri Light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charset="0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Manager>PPT汇_PPT模板免费下载_www.ppthui.com</Manager>
  <Company>PPT汇_PPT模板免费下载_www.ppthui.com</Company>
  <PresentationFormat>自定义</PresentationFormat>
  <Paragraphs>347</Paragraphs>
  <Slides>28</Slides>
  <Notes>2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baseType="lpstr" size="42">
      <vt:lpstr>Arial</vt:lpstr>
      <vt:lpstr>宋体</vt:lpstr>
      <vt:lpstr>Wingdings</vt:lpstr>
      <vt:lpstr>黑体</vt:lpstr>
      <vt:lpstr>等线</vt:lpstr>
      <vt:lpstr>微软雅黑</vt:lpstr>
      <vt:lpstr>Arial Unicode MS</vt:lpstr>
      <vt:lpstr>Myriad Pro</vt:lpstr>
      <vt:lpstr>Segoe Print</vt:lpstr>
      <vt:lpstr>Calibri</vt:lpstr>
      <vt:lpstr>Meiryo</vt:lpstr>
      <vt:lpstr>Yu Gothic UI</vt:lpstr>
      <vt:lpstr>Calibri Light</vt:lpstr>
      <vt:lpstr>默认设计模板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23.0400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PPT汇_PPT模板免费下载_www.ppthui.com</dc:title>
  <dc:creator>PPT汇_PPT模板免费下载_www.ppthui.com</dc:creator>
  <dc:description>PPT汇_PPT模板免费下载_www.ppthui.com</dc:description>
  <cp:keywords>PPT汇_PPT模板免费下载_www.ppthui.com</cp:keywords>
  <cp:lastModifiedBy>xiaoke</cp:lastModifiedBy>
  <cp:revision>54</cp:revision>
  <dcterms:created xsi:type="dcterms:W3CDTF">2014-11-04T04:30:10Z</dcterms:created>
  <dcterms:modified xsi:type="dcterms:W3CDTF">2023-05-08T05:33:49Z</dcterms:modified>
  <dc:subject>PPT汇_PPT模板免费下载_www.ppthui.com</dc:subject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fileid">
    <vt:lpwstr>517308</vt:lpwstr>
  </property>
  <property fmtid="{D5CDD505-2E9C-101B-9397-08002B2CF9AE}" pid="3" name="KSOProductBuildVer">
    <vt:lpwstr>2052-11.1.0.9022</vt:lpwstr>
  </property>
  <property fmtid="{D5CDD505-2E9C-101B-9397-08002B2CF9AE}" pid="4" name="name">
    <vt:lpwstr>Wd7kjmALlM31084.ppt</vt:lpwstr>
  </property>
</Properties>
</file>