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9" r:id="rId7"/>
    <p:sldId id="270" r:id="rId8"/>
    <p:sldId id="267" r:id="rId9"/>
    <p:sldId id="271" r:id="rId10"/>
    <p:sldId id="261" r:id="rId11"/>
    <p:sldId id="276" r:id="rId12"/>
    <p:sldId id="277" r:id="rId13"/>
    <p:sldId id="282" r:id="rId14"/>
    <p:sldId id="260" r:id="rId15"/>
    <p:sldId id="278" r:id="rId16"/>
    <p:sldId id="279" r:id="rId17"/>
    <p:sldId id="280" r:id="rId18"/>
    <p:sldId id="262" r:id="rId19"/>
    <p:sldId id="281" r:id="rId20"/>
    <p:sldId id="283" r:id="rId21"/>
    <p:sldId id="266" r:id="rId22"/>
    <p:sldId id="291" r:id="rId23"/>
    <p:sldId id="304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browse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156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6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5FEFCD">
                <a:alpha val="35000"/>
              </a:srgbClr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c:spPr>
          <c:dLbls>
            <c:dLbl>
              <c:idx val="0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1" i="0" u="none" strike="noStrike" kern="1200" baseline="0" smtId="4294967295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1" i="0" u="none" strike="noStrike" kern="1200" baseline="0" smtId="4294967295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1" i="0" u="none" strike="noStrike" kern="1200" baseline="0" smtId="4294967295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1" i="0" u="none" strike="noStrike" kern="1200" baseline="0" smtId="4294967295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1" i="0" u="none" strike="noStrike" kern="1200" baseline="0" smtId="4294967295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solidFill>
                <a:srgbClr val="155E4A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1" i="0" u="none" strike="noStrike" kern="1200" baseline="0" smtId="4294967295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000" b="1" i="0" u="none" strike="noStrike" kern="1200" baseline="0" smtId="4294967295">
                  <a:solidFill>
                    <a:srgbClr val="FFFFFF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Sheet1!$A$2:$A$6</c:f>
              <c:numCache>
                <c:formatCode>yyyy/m/d</c:formatCode>
                <c:ptCount val="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9420928"/>
        <c:axId val="95866240"/>
      </c:areaChart>
      <c:dateAx>
        <c:axId val="39420928"/>
        <c:scaling>
          <c:orientation/>
        </c:scaling>
        <c:delete val="0"/>
        <c:axPos val="b"/>
        <c:numFmt formatCode="m/d/yy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c:txPr>
        <c:crossAx val="95866240"/>
        <c:crosses val="autoZero"/>
        <c:auto val="0"/>
        <c:lblOffset/>
        <c:baseTimeUnit val="months"/>
      </c:dateAx>
      <c:valAx>
        <c:axId val="9586624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c:txPr>
        <c:crossAx val="39420928"/>
        <c:crosses val="autoZero"/>
        <c:crossBetween val="midCat"/>
      </c:valAx>
      <c:spPr>
        <a:noFill/>
        <a:ln>
          <a:noFill/>
        </a:ln>
        <a:effectLst>
          <a:glow rad="355600">
            <a:schemeClr val="accent1">
              <a:alpha val="40000"/>
            </a:schemeClr>
          </a:glow>
        </a:effectLst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z="1000" smtId="4294967295">
          <a:solidFill>
            <a:srgbClr val="FFFFFF"/>
          </a:solidFill>
        </a:defRPr>
      </a:pPr>
      <a:endParaRPr lang="zh-CN" sz="1000" smtId="4294967295">
        <a:solidFill>
          <a:srgbClr val="FFFFFF"/>
        </a:solidFill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766A-1D8C-4603-BE5D-9B02E2A9705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D73CE-43A0-4F4B-9CF6-092149CAC6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73CE-43A0-4F4B-9CF6-092149CAC6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t/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D12-宣传片背景音乐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75573" y="418500"/>
            <a:ext cx="609600" cy="609600"/>
          </a:xfrm>
          <a:prstGeom prst="rect">
            <a:avLst/>
          </a:prstGeom>
        </p:spPr>
      </p:pic>
      <p:grpSp>
        <p:nvGrpSpPr>
          <p:cNvPr id="11" name="组 10"/>
          <p:cNvGrpSpPr/>
          <p:nvPr/>
        </p:nvGrpSpPr>
        <p:grpSpPr>
          <a:xfrm rot="18903126">
            <a:off x="3371555" y="951014"/>
            <a:ext cx="2400890" cy="2400890"/>
            <a:chOff x="2162805" y="895524"/>
            <a:chExt cx="2547170" cy="2547170"/>
          </a:xfrm>
        </p:grpSpPr>
        <p:sp>
          <p:nvSpPr>
            <p:cNvPr id="4" name="矩形 3"/>
            <p:cNvSpPr/>
            <p:nvPr/>
          </p:nvSpPr>
          <p:spPr>
            <a:xfrm>
              <a:off x="2162805" y="895524"/>
              <a:ext cx="2547170" cy="254717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" name="直线连接符 5"/>
            <p:cNvCxnSpPr/>
            <p:nvPr/>
          </p:nvCxnSpPr>
          <p:spPr>
            <a:xfrm>
              <a:off x="3436390" y="921981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>
              <a:off x="2162805" y="3411335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rot="5400000">
              <a:off x="1558633" y="1541136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 rot="5400000">
              <a:off x="4039645" y="2805902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3740697" y="1356612"/>
            <a:ext cx="1617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800">
                <a:solidFill>
                  <a:schemeClr val="bg1"/>
                </a:solidFill>
              </a:rPr>
              <a:t>20XX</a:t>
            </a:r>
            <a:endParaRPr kumimoji="1" lang="zh-CN" altLang="en-US" sz="48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6690" y="2375391"/>
            <a:ext cx="507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</a:rPr>
              <a:t>年终总结</a:t>
            </a:r>
            <a:r>
              <a:rPr kumimoji="1" lang="en-US" altLang="zh-CN" sz="2000">
                <a:solidFill>
                  <a:schemeClr val="bg1"/>
                </a:solidFill>
              </a:rPr>
              <a:t>/</a:t>
            </a:r>
            <a:r>
              <a:rPr kumimoji="1" lang="zh-CN" altLang="en-US" sz="2000">
                <a:solidFill>
                  <a:schemeClr val="bg1"/>
                </a:solidFill>
              </a:rPr>
              <a:t>工作技术、述职报告通用</a:t>
            </a:r>
            <a:r>
              <a:rPr kumimoji="1" lang="en-US" altLang="zh-CN" sz="2000">
                <a:solidFill>
                  <a:schemeClr val="bg1"/>
                </a:solidFill>
              </a:rPr>
              <a:t>PPT</a:t>
            </a:r>
            <a:r>
              <a:rPr kumimoji="1" lang="zh-CN" altLang="en-US" sz="2000">
                <a:solidFill>
                  <a:schemeClr val="bg1"/>
                </a:solidFill>
              </a:rPr>
              <a:t>模版</a:t>
            </a:r>
            <a:endParaRPr kumimoji="1" lang="zh-CN" altLang="en-US" sz="20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23805" y="4176023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zh-CN" altLang="en-US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6168251" y="3165128"/>
            <a:ext cx="4551053" cy="1993024"/>
            <a:chOff x="6327011" y="3165128"/>
            <a:chExt cx="4551053" cy="1993024"/>
          </a:xfrm>
        </p:grpSpPr>
        <p:grpSp>
          <p:nvGrpSpPr>
            <p:cNvPr id="19" name="组 18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8" name="直线连接符 17"/>
              <p:cNvCxnSpPr>
                <a:stCxn id="16" idx="0"/>
                <a:endCxn id="16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 19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2" name="直线连接符 21"/>
              <p:cNvCxnSpPr>
                <a:stCxn id="21" idx="0"/>
                <a:endCxn id="21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 28"/>
          <p:cNvGrpSpPr/>
          <p:nvPr/>
        </p:nvGrpSpPr>
        <p:grpSpPr>
          <a:xfrm flipH="1" flipV="1">
            <a:off x="-1575449" y="-17638"/>
            <a:ext cx="4551053" cy="1993024"/>
            <a:chOff x="402521" y="707196"/>
            <a:chExt cx="4551053" cy="1993024"/>
          </a:xfrm>
        </p:grpSpPr>
        <p:grpSp>
          <p:nvGrpSpPr>
            <p:cNvPr id="23" name="组 22"/>
            <p:cNvGrpSpPr/>
            <p:nvPr/>
          </p:nvGrpSpPr>
          <p:grpSpPr>
            <a:xfrm>
              <a:off x="1108111" y="707196"/>
              <a:ext cx="3845463" cy="1993024"/>
              <a:chOff x="7032601" y="3165128"/>
              <a:chExt cx="3845463" cy="1993024"/>
            </a:xfrm>
          </p:grpSpPr>
          <p:sp>
            <p:nvSpPr>
              <p:cNvPr id="24" name="等腰三角形 23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5" name="直线连接符 24"/>
              <p:cNvCxnSpPr>
                <a:stCxn id="24" idx="0"/>
                <a:endCxn id="24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/>
            <p:cNvGrpSpPr/>
            <p:nvPr/>
          </p:nvGrpSpPr>
          <p:grpSpPr>
            <a:xfrm>
              <a:off x="402521" y="1513374"/>
              <a:ext cx="2289973" cy="1186846"/>
              <a:chOff x="7032601" y="3165128"/>
              <a:chExt cx="3845463" cy="199302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8" name="直线连接符 27"/>
              <p:cNvCxnSpPr>
                <a:stCxn id="27" idx="0"/>
                <a:endCxn id="2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4" name="矩形 13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" name="直线连接符 14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02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0" name="右箭头 9"/>
          <p:cNvSpPr/>
          <p:nvPr/>
        </p:nvSpPr>
        <p:spPr bwMode="auto">
          <a:xfrm rot="19764130">
            <a:off x="-462164" y="3180854"/>
            <a:ext cx="6851257" cy="1352577"/>
          </a:xfrm>
          <a:prstGeom prst="rightArrow">
            <a:avLst/>
          </a:prstGeom>
          <a:solidFill>
            <a:srgbClr val="155E4A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1" name="右箭头 10"/>
          <p:cNvSpPr/>
          <p:nvPr/>
        </p:nvSpPr>
        <p:spPr bwMode="auto">
          <a:xfrm rot="19764130">
            <a:off x="-548902" y="3079897"/>
            <a:ext cx="4777812" cy="1352577"/>
          </a:xfrm>
          <a:prstGeom prst="rightArrow">
            <a:avLst/>
          </a:prstGeom>
          <a:solidFill>
            <a:srgbClr val="269F7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2" name="右箭头 11"/>
          <p:cNvSpPr/>
          <p:nvPr/>
        </p:nvSpPr>
        <p:spPr bwMode="auto">
          <a:xfrm rot="19764130">
            <a:off x="-429070" y="2890497"/>
            <a:ext cx="2635223" cy="1352577"/>
          </a:xfrm>
          <a:prstGeom prst="rightArrow">
            <a:avLst/>
          </a:prstGeom>
          <a:solidFill>
            <a:srgbClr val="5FEFCD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1" name="文本框 20"/>
          <p:cNvSpPr txBox="1"/>
          <p:nvPr/>
        </p:nvSpPr>
        <p:spPr>
          <a:xfrm rot="19787452">
            <a:off x="3643133" y="2780302"/>
            <a:ext cx="18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9787452">
            <a:off x="1796810" y="3110106"/>
            <a:ext cx="18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rot="19787452">
            <a:off x="-15951" y="3412897"/>
            <a:ext cx="181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6"/>
          <p:cNvCxnSpPr/>
          <p:nvPr/>
        </p:nvCxnSpPr>
        <p:spPr>
          <a:xfrm flipH="1">
            <a:off x="5553555" y="3263995"/>
            <a:ext cx="0" cy="2100414"/>
          </a:xfrm>
          <a:prstGeom prst="line">
            <a:avLst/>
          </a:prstGeom>
          <a:ln w="50800" cap="rnd">
            <a:solidFill>
              <a:srgbClr val="5FEF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5553555" y="3263995"/>
            <a:ext cx="2642424" cy="3291"/>
          </a:xfrm>
          <a:prstGeom prst="line">
            <a:avLst/>
          </a:prstGeom>
          <a:ln w="50800" cap="rnd">
            <a:solidFill>
              <a:srgbClr val="5FEF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 bwMode="auto">
          <a:xfrm>
            <a:off x="8229568" y="3140831"/>
            <a:ext cx="246327" cy="246327"/>
          </a:xfrm>
          <a:prstGeom prst="ellipse">
            <a:avLst/>
          </a:prstGeom>
          <a:noFill/>
          <a:ln w="76200">
            <a:solidFill>
              <a:srgbClr val="5FEFCD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1" name="文本框 30"/>
          <p:cNvSpPr txBox="1"/>
          <p:nvPr/>
        </p:nvSpPr>
        <p:spPr>
          <a:xfrm>
            <a:off x="5866060" y="3842940"/>
            <a:ext cx="2363508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48844" y="347360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5FEF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b="1">
              <a:solidFill>
                <a:srgbClr val="5FEF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361647" y="1800520"/>
            <a:ext cx="1575370" cy="740452"/>
            <a:chOff x="1361647" y="1800520"/>
            <a:chExt cx="1575370" cy="740452"/>
          </a:xfrm>
        </p:grpSpPr>
        <p:sp>
          <p:nvSpPr>
            <p:cNvPr id="24" name="文本框 23"/>
            <p:cNvSpPr txBox="1"/>
            <p:nvPr/>
          </p:nvSpPr>
          <p:spPr>
            <a:xfrm>
              <a:off x="1361647" y="2056224"/>
              <a:ext cx="157537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Century Gothic"/>
                  <a:ea typeface="微软雅黑" panose="020b0503020204020204" pitchFamily="34" charset="-122"/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61647" y="1800520"/>
              <a:ext cx="14285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200"/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3154798" y="1337067"/>
            <a:ext cx="1575370" cy="740452"/>
            <a:chOff x="1361647" y="1800520"/>
            <a:chExt cx="1575370" cy="740452"/>
          </a:xfrm>
        </p:grpSpPr>
        <p:sp>
          <p:nvSpPr>
            <p:cNvPr id="33" name="文本框 32"/>
            <p:cNvSpPr txBox="1"/>
            <p:nvPr/>
          </p:nvSpPr>
          <p:spPr>
            <a:xfrm>
              <a:off x="1361647" y="2056224"/>
              <a:ext cx="157537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Century Gothic"/>
                  <a:ea typeface="微软雅黑" panose="020b0503020204020204" pitchFamily="34" charset="-122"/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361647" y="1800520"/>
              <a:ext cx="14285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200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468665" y="1060068"/>
            <a:ext cx="1575370" cy="740452"/>
            <a:chOff x="1361647" y="1800520"/>
            <a:chExt cx="1575370" cy="740452"/>
          </a:xfrm>
        </p:grpSpPr>
        <p:sp>
          <p:nvSpPr>
            <p:cNvPr id="36" name="文本框 35"/>
            <p:cNvSpPr txBox="1"/>
            <p:nvPr/>
          </p:nvSpPr>
          <p:spPr>
            <a:xfrm>
              <a:off x="1361647" y="2056224"/>
              <a:ext cx="157537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Century Gothic"/>
                  <a:ea typeface="微软雅黑" panose="020b0503020204020204" pitchFamily="34" charset="-122"/>
                  <a:cs typeface="Arial" panose="020b0604020202020204" pitchFamily="34" charset="0"/>
                </a:rPr>
                <a:t>标题数字等都可以通过点击和重新输入进行更改。</a:t>
              </a:r>
              <a:endParaRPr lang="zh-CN" altLang="en-US" sz="100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361647" y="1800520"/>
              <a:ext cx="14285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12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/>
      <p:bldP spid="22" grpId="0"/>
      <p:bldP spid="23" grpId="0"/>
      <p:bldP spid="30" grpId="0" animBg="1"/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/>
        </p:nvGraphicFramePr>
        <p:xfrm>
          <a:off x="1287705" y="2882378"/>
          <a:ext cx="6813217" cy="186638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等腰三角形 3"/>
          <p:cNvSpPr/>
          <p:nvPr/>
        </p:nvSpPr>
        <p:spPr bwMode="auto">
          <a:xfrm rot="5400000">
            <a:off x="1513855" y="1131380"/>
            <a:ext cx="434596" cy="381225"/>
          </a:xfrm>
          <a:prstGeom prst="triangle">
            <a:avLst/>
          </a:prstGeom>
          <a:solidFill>
            <a:srgbClr val="5FEFCD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5" name="矩形 4"/>
          <p:cNvSpPr/>
          <p:nvPr/>
        </p:nvSpPr>
        <p:spPr>
          <a:xfrm>
            <a:off x="1528337" y="1183790"/>
            <a:ext cx="261610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 bwMode="auto">
          <a:xfrm rot="5400000">
            <a:off x="1513855" y="2067949"/>
            <a:ext cx="434596" cy="381225"/>
          </a:xfrm>
          <a:prstGeom prst="triangle">
            <a:avLst/>
          </a:prstGeom>
          <a:solidFill>
            <a:srgbClr val="5FEFCD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9" name="矩形 8"/>
          <p:cNvSpPr/>
          <p:nvPr/>
        </p:nvSpPr>
        <p:spPr>
          <a:xfrm>
            <a:off x="1529207" y="2120359"/>
            <a:ext cx="259869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 rot="5400000">
            <a:off x="5068347" y="1131380"/>
            <a:ext cx="434596" cy="381225"/>
          </a:xfrm>
          <a:prstGeom prst="triangle">
            <a:avLst/>
          </a:prstGeom>
          <a:solidFill>
            <a:srgbClr val="5FEFCD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3" name="矩形 12"/>
          <p:cNvSpPr/>
          <p:nvPr/>
        </p:nvSpPr>
        <p:spPr>
          <a:xfrm>
            <a:off x="5083699" y="1183790"/>
            <a:ext cx="259869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 bwMode="auto">
          <a:xfrm rot="5400000">
            <a:off x="5068347" y="2067949"/>
            <a:ext cx="434596" cy="381225"/>
          </a:xfrm>
          <a:prstGeom prst="triangle">
            <a:avLst/>
          </a:prstGeom>
          <a:solidFill>
            <a:srgbClr val="5FEFCD">
              <a:alpha val="5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7" name="矩形 16"/>
          <p:cNvSpPr/>
          <p:nvPr/>
        </p:nvSpPr>
        <p:spPr>
          <a:xfrm>
            <a:off x="5082829" y="2120359"/>
            <a:ext cx="261610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31"/>
          <p:cNvCxnSpPr/>
          <p:nvPr/>
        </p:nvCxnSpPr>
        <p:spPr>
          <a:xfrm flipH="1">
            <a:off x="4694314" y="1024326"/>
            <a:ext cx="0" cy="1646656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2"/>
          <p:cNvCxnSpPr/>
          <p:nvPr/>
        </p:nvCxnSpPr>
        <p:spPr>
          <a:xfrm flipH="1">
            <a:off x="1001309" y="1802534"/>
            <a:ext cx="7192350" cy="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24" name="矩形 23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5" name="直线连接符 24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02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2062139" y="976216"/>
            <a:ext cx="2384594" cy="730505"/>
            <a:chOff x="2062139" y="1940477"/>
            <a:chExt cx="2384594" cy="730505"/>
          </a:xfrm>
        </p:grpSpPr>
        <p:sp>
          <p:nvSpPr>
            <p:cNvPr id="37" name="文本框 36"/>
            <p:cNvSpPr txBox="1"/>
            <p:nvPr/>
          </p:nvSpPr>
          <p:spPr>
            <a:xfrm>
              <a:off x="2062139" y="2186234"/>
              <a:ext cx="238459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标题数字等都可以通过点击和重新输入进行更改。</a:t>
              </a:r>
              <a:endPara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062139" y="1940477"/>
              <a:ext cx="16337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4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1400" b="1">
                <a:solidFill>
                  <a:srgbClr val="5FEF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2062139" y="1894782"/>
            <a:ext cx="2384594" cy="730505"/>
            <a:chOff x="2062139" y="1940477"/>
            <a:chExt cx="2384594" cy="730505"/>
          </a:xfrm>
        </p:grpSpPr>
        <p:sp>
          <p:nvSpPr>
            <p:cNvPr id="40" name="文本框 39"/>
            <p:cNvSpPr txBox="1"/>
            <p:nvPr/>
          </p:nvSpPr>
          <p:spPr>
            <a:xfrm>
              <a:off x="2062139" y="2186234"/>
              <a:ext cx="238459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标题数字等都可以通过点击和重新输入进行更改。</a:t>
              </a:r>
              <a:endPara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062139" y="1940477"/>
              <a:ext cx="16337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4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1400" b="1">
                <a:solidFill>
                  <a:srgbClr val="5FEF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5599737" y="993853"/>
            <a:ext cx="2384594" cy="730505"/>
            <a:chOff x="2062139" y="1940477"/>
            <a:chExt cx="2384594" cy="730505"/>
          </a:xfrm>
        </p:grpSpPr>
        <p:sp>
          <p:nvSpPr>
            <p:cNvPr id="44" name="文本框 43"/>
            <p:cNvSpPr txBox="1"/>
            <p:nvPr/>
          </p:nvSpPr>
          <p:spPr>
            <a:xfrm>
              <a:off x="2062139" y="2186234"/>
              <a:ext cx="238459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标题数字等都可以通过点击和重新输入进行更改。</a:t>
              </a:r>
              <a:endPara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062139" y="1940477"/>
              <a:ext cx="16337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4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1400" b="1">
                <a:solidFill>
                  <a:srgbClr val="5FEF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5599737" y="1912419"/>
            <a:ext cx="2384594" cy="730505"/>
            <a:chOff x="2062139" y="1940477"/>
            <a:chExt cx="2384594" cy="730505"/>
          </a:xfrm>
        </p:grpSpPr>
        <p:sp>
          <p:nvSpPr>
            <p:cNvPr id="47" name="文本框 46"/>
            <p:cNvSpPr txBox="1"/>
            <p:nvPr/>
          </p:nvSpPr>
          <p:spPr>
            <a:xfrm>
              <a:off x="2062139" y="2186234"/>
              <a:ext cx="238459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30000"/>
                </a:lnSpc>
              </a:pPr>
              <a:r>
                <a: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标题数字等都可以通过点击和重新输入进行更改。</a:t>
              </a:r>
              <a:endPara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062139" y="1940477"/>
              <a:ext cx="16337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400" b="1">
                  <a:solidFill>
                    <a:srgbClr val="5FEF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1400" b="1">
                <a:solidFill>
                  <a:srgbClr val="5FEF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2" grpId="0" animBg="1"/>
      <p:bldP spid="13" grpId="0"/>
      <p:bldP spid="16" grpId="0" animBg="1"/>
      <p:bldP spid="17" grpId="0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4559043" y="2460414"/>
            <a:ext cx="6160261" cy="2697738"/>
            <a:chOff x="6327011" y="3165128"/>
            <a:chExt cx="4551053" cy="1993024"/>
          </a:xfrm>
        </p:grpSpPr>
        <p:grpSp>
          <p:nvGrpSpPr>
            <p:cNvPr id="3" name="组 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" name="直线连接符 7"/>
              <p:cNvCxnSpPr>
                <a:stCxn id="7" idx="0"/>
                <a:endCxn id="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 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" name="直线连接符 5"/>
              <p:cNvCxnSpPr>
                <a:stCxn id="5" idx="0"/>
                <a:endCxn id="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/>
          <p:cNvSpPr txBox="1"/>
          <p:nvPr/>
        </p:nvSpPr>
        <p:spPr>
          <a:xfrm>
            <a:off x="2841791" y="181995"/>
            <a:ext cx="34345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5000">
                <a:solidFill>
                  <a:srgbClr val="5FEFCD"/>
                </a:solidFill>
              </a:rPr>
              <a:t>03</a:t>
            </a:r>
            <a:endParaRPr kumimoji="1" lang="zh-CN" altLang="en-US" sz="25000">
              <a:solidFill>
                <a:srgbClr val="5FEFCD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 flipH="1" flipV="1">
            <a:off x="-1691773" y="0"/>
            <a:ext cx="6160261" cy="2697738"/>
            <a:chOff x="6327011" y="3165128"/>
            <a:chExt cx="4551053" cy="1993024"/>
          </a:xfrm>
        </p:grpSpPr>
        <p:grpSp>
          <p:nvGrpSpPr>
            <p:cNvPr id="13" name="组 1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8" name="直线连接符 17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 1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6" name="直线连接符 15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36322" y="3637546"/>
            <a:ext cx="287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</a:rPr>
              <a:t>经验教训</a:t>
            </a:r>
            <a:endParaRPr kumimoji="1"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1" name="矩形 10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连接符 11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03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50601" y="1130949"/>
            <a:ext cx="579566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3401315" y="2618474"/>
            <a:ext cx="2494237" cy="2525026"/>
          </a:xfrm>
          <a:custGeom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0"/>
          </a:p>
        </p:txBody>
      </p:sp>
      <p:sp>
        <p:nvSpPr>
          <p:cNvPr id="27" name="椭圆形标注 26"/>
          <p:cNvSpPr/>
          <p:nvPr/>
        </p:nvSpPr>
        <p:spPr bwMode="auto">
          <a:xfrm>
            <a:off x="6162635" y="2206189"/>
            <a:ext cx="1520883" cy="976018"/>
          </a:xfrm>
          <a:prstGeom prst="wedgeEllipseCallout">
            <a:avLst>
              <a:gd name="adj1" fmla="val -37500"/>
              <a:gd name="adj2" fmla="val 54435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8" name="椭圆形标注 27"/>
          <p:cNvSpPr/>
          <p:nvPr/>
        </p:nvSpPr>
        <p:spPr bwMode="auto">
          <a:xfrm>
            <a:off x="5608080" y="2950309"/>
            <a:ext cx="1438342" cy="1007320"/>
          </a:xfrm>
          <a:prstGeom prst="wedgeEllipseCallout">
            <a:avLst>
              <a:gd name="adj1" fmla="val -37500"/>
              <a:gd name="adj2" fmla="val 54435"/>
            </a:avLst>
          </a:prstGeom>
          <a:solidFill>
            <a:srgbClr val="5FEFCD">
              <a:alpha val="42000"/>
            </a:srgb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9" name="椭圆形标注 28"/>
          <p:cNvSpPr/>
          <p:nvPr/>
        </p:nvSpPr>
        <p:spPr bwMode="auto">
          <a:xfrm>
            <a:off x="6437632" y="3480870"/>
            <a:ext cx="1956281" cy="1263431"/>
          </a:xfrm>
          <a:prstGeom prst="wedgeEllipseCallout">
            <a:avLst>
              <a:gd name="adj1" fmla="val -37500"/>
              <a:gd name="adj2" fmla="val 54435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0" name="椭圆形标注 29"/>
          <p:cNvSpPr/>
          <p:nvPr/>
        </p:nvSpPr>
        <p:spPr bwMode="auto">
          <a:xfrm flipH="1">
            <a:off x="2000071" y="3370751"/>
            <a:ext cx="1438342" cy="1007320"/>
          </a:xfrm>
          <a:prstGeom prst="wedgeEllipseCallout">
            <a:avLst>
              <a:gd name="adj1" fmla="val -37500"/>
              <a:gd name="adj2" fmla="val 54435"/>
            </a:avLst>
          </a:prstGeom>
          <a:solidFill>
            <a:srgbClr val="5FEFCD">
              <a:alpha val="42000"/>
            </a:srgb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1" name="椭圆形标注 30"/>
          <p:cNvSpPr/>
          <p:nvPr/>
        </p:nvSpPr>
        <p:spPr bwMode="auto">
          <a:xfrm flipH="1">
            <a:off x="1832936" y="2213456"/>
            <a:ext cx="1956281" cy="1263431"/>
          </a:xfrm>
          <a:prstGeom prst="wedgeEllipseCallout">
            <a:avLst>
              <a:gd name="adj1" fmla="val -37500"/>
              <a:gd name="adj2" fmla="val 54435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2" name="椭圆形标注 31"/>
          <p:cNvSpPr/>
          <p:nvPr/>
        </p:nvSpPr>
        <p:spPr bwMode="auto">
          <a:xfrm>
            <a:off x="7415772" y="2411454"/>
            <a:ext cx="1173429" cy="821623"/>
          </a:xfrm>
          <a:prstGeom prst="wedgeEllipseCallout">
            <a:avLst>
              <a:gd name="adj1" fmla="val -37500"/>
              <a:gd name="adj2" fmla="val 54435"/>
            </a:avLst>
          </a:prstGeom>
          <a:solidFill>
            <a:srgbClr val="5FEFCD">
              <a:alpha val="42000"/>
            </a:srgb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3" name="椭圆形标注 32"/>
          <p:cNvSpPr/>
          <p:nvPr/>
        </p:nvSpPr>
        <p:spPr bwMode="auto">
          <a:xfrm flipH="1">
            <a:off x="1013770" y="3753320"/>
            <a:ext cx="1441746" cy="1024595"/>
          </a:xfrm>
          <a:prstGeom prst="wedgeEllipseCallout">
            <a:avLst>
              <a:gd name="adj1" fmla="val -37500"/>
              <a:gd name="adj2" fmla="val 54435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4" name="椭圆形标注 33"/>
          <p:cNvSpPr/>
          <p:nvPr/>
        </p:nvSpPr>
        <p:spPr bwMode="auto">
          <a:xfrm flipH="1">
            <a:off x="500447" y="2363432"/>
            <a:ext cx="1438342" cy="1007320"/>
          </a:xfrm>
          <a:prstGeom prst="wedgeEllipseCallout">
            <a:avLst>
              <a:gd name="adj1" fmla="val -37500"/>
              <a:gd name="adj2" fmla="val 54435"/>
            </a:avLst>
          </a:prstGeom>
          <a:solidFill>
            <a:srgbClr val="5FEFCD">
              <a:alpha val="42000"/>
            </a:srgb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6694281" y="3885776"/>
            <a:ext cx="155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32801" y="2561741"/>
            <a:ext cx="155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21841" y="2438630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57267" y="3303815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382882" y="2684851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99784" y="3722413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0331" y="2695017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56628" y="4254960"/>
            <a:ext cx="1339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9"/>
          <p:cNvCxnSpPr/>
          <p:nvPr/>
        </p:nvCxnSpPr>
        <p:spPr>
          <a:xfrm>
            <a:off x="1599724" y="1128792"/>
            <a:ext cx="1" cy="689275"/>
          </a:xfrm>
          <a:prstGeom prst="line">
            <a:avLst/>
          </a:prstGeom>
          <a:ln w="76200">
            <a:solidFill>
              <a:srgbClr val="5FEF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1" name="矩形 10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连接符 11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03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3" name="对角圆角矩形 12"/>
          <p:cNvSpPr/>
          <p:nvPr/>
        </p:nvSpPr>
        <p:spPr>
          <a:xfrm>
            <a:off x="1024008" y="1622284"/>
            <a:ext cx="1250577" cy="1231661"/>
          </a:xfrm>
          <a:prstGeom prst="round2DiagRect">
            <a:avLst/>
          </a:prstGeom>
          <a:solidFill>
            <a:srgbClr val="5FEFCD">
              <a:alpha val="33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对角圆角矩形 14"/>
          <p:cNvSpPr/>
          <p:nvPr/>
        </p:nvSpPr>
        <p:spPr>
          <a:xfrm>
            <a:off x="2990453" y="1622284"/>
            <a:ext cx="1250577" cy="1231661"/>
          </a:xfrm>
          <a:prstGeom prst="round2DiagRect">
            <a:avLst/>
          </a:prstGeom>
          <a:solidFill>
            <a:srgbClr val="5FEFCD">
              <a:alpha val="33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对角圆角矩形 15"/>
          <p:cNvSpPr/>
          <p:nvPr/>
        </p:nvSpPr>
        <p:spPr>
          <a:xfrm>
            <a:off x="4956898" y="1622284"/>
            <a:ext cx="1250577" cy="1231661"/>
          </a:xfrm>
          <a:prstGeom prst="round2DiagRect">
            <a:avLst/>
          </a:prstGeom>
          <a:solidFill>
            <a:srgbClr val="5FEFCD">
              <a:alpha val="33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对角圆角矩形 16"/>
          <p:cNvSpPr/>
          <p:nvPr/>
        </p:nvSpPr>
        <p:spPr>
          <a:xfrm>
            <a:off x="6923344" y="1622284"/>
            <a:ext cx="1250577" cy="1231661"/>
          </a:xfrm>
          <a:prstGeom prst="round2DiagRect">
            <a:avLst/>
          </a:prstGeom>
          <a:solidFill>
            <a:srgbClr val="5FEFCD">
              <a:alpha val="33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8"/>
          <p:cNvSpPr txBox="1"/>
          <p:nvPr/>
        </p:nvSpPr>
        <p:spPr>
          <a:xfrm>
            <a:off x="884820" y="2954840"/>
            <a:ext cx="159472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</a:rPr>
              <a:t>10</a:t>
            </a:r>
            <a:r>
              <a:rPr lang="zh-CN" altLang="en-US" sz="1000">
                <a:solidFill>
                  <a:srgbClr val="FFFFFF"/>
                </a:solidFill>
              </a:rPr>
              <a:t>号字，</a:t>
            </a:r>
            <a:r>
              <a:rPr lang="en-US" altLang="zh-CN" sz="1000">
                <a:solidFill>
                  <a:srgbClr val="FFFFFF"/>
                </a:solidFill>
              </a:rPr>
              <a:t>1.3</a:t>
            </a:r>
            <a:r>
              <a:rPr lang="zh-CN" altLang="en-US" sz="1000">
                <a:solidFill>
                  <a:srgbClr val="FFFFFF"/>
                </a:solidFill>
              </a:rPr>
              <a:t>倍字间距。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851264" y="2954840"/>
            <a:ext cx="159472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</a:rPr>
              <a:t>10</a:t>
            </a:r>
            <a:r>
              <a:rPr lang="zh-CN" altLang="en-US" sz="1000">
                <a:solidFill>
                  <a:srgbClr val="FFFFFF"/>
                </a:solidFill>
              </a:rPr>
              <a:t>号字，</a:t>
            </a:r>
            <a:r>
              <a:rPr lang="en-US" altLang="zh-CN" sz="1000">
                <a:solidFill>
                  <a:srgbClr val="FFFFFF"/>
                </a:solidFill>
              </a:rPr>
              <a:t>1.3</a:t>
            </a:r>
            <a:r>
              <a:rPr lang="zh-CN" altLang="en-US" sz="1000">
                <a:solidFill>
                  <a:srgbClr val="FFFFFF"/>
                </a:solidFill>
              </a:rPr>
              <a:t>倍字间距。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4817708" y="2954840"/>
            <a:ext cx="159472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</a:rPr>
              <a:t>10</a:t>
            </a:r>
            <a:r>
              <a:rPr lang="zh-CN" altLang="en-US" sz="1000">
                <a:solidFill>
                  <a:srgbClr val="FFFFFF"/>
                </a:solidFill>
              </a:rPr>
              <a:t>号字，</a:t>
            </a:r>
            <a:r>
              <a:rPr lang="en-US" altLang="zh-CN" sz="1000">
                <a:solidFill>
                  <a:srgbClr val="FFFFFF"/>
                </a:solidFill>
              </a:rPr>
              <a:t>1.3</a:t>
            </a:r>
            <a:r>
              <a:rPr lang="zh-CN" altLang="en-US" sz="1000">
                <a:solidFill>
                  <a:srgbClr val="FFFFFF"/>
                </a:solidFill>
              </a:rPr>
              <a:t>倍字间距。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6784152" y="2954840"/>
            <a:ext cx="159472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</a:rPr>
              <a:t>10</a:t>
            </a:r>
            <a:r>
              <a:rPr lang="zh-CN" altLang="en-US" sz="1000">
                <a:solidFill>
                  <a:srgbClr val="FFFFFF"/>
                </a:solidFill>
              </a:rPr>
              <a:t>号字，</a:t>
            </a:r>
            <a:r>
              <a:rPr lang="en-US" altLang="zh-CN" sz="1000">
                <a:solidFill>
                  <a:srgbClr val="FFFFFF"/>
                </a:solidFill>
              </a:rPr>
              <a:t>1.3</a:t>
            </a:r>
            <a:r>
              <a:rPr lang="zh-CN" altLang="en-US" sz="1000">
                <a:solidFill>
                  <a:srgbClr val="FFFFFF"/>
                </a:solidFill>
              </a:rPr>
              <a:t>倍字间距。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0238" y="1799012"/>
            <a:ext cx="568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>
                <a:solidFill>
                  <a:srgbClr val="FFFFFF"/>
                </a:solidFill>
              </a:rPr>
              <a:t>1</a:t>
            </a:r>
            <a:endParaRPr kumimoji="1" lang="zh-CN" altLang="en-US" sz="5400" b="1">
              <a:solidFill>
                <a:srgbClr val="FFFFFF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68249" y="1799012"/>
            <a:ext cx="568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>
                <a:solidFill>
                  <a:srgbClr val="FFFFFF"/>
                </a:solidFill>
              </a:rPr>
              <a:t>2</a:t>
            </a:r>
            <a:endParaRPr kumimoji="1" lang="zh-CN" altLang="en-US" sz="5400" b="1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26260" y="1799012"/>
            <a:ext cx="568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>
                <a:solidFill>
                  <a:srgbClr val="FFFFFF"/>
                </a:solidFill>
              </a:rPr>
              <a:t>3</a:t>
            </a:r>
            <a:endParaRPr kumimoji="1" lang="zh-CN" altLang="en-US" sz="5400" b="1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84271" y="1799012"/>
            <a:ext cx="568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5400" b="1">
                <a:solidFill>
                  <a:srgbClr val="FFFFFF"/>
                </a:solidFill>
              </a:rPr>
              <a:t>4</a:t>
            </a:r>
            <a:endParaRPr kumimoji="1" lang="zh-CN" altLang="en-US" sz="5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30" grpId="0"/>
      <p:bldP spid="31" grpId="0"/>
      <p:bldP spid="32" grpId="0"/>
      <p:bldP spid="33" grpId="0"/>
      <p:bldP spid="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5173" y="1102335"/>
            <a:ext cx="1867425" cy="35010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18939" y="1172884"/>
            <a:ext cx="1479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00">
                <a:solidFill>
                  <a:srgbClr val="5FEFCD"/>
                </a:solidFill>
              </a:rPr>
              <a:t>ADD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YOUR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TITLE</a:t>
            </a:r>
            <a:endParaRPr kumimoji="1" lang="zh-CN" altLang="en-US" sz="1500">
              <a:solidFill>
                <a:srgbClr val="5FEFCD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2548" y="1617398"/>
            <a:ext cx="173267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800"/>
          </a:p>
        </p:txBody>
      </p:sp>
      <p:sp>
        <p:nvSpPr>
          <p:cNvPr id="28" name="矩形 27"/>
          <p:cNvSpPr/>
          <p:nvPr/>
        </p:nvSpPr>
        <p:spPr>
          <a:xfrm>
            <a:off x="2662063" y="1102335"/>
            <a:ext cx="1867425" cy="35010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855829" y="1172884"/>
            <a:ext cx="1479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00">
                <a:solidFill>
                  <a:srgbClr val="5FEFCD"/>
                </a:solidFill>
              </a:rPr>
              <a:t>ADD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YOUR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TITLE</a:t>
            </a:r>
            <a:endParaRPr kumimoji="1" lang="zh-CN" altLang="en-US" sz="1500">
              <a:solidFill>
                <a:srgbClr val="5FEFCD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29438" y="1617398"/>
            <a:ext cx="173267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14513" y="1102335"/>
            <a:ext cx="1867425" cy="35010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808279" y="1172884"/>
            <a:ext cx="1479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00">
                <a:solidFill>
                  <a:srgbClr val="5FEFCD"/>
                </a:solidFill>
              </a:rPr>
              <a:t>ADD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YOUR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TITLE</a:t>
            </a:r>
            <a:endParaRPr kumimoji="1" lang="zh-CN" altLang="en-US" sz="1500">
              <a:solidFill>
                <a:srgbClr val="5FEFCD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81888" y="1617398"/>
            <a:ext cx="173267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551403" y="1102335"/>
            <a:ext cx="1867425" cy="350102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745169" y="1172884"/>
            <a:ext cx="1479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500">
                <a:solidFill>
                  <a:srgbClr val="5FEFCD"/>
                </a:solidFill>
              </a:rPr>
              <a:t>ADD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YOUR</a:t>
            </a:r>
            <a:r>
              <a:rPr kumimoji="1" lang="zh-CN" altLang="en-US" sz="1500">
                <a:solidFill>
                  <a:srgbClr val="5FEFCD"/>
                </a:solidFill>
              </a:rPr>
              <a:t> </a:t>
            </a:r>
            <a:r>
              <a:rPr kumimoji="1" lang="en-US" altLang="zh-CN" sz="1500">
                <a:solidFill>
                  <a:srgbClr val="5FEFCD"/>
                </a:solidFill>
              </a:rPr>
              <a:t>TITLE</a:t>
            </a:r>
            <a:endParaRPr kumimoji="1" lang="zh-CN" altLang="en-US" sz="1500">
              <a:solidFill>
                <a:srgbClr val="5FEFCD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18778" y="1617398"/>
            <a:ext cx="173267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38" name="矩形 37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9" name="直线连接符 38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03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4559043" y="2460414"/>
            <a:ext cx="6160261" cy="2697738"/>
            <a:chOff x="6327011" y="3165128"/>
            <a:chExt cx="4551053" cy="1993024"/>
          </a:xfrm>
        </p:grpSpPr>
        <p:grpSp>
          <p:nvGrpSpPr>
            <p:cNvPr id="3" name="组 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" name="直线连接符 7"/>
              <p:cNvCxnSpPr>
                <a:stCxn id="7" idx="0"/>
                <a:endCxn id="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 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" name="直线连接符 5"/>
              <p:cNvCxnSpPr>
                <a:stCxn id="5" idx="0"/>
                <a:endCxn id="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/>
          <p:cNvSpPr txBox="1"/>
          <p:nvPr/>
        </p:nvSpPr>
        <p:spPr>
          <a:xfrm>
            <a:off x="2841791" y="181995"/>
            <a:ext cx="34345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5000">
                <a:solidFill>
                  <a:srgbClr val="5FEFCD"/>
                </a:solidFill>
              </a:rPr>
              <a:t>04</a:t>
            </a:r>
            <a:endParaRPr kumimoji="1" lang="zh-CN" altLang="en-US" sz="25000">
              <a:solidFill>
                <a:srgbClr val="5FEFCD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 flipH="1" flipV="1">
            <a:off x="-1691773" y="0"/>
            <a:ext cx="6160261" cy="2697738"/>
            <a:chOff x="6327011" y="3165128"/>
            <a:chExt cx="4551053" cy="1993024"/>
          </a:xfrm>
        </p:grpSpPr>
        <p:grpSp>
          <p:nvGrpSpPr>
            <p:cNvPr id="13" name="组 1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8" name="直线连接符 17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 1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6" name="直线连接符 15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36322" y="3637546"/>
            <a:ext cx="287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</a:rPr>
              <a:t>阶段计划</a:t>
            </a:r>
            <a:endParaRPr kumimoji="1"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4078694"/>
            <a:ext cx="9144000" cy="1064806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4" name="矩形 13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" name="直线连接符 14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04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08300" y="4204953"/>
            <a:ext cx="7349430" cy="684803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3"/>
          <p:cNvCxnSpPr/>
          <p:nvPr/>
        </p:nvCxnSpPr>
        <p:spPr>
          <a:xfrm flipH="1" flipV="1">
            <a:off x="1662032" y="2465044"/>
            <a:ext cx="0" cy="1613648"/>
          </a:xfrm>
          <a:prstGeom prst="line">
            <a:avLst/>
          </a:prstGeom>
          <a:solidFill>
            <a:srgbClr val="5FEFCD"/>
          </a:solidFill>
          <a:ln w="22225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460326" y="2073293"/>
            <a:ext cx="403412" cy="403412"/>
          </a:xfrm>
          <a:prstGeom prst="ellipse">
            <a:avLst/>
          </a:prstGeom>
          <a:solidFill>
            <a:srgbClr val="5FEFC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7"/>
          <p:cNvCxnSpPr/>
          <p:nvPr/>
        </p:nvCxnSpPr>
        <p:spPr>
          <a:xfrm flipV="1">
            <a:off x="3114024" y="3339857"/>
            <a:ext cx="6168" cy="738837"/>
          </a:xfrm>
          <a:prstGeom prst="line">
            <a:avLst/>
          </a:prstGeom>
          <a:solidFill>
            <a:srgbClr val="5FEFCD"/>
          </a:solidFill>
          <a:ln w="22225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918486" y="2948106"/>
            <a:ext cx="403412" cy="403412"/>
          </a:xfrm>
          <a:prstGeom prst="ellipse">
            <a:avLst/>
          </a:prstGeom>
          <a:solidFill>
            <a:srgbClr val="5FEFC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31"/>
          <p:cNvCxnSpPr/>
          <p:nvPr/>
        </p:nvCxnSpPr>
        <p:spPr>
          <a:xfrm flipH="1" flipV="1">
            <a:off x="4583013" y="2465044"/>
            <a:ext cx="0" cy="1613648"/>
          </a:xfrm>
          <a:prstGeom prst="line">
            <a:avLst/>
          </a:prstGeom>
          <a:solidFill>
            <a:srgbClr val="5FEFCD"/>
          </a:solidFill>
          <a:ln w="22225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381307" y="2073293"/>
            <a:ext cx="403412" cy="403412"/>
          </a:xfrm>
          <a:prstGeom prst="ellipse">
            <a:avLst/>
          </a:prstGeom>
          <a:solidFill>
            <a:srgbClr val="5FEFC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40"/>
          <p:cNvCxnSpPr/>
          <p:nvPr/>
        </p:nvCxnSpPr>
        <p:spPr>
          <a:xfrm flipH="1" flipV="1">
            <a:off x="7503996" y="2465044"/>
            <a:ext cx="0" cy="1613648"/>
          </a:xfrm>
          <a:prstGeom prst="line">
            <a:avLst/>
          </a:prstGeom>
          <a:solidFill>
            <a:srgbClr val="5FEFCD"/>
          </a:solidFill>
          <a:ln w="22225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302290" y="2073293"/>
            <a:ext cx="403412" cy="403412"/>
          </a:xfrm>
          <a:prstGeom prst="ellipse">
            <a:avLst/>
          </a:prstGeom>
          <a:solidFill>
            <a:srgbClr val="5FEFC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45"/>
          <p:cNvSpPr/>
          <p:nvPr/>
        </p:nvSpPr>
        <p:spPr>
          <a:xfrm flipV="1">
            <a:off x="805069" y="1175187"/>
            <a:ext cx="1713924" cy="770270"/>
          </a:xfrm>
          <a:custGeom>
            <a:gdLst>
              <a:gd name="connsiteX0" fmla="*/ 115384 w 2285232"/>
              <a:gd name="connsiteY0" fmla="*/ 1027026 h 1027026"/>
              <a:gd name="connsiteX1" fmla="*/ 2169848 w 2285232"/>
              <a:gd name="connsiteY1" fmla="*/ 1027026 h 1027026"/>
              <a:gd name="connsiteX2" fmla="*/ 2285232 w 2285232"/>
              <a:gd name="connsiteY2" fmla="*/ 911642 h 1027026"/>
              <a:gd name="connsiteX3" fmla="*/ 2285232 w 2285232"/>
              <a:gd name="connsiteY3" fmla="*/ 450121 h 1027026"/>
              <a:gd name="connsiteX4" fmla="*/ 2169848 w 2285232"/>
              <a:gd name="connsiteY4" fmla="*/ 334737 h 1027026"/>
              <a:gd name="connsiteX5" fmla="*/ 1336763 w 2285232"/>
              <a:gd name="connsiteY5" fmla="*/ 334737 h 1027026"/>
              <a:gd name="connsiteX6" fmla="*/ 1142616 w 2285232"/>
              <a:gd name="connsiteY6" fmla="*/ 0 h 1027026"/>
              <a:gd name="connsiteX7" fmla="*/ 948469 w 2285232"/>
              <a:gd name="connsiteY7" fmla="*/ 334737 h 1027026"/>
              <a:gd name="connsiteX8" fmla="*/ 115384 w 2285232"/>
              <a:gd name="connsiteY8" fmla="*/ 334737 h 1027026"/>
              <a:gd name="connsiteX9" fmla="*/ 0 w 2285232"/>
              <a:gd name="connsiteY9" fmla="*/ 450121 h 1027026"/>
              <a:gd name="connsiteX10" fmla="*/ 0 w 2285232"/>
              <a:gd name="connsiteY10" fmla="*/ 911642 h 1027026"/>
              <a:gd name="connsiteX11" fmla="*/ 115384 w 2285232"/>
              <a:gd name="connsiteY11" fmla="*/ 1027026 h 1027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232" h="1027026">
                <a:moveTo>
                  <a:pt x="115384" y="1027026"/>
                </a:moveTo>
                <a:lnTo>
                  <a:pt x="2169848" y="1027026"/>
                </a:lnTo>
                <a:cubicBezTo>
                  <a:pt x="2233573" y="1027026"/>
                  <a:pt x="2285232" y="975367"/>
                  <a:pt x="2285232" y="911642"/>
                </a:cubicBezTo>
                <a:lnTo>
                  <a:pt x="2285232" y="450121"/>
                </a:lnTo>
                <a:cubicBezTo>
                  <a:pt x="2285232" y="386396"/>
                  <a:pt x="2233573" y="334737"/>
                  <a:pt x="2169848" y="334737"/>
                </a:cubicBezTo>
                <a:lnTo>
                  <a:pt x="1336763" y="334737"/>
                </a:lnTo>
                <a:lnTo>
                  <a:pt x="1142616" y="0"/>
                </a:lnTo>
                <a:lnTo>
                  <a:pt x="948469" y="334737"/>
                </a:lnTo>
                <a:lnTo>
                  <a:pt x="115384" y="334737"/>
                </a:lnTo>
                <a:cubicBezTo>
                  <a:pt x="51659" y="334737"/>
                  <a:pt x="0" y="386396"/>
                  <a:pt x="0" y="450121"/>
                </a:cubicBezTo>
                <a:lnTo>
                  <a:pt x="0" y="911642"/>
                </a:lnTo>
                <a:cubicBezTo>
                  <a:pt x="0" y="975367"/>
                  <a:pt x="51659" y="1027026"/>
                  <a:pt x="115384" y="1027026"/>
                </a:cubicBezTo>
                <a:close/>
              </a:path>
            </a:pathLst>
          </a:custGeom>
          <a:solidFill>
            <a:srgbClr val="5FEF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33" name="文本框 32"/>
          <p:cNvSpPr txBox="1"/>
          <p:nvPr/>
        </p:nvSpPr>
        <p:spPr>
          <a:xfrm>
            <a:off x="805070" y="1278259"/>
            <a:ext cx="17139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47"/>
          <p:cNvSpPr/>
          <p:nvPr/>
        </p:nvSpPr>
        <p:spPr>
          <a:xfrm flipV="1">
            <a:off x="2263231" y="2073293"/>
            <a:ext cx="1713924" cy="770270"/>
          </a:xfrm>
          <a:custGeom>
            <a:gdLst>
              <a:gd name="connsiteX0" fmla="*/ 115384 w 2285232"/>
              <a:gd name="connsiteY0" fmla="*/ 1027026 h 1027026"/>
              <a:gd name="connsiteX1" fmla="*/ 2169848 w 2285232"/>
              <a:gd name="connsiteY1" fmla="*/ 1027026 h 1027026"/>
              <a:gd name="connsiteX2" fmla="*/ 2285232 w 2285232"/>
              <a:gd name="connsiteY2" fmla="*/ 911642 h 1027026"/>
              <a:gd name="connsiteX3" fmla="*/ 2285232 w 2285232"/>
              <a:gd name="connsiteY3" fmla="*/ 450121 h 1027026"/>
              <a:gd name="connsiteX4" fmla="*/ 2169848 w 2285232"/>
              <a:gd name="connsiteY4" fmla="*/ 334737 h 1027026"/>
              <a:gd name="connsiteX5" fmla="*/ 1336763 w 2285232"/>
              <a:gd name="connsiteY5" fmla="*/ 334737 h 1027026"/>
              <a:gd name="connsiteX6" fmla="*/ 1142616 w 2285232"/>
              <a:gd name="connsiteY6" fmla="*/ 0 h 1027026"/>
              <a:gd name="connsiteX7" fmla="*/ 948469 w 2285232"/>
              <a:gd name="connsiteY7" fmla="*/ 334737 h 1027026"/>
              <a:gd name="connsiteX8" fmla="*/ 115384 w 2285232"/>
              <a:gd name="connsiteY8" fmla="*/ 334737 h 1027026"/>
              <a:gd name="connsiteX9" fmla="*/ 0 w 2285232"/>
              <a:gd name="connsiteY9" fmla="*/ 450121 h 1027026"/>
              <a:gd name="connsiteX10" fmla="*/ 0 w 2285232"/>
              <a:gd name="connsiteY10" fmla="*/ 911642 h 1027026"/>
              <a:gd name="connsiteX11" fmla="*/ 115384 w 2285232"/>
              <a:gd name="connsiteY11" fmla="*/ 1027026 h 1027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232" h="1027026">
                <a:moveTo>
                  <a:pt x="115384" y="1027026"/>
                </a:moveTo>
                <a:lnTo>
                  <a:pt x="2169848" y="1027026"/>
                </a:lnTo>
                <a:cubicBezTo>
                  <a:pt x="2233573" y="1027026"/>
                  <a:pt x="2285232" y="975367"/>
                  <a:pt x="2285232" y="911642"/>
                </a:cubicBezTo>
                <a:lnTo>
                  <a:pt x="2285232" y="450121"/>
                </a:lnTo>
                <a:cubicBezTo>
                  <a:pt x="2285232" y="386396"/>
                  <a:pt x="2233573" y="334737"/>
                  <a:pt x="2169848" y="334737"/>
                </a:cubicBezTo>
                <a:lnTo>
                  <a:pt x="1336763" y="334737"/>
                </a:lnTo>
                <a:lnTo>
                  <a:pt x="1142616" y="0"/>
                </a:lnTo>
                <a:lnTo>
                  <a:pt x="948469" y="334737"/>
                </a:lnTo>
                <a:lnTo>
                  <a:pt x="115384" y="334737"/>
                </a:lnTo>
                <a:cubicBezTo>
                  <a:pt x="51659" y="334737"/>
                  <a:pt x="0" y="386396"/>
                  <a:pt x="0" y="450121"/>
                </a:cubicBezTo>
                <a:lnTo>
                  <a:pt x="0" y="911642"/>
                </a:lnTo>
                <a:cubicBezTo>
                  <a:pt x="0" y="975367"/>
                  <a:pt x="51659" y="1027026"/>
                  <a:pt x="115384" y="1027026"/>
                </a:cubicBezTo>
                <a:close/>
              </a:path>
            </a:pathLst>
          </a:custGeom>
          <a:solidFill>
            <a:srgbClr val="5FEF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35" name="文本框 34"/>
          <p:cNvSpPr txBox="1"/>
          <p:nvPr/>
        </p:nvSpPr>
        <p:spPr>
          <a:xfrm>
            <a:off x="2263231" y="2176365"/>
            <a:ext cx="17139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49"/>
          <p:cNvSpPr/>
          <p:nvPr/>
        </p:nvSpPr>
        <p:spPr>
          <a:xfrm flipV="1">
            <a:off x="3715037" y="1178538"/>
            <a:ext cx="1713924" cy="770270"/>
          </a:xfrm>
          <a:custGeom>
            <a:gdLst>
              <a:gd name="connsiteX0" fmla="*/ 115384 w 2285232"/>
              <a:gd name="connsiteY0" fmla="*/ 1027026 h 1027026"/>
              <a:gd name="connsiteX1" fmla="*/ 2169848 w 2285232"/>
              <a:gd name="connsiteY1" fmla="*/ 1027026 h 1027026"/>
              <a:gd name="connsiteX2" fmla="*/ 2285232 w 2285232"/>
              <a:gd name="connsiteY2" fmla="*/ 911642 h 1027026"/>
              <a:gd name="connsiteX3" fmla="*/ 2285232 w 2285232"/>
              <a:gd name="connsiteY3" fmla="*/ 450121 h 1027026"/>
              <a:gd name="connsiteX4" fmla="*/ 2169848 w 2285232"/>
              <a:gd name="connsiteY4" fmla="*/ 334737 h 1027026"/>
              <a:gd name="connsiteX5" fmla="*/ 1336763 w 2285232"/>
              <a:gd name="connsiteY5" fmla="*/ 334737 h 1027026"/>
              <a:gd name="connsiteX6" fmla="*/ 1142616 w 2285232"/>
              <a:gd name="connsiteY6" fmla="*/ 0 h 1027026"/>
              <a:gd name="connsiteX7" fmla="*/ 948469 w 2285232"/>
              <a:gd name="connsiteY7" fmla="*/ 334737 h 1027026"/>
              <a:gd name="connsiteX8" fmla="*/ 115384 w 2285232"/>
              <a:gd name="connsiteY8" fmla="*/ 334737 h 1027026"/>
              <a:gd name="connsiteX9" fmla="*/ 0 w 2285232"/>
              <a:gd name="connsiteY9" fmla="*/ 450121 h 1027026"/>
              <a:gd name="connsiteX10" fmla="*/ 0 w 2285232"/>
              <a:gd name="connsiteY10" fmla="*/ 911642 h 1027026"/>
              <a:gd name="connsiteX11" fmla="*/ 115384 w 2285232"/>
              <a:gd name="connsiteY11" fmla="*/ 1027026 h 1027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232" h="1027026">
                <a:moveTo>
                  <a:pt x="115384" y="1027026"/>
                </a:moveTo>
                <a:lnTo>
                  <a:pt x="2169848" y="1027026"/>
                </a:lnTo>
                <a:cubicBezTo>
                  <a:pt x="2233573" y="1027026"/>
                  <a:pt x="2285232" y="975367"/>
                  <a:pt x="2285232" y="911642"/>
                </a:cubicBezTo>
                <a:lnTo>
                  <a:pt x="2285232" y="450121"/>
                </a:lnTo>
                <a:cubicBezTo>
                  <a:pt x="2285232" y="386396"/>
                  <a:pt x="2233573" y="334737"/>
                  <a:pt x="2169848" y="334737"/>
                </a:cubicBezTo>
                <a:lnTo>
                  <a:pt x="1336763" y="334737"/>
                </a:lnTo>
                <a:lnTo>
                  <a:pt x="1142616" y="0"/>
                </a:lnTo>
                <a:lnTo>
                  <a:pt x="948469" y="334737"/>
                </a:lnTo>
                <a:lnTo>
                  <a:pt x="115384" y="334737"/>
                </a:lnTo>
                <a:cubicBezTo>
                  <a:pt x="51659" y="334737"/>
                  <a:pt x="0" y="386396"/>
                  <a:pt x="0" y="450121"/>
                </a:cubicBezTo>
                <a:lnTo>
                  <a:pt x="0" y="911642"/>
                </a:lnTo>
                <a:cubicBezTo>
                  <a:pt x="0" y="975367"/>
                  <a:pt x="51659" y="1027026"/>
                  <a:pt x="115384" y="1027026"/>
                </a:cubicBezTo>
                <a:close/>
              </a:path>
            </a:pathLst>
          </a:custGeom>
          <a:solidFill>
            <a:srgbClr val="5FEF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37" name="文本框 36"/>
          <p:cNvSpPr txBox="1"/>
          <p:nvPr/>
        </p:nvSpPr>
        <p:spPr>
          <a:xfrm>
            <a:off x="3715038" y="1281610"/>
            <a:ext cx="17139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53"/>
          <p:cNvCxnSpPr/>
          <p:nvPr/>
        </p:nvCxnSpPr>
        <p:spPr>
          <a:xfrm flipV="1">
            <a:off x="6035008" y="3339857"/>
            <a:ext cx="6168" cy="738837"/>
          </a:xfrm>
          <a:prstGeom prst="line">
            <a:avLst/>
          </a:prstGeom>
          <a:solidFill>
            <a:srgbClr val="5FEFCD"/>
          </a:solidFill>
          <a:ln w="22225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5839470" y="2948106"/>
            <a:ext cx="403412" cy="403412"/>
          </a:xfrm>
          <a:prstGeom prst="ellipse">
            <a:avLst/>
          </a:prstGeom>
          <a:solidFill>
            <a:srgbClr val="5FEFC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55"/>
          <p:cNvSpPr/>
          <p:nvPr/>
        </p:nvSpPr>
        <p:spPr>
          <a:xfrm flipV="1">
            <a:off x="5178046" y="2077279"/>
            <a:ext cx="1713924" cy="770270"/>
          </a:xfrm>
          <a:custGeom>
            <a:gdLst>
              <a:gd name="connsiteX0" fmla="*/ 115384 w 2285232"/>
              <a:gd name="connsiteY0" fmla="*/ 1027026 h 1027026"/>
              <a:gd name="connsiteX1" fmla="*/ 2169848 w 2285232"/>
              <a:gd name="connsiteY1" fmla="*/ 1027026 h 1027026"/>
              <a:gd name="connsiteX2" fmla="*/ 2285232 w 2285232"/>
              <a:gd name="connsiteY2" fmla="*/ 911642 h 1027026"/>
              <a:gd name="connsiteX3" fmla="*/ 2285232 w 2285232"/>
              <a:gd name="connsiteY3" fmla="*/ 450121 h 1027026"/>
              <a:gd name="connsiteX4" fmla="*/ 2169848 w 2285232"/>
              <a:gd name="connsiteY4" fmla="*/ 334737 h 1027026"/>
              <a:gd name="connsiteX5" fmla="*/ 1336763 w 2285232"/>
              <a:gd name="connsiteY5" fmla="*/ 334737 h 1027026"/>
              <a:gd name="connsiteX6" fmla="*/ 1142616 w 2285232"/>
              <a:gd name="connsiteY6" fmla="*/ 0 h 1027026"/>
              <a:gd name="connsiteX7" fmla="*/ 948469 w 2285232"/>
              <a:gd name="connsiteY7" fmla="*/ 334737 h 1027026"/>
              <a:gd name="connsiteX8" fmla="*/ 115384 w 2285232"/>
              <a:gd name="connsiteY8" fmla="*/ 334737 h 1027026"/>
              <a:gd name="connsiteX9" fmla="*/ 0 w 2285232"/>
              <a:gd name="connsiteY9" fmla="*/ 450121 h 1027026"/>
              <a:gd name="connsiteX10" fmla="*/ 0 w 2285232"/>
              <a:gd name="connsiteY10" fmla="*/ 911642 h 1027026"/>
              <a:gd name="connsiteX11" fmla="*/ 115384 w 2285232"/>
              <a:gd name="connsiteY11" fmla="*/ 1027026 h 1027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232" h="1027026">
                <a:moveTo>
                  <a:pt x="115384" y="1027026"/>
                </a:moveTo>
                <a:lnTo>
                  <a:pt x="2169848" y="1027026"/>
                </a:lnTo>
                <a:cubicBezTo>
                  <a:pt x="2233573" y="1027026"/>
                  <a:pt x="2285232" y="975367"/>
                  <a:pt x="2285232" y="911642"/>
                </a:cubicBezTo>
                <a:lnTo>
                  <a:pt x="2285232" y="450121"/>
                </a:lnTo>
                <a:cubicBezTo>
                  <a:pt x="2285232" y="386396"/>
                  <a:pt x="2233573" y="334737"/>
                  <a:pt x="2169848" y="334737"/>
                </a:cubicBezTo>
                <a:lnTo>
                  <a:pt x="1336763" y="334737"/>
                </a:lnTo>
                <a:lnTo>
                  <a:pt x="1142616" y="0"/>
                </a:lnTo>
                <a:lnTo>
                  <a:pt x="948469" y="334737"/>
                </a:lnTo>
                <a:lnTo>
                  <a:pt x="115384" y="334737"/>
                </a:lnTo>
                <a:cubicBezTo>
                  <a:pt x="51659" y="334737"/>
                  <a:pt x="0" y="386396"/>
                  <a:pt x="0" y="450121"/>
                </a:cubicBezTo>
                <a:lnTo>
                  <a:pt x="0" y="911642"/>
                </a:lnTo>
                <a:cubicBezTo>
                  <a:pt x="0" y="975367"/>
                  <a:pt x="51659" y="1027026"/>
                  <a:pt x="115384" y="1027026"/>
                </a:cubicBezTo>
                <a:close/>
              </a:path>
            </a:pathLst>
          </a:custGeom>
          <a:solidFill>
            <a:srgbClr val="5FEF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2" name="文本框 41"/>
          <p:cNvSpPr txBox="1"/>
          <p:nvPr/>
        </p:nvSpPr>
        <p:spPr>
          <a:xfrm>
            <a:off x="5178045" y="2180351"/>
            <a:ext cx="17139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57"/>
          <p:cNvSpPr/>
          <p:nvPr/>
        </p:nvSpPr>
        <p:spPr>
          <a:xfrm flipV="1">
            <a:off x="6618758" y="1175187"/>
            <a:ext cx="1713924" cy="770270"/>
          </a:xfrm>
          <a:custGeom>
            <a:gdLst>
              <a:gd name="connsiteX0" fmla="*/ 115384 w 2285232"/>
              <a:gd name="connsiteY0" fmla="*/ 1027026 h 1027026"/>
              <a:gd name="connsiteX1" fmla="*/ 2169848 w 2285232"/>
              <a:gd name="connsiteY1" fmla="*/ 1027026 h 1027026"/>
              <a:gd name="connsiteX2" fmla="*/ 2285232 w 2285232"/>
              <a:gd name="connsiteY2" fmla="*/ 911642 h 1027026"/>
              <a:gd name="connsiteX3" fmla="*/ 2285232 w 2285232"/>
              <a:gd name="connsiteY3" fmla="*/ 450121 h 1027026"/>
              <a:gd name="connsiteX4" fmla="*/ 2169848 w 2285232"/>
              <a:gd name="connsiteY4" fmla="*/ 334737 h 1027026"/>
              <a:gd name="connsiteX5" fmla="*/ 1336763 w 2285232"/>
              <a:gd name="connsiteY5" fmla="*/ 334737 h 1027026"/>
              <a:gd name="connsiteX6" fmla="*/ 1142616 w 2285232"/>
              <a:gd name="connsiteY6" fmla="*/ 0 h 1027026"/>
              <a:gd name="connsiteX7" fmla="*/ 948469 w 2285232"/>
              <a:gd name="connsiteY7" fmla="*/ 334737 h 1027026"/>
              <a:gd name="connsiteX8" fmla="*/ 115384 w 2285232"/>
              <a:gd name="connsiteY8" fmla="*/ 334737 h 1027026"/>
              <a:gd name="connsiteX9" fmla="*/ 0 w 2285232"/>
              <a:gd name="connsiteY9" fmla="*/ 450121 h 1027026"/>
              <a:gd name="connsiteX10" fmla="*/ 0 w 2285232"/>
              <a:gd name="connsiteY10" fmla="*/ 911642 h 1027026"/>
              <a:gd name="connsiteX11" fmla="*/ 115384 w 2285232"/>
              <a:gd name="connsiteY11" fmla="*/ 1027026 h 10270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232" h="1027026">
                <a:moveTo>
                  <a:pt x="115384" y="1027026"/>
                </a:moveTo>
                <a:lnTo>
                  <a:pt x="2169848" y="1027026"/>
                </a:lnTo>
                <a:cubicBezTo>
                  <a:pt x="2233573" y="1027026"/>
                  <a:pt x="2285232" y="975367"/>
                  <a:pt x="2285232" y="911642"/>
                </a:cubicBezTo>
                <a:lnTo>
                  <a:pt x="2285232" y="450121"/>
                </a:lnTo>
                <a:cubicBezTo>
                  <a:pt x="2285232" y="386396"/>
                  <a:pt x="2233573" y="334737"/>
                  <a:pt x="2169848" y="334737"/>
                </a:cubicBezTo>
                <a:lnTo>
                  <a:pt x="1336763" y="334737"/>
                </a:lnTo>
                <a:lnTo>
                  <a:pt x="1142616" y="0"/>
                </a:lnTo>
                <a:lnTo>
                  <a:pt x="948469" y="334737"/>
                </a:lnTo>
                <a:lnTo>
                  <a:pt x="115384" y="334737"/>
                </a:lnTo>
                <a:cubicBezTo>
                  <a:pt x="51659" y="334737"/>
                  <a:pt x="0" y="386396"/>
                  <a:pt x="0" y="450121"/>
                </a:cubicBezTo>
                <a:lnTo>
                  <a:pt x="0" y="911642"/>
                </a:lnTo>
                <a:cubicBezTo>
                  <a:pt x="0" y="975367"/>
                  <a:pt x="51659" y="1027026"/>
                  <a:pt x="115384" y="1027026"/>
                </a:cubicBezTo>
                <a:close/>
              </a:path>
            </a:pathLst>
          </a:custGeom>
          <a:solidFill>
            <a:srgbClr val="5FEF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4" name="文本框 43"/>
          <p:cNvSpPr txBox="1"/>
          <p:nvPr/>
        </p:nvSpPr>
        <p:spPr>
          <a:xfrm>
            <a:off x="6618759" y="1278259"/>
            <a:ext cx="17139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2" grpId="0" animBg="1"/>
      <p:bldP spid="25" grpId="0" animBg="1"/>
      <p:bldP spid="28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40" grpId="0" animBg="1"/>
      <p:bldP spid="41" grpId="0" animBg="1"/>
      <p:bldP spid="42" grpId="0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圆角右箭头 32"/>
          <p:cNvSpPr/>
          <p:nvPr/>
        </p:nvSpPr>
        <p:spPr>
          <a:xfrm>
            <a:off x="-113396" y="1924324"/>
            <a:ext cx="9091579" cy="1535569"/>
          </a:xfrm>
          <a:custGeom>
            <a:rect l="l" t="t" r="r" b="b"/>
            <a:pathLst>
              <a:path w="9091579" h="1535569">
                <a:moveTo>
                  <a:pt x="8823260" y="0"/>
                </a:moveTo>
                <a:lnTo>
                  <a:pt x="9091579" y="268319"/>
                </a:lnTo>
                <a:lnTo>
                  <a:pt x="8823260" y="536638"/>
                </a:lnTo>
                <a:lnTo>
                  <a:pt x="8823260" y="402479"/>
                </a:lnTo>
                <a:lnTo>
                  <a:pt x="5045808" y="402479"/>
                </a:lnTo>
                <a:cubicBezTo>
                  <a:pt x="4934667" y="402479"/>
                  <a:pt x="4844569" y="492577"/>
                  <a:pt x="4844569" y="603718"/>
                </a:cubicBezTo>
                <a:lnTo>
                  <a:pt x="4844569" y="1058691"/>
                </a:lnTo>
                <a:lnTo>
                  <a:pt x="4845437" y="1058691"/>
                </a:lnTo>
                <a:lnTo>
                  <a:pt x="4844569" y="1066774"/>
                </a:lnTo>
                <a:lnTo>
                  <a:pt x="4844569" y="1073276"/>
                </a:lnTo>
                <a:lnTo>
                  <a:pt x="4843871" y="1073276"/>
                </a:lnTo>
                <a:lnTo>
                  <a:pt x="4834523" y="1160321"/>
                </a:lnTo>
                <a:cubicBezTo>
                  <a:pt x="4812932" y="1259643"/>
                  <a:pt x="4760028" y="1350467"/>
                  <a:pt x="4682241" y="1418608"/>
                </a:cubicBezTo>
                <a:cubicBezTo>
                  <a:pt x="4604455" y="1486749"/>
                  <a:pt x="4507457" y="1527239"/>
                  <a:pt x="4406157" y="1535569"/>
                </a:cubicBezTo>
                <a:lnTo>
                  <a:pt x="4318398" y="1533373"/>
                </a:lnTo>
                <a:lnTo>
                  <a:pt x="0" y="1533373"/>
                </a:lnTo>
                <a:lnTo>
                  <a:pt x="0" y="1262287"/>
                </a:lnTo>
                <a:lnTo>
                  <a:pt x="4339922" y="1262287"/>
                </a:lnTo>
                <a:lnTo>
                  <a:pt x="4340096" y="1260979"/>
                </a:lnTo>
                <a:cubicBezTo>
                  <a:pt x="4398388" y="1268719"/>
                  <a:pt x="4457186" y="1250936"/>
                  <a:pt x="4501418" y="1212188"/>
                </a:cubicBezTo>
                <a:cubicBezTo>
                  <a:pt x="4545650" y="1173440"/>
                  <a:pt x="4571018" y="1117495"/>
                  <a:pt x="4571018" y="1058691"/>
                </a:cubicBezTo>
                <a:lnTo>
                  <a:pt x="4576250" y="1058691"/>
                </a:lnTo>
                <a:lnTo>
                  <a:pt x="4576250" y="603718"/>
                </a:lnTo>
                <a:cubicBezTo>
                  <a:pt x="4576250" y="344388"/>
                  <a:pt x="4786478" y="134160"/>
                  <a:pt x="5045808" y="134160"/>
                </a:cubicBezTo>
                <a:lnTo>
                  <a:pt x="8823260" y="134160"/>
                </a:lnTo>
                <a:close/>
              </a:path>
            </a:pathLst>
          </a:custGeom>
          <a:solidFill>
            <a:srgbClr val="5FEFCD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3" name="矩形 2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" name="直线连接符 3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04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1" name="五边形 10"/>
          <p:cNvSpPr/>
          <p:nvPr/>
        </p:nvSpPr>
        <p:spPr bwMode="auto">
          <a:xfrm rot="16200000">
            <a:off x="515311" y="3325378"/>
            <a:ext cx="1460740" cy="663573"/>
          </a:xfrm>
          <a:prstGeom prst="homePlate">
            <a:avLst/>
          </a:prstGeom>
          <a:solidFill>
            <a:srgbClr val="269F7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2" name="五边形 11"/>
          <p:cNvSpPr/>
          <p:nvPr/>
        </p:nvSpPr>
        <p:spPr bwMode="auto">
          <a:xfrm rot="16200000">
            <a:off x="574214" y="3384211"/>
            <a:ext cx="1331415" cy="567731"/>
          </a:xfrm>
          <a:prstGeom prst="homePlate">
            <a:avLst/>
          </a:prstGeom>
          <a:noFill/>
          <a:ln w="19050">
            <a:solidFill>
              <a:schemeClr val="bg1"/>
            </a:solidFill>
            <a:prstDash val="sysDash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4" name="五边形 13"/>
          <p:cNvSpPr/>
          <p:nvPr/>
        </p:nvSpPr>
        <p:spPr bwMode="auto">
          <a:xfrm rot="16200000">
            <a:off x="2432447" y="3325378"/>
            <a:ext cx="1460740" cy="663573"/>
          </a:xfrm>
          <a:prstGeom prst="homePlate">
            <a:avLst/>
          </a:prstGeom>
          <a:solidFill>
            <a:srgbClr val="269F7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5" name="五边形 14"/>
          <p:cNvSpPr/>
          <p:nvPr/>
        </p:nvSpPr>
        <p:spPr bwMode="auto">
          <a:xfrm rot="16200000">
            <a:off x="2491350" y="3384211"/>
            <a:ext cx="1331415" cy="567731"/>
          </a:xfrm>
          <a:prstGeom prst="homePlate">
            <a:avLst/>
          </a:prstGeom>
          <a:noFill/>
          <a:ln w="19050">
            <a:solidFill>
              <a:schemeClr val="bg1"/>
            </a:solidFill>
            <a:prstDash val="sysDash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7" name="五边形 16"/>
          <p:cNvSpPr/>
          <p:nvPr/>
        </p:nvSpPr>
        <p:spPr bwMode="auto">
          <a:xfrm rot="5400000" flipV="1">
            <a:off x="5337063" y="2011019"/>
            <a:ext cx="1460740" cy="663573"/>
          </a:xfrm>
          <a:prstGeom prst="homePlate">
            <a:avLst/>
          </a:prstGeom>
          <a:solidFill>
            <a:srgbClr val="269F7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18" name="五边形 17"/>
          <p:cNvSpPr/>
          <p:nvPr/>
        </p:nvSpPr>
        <p:spPr bwMode="auto">
          <a:xfrm rot="5400000" flipV="1">
            <a:off x="5395966" y="2048027"/>
            <a:ext cx="1331415" cy="567731"/>
          </a:xfrm>
          <a:prstGeom prst="homePlate">
            <a:avLst/>
          </a:prstGeom>
          <a:solidFill>
            <a:srgbClr val="269F7C"/>
          </a:solidFill>
          <a:ln w="19050">
            <a:solidFill>
              <a:schemeClr val="bg1"/>
            </a:solidFill>
            <a:prstDash val="sysDash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0" name="五边形 19"/>
          <p:cNvSpPr/>
          <p:nvPr/>
        </p:nvSpPr>
        <p:spPr bwMode="auto">
          <a:xfrm rot="5400000" flipV="1">
            <a:off x="7196030" y="2011019"/>
            <a:ext cx="1460740" cy="663573"/>
          </a:xfrm>
          <a:prstGeom prst="homePlate">
            <a:avLst/>
          </a:prstGeom>
          <a:solidFill>
            <a:srgbClr val="269F7C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1" name="五边形 20"/>
          <p:cNvSpPr/>
          <p:nvPr/>
        </p:nvSpPr>
        <p:spPr bwMode="auto">
          <a:xfrm rot="5400000" flipV="1">
            <a:off x="7254933" y="2048027"/>
            <a:ext cx="1331415" cy="567731"/>
          </a:xfrm>
          <a:prstGeom prst="homePlate">
            <a:avLst/>
          </a:prstGeom>
          <a:solidFill>
            <a:srgbClr val="269F7C"/>
          </a:solidFill>
          <a:ln w="19050">
            <a:solidFill>
              <a:schemeClr val="bg1"/>
            </a:solidFill>
            <a:prstDash val="sysDash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000"/>
          </a:p>
        </p:txBody>
      </p:sp>
      <p:sp>
        <p:nvSpPr>
          <p:cNvPr id="22" name="文本框 21"/>
          <p:cNvSpPr txBox="1"/>
          <p:nvPr/>
        </p:nvSpPr>
        <p:spPr>
          <a:xfrm>
            <a:off x="988589" y="3397266"/>
            <a:ext cx="492443" cy="717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>
                <a:solidFill>
                  <a:srgbClr val="FFFFFF"/>
                </a:solidFill>
                <a:ea typeface="微软雅黑" panose="020b0503020204020204" pitchFamily="34" charset="-122"/>
              </a:rPr>
              <a:t>2011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3779" y="3397266"/>
            <a:ext cx="492443" cy="717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>
                <a:solidFill>
                  <a:srgbClr val="FFFFFF"/>
                </a:solidFill>
                <a:ea typeface="微软雅黑" panose="020b0503020204020204" pitchFamily="34" charset="-122"/>
              </a:rPr>
              <a:t>2012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29904" y="1898111"/>
            <a:ext cx="492443" cy="717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>
                <a:solidFill>
                  <a:srgbClr val="FFFFFF"/>
                </a:solidFill>
                <a:ea typeface="微软雅黑" panose="020b0503020204020204" pitchFamily="34" charset="-122"/>
              </a:rPr>
              <a:t>2013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64819" y="1898111"/>
            <a:ext cx="492443" cy="7178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>
                <a:solidFill>
                  <a:srgbClr val="FFFFFF"/>
                </a:solidFill>
                <a:ea typeface="微软雅黑" panose="020b0503020204020204" pitchFamily="34" charset="-122"/>
              </a:rPr>
              <a:t>2014</a:t>
            </a:r>
            <a:endParaRPr lang="zh-CN" altLang="en-US" sz="20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1788" y="1669757"/>
            <a:ext cx="175231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45720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倍字间距。</a:t>
            </a:r>
            <a:endParaRPr lang="zh-CN" altLang="en-US" sz="1000">
              <a:solidFill>
                <a:prstClr val="white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91631" y="1669757"/>
            <a:ext cx="173051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</a:rPr>
              <a:t>10</a:t>
            </a:r>
            <a:r>
              <a:rPr lang="zh-CN" altLang="en-US" sz="1000">
                <a:solidFill>
                  <a:prstClr val="white"/>
                </a:solidFill>
              </a:rPr>
              <a:t>号字，</a:t>
            </a:r>
            <a:r>
              <a:rPr lang="en-US" altLang="zh-CN" sz="1000">
                <a:solidFill>
                  <a:prstClr val="white"/>
                </a:solidFill>
              </a:rPr>
              <a:t>1.3</a:t>
            </a:r>
            <a:r>
              <a:rPr lang="zh-CN" altLang="en-US" sz="1000">
                <a:solidFill>
                  <a:prstClr val="white"/>
                </a:solidFill>
              </a:rPr>
              <a:t>倍字间距。</a:t>
            </a:r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52801" y="3172124"/>
            <a:ext cx="174008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</a:rPr>
              <a:t>10</a:t>
            </a:r>
            <a:r>
              <a:rPr lang="zh-CN" altLang="en-US" sz="1000">
                <a:solidFill>
                  <a:prstClr val="white"/>
                </a:solidFill>
              </a:rPr>
              <a:t>号字，</a:t>
            </a:r>
            <a:r>
              <a:rPr lang="en-US" altLang="zh-CN" sz="1000">
                <a:solidFill>
                  <a:prstClr val="white"/>
                </a:solidFill>
              </a:rPr>
              <a:t>1.3</a:t>
            </a:r>
            <a:r>
              <a:rPr lang="zh-CN" altLang="en-US" sz="1000">
                <a:solidFill>
                  <a:prstClr val="white"/>
                </a:solidFill>
              </a:rPr>
              <a:t>倍字间距。</a:t>
            </a:r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30415" y="3172123"/>
            <a:ext cx="174776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</a:rPr>
              <a:t>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</a:rPr>
              <a:t>10</a:t>
            </a:r>
            <a:r>
              <a:rPr lang="zh-CN" altLang="en-US" sz="1000">
                <a:solidFill>
                  <a:prstClr val="white"/>
                </a:solidFill>
              </a:rPr>
              <a:t>号字，</a:t>
            </a:r>
            <a:r>
              <a:rPr lang="en-US" altLang="zh-CN" sz="1000">
                <a:solidFill>
                  <a:prstClr val="white"/>
                </a:solidFill>
              </a:rPr>
              <a:t>1.3</a:t>
            </a:r>
            <a:r>
              <a:rPr lang="zh-CN" altLang="en-US" sz="1000">
                <a:solidFill>
                  <a:prstClr val="white"/>
                </a:solidFill>
              </a:rPr>
              <a:t>倍字间距。</a:t>
            </a:r>
            <a:endParaRPr lang="zh-CN" altLang="en-US" sz="1000">
              <a:solidFill>
                <a:prstClr val="white"/>
              </a:solidFill>
            </a:endParaRPr>
          </a:p>
        </p:txBody>
      </p:sp>
      <p:cxnSp>
        <p:nvCxnSpPr>
          <p:cNvPr id="30" name="直接连接符 7"/>
          <p:cNvCxnSpPr/>
          <p:nvPr/>
        </p:nvCxnSpPr>
        <p:spPr>
          <a:xfrm flipH="1">
            <a:off x="2206251" y="1357539"/>
            <a:ext cx="0" cy="1625477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7"/>
          <p:cNvCxnSpPr/>
          <p:nvPr/>
        </p:nvCxnSpPr>
        <p:spPr>
          <a:xfrm flipH="1">
            <a:off x="7030281" y="2926794"/>
            <a:ext cx="0" cy="1625477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2716367" y="1094719"/>
            <a:ext cx="3711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5500">
                <a:solidFill>
                  <a:schemeClr val="bg1"/>
                </a:solidFill>
              </a:rPr>
              <a:t>感谢聆听！</a:t>
            </a:r>
            <a:endParaRPr kumimoji="1" lang="zh-CN" altLang="en-US" sz="55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1930" y="1975386"/>
            <a:ext cx="5680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</a:rPr>
              <a:t>THANK</a:t>
            </a:r>
            <a:r>
              <a:rPr kumimoji="1" lang="zh-CN" altLang="en-US" sz="3200">
                <a:solidFill>
                  <a:schemeClr val="bg1"/>
                </a:solidFill>
              </a:rPr>
              <a:t> </a:t>
            </a:r>
            <a:r>
              <a:rPr kumimoji="1" lang="en-US" altLang="zh-CN" sz="3200">
                <a:solidFill>
                  <a:schemeClr val="bg1"/>
                </a:solidFill>
              </a:rPr>
              <a:t>YOU</a:t>
            </a:r>
            <a:r>
              <a:rPr kumimoji="1" lang="zh-CN" altLang="en-US" sz="3200">
                <a:solidFill>
                  <a:schemeClr val="bg1"/>
                </a:solidFill>
              </a:rPr>
              <a:t> </a:t>
            </a:r>
            <a:r>
              <a:rPr kumimoji="1" lang="en-US" altLang="zh-CN" sz="3200">
                <a:solidFill>
                  <a:schemeClr val="bg1"/>
                </a:solidFill>
              </a:rPr>
              <a:t>FOR</a:t>
            </a:r>
            <a:r>
              <a:rPr kumimoji="1" lang="zh-CN" altLang="en-US" sz="3200">
                <a:solidFill>
                  <a:schemeClr val="bg1"/>
                </a:solidFill>
              </a:rPr>
              <a:t> </a:t>
            </a:r>
            <a:r>
              <a:rPr kumimoji="1" lang="en-US" altLang="zh-CN" sz="3200">
                <a:solidFill>
                  <a:schemeClr val="bg1"/>
                </a:solidFill>
              </a:rPr>
              <a:t>WATCHING</a:t>
            </a:r>
            <a:endParaRPr kumimoji="1" lang="zh-CN" altLang="en-US" sz="320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7470037" y="3511117"/>
            <a:ext cx="3249267" cy="1684028"/>
            <a:chOff x="7032601" y="3165128"/>
            <a:chExt cx="3845463" cy="1993024"/>
          </a:xfrm>
        </p:grpSpPr>
        <p:sp>
          <p:nvSpPr>
            <p:cNvPr id="16" name="等腰三角形 15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连接符 17"/>
            <p:cNvCxnSpPr>
              <a:stCxn id="16" idx="0"/>
              <a:endCxn id="16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 19"/>
          <p:cNvGrpSpPr/>
          <p:nvPr/>
        </p:nvGrpSpPr>
        <p:grpSpPr>
          <a:xfrm>
            <a:off x="6873841" y="4192306"/>
            <a:ext cx="1934938" cy="1002839"/>
            <a:chOff x="7032601" y="3165128"/>
            <a:chExt cx="3845463" cy="1993024"/>
          </a:xfrm>
        </p:grpSpPr>
        <p:sp>
          <p:nvSpPr>
            <p:cNvPr id="21" name="等腰三角形 20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直线连接符 21"/>
            <p:cNvCxnSpPr>
              <a:stCxn id="21" idx="0"/>
              <a:endCxn id="21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 30"/>
          <p:cNvGrpSpPr/>
          <p:nvPr/>
        </p:nvGrpSpPr>
        <p:grpSpPr>
          <a:xfrm>
            <a:off x="4220770" y="3511117"/>
            <a:ext cx="3249267" cy="1684028"/>
            <a:chOff x="7032601" y="3165128"/>
            <a:chExt cx="3845463" cy="1993024"/>
          </a:xfrm>
        </p:grpSpPr>
        <p:sp>
          <p:nvSpPr>
            <p:cNvPr id="34" name="等腰三角形 33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5" name="直线连接符 34"/>
            <p:cNvCxnSpPr>
              <a:stCxn id="34" idx="0"/>
              <a:endCxn id="34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 35"/>
          <p:cNvGrpSpPr/>
          <p:nvPr/>
        </p:nvGrpSpPr>
        <p:grpSpPr>
          <a:xfrm>
            <a:off x="3675471" y="4504241"/>
            <a:ext cx="1304802" cy="676252"/>
            <a:chOff x="7032601" y="3165128"/>
            <a:chExt cx="3845463" cy="1993024"/>
          </a:xfrm>
        </p:grpSpPr>
        <p:sp>
          <p:nvSpPr>
            <p:cNvPr id="37" name="等腰三角形 36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8" name="直线连接符 37"/>
            <p:cNvCxnSpPr>
              <a:stCxn id="37" idx="0"/>
              <a:endCxn id="37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 38"/>
          <p:cNvGrpSpPr/>
          <p:nvPr/>
        </p:nvGrpSpPr>
        <p:grpSpPr>
          <a:xfrm>
            <a:off x="2118849" y="3931846"/>
            <a:ext cx="2409216" cy="1248648"/>
            <a:chOff x="7032601" y="3165128"/>
            <a:chExt cx="3845463" cy="1993024"/>
          </a:xfrm>
        </p:grpSpPr>
        <p:sp>
          <p:nvSpPr>
            <p:cNvPr id="40" name="等腰三角形 39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1" name="直线连接符 40"/>
            <p:cNvCxnSpPr>
              <a:stCxn id="40" idx="0"/>
              <a:endCxn id="40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 41"/>
          <p:cNvGrpSpPr/>
          <p:nvPr/>
        </p:nvGrpSpPr>
        <p:grpSpPr>
          <a:xfrm>
            <a:off x="705590" y="3533604"/>
            <a:ext cx="3177607" cy="1646889"/>
            <a:chOff x="7032601" y="3165128"/>
            <a:chExt cx="3845463" cy="1993024"/>
          </a:xfrm>
        </p:grpSpPr>
        <p:sp>
          <p:nvSpPr>
            <p:cNvPr id="43" name="等腰三角形 42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4" name="直线连接符 43"/>
            <p:cNvCxnSpPr>
              <a:stCxn id="43" idx="0"/>
              <a:endCxn id="43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 44"/>
          <p:cNvGrpSpPr/>
          <p:nvPr/>
        </p:nvGrpSpPr>
        <p:grpSpPr>
          <a:xfrm>
            <a:off x="-1160348" y="3630337"/>
            <a:ext cx="2990965" cy="1550156"/>
            <a:chOff x="7032601" y="3165128"/>
            <a:chExt cx="3845463" cy="1993024"/>
          </a:xfrm>
        </p:grpSpPr>
        <p:sp>
          <p:nvSpPr>
            <p:cNvPr id="46" name="等腰三角形 45"/>
            <p:cNvSpPr/>
            <p:nvPr/>
          </p:nvSpPr>
          <p:spPr>
            <a:xfrm>
              <a:off x="7032601" y="3165128"/>
              <a:ext cx="3845463" cy="1993024"/>
            </a:xfrm>
            <a:prstGeom prst="triangle">
              <a:avLst/>
            </a:prstGeom>
            <a:solidFill>
              <a:srgbClr val="5FEFCD">
                <a:alpha val="3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7" name="直线连接符 46"/>
            <p:cNvCxnSpPr>
              <a:stCxn id="46" idx="0"/>
              <a:endCxn id="46" idx="2"/>
            </p:cNvCxnSpPr>
            <p:nvPr/>
          </p:nvCxnSpPr>
          <p:spPr>
            <a:xfrm flipH="1">
              <a:off x="7032601" y="3165128"/>
              <a:ext cx="1922732" cy="1993024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3436947" y="2945241"/>
            <a:ext cx="2278188" cy="400110"/>
            <a:chOff x="3118995" y="4327331"/>
            <a:chExt cx="2278188" cy="400110"/>
          </a:xfrm>
        </p:grpSpPr>
        <p:sp>
          <p:nvSpPr>
            <p:cNvPr id="48" name="矩形 47"/>
            <p:cNvSpPr/>
            <p:nvPr/>
          </p:nvSpPr>
          <p:spPr>
            <a:xfrm>
              <a:off x="3187282" y="4346099"/>
              <a:ext cx="2133532" cy="347987"/>
            </a:xfrm>
            <a:prstGeom prst="rect">
              <a:avLst/>
            </a:prstGeom>
            <a:solidFill>
              <a:srgbClr val="5FEF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118995" y="4327331"/>
              <a:ext cx="2278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WORK IS MADE BY OFFICEPLUS</a:t>
              </a:r>
              <a:endParaRPr kumimoji="1" lang="en-US" altLang="zh-CN" sz="10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kumimoji="1" lang="en-US" altLang="zh-CN" sz="1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COLLECTION OF HAISON </a:t>
              </a:r>
              <a:endParaRPr kumimoji="1" lang="zh-CN" altLang="en-US" sz="1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 rot="18903126">
            <a:off x="3440176" y="1169549"/>
            <a:ext cx="2263654" cy="22636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185121" y="1916656"/>
            <a:ext cx="277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b="1">
                <a:solidFill>
                  <a:srgbClr val="5FEFCD"/>
                </a:solidFill>
              </a:rPr>
              <a:t>CONTENTS</a:t>
            </a:r>
            <a:endParaRPr kumimoji="1" lang="zh-CN" altLang="en-US" sz="4000" b="1">
              <a:solidFill>
                <a:srgbClr val="5FEFCD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7135" y="572547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>
                <a:solidFill>
                  <a:srgbClr val="5FEFCD"/>
                </a:solidFill>
              </a:rPr>
              <a:t>01</a:t>
            </a:r>
            <a:endParaRPr kumimoji="1" lang="zh-CN" altLang="en-US" sz="4400">
              <a:solidFill>
                <a:srgbClr val="5FEFCD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0852" y="77405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>
                <a:solidFill>
                  <a:schemeClr val="bg1"/>
                </a:solidFill>
              </a:rPr>
              <a:t>基本工作</a:t>
            </a:r>
            <a:endParaRPr kumimoji="1"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0852" y="1232187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73460" y="572547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>
                <a:solidFill>
                  <a:srgbClr val="5FEFCD"/>
                </a:solidFill>
              </a:rPr>
              <a:t>03</a:t>
            </a:r>
            <a:endParaRPr kumimoji="1" lang="zh-CN" altLang="en-US" sz="4400">
              <a:solidFill>
                <a:srgbClr val="5FEFCD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77177" y="77405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>
                <a:solidFill>
                  <a:schemeClr val="bg1"/>
                </a:solidFill>
              </a:rPr>
              <a:t>经验教训</a:t>
            </a:r>
            <a:endParaRPr kumimoji="1"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77177" y="1232187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7135" y="2586404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>
                <a:solidFill>
                  <a:srgbClr val="5FEFCD"/>
                </a:solidFill>
              </a:rPr>
              <a:t>02</a:t>
            </a:r>
            <a:endParaRPr kumimoji="1" lang="zh-CN" altLang="en-US" sz="4400">
              <a:solidFill>
                <a:srgbClr val="5FEFCD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00852" y="278791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>
                <a:solidFill>
                  <a:schemeClr val="bg1"/>
                </a:solidFill>
              </a:rPr>
              <a:t>业务亮点</a:t>
            </a:r>
            <a:endParaRPr kumimoji="1"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00852" y="3246044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73460" y="2586404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>
                <a:solidFill>
                  <a:srgbClr val="5FEFCD"/>
                </a:solidFill>
              </a:rPr>
              <a:t>04</a:t>
            </a:r>
            <a:endParaRPr kumimoji="1" lang="zh-CN" altLang="en-US" sz="4400">
              <a:solidFill>
                <a:srgbClr val="5FEFCD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77177" y="27879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>
                <a:solidFill>
                  <a:schemeClr val="bg1"/>
                </a:solidFill>
              </a:rPr>
              <a:t>阶段计划</a:t>
            </a:r>
            <a:endParaRPr kumimoji="1"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77177" y="3246044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1" grpId="0"/>
      <p:bldP spid="34" grpId="0"/>
      <p:bldP spid="2" grpId="0"/>
      <p:bldP spid="40" grpId="0"/>
      <p:bldP spid="41" grpId="0"/>
      <p:bldP spid="42" grpId="0"/>
      <p:bldP spid="36" grpId="0"/>
      <p:bldP spid="37" grpId="0"/>
      <p:bldP spid="38" grpId="0"/>
      <p:bldP spid="44" grpId="1"/>
      <p:bldP spid="45" grpId="1"/>
      <p:bldP spid="4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4559043" y="2460414"/>
            <a:ext cx="6160261" cy="2697738"/>
            <a:chOff x="6327011" y="3165128"/>
            <a:chExt cx="4551053" cy="1993024"/>
          </a:xfrm>
        </p:grpSpPr>
        <p:grpSp>
          <p:nvGrpSpPr>
            <p:cNvPr id="3" name="组 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" name="直线连接符 7"/>
              <p:cNvCxnSpPr>
                <a:stCxn id="7" idx="0"/>
                <a:endCxn id="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 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" name="直线连接符 5"/>
              <p:cNvCxnSpPr>
                <a:stCxn id="5" idx="0"/>
                <a:endCxn id="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/>
          <p:cNvSpPr txBox="1"/>
          <p:nvPr/>
        </p:nvSpPr>
        <p:spPr>
          <a:xfrm>
            <a:off x="2841791" y="181995"/>
            <a:ext cx="34345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5000">
                <a:solidFill>
                  <a:srgbClr val="5FEFCD"/>
                </a:solidFill>
              </a:rPr>
              <a:t>01</a:t>
            </a:r>
            <a:endParaRPr kumimoji="1" lang="zh-CN" altLang="en-US" sz="25000">
              <a:solidFill>
                <a:srgbClr val="5FEFCD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6322" y="3637546"/>
            <a:ext cx="287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</a:rPr>
              <a:t>基本工作</a:t>
            </a:r>
            <a:endParaRPr kumimoji="1" lang="zh-CN" altLang="en-US" sz="2000">
              <a:solidFill>
                <a:schemeClr val="bg1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 flipH="1" flipV="1">
            <a:off x="-1691773" y="0"/>
            <a:ext cx="6160261" cy="2697738"/>
            <a:chOff x="6327011" y="3165128"/>
            <a:chExt cx="4551053" cy="1993024"/>
          </a:xfrm>
        </p:grpSpPr>
        <p:grpSp>
          <p:nvGrpSpPr>
            <p:cNvPr id="13" name="组 1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8" name="直线连接符 17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 1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6" name="直线连接符 15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 10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3" name="矩形 2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" name="直线连接符 3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01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2724" y="3237378"/>
            <a:ext cx="3387531" cy="1593539"/>
          </a:xfrm>
          <a:prstGeom prst="rect">
            <a:avLst/>
          </a:prstGeom>
          <a:solidFill>
            <a:srgbClr val="5FEFCD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图片 19" descr="2015-01-06_VancouverView_EN-AU11455268916_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6" y="1064093"/>
            <a:ext cx="3387531" cy="1905487"/>
          </a:xfrm>
          <a:prstGeom prst="rect">
            <a:avLst/>
          </a:prstGeom>
        </p:spPr>
      </p:pic>
      <p:cxnSp>
        <p:nvCxnSpPr>
          <p:cNvPr id="21" name="直线连接符 20"/>
          <p:cNvCxnSpPr/>
          <p:nvPr/>
        </p:nvCxnSpPr>
        <p:spPr>
          <a:xfrm flipH="1" flipV="1">
            <a:off x="4321322" y="2600883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 flipV="1">
            <a:off x="736175" y="925332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rot="5400000" flipH="1" flipV="1">
            <a:off x="4094626" y="2828188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 rot="5400000" flipH="1" flipV="1">
            <a:off x="962872" y="699241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42723" y="3272578"/>
            <a:ext cx="3387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800"/>
          </a:p>
        </p:txBody>
      </p:sp>
      <p:sp>
        <p:nvSpPr>
          <p:cNvPr id="26" name="矩形 25"/>
          <p:cNvSpPr/>
          <p:nvPr/>
        </p:nvSpPr>
        <p:spPr>
          <a:xfrm>
            <a:off x="4884686" y="3237378"/>
            <a:ext cx="3387531" cy="1593539"/>
          </a:xfrm>
          <a:prstGeom prst="rect">
            <a:avLst/>
          </a:prstGeom>
          <a:solidFill>
            <a:srgbClr val="5FEFCD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7" name="图片 26" descr="2015-01-06_VancouverView_EN-AU11455268916_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89" y="1064093"/>
            <a:ext cx="3387531" cy="1905487"/>
          </a:xfrm>
          <a:prstGeom prst="rect">
            <a:avLst/>
          </a:prstGeom>
        </p:spPr>
      </p:pic>
      <p:cxnSp>
        <p:nvCxnSpPr>
          <p:cNvPr id="28" name="直线连接符 27"/>
          <p:cNvCxnSpPr/>
          <p:nvPr/>
        </p:nvCxnSpPr>
        <p:spPr>
          <a:xfrm flipH="1" flipV="1">
            <a:off x="8363285" y="2600883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 flipH="1" flipV="1">
            <a:off x="4778138" y="925332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 rot="5400000" flipH="1" flipV="1">
            <a:off x="8136589" y="2828188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 rot="5400000" flipH="1" flipV="1">
            <a:off x="5004835" y="699241"/>
            <a:ext cx="0" cy="475147"/>
          </a:xfrm>
          <a:prstGeom prst="line">
            <a:avLst/>
          </a:prstGeom>
          <a:ln w="19050" cmpd="sng">
            <a:solidFill>
              <a:srgbClr val="5FEF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884687" y="3272296"/>
            <a:ext cx="3387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6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 10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3" name="矩形 2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" name="直线连接符 3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01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1188147"/>
            <a:ext cx="9144000" cy="3210003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4" name="图片 33" descr="IMG_22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15594"/>
          <a:stretch>
            <a:fillRect/>
          </a:stretch>
        </p:blipFill>
        <p:spPr>
          <a:xfrm>
            <a:off x="352998" y="930023"/>
            <a:ext cx="4361520" cy="37262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903847" y="1358044"/>
            <a:ext cx="2867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>
                <a:solidFill>
                  <a:srgbClr val="5FEFCD"/>
                </a:solidFill>
              </a:rPr>
              <a:t>CLICK</a:t>
            </a:r>
            <a:r>
              <a:rPr kumimoji="1" lang="zh-CN" altLang="en-US" sz="1600" b="1">
                <a:solidFill>
                  <a:srgbClr val="5FEFCD"/>
                </a:solidFill>
              </a:rPr>
              <a:t> </a:t>
            </a:r>
            <a:r>
              <a:rPr kumimoji="1" lang="en-US" altLang="zh-CN" sz="1600" b="1">
                <a:solidFill>
                  <a:srgbClr val="5FEFCD"/>
                </a:solidFill>
              </a:rPr>
              <a:t>HERE</a:t>
            </a:r>
            <a:r>
              <a:rPr kumimoji="1" lang="zh-CN" altLang="en-US" sz="1600" b="1">
                <a:solidFill>
                  <a:srgbClr val="5FEFCD"/>
                </a:solidFill>
              </a:rPr>
              <a:t> </a:t>
            </a:r>
            <a:r>
              <a:rPr kumimoji="1" lang="en-US" altLang="zh-CN" sz="1600" b="1">
                <a:solidFill>
                  <a:srgbClr val="5FEFCD"/>
                </a:solidFill>
              </a:rPr>
              <a:t>TO</a:t>
            </a:r>
            <a:r>
              <a:rPr kumimoji="1" lang="zh-CN" altLang="en-US" sz="1600" b="1">
                <a:solidFill>
                  <a:srgbClr val="5FEFCD"/>
                </a:solidFill>
              </a:rPr>
              <a:t> </a:t>
            </a:r>
            <a:r>
              <a:rPr kumimoji="1" lang="en-US" altLang="zh-CN" sz="1600" b="1">
                <a:solidFill>
                  <a:srgbClr val="5FEFCD"/>
                </a:solidFill>
              </a:rPr>
              <a:t>ADD</a:t>
            </a:r>
            <a:r>
              <a:rPr kumimoji="1" lang="zh-CN" altLang="en-US" sz="1600" b="1">
                <a:solidFill>
                  <a:srgbClr val="5FEFCD"/>
                </a:solidFill>
              </a:rPr>
              <a:t> </a:t>
            </a:r>
            <a:r>
              <a:rPr kumimoji="1" lang="en-US" altLang="zh-CN" sz="1600" b="1">
                <a:solidFill>
                  <a:srgbClr val="5FEFCD"/>
                </a:solidFill>
              </a:rPr>
              <a:t>YOUR</a:t>
            </a:r>
            <a:r>
              <a:rPr kumimoji="1" lang="zh-CN" altLang="en-US" sz="1600" b="1">
                <a:solidFill>
                  <a:srgbClr val="5FEFCD"/>
                </a:solidFill>
              </a:rPr>
              <a:t> </a:t>
            </a:r>
            <a:r>
              <a:rPr kumimoji="1" lang="en-US" altLang="zh-CN" sz="1600" b="1">
                <a:solidFill>
                  <a:srgbClr val="5FEFCD"/>
                </a:solidFill>
              </a:rPr>
              <a:t>TEXT</a:t>
            </a:r>
            <a:endParaRPr kumimoji="1" lang="zh-CN" altLang="en-US" sz="1600" b="1">
              <a:solidFill>
                <a:srgbClr val="5FEFCD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3847" y="1804281"/>
            <a:ext cx="4039501" cy="24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2015-01-06_VancouverView_EN-AU11455268916_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9" y="1453742"/>
            <a:ext cx="5007481" cy="2816708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1453742"/>
            <a:ext cx="4136519" cy="2816708"/>
          </a:xfrm>
          <a:prstGeom prst="rect">
            <a:avLst/>
          </a:prstGeom>
          <a:solidFill>
            <a:srgbClr val="5FEFCD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26760" y="2200377"/>
            <a:ext cx="3387531" cy="14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5" name="矩形 14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6" name="直线连接符 15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01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 10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3" name="矩形 2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" name="直线连接符 3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01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4647" y="1163720"/>
            <a:ext cx="2063850" cy="2063850"/>
          </a:xfrm>
          <a:prstGeom prst="ellipse">
            <a:avLst/>
          </a:prstGeom>
          <a:solidFill>
            <a:srgbClr val="5FEFC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27093" y="330693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rgbClr val="5FEFCD"/>
                </a:solidFill>
              </a:rPr>
              <a:t>点击此处添加标题</a:t>
            </a:r>
            <a:endParaRPr kumimoji="1" lang="zh-CN" altLang="en-US" sz="1600" b="1">
              <a:solidFill>
                <a:srgbClr val="5FEFCD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647" y="3685999"/>
            <a:ext cx="2134981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85543" y="1234616"/>
            <a:ext cx="1922058" cy="19220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559637" y="2026368"/>
            <a:ext cx="773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b="1">
                <a:solidFill>
                  <a:schemeClr val="bg1"/>
                </a:solidFill>
              </a:rPr>
              <a:t>IMAGE</a:t>
            </a:r>
            <a:endParaRPr kumimoji="1"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04510" y="1163720"/>
            <a:ext cx="2063850" cy="2063850"/>
          </a:xfrm>
          <a:prstGeom prst="ellipse">
            <a:avLst/>
          </a:prstGeom>
          <a:solidFill>
            <a:srgbClr val="5FEFC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16953" y="330693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rgbClr val="5FEFCD"/>
                </a:solidFill>
              </a:rPr>
              <a:t>点击此处添加标题</a:t>
            </a:r>
            <a:endParaRPr kumimoji="1" lang="zh-CN" altLang="en-US" sz="1600" b="1">
              <a:solidFill>
                <a:srgbClr val="5FEFCD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04510" y="3685999"/>
            <a:ext cx="2134981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575406" y="1234616"/>
            <a:ext cx="1922058" cy="19220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149500" y="2026368"/>
            <a:ext cx="773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b="1">
                <a:solidFill>
                  <a:schemeClr val="bg1"/>
                </a:solidFill>
              </a:rPr>
              <a:t>IMAGE</a:t>
            </a:r>
            <a:endParaRPr kumimoji="1"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94373" y="1163720"/>
            <a:ext cx="2063850" cy="2063850"/>
          </a:xfrm>
          <a:prstGeom prst="ellipse">
            <a:avLst/>
          </a:prstGeom>
          <a:solidFill>
            <a:srgbClr val="5FEFCD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206816" y="330693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b="1">
                <a:solidFill>
                  <a:srgbClr val="5FEFCD"/>
                </a:solidFill>
              </a:rPr>
              <a:t>点击此处添加标题</a:t>
            </a:r>
            <a:endParaRPr kumimoji="1" lang="zh-CN" altLang="en-US" sz="1600" b="1">
              <a:solidFill>
                <a:srgbClr val="5FEFCD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94373" y="3685999"/>
            <a:ext cx="2134981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165269" y="1234616"/>
            <a:ext cx="1922058" cy="19220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739363" y="2026368"/>
            <a:ext cx="773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b="1">
                <a:solidFill>
                  <a:schemeClr val="bg1"/>
                </a:solidFill>
              </a:rPr>
              <a:t>IMAGE</a:t>
            </a:r>
            <a:endParaRPr kumimoji="1"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4559043" y="2460414"/>
            <a:ext cx="6160261" cy="2697738"/>
            <a:chOff x="6327011" y="3165128"/>
            <a:chExt cx="4551053" cy="1993024"/>
          </a:xfrm>
        </p:grpSpPr>
        <p:grpSp>
          <p:nvGrpSpPr>
            <p:cNvPr id="3" name="组 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" name="直线连接符 7"/>
              <p:cNvCxnSpPr>
                <a:stCxn id="7" idx="0"/>
                <a:endCxn id="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 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" name="直线连接符 5"/>
              <p:cNvCxnSpPr>
                <a:stCxn id="5" idx="0"/>
                <a:endCxn id="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/>
          <p:cNvSpPr txBox="1"/>
          <p:nvPr/>
        </p:nvSpPr>
        <p:spPr>
          <a:xfrm>
            <a:off x="2841791" y="181995"/>
            <a:ext cx="34345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5000">
                <a:solidFill>
                  <a:srgbClr val="5FEFCD"/>
                </a:solidFill>
              </a:rPr>
              <a:t>02</a:t>
            </a:r>
            <a:endParaRPr kumimoji="1" lang="zh-CN" altLang="en-US" sz="25000">
              <a:solidFill>
                <a:srgbClr val="5FEFCD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 flipH="1" flipV="1">
            <a:off x="-1691773" y="0"/>
            <a:ext cx="6160261" cy="2697738"/>
            <a:chOff x="6327011" y="3165128"/>
            <a:chExt cx="4551053" cy="1993024"/>
          </a:xfrm>
        </p:grpSpPr>
        <p:grpSp>
          <p:nvGrpSpPr>
            <p:cNvPr id="13" name="组 12"/>
            <p:cNvGrpSpPr/>
            <p:nvPr/>
          </p:nvGrpSpPr>
          <p:grpSpPr>
            <a:xfrm>
              <a:off x="7032601" y="3165128"/>
              <a:ext cx="3845463" cy="1993024"/>
              <a:chOff x="7032601" y="3165128"/>
              <a:chExt cx="3845463" cy="199302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8" name="直线连接符 17"/>
              <p:cNvCxnSpPr>
                <a:stCxn id="17" idx="0"/>
                <a:endCxn id="17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 13"/>
            <p:cNvGrpSpPr/>
            <p:nvPr/>
          </p:nvGrpSpPr>
          <p:grpSpPr>
            <a:xfrm>
              <a:off x="6327011" y="3971306"/>
              <a:ext cx="2289973" cy="1186846"/>
              <a:chOff x="7032601" y="3165128"/>
              <a:chExt cx="3845463" cy="199302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7032601" y="3165128"/>
                <a:ext cx="3845463" cy="1993024"/>
              </a:xfrm>
              <a:prstGeom prst="triangle">
                <a:avLst/>
              </a:prstGeom>
              <a:solidFill>
                <a:srgbClr val="5FEFCD">
                  <a:alpha val="3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6" name="直线连接符 15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7032601" y="3165128"/>
                <a:ext cx="1922732" cy="1993024"/>
              </a:xfrm>
              <a:prstGeom prst="line">
                <a:avLst/>
              </a:prstGeom>
              <a:ln w="57150" cmpd="sng">
                <a:solidFill>
                  <a:srgbClr val="5FEF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36322" y="3637546"/>
            <a:ext cx="287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>
                <a:solidFill>
                  <a:schemeClr val="bg1"/>
                </a:solidFill>
              </a:rPr>
              <a:t>业务亮点</a:t>
            </a:r>
            <a:endParaRPr kumimoji="1"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Content="1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椭圆 44"/>
          <p:cNvSpPr/>
          <p:nvPr/>
        </p:nvSpPr>
        <p:spPr bwMode="auto">
          <a:xfrm>
            <a:off x="1240936" y="2328134"/>
            <a:ext cx="1356706" cy="1356706"/>
          </a:xfrm>
          <a:prstGeom prst="ellipse">
            <a:avLst/>
          </a:prstGeom>
          <a:solidFill>
            <a:srgbClr val="5FEFCD">
              <a:alpha val="55000"/>
            </a:srgbClr>
          </a:solidFill>
          <a:ln w="28575" cmpd="sng">
            <a:solidFill>
              <a:srgbClr val="5FEFCD"/>
            </a:solidFill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06829" y="141501"/>
            <a:ext cx="20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>
                <a:solidFill>
                  <a:schemeClr val="bg1"/>
                </a:solidFill>
              </a:rPr>
              <a:t>LOGO  |  YOUR COMPANY</a:t>
            </a:r>
            <a:endParaRPr kumimoji="1"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326760" y="282052"/>
            <a:ext cx="3615722" cy="475147"/>
            <a:chOff x="1094089" y="622791"/>
            <a:chExt cx="3968517" cy="638281"/>
          </a:xfrm>
        </p:grpSpPr>
        <p:sp>
          <p:nvSpPr>
            <p:cNvPr id="14" name="矩形 13"/>
            <p:cNvSpPr/>
            <p:nvPr/>
          </p:nvSpPr>
          <p:spPr>
            <a:xfrm>
              <a:off x="1120549" y="622791"/>
              <a:ext cx="3915597" cy="63828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5" name="直线连接符 14"/>
            <p:cNvCxnSpPr/>
            <p:nvPr/>
          </p:nvCxnSpPr>
          <p:spPr>
            <a:xfrm flipH="1" flipV="1">
              <a:off x="5036146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 flipH="1" flipV="1">
              <a:off x="1120549" y="6227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 rot="5400000" flipH="1" flipV="1">
              <a:off x="4743466" y="916291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 rot="5400000" flipH="1" flipV="1">
              <a:off x="1413230" y="330922"/>
              <a:ext cx="0" cy="63828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479545" y="718182"/>
              <a:ext cx="3248185" cy="43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500">
                  <a:solidFill>
                    <a:srgbClr val="5FEFCD"/>
                  </a:solidFill>
                </a:rPr>
                <a:t>02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CLICK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HERE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TO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ADD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YOUR</a:t>
              </a:r>
              <a:r>
                <a:rPr kumimoji="1" lang="zh-CN" altLang="en-US" sz="1500">
                  <a:solidFill>
                    <a:schemeClr val="bg1"/>
                  </a:solidFill>
                </a:rPr>
                <a:t> </a:t>
              </a:r>
              <a:r>
                <a:rPr kumimoji="1" lang="en-US" altLang="zh-CN" sz="1500">
                  <a:solidFill>
                    <a:schemeClr val="bg1"/>
                  </a:solidFill>
                </a:rPr>
                <a:t>TITLE</a:t>
              </a:r>
              <a:endParaRPr kumimoji="1" lang="zh-CN" altLang="en-US" sz="1500">
                <a:solidFill>
                  <a:schemeClr val="bg1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19077" y="2836627"/>
            <a:ext cx="1569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958173" y="2042718"/>
            <a:ext cx="1927538" cy="1927538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 bwMode="auto">
          <a:xfrm>
            <a:off x="767335" y="1851880"/>
            <a:ext cx="2309215" cy="230921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 bwMode="auto">
          <a:xfrm>
            <a:off x="576820" y="1661365"/>
            <a:ext cx="2690245" cy="269024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grpSp>
        <p:nvGrpSpPr>
          <p:cNvPr id="26" name="组合 4"/>
          <p:cNvGrpSpPr/>
          <p:nvPr/>
        </p:nvGrpSpPr>
        <p:grpSpPr>
          <a:xfrm>
            <a:off x="2725357" y="1902630"/>
            <a:ext cx="357960" cy="357960"/>
            <a:chOff x="4871743" y="2039753"/>
            <a:chExt cx="519362" cy="519362"/>
          </a:xfrm>
        </p:grpSpPr>
        <p:sp>
          <p:nvSpPr>
            <p:cNvPr id="27" name="椭圆 26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5FEFC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rgbClr val="5FEFCD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2883058" y="2757464"/>
            <a:ext cx="357960" cy="357960"/>
            <a:chOff x="4871743" y="2039753"/>
            <a:chExt cx="519362" cy="519362"/>
          </a:xfrm>
        </p:grpSpPr>
        <p:sp>
          <p:nvSpPr>
            <p:cNvPr id="30" name="椭圆 29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5FEFC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rgbClr val="5FEFCD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29"/>
          <p:cNvGrpSpPr/>
          <p:nvPr/>
        </p:nvGrpSpPr>
        <p:grpSpPr>
          <a:xfrm>
            <a:off x="2330146" y="3605207"/>
            <a:ext cx="357960" cy="357960"/>
            <a:chOff x="4871743" y="2039753"/>
            <a:chExt cx="519362" cy="519362"/>
          </a:xfrm>
        </p:grpSpPr>
        <p:sp>
          <p:nvSpPr>
            <p:cNvPr id="33" name="椭圆 32"/>
            <p:cNvSpPr/>
            <p:nvPr/>
          </p:nvSpPr>
          <p:spPr bwMode="auto">
            <a:xfrm>
              <a:off x="4984427" y="2152437"/>
              <a:ext cx="293994" cy="293994"/>
            </a:xfrm>
            <a:prstGeom prst="ellipse">
              <a:avLst/>
            </a:prstGeom>
            <a:solidFill>
              <a:srgbClr val="5FEFCD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871743" y="2039753"/>
              <a:ext cx="519362" cy="519362"/>
            </a:xfrm>
            <a:prstGeom prst="ellipse">
              <a:avLst/>
            </a:prstGeom>
            <a:noFill/>
            <a:ln>
              <a:solidFill>
                <a:srgbClr val="5FEFCD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/>
            </a:p>
          </p:txBody>
        </p:sp>
      </p:grpSp>
      <p:cxnSp>
        <p:nvCxnSpPr>
          <p:cNvPr id="35" name="直接连接符 32"/>
          <p:cNvCxnSpPr>
            <a:endCxn id="28" idx="6"/>
          </p:cNvCxnSpPr>
          <p:nvPr/>
        </p:nvCxnSpPr>
        <p:spPr>
          <a:xfrm flipH="1">
            <a:off x="3083317" y="1902630"/>
            <a:ext cx="663271" cy="17898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流程图: 手动输入 9"/>
          <p:cNvSpPr/>
          <p:nvPr/>
        </p:nvSpPr>
        <p:spPr>
          <a:xfrm>
            <a:off x="3679511" y="1466650"/>
            <a:ext cx="1317487" cy="770460"/>
          </a:xfrm>
          <a:custGeom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35 w 11335"/>
              <a:gd name="connsiteY0-2" fmla="*/ 2000 h 12500"/>
              <a:gd name="connsiteX1-3" fmla="*/ 11335 w 11335"/>
              <a:gd name="connsiteY1-4" fmla="*/ 0 h 12500"/>
              <a:gd name="connsiteX2-5" fmla="*/ 11335 w 11335"/>
              <a:gd name="connsiteY2-6" fmla="*/ 10000 h 12500"/>
              <a:gd name="connsiteX3-7" fmla="*/ 0 w 11335"/>
              <a:gd name="connsiteY3-8" fmla="*/ 12500 h 12500"/>
              <a:gd name="connsiteX4-9" fmla="*/ 1335 w 11335"/>
              <a:gd name="connsiteY4-10" fmla="*/ 2000 h 12500"/>
              <a:gd name="connsiteX0-11" fmla="*/ 1335 w 11335"/>
              <a:gd name="connsiteY0-12" fmla="*/ 0 h 10500"/>
              <a:gd name="connsiteX1-13" fmla="*/ 10267 w 11335"/>
              <a:gd name="connsiteY1-14" fmla="*/ 353 h 10500"/>
              <a:gd name="connsiteX2-15" fmla="*/ 11335 w 11335"/>
              <a:gd name="connsiteY2-16" fmla="*/ 8000 h 10500"/>
              <a:gd name="connsiteX3-17" fmla="*/ 0 w 11335"/>
              <a:gd name="connsiteY3-18" fmla="*/ 10500 h 10500"/>
              <a:gd name="connsiteX4-19" fmla="*/ 1335 w 11335"/>
              <a:gd name="connsiteY4-20" fmla="*/ 0 h 10500"/>
              <a:gd name="connsiteX0-21" fmla="*/ 0 w 10000"/>
              <a:gd name="connsiteY0-22" fmla="*/ 0 h 10059"/>
              <a:gd name="connsiteX1-23" fmla="*/ 8932 w 10000"/>
              <a:gd name="connsiteY1-24" fmla="*/ 353 h 10059"/>
              <a:gd name="connsiteX2-25" fmla="*/ 10000 w 10000"/>
              <a:gd name="connsiteY2-26" fmla="*/ 8000 h 10059"/>
              <a:gd name="connsiteX3-27" fmla="*/ 267 w 10000"/>
              <a:gd name="connsiteY3-28" fmla="*/ 10059 h 10059"/>
              <a:gd name="connsiteX4-29" fmla="*/ 0 w 10000"/>
              <a:gd name="connsiteY4-30" fmla="*/ 0 h 10059"/>
              <a:gd name="connsiteX0-31" fmla="*/ 0 w 10534"/>
              <a:gd name="connsiteY0-32" fmla="*/ 0 h 10500"/>
              <a:gd name="connsiteX1-33" fmla="*/ 9466 w 10534"/>
              <a:gd name="connsiteY1-34" fmla="*/ 794 h 10500"/>
              <a:gd name="connsiteX2-35" fmla="*/ 10534 w 10534"/>
              <a:gd name="connsiteY2-36" fmla="*/ 8441 h 10500"/>
              <a:gd name="connsiteX3-37" fmla="*/ 801 w 10534"/>
              <a:gd name="connsiteY3-38" fmla="*/ 10500 h 10500"/>
              <a:gd name="connsiteX4-39" fmla="*/ 0 w 10534"/>
              <a:gd name="connsiteY4-40" fmla="*/ 0 h 10500"/>
              <a:gd name="connsiteX0-41" fmla="*/ 0 w 10534"/>
              <a:gd name="connsiteY0-42" fmla="*/ 2294 h 12794"/>
              <a:gd name="connsiteX1-43" fmla="*/ 7997 w 10534"/>
              <a:gd name="connsiteY1-44" fmla="*/ 0 h 12794"/>
              <a:gd name="connsiteX2-45" fmla="*/ 10534 w 10534"/>
              <a:gd name="connsiteY2-46" fmla="*/ 10735 h 12794"/>
              <a:gd name="connsiteX3-47" fmla="*/ 801 w 10534"/>
              <a:gd name="connsiteY3-48" fmla="*/ 12794 h 12794"/>
              <a:gd name="connsiteX4-49" fmla="*/ 0 w 10534"/>
              <a:gd name="connsiteY4-50" fmla="*/ 2294 h 12794"/>
              <a:gd name="connsiteX0-51" fmla="*/ 0 w 9533"/>
              <a:gd name="connsiteY0-52" fmla="*/ 2294 h 12794"/>
              <a:gd name="connsiteX1-53" fmla="*/ 7997 w 9533"/>
              <a:gd name="connsiteY1-54" fmla="*/ 0 h 12794"/>
              <a:gd name="connsiteX2-55" fmla="*/ 9533 w 9533"/>
              <a:gd name="connsiteY2-56" fmla="*/ 8088 h 12794"/>
              <a:gd name="connsiteX3-57" fmla="*/ 801 w 9533"/>
              <a:gd name="connsiteY3-58" fmla="*/ 12794 h 12794"/>
              <a:gd name="connsiteX4-59" fmla="*/ 0 w 9533"/>
              <a:gd name="connsiteY4-60" fmla="*/ 2294 h 127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33" h="12793">
                <a:moveTo>
                  <a:pt x="0" y="2294"/>
                </a:moveTo>
                <a:lnTo>
                  <a:pt x="7997" y="0"/>
                </a:lnTo>
                <a:lnTo>
                  <a:pt x="9533" y="8088"/>
                </a:lnTo>
                <a:lnTo>
                  <a:pt x="801" y="12794"/>
                </a:lnTo>
                <a:lnTo>
                  <a:pt x="0" y="2294"/>
                </a:lnTo>
                <a:close/>
              </a:path>
            </a:pathLst>
          </a:custGeom>
          <a:solidFill>
            <a:srgbClr val="5FEFCD">
              <a:alpha val="40000"/>
            </a:srgbClr>
          </a:solidFill>
          <a:ln>
            <a:solidFill>
              <a:srgbClr val="5FEF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746589" y="1646239"/>
            <a:ext cx="109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8"/>
          <p:cNvCxnSpPr/>
          <p:nvPr/>
        </p:nvCxnSpPr>
        <p:spPr>
          <a:xfrm>
            <a:off x="2688107" y="3862423"/>
            <a:ext cx="1058482" cy="313676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流程图: 手动输入 9"/>
          <p:cNvSpPr/>
          <p:nvPr/>
        </p:nvSpPr>
        <p:spPr>
          <a:xfrm>
            <a:off x="3679511" y="3790391"/>
            <a:ext cx="1317487" cy="770460"/>
          </a:xfrm>
          <a:custGeom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35 w 11335"/>
              <a:gd name="connsiteY0-2" fmla="*/ 2000 h 12500"/>
              <a:gd name="connsiteX1-3" fmla="*/ 11335 w 11335"/>
              <a:gd name="connsiteY1-4" fmla="*/ 0 h 12500"/>
              <a:gd name="connsiteX2-5" fmla="*/ 11335 w 11335"/>
              <a:gd name="connsiteY2-6" fmla="*/ 10000 h 12500"/>
              <a:gd name="connsiteX3-7" fmla="*/ 0 w 11335"/>
              <a:gd name="connsiteY3-8" fmla="*/ 12500 h 12500"/>
              <a:gd name="connsiteX4-9" fmla="*/ 1335 w 11335"/>
              <a:gd name="connsiteY4-10" fmla="*/ 2000 h 12500"/>
              <a:gd name="connsiteX0-11" fmla="*/ 1335 w 11335"/>
              <a:gd name="connsiteY0-12" fmla="*/ 0 h 10500"/>
              <a:gd name="connsiteX1-13" fmla="*/ 10267 w 11335"/>
              <a:gd name="connsiteY1-14" fmla="*/ 353 h 10500"/>
              <a:gd name="connsiteX2-15" fmla="*/ 11335 w 11335"/>
              <a:gd name="connsiteY2-16" fmla="*/ 8000 h 10500"/>
              <a:gd name="connsiteX3-17" fmla="*/ 0 w 11335"/>
              <a:gd name="connsiteY3-18" fmla="*/ 10500 h 10500"/>
              <a:gd name="connsiteX4-19" fmla="*/ 1335 w 11335"/>
              <a:gd name="connsiteY4-20" fmla="*/ 0 h 10500"/>
              <a:gd name="connsiteX0-21" fmla="*/ 0 w 10000"/>
              <a:gd name="connsiteY0-22" fmla="*/ 0 h 10059"/>
              <a:gd name="connsiteX1-23" fmla="*/ 8932 w 10000"/>
              <a:gd name="connsiteY1-24" fmla="*/ 353 h 10059"/>
              <a:gd name="connsiteX2-25" fmla="*/ 10000 w 10000"/>
              <a:gd name="connsiteY2-26" fmla="*/ 8000 h 10059"/>
              <a:gd name="connsiteX3-27" fmla="*/ 267 w 10000"/>
              <a:gd name="connsiteY3-28" fmla="*/ 10059 h 10059"/>
              <a:gd name="connsiteX4-29" fmla="*/ 0 w 10000"/>
              <a:gd name="connsiteY4-30" fmla="*/ 0 h 10059"/>
              <a:gd name="connsiteX0-31" fmla="*/ 0 w 10534"/>
              <a:gd name="connsiteY0-32" fmla="*/ 0 h 10500"/>
              <a:gd name="connsiteX1-33" fmla="*/ 9466 w 10534"/>
              <a:gd name="connsiteY1-34" fmla="*/ 794 h 10500"/>
              <a:gd name="connsiteX2-35" fmla="*/ 10534 w 10534"/>
              <a:gd name="connsiteY2-36" fmla="*/ 8441 h 10500"/>
              <a:gd name="connsiteX3-37" fmla="*/ 801 w 10534"/>
              <a:gd name="connsiteY3-38" fmla="*/ 10500 h 10500"/>
              <a:gd name="connsiteX4-39" fmla="*/ 0 w 10534"/>
              <a:gd name="connsiteY4-40" fmla="*/ 0 h 10500"/>
              <a:gd name="connsiteX0-41" fmla="*/ 0 w 10534"/>
              <a:gd name="connsiteY0-42" fmla="*/ 2294 h 12794"/>
              <a:gd name="connsiteX1-43" fmla="*/ 7997 w 10534"/>
              <a:gd name="connsiteY1-44" fmla="*/ 0 h 12794"/>
              <a:gd name="connsiteX2-45" fmla="*/ 10534 w 10534"/>
              <a:gd name="connsiteY2-46" fmla="*/ 10735 h 12794"/>
              <a:gd name="connsiteX3-47" fmla="*/ 801 w 10534"/>
              <a:gd name="connsiteY3-48" fmla="*/ 12794 h 12794"/>
              <a:gd name="connsiteX4-49" fmla="*/ 0 w 10534"/>
              <a:gd name="connsiteY4-50" fmla="*/ 2294 h 12794"/>
              <a:gd name="connsiteX0-51" fmla="*/ 0 w 9533"/>
              <a:gd name="connsiteY0-52" fmla="*/ 2294 h 12794"/>
              <a:gd name="connsiteX1-53" fmla="*/ 7997 w 9533"/>
              <a:gd name="connsiteY1-54" fmla="*/ 0 h 12794"/>
              <a:gd name="connsiteX2-55" fmla="*/ 9533 w 9533"/>
              <a:gd name="connsiteY2-56" fmla="*/ 8088 h 12794"/>
              <a:gd name="connsiteX3-57" fmla="*/ 801 w 9533"/>
              <a:gd name="connsiteY3-58" fmla="*/ 12794 h 12794"/>
              <a:gd name="connsiteX4-59" fmla="*/ 0 w 9533"/>
              <a:gd name="connsiteY4-60" fmla="*/ 2294 h 127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33" h="12793">
                <a:moveTo>
                  <a:pt x="0" y="2294"/>
                </a:moveTo>
                <a:lnTo>
                  <a:pt x="7997" y="0"/>
                </a:lnTo>
                <a:lnTo>
                  <a:pt x="9533" y="8088"/>
                </a:lnTo>
                <a:lnTo>
                  <a:pt x="801" y="12794"/>
                </a:lnTo>
                <a:lnTo>
                  <a:pt x="0" y="2294"/>
                </a:lnTo>
                <a:close/>
              </a:path>
            </a:pathLst>
          </a:custGeom>
          <a:solidFill>
            <a:srgbClr val="5FEFCD">
              <a:alpha val="40000"/>
            </a:srgbClr>
          </a:solidFill>
          <a:ln>
            <a:solidFill>
              <a:srgbClr val="5FEF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746589" y="3969980"/>
            <a:ext cx="109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流程图: 手动输入 9"/>
          <p:cNvSpPr/>
          <p:nvPr/>
        </p:nvSpPr>
        <p:spPr>
          <a:xfrm>
            <a:off x="3685508" y="2625947"/>
            <a:ext cx="1317487" cy="770460"/>
          </a:xfrm>
          <a:custGeom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335 w 11335"/>
              <a:gd name="connsiteY0-2" fmla="*/ 2000 h 12500"/>
              <a:gd name="connsiteX1-3" fmla="*/ 11335 w 11335"/>
              <a:gd name="connsiteY1-4" fmla="*/ 0 h 12500"/>
              <a:gd name="connsiteX2-5" fmla="*/ 11335 w 11335"/>
              <a:gd name="connsiteY2-6" fmla="*/ 10000 h 12500"/>
              <a:gd name="connsiteX3-7" fmla="*/ 0 w 11335"/>
              <a:gd name="connsiteY3-8" fmla="*/ 12500 h 12500"/>
              <a:gd name="connsiteX4-9" fmla="*/ 1335 w 11335"/>
              <a:gd name="connsiteY4-10" fmla="*/ 2000 h 12500"/>
              <a:gd name="connsiteX0-11" fmla="*/ 1335 w 11335"/>
              <a:gd name="connsiteY0-12" fmla="*/ 0 h 10500"/>
              <a:gd name="connsiteX1-13" fmla="*/ 10267 w 11335"/>
              <a:gd name="connsiteY1-14" fmla="*/ 353 h 10500"/>
              <a:gd name="connsiteX2-15" fmla="*/ 11335 w 11335"/>
              <a:gd name="connsiteY2-16" fmla="*/ 8000 h 10500"/>
              <a:gd name="connsiteX3-17" fmla="*/ 0 w 11335"/>
              <a:gd name="connsiteY3-18" fmla="*/ 10500 h 10500"/>
              <a:gd name="connsiteX4-19" fmla="*/ 1335 w 11335"/>
              <a:gd name="connsiteY4-20" fmla="*/ 0 h 10500"/>
              <a:gd name="connsiteX0-21" fmla="*/ 0 w 10000"/>
              <a:gd name="connsiteY0-22" fmla="*/ 0 h 10059"/>
              <a:gd name="connsiteX1-23" fmla="*/ 8932 w 10000"/>
              <a:gd name="connsiteY1-24" fmla="*/ 353 h 10059"/>
              <a:gd name="connsiteX2-25" fmla="*/ 10000 w 10000"/>
              <a:gd name="connsiteY2-26" fmla="*/ 8000 h 10059"/>
              <a:gd name="connsiteX3-27" fmla="*/ 267 w 10000"/>
              <a:gd name="connsiteY3-28" fmla="*/ 10059 h 10059"/>
              <a:gd name="connsiteX4-29" fmla="*/ 0 w 10000"/>
              <a:gd name="connsiteY4-30" fmla="*/ 0 h 10059"/>
              <a:gd name="connsiteX0-31" fmla="*/ 0 w 10534"/>
              <a:gd name="connsiteY0-32" fmla="*/ 0 h 10500"/>
              <a:gd name="connsiteX1-33" fmla="*/ 9466 w 10534"/>
              <a:gd name="connsiteY1-34" fmla="*/ 794 h 10500"/>
              <a:gd name="connsiteX2-35" fmla="*/ 10534 w 10534"/>
              <a:gd name="connsiteY2-36" fmla="*/ 8441 h 10500"/>
              <a:gd name="connsiteX3-37" fmla="*/ 801 w 10534"/>
              <a:gd name="connsiteY3-38" fmla="*/ 10500 h 10500"/>
              <a:gd name="connsiteX4-39" fmla="*/ 0 w 10534"/>
              <a:gd name="connsiteY4-40" fmla="*/ 0 h 10500"/>
              <a:gd name="connsiteX0-41" fmla="*/ 0 w 10534"/>
              <a:gd name="connsiteY0-42" fmla="*/ 2294 h 12794"/>
              <a:gd name="connsiteX1-43" fmla="*/ 7997 w 10534"/>
              <a:gd name="connsiteY1-44" fmla="*/ 0 h 12794"/>
              <a:gd name="connsiteX2-45" fmla="*/ 10534 w 10534"/>
              <a:gd name="connsiteY2-46" fmla="*/ 10735 h 12794"/>
              <a:gd name="connsiteX3-47" fmla="*/ 801 w 10534"/>
              <a:gd name="connsiteY3-48" fmla="*/ 12794 h 12794"/>
              <a:gd name="connsiteX4-49" fmla="*/ 0 w 10534"/>
              <a:gd name="connsiteY4-50" fmla="*/ 2294 h 12794"/>
              <a:gd name="connsiteX0-51" fmla="*/ 0 w 9533"/>
              <a:gd name="connsiteY0-52" fmla="*/ 2294 h 12794"/>
              <a:gd name="connsiteX1-53" fmla="*/ 7997 w 9533"/>
              <a:gd name="connsiteY1-54" fmla="*/ 0 h 12794"/>
              <a:gd name="connsiteX2-55" fmla="*/ 9533 w 9533"/>
              <a:gd name="connsiteY2-56" fmla="*/ 8088 h 12794"/>
              <a:gd name="connsiteX3-57" fmla="*/ 801 w 9533"/>
              <a:gd name="connsiteY3-58" fmla="*/ 12794 h 12794"/>
              <a:gd name="connsiteX4-59" fmla="*/ 0 w 9533"/>
              <a:gd name="connsiteY4-60" fmla="*/ 2294 h 1279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33" h="12793">
                <a:moveTo>
                  <a:pt x="0" y="2294"/>
                </a:moveTo>
                <a:lnTo>
                  <a:pt x="7997" y="0"/>
                </a:lnTo>
                <a:lnTo>
                  <a:pt x="9533" y="8088"/>
                </a:lnTo>
                <a:lnTo>
                  <a:pt x="801" y="12794"/>
                </a:lnTo>
                <a:lnTo>
                  <a:pt x="0" y="2294"/>
                </a:lnTo>
                <a:close/>
              </a:path>
            </a:pathLst>
          </a:custGeom>
          <a:solidFill>
            <a:srgbClr val="5FEFCD">
              <a:alpha val="40000"/>
            </a:srgbClr>
          </a:solidFill>
          <a:ln>
            <a:solidFill>
              <a:srgbClr val="5FEF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52585" y="2805536"/>
            <a:ext cx="109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9"/>
          <p:cNvCxnSpPr>
            <a:endCxn id="31" idx="6"/>
          </p:cNvCxnSpPr>
          <p:nvPr/>
        </p:nvCxnSpPr>
        <p:spPr>
          <a:xfrm flipH="1" flipV="1">
            <a:off x="3241018" y="2936444"/>
            <a:ext cx="505570" cy="16060"/>
          </a:xfrm>
          <a:prstGeom prst="line">
            <a:avLst/>
          </a:prstGeom>
          <a:ln w="222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851805" y="2277533"/>
            <a:ext cx="262409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prstClr val="white"/>
                </a:solidFill>
                <a:latin typeface="Century Gothic"/>
                <a:ea typeface="微软雅黑" panose="020b0503020204020204" pitchFamily="34" charset="-122"/>
              </a:rPr>
              <a:t>倍字间距。</a:t>
            </a:r>
            <a:endParaRPr lang="zh-CN" altLang="en-US" sz="1000">
              <a:solidFill>
                <a:prstClr val="white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1805" y="18479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5FEFCD"/>
                </a:solidFill>
              </a:rPr>
              <a:t>点击此处添加标题</a:t>
            </a:r>
            <a:endParaRPr lang="zh-CN" altLang="en-US">
              <a:solidFill>
                <a:srgbClr val="5FEFCD"/>
              </a:solidFill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2" grpId="0"/>
      <p:bldP spid="23" grpId="0" animBg="1"/>
      <p:bldP spid="24" grpId="0" animBg="1"/>
      <p:bldP spid="25" grpId="0" animBg="1"/>
      <p:bldP spid="36" grpId="0" animBg="1"/>
      <p:bldP spid="37" grpId="0"/>
      <p:bldP spid="39" grpId="0" animBg="1"/>
      <p:bldP spid="40" grpId="0"/>
      <p:bldP spid="41" grpId="0" animBg="1"/>
      <p:bldP spid="42" grpId="0"/>
      <p:bldP spid="44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高端精致-蓝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Century Gothic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高端精致-蓝黑</Template>
  <Manager>PPT汇_PPT模板免费下载_www.ppthui.com</Manager>
  <Company>PPT汇_PPT模板免费下载_www.ppthui.com</Company>
  <PresentationFormat>On-screen Show (16:9)</PresentationFormat>
  <Paragraphs>172</Paragraphs>
  <Slides>21</Slides>
  <Notes>21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9">
      <vt:lpstr>Arial</vt:lpstr>
      <vt:lpstr>Century Gothic</vt:lpstr>
      <vt:lpstr>Calibri</vt:lpstr>
      <vt:lpstr>微软雅黑</vt:lpstr>
      <vt:lpstr>Meiryo</vt:lpstr>
      <vt:lpstr>宋体</vt:lpstr>
      <vt:lpstr>Wingdings</vt:lpstr>
      <vt:lpstr>高端精致-蓝黑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20</cp:revision>
  <dcterms:created xsi:type="dcterms:W3CDTF">2016-01-08T10:54:00Z</dcterms:created>
  <dcterms:modified xsi:type="dcterms:W3CDTF">2023-05-08T05:17:54Z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2052-11.1.0.9740</vt:lpwstr>
  </property>
</Properties>
</file>