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331" r:id="rId4"/>
    <p:sldId id="329" r:id="rId5"/>
    <p:sldId id="328" r:id="rId6"/>
    <p:sldId id="312" r:id="rId7"/>
    <p:sldId id="327" r:id="rId8"/>
    <p:sldId id="293" r:id="rId9"/>
    <p:sldId id="295" r:id="rId10"/>
    <p:sldId id="335" r:id="rId11"/>
    <p:sldId id="339" r:id="rId12"/>
    <p:sldId id="306" r:id="rId13"/>
    <p:sldId id="340" r:id="rId14"/>
    <p:sldId id="294" r:id="rId15"/>
    <p:sldId id="313" r:id="rId16"/>
    <p:sldId id="296" r:id="rId17"/>
    <p:sldId id="338" r:id="rId18"/>
    <p:sldId id="298" r:id="rId19"/>
    <p:sldId id="299" r:id="rId20"/>
    <p:sldId id="341" r:id="rId21"/>
    <p:sldId id="297" r:id="rId22"/>
    <p:sldId id="337" r:id="rId23"/>
    <p:sldId id="325" r:id="rId24"/>
    <p:sldId id="300" r:id="rId25"/>
    <p:sldId id="303" r:id="rId26"/>
    <p:sldId id="336" r:id="rId27"/>
    <p:sldId id="355" r:id="rId28"/>
    <p:sldId id="382" r:id="rId29"/>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699" autoAdjust="0"/>
  </p:normalViewPr>
  <p:slideViewPr>
    <p:cSldViewPr snapToGrid="0">
      <p:cViewPr varScale="1">
        <p:scale>
          <a:sx n="99" d="100"/>
          <a:sy n="99" d="100"/>
        </p:scale>
        <p:origin x="97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2.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rgbClr val="5A944C"/>
              </a:solidFill>
            </c:spPr>
          </c:dPt>
          <c:dPt>
            <c:idx val="1"/>
            <c:invertIfNegative val="1"/>
            <c:spPr>
              <a:solidFill>
                <a:schemeClr val="bg1">
                  <a:lumMod val="85000"/>
                </a:schemeClr>
              </a:solidFill>
            </c:spPr>
          </c:dPt>
          <c:dPt>
            <c:idx val="2"/>
            <c:invertIfNegative val="1"/>
            <c:spPr>
              <a:solidFill>
                <a:srgbClr val="B9D51F"/>
              </a:solidFill>
            </c:spPr>
          </c:dPt>
          <c:dPt>
            <c:idx val="3"/>
            <c:invertIfNegative val="1"/>
            <c:spPr>
              <a:solidFill>
                <a:srgbClr val="45C1A4"/>
              </a:solidFill>
            </c:spPr>
          </c:dPt>
          <c:cat>
            <c:strRef>
              <c:f>Sheet1!$A$2:$A$5</c:f>
              <c:strCache>
                <c:ptCount val="2"/>
                <c:pt idx="0">
                  <c:v>1st Qtr</c:v>
                </c:pt>
                <c:pt idx="1">
                  <c:v>2nd Qtr</c:v>
                </c:pt>
              </c:strCache>
            </c:strRef>
          </c:cat>
          <c:val>
            <c:numRef>
              <c:f>Sheet1!$B$2:$B$5</c:f>
              <c:numCache>
                <c:formatCode>General</c:formatCode>
                <c:ptCount val="4"/>
                <c:pt idx="0">
                  <c:v>6</c:v>
                </c:pt>
                <c:pt idx="1">
                  <c:v>4</c:v>
                </c:pt>
              </c:numCache>
            </c:numRef>
          </c:val>
        </c:ser>
        <c:dLbls>
          <c:showLegendKey val="0"/>
          <c:showVal val="0"/>
          <c:showCatName val="0"/>
          <c:showSerName val="0"/>
          <c:showPercent val="0"/>
          <c:showBubbleSize val="0"/>
          <c:showLeaderLines val="0"/>
        </c:dLbls>
        <c:firstSliceAng/>
        <c:holeSize val="83"/>
      </c:doughnutChart>
      <c:spPr>
        <a:noFill/>
        <a:ln w="25330">
          <a:noFill/>
        </a:ln>
      </c:spPr>
    </c:plotArea>
    <c:plotVisOnly val="1"/>
    <c:dispBlanksAs/>
    <c:showDLblsOverMax val="0"/>
  </c:chart>
  <c:txPr>
    <a:bodyPr/>
    <a:p>
      <a:pPr>
        <a:defRPr lang="zh-CN" sz="1795" smtId="4294967295"/>
      </a:pPr>
      <a:endParaRPr lang="zh-CN" sz="1795"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97193-9FBC-44F5-8C5F-961DF10BD1F8}"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A0958-8093-4677-B24F-6148C87027A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D03C20-776C-489F-8E25-9CC7DFA7B440}" type="slidenum">
              <a:rPr lang="zh-CN" altLang="en-US" smtClean="0"/>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937D180-6FD2-43AC-B573-F80CAC2649D7}" type="slidenum">
              <a:rPr lang="en-US" altLang="zh-CN"/>
              <a:t>10</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A8934317-5774-4D68-A7F3-FAAB7CBB51D7}" type="slidenum">
              <a:rPr lang="en-US" altLang="zh-CN"/>
              <a:t>23</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45FC5BF3-2AE4-48BF-9C21-15C726714540}"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45FC5BF3-2AE4-48BF-9C21-15C726714540}"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45FC5BF3-2AE4-48BF-9C21-15C726714540}"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112C8B-F767-4DCF-8CE6-E5739DBC5A2E}"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45FC5BF3-2AE4-48BF-9C21-15C726714540}"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E112C8B-F767-4DCF-8CE6-E5739DBC5A2E}"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45FC5BF3-2AE4-48BF-9C21-15C726714540}"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45FC5BF3-2AE4-48BF-9C21-15C726714540}"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6E6E5"/>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C5BF3-2AE4-48BF-9C21-15C726714540}" type="datetimeFigureOut">
              <a:rPr lang="zh-CN" altLang="en-US" smtClean="0"/>
              <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C8B-F767-4DCF-8CE6-E5739DBC5A2E}" type="slidenum">
              <a:rPr lang="zh-CN" altLang="en-US" smtClean="0"/>
              <a:t/>
            </a:fld>
            <a:endParaRPr lang="zh-CN" altLang="en-US"/>
          </a:p>
        </p:txBody>
      </p:sp>
      <p:sp>
        <p:nvSpPr>
          <p:cNvPr id="7" name="矩形 6"/>
          <p:cNvSpPr/>
          <p:nvPr userDrawn="1"/>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tags" Target="../tags/tag6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 Id="rId3" Type="http://schemas.openxmlformats.org/officeDocument/2006/relationships/image" Target="../media/image3.png" /><Relationship Id="rId4" Type="http://schemas.microsoft.com/office/2007/relationships/hdphoto" Target="../media/image4.wdp"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png" /><Relationship Id="rId3"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 Id="rId3" Type="http://schemas.openxmlformats.org/officeDocument/2006/relationships/image" Target="../media/image3.png" /><Relationship Id="rId4" Type="http://schemas.microsoft.com/office/2007/relationships/hdphoto" Target="../media/image4.wdp"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2.png" /><Relationship Id="rId4" Type="http://schemas.openxmlformats.org/officeDocument/2006/relationships/chart" Target="../charts/chart1.xml" /><Relationship Id="rId5" Type="http://schemas.openxmlformats.org/officeDocument/2006/relationships/image" Target="../media/image13.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4.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 Id="rId3" Type="http://schemas.openxmlformats.org/officeDocument/2006/relationships/image" Target="../media/image3.png" /><Relationship Id="rId4" Type="http://schemas.microsoft.com/office/2007/relationships/hdphoto" Target="../media/image4.wdp"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6.jpeg" /><Relationship Id="rId4" Type="http://schemas.openxmlformats.org/officeDocument/2006/relationships/image" Target="../media/image7.png" /><Relationship Id="rId5" Type="http://schemas.openxmlformats.org/officeDocument/2006/relationships/image" Target="../media/image8.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 Id="rId3" Type="http://schemas.openxmlformats.org/officeDocument/2006/relationships/image" Target="../media/image3.png" /><Relationship Id="rId4" Type="http://schemas.microsoft.com/office/2007/relationships/hdphoto" Target="../media/image4.wdp"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rcRect l="5669" t="6965" b="12820"/>
          <a:stretch>
            <a:fillRect/>
          </a:stretch>
        </p:blipFill>
        <p:spPr>
          <a:xfrm>
            <a:off x="0" y="-85727"/>
            <a:ext cx="12230100" cy="6943725"/>
          </a:xfrm>
          <a:prstGeom prst="rect">
            <a:avLst/>
          </a:prstGeom>
        </p:spPr>
      </p:pic>
      <p:grpSp>
        <p:nvGrpSpPr>
          <p:cNvPr id="17" name="组合 16"/>
          <p:cNvGrpSpPr/>
          <p:nvPr/>
        </p:nvGrpSpPr>
        <p:grpSpPr>
          <a:xfrm>
            <a:off x="5685647" y="2650539"/>
            <a:ext cx="6565526" cy="1556922"/>
            <a:chOff x="5685647" y="3096250"/>
            <a:chExt cx="6565526" cy="1556922"/>
          </a:xfrm>
        </p:grpSpPr>
        <p:sp>
          <p:nvSpPr>
            <p:cNvPr id="18" name="文本框 17"/>
            <p:cNvSpPr txBox="1"/>
            <p:nvPr/>
          </p:nvSpPr>
          <p:spPr>
            <a:xfrm>
              <a:off x="5715234" y="3096250"/>
              <a:ext cx="6535939" cy="769441"/>
            </a:xfrm>
            <a:prstGeom prst="rect">
              <a:avLst/>
            </a:prstGeom>
            <a:noFill/>
          </p:spPr>
          <p:txBody>
            <a:bodyPr wrap="square" rtlCol="0">
              <a:spAutoFit/>
            </a:bodyPr>
            <a:lstStyle/>
            <a:p>
              <a:r>
                <a:rPr lang="zh-CN" altLang="en-US" sz="4400">
                  <a:solidFill>
                    <a:srgbClr val="5A944C"/>
                  </a:solidFill>
                  <a:latin typeface="幼圆" panose="02010509060101010101" pitchFamily="49" charset="-122"/>
                  <a:ea typeface="幼圆" panose="02010509060101010101" pitchFamily="49" charset="-122"/>
                </a:rPr>
                <a:t>清新文艺商业汇报模板</a:t>
              </a:r>
              <a:endParaRPr lang="zh-CN" altLang="en-US" sz="4400">
                <a:solidFill>
                  <a:srgbClr val="5A944C"/>
                </a:solidFill>
                <a:latin typeface="幼圆" panose="02010509060101010101" pitchFamily="49" charset="-122"/>
                <a:ea typeface="幼圆" panose="02010509060101010101" pitchFamily="49" charset="-122"/>
              </a:endParaRPr>
            </a:p>
          </p:txBody>
        </p:sp>
        <p:sp>
          <p:nvSpPr>
            <p:cNvPr id="19" name="Content Placeholder 2"/>
            <p:cNvSpPr txBox="1"/>
            <p:nvPr/>
          </p:nvSpPr>
          <p:spPr>
            <a:xfrm>
              <a:off x="5715234" y="3883781"/>
              <a:ext cx="5564389" cy="278654"/>
            </a:xfrm>
            <a:prstGeom prst="rect">
              <a:avLst/>
            </a:prstGeom>
          </p:spPr>
          <p:txBody>
            <a:bodyPr vert="horz" lIns="121683" tIns="60841" rIns="121683"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None/>
                <a:defRPr/>
              </a:pPr>
              <a:r>
                <a:rPr lang="en-US" altLang="zh-CN" sz="1200">
                  <a:solidFill>
                    <a:srgbClr val="5A944C"/>
                  </a:solidFill>
                  <a:latin typeface="微软雅黑" panose="020b0503020204020204" pitchFamily="34" charset="-122"/>
                  <a:ea typeface="微软雅黑" panose="020b0503020204020204" pitchFamily="34" charset="-122"/>
                </a:rPr>
                <a:t>THE PROFESSIONL POWERPOINT TEMPLATE</a:t>
              </a:r>
              <a:endParaRPr lang="en-US" altLang="zh-CN" sz="1200">
                <a:solidFill>
                  <a:srgbClr val="5A944C"/>
                </a:solidFill>
                <a:latin typeface="微软雅黑" panose="020b0503020204020204" pitchFamily="34" charset="-122"/>
                <a:ea typeface="微软雅黑" panose="020b0503020204020204" pitchFamily="34" charset="-122"/>
              </a:endParaRPr>
            </a:p>
            <a:p>
              <a:pPr marL="0" indent="0" algn="dist">
                <a:buNone/>
                <a:defRPr/>
              </a:pPr>
              <a:endParaRPr lang="zh-CN" altLang="en-US" sz="1200">
                <a:solidFill>
                  <a:srgbClr val="5A944C"/>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685647" y="4228160"/>
              <a:ext cx="5623562" cy="425012"/>
              <a:chOff x="843216" y="3842955"/>
              <a:chExt cx="6137283" cy="463838"/>
            </a:xfrm>
          </p:grpSpPr>
          <p:sp>
            <p:nvSpPr>
              <p:cNvPr id="23" name="圆角矩形 22"/>
              <p:cNvSpPr/>
              <p:nvPr/>
            </p:nvSpPr>
            <p:spPr>
              <a:xfrm>
                <a:off x="979971" y="3842955"/>
                <a:ext cx="5863772" cy="388712"/>
              </a:xfrm>
              <a:prstGeom prst="roundRect">
                <a:avLst>
                  <a:gd name="adj" fmla="val 50000"/>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5A944C"/>
                  </a:solidFill>
                </a:endParaRPr>
              </a:p>
            </p:txBody>
          </p:sp>
          <p:sp>
            <p:nvSpPr>
              <p:cNvPr id="24" name="Content Placeholder 2"/>
              <p:cNvSpPr txBox="1"/>
              <p:nvPr/>
            </p:nvSpPr>
            <p:spPr>
              <a:xfrm>
                <a:off x="843216" y="3876020"/>
                <a:ext cx="6137283" cy="430773"/>
              </a:xfrm>
              <a:prstGeom prst="rect">
                <a:avLst/>
              </a:prstGeom>
            </p:spPr>
            <p:txBody>
              <a:bodyPr vert="horz" lIns="121683" tIns="60841" rIns="121683"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None/>
                  <a:defRPr/>
                </a:pPr>
                <a:endParaRPr lang="zh-CN" altLang="en-US" sz="1200">
                  <a:solidFill>
                    <a:srgbClr val="5A944C"/>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386435" y="3842957"/>
                <a:ext cx="2347365" cy="335893"/>
              </a:xfrm>
              <a:prstGeom prst="rect">
                <a:avLst/>
              </a:prstGeom>
              <a:noFill/>
            </p:spPr>
            <p:txBody>
              <a:bodyPr wrap="square" rtlCol="0">
                <a:spAutoFit/>
              </a:bodyPr>
              <a:lstStyle/>
              <a:p>
                <a:r>
                  <a:rPr lang="zh-CN" altLang="en-US" sz="1400">
                    <a:solidFill>
                      <a:schemeClr val="bg1"/>
                    </a:solidFill>
                    <a:latin typeface="幼圆" panose="02010509060101010101" pitchFamily="49" charset="-122"/>
                    <a:ea typeface="幼圆" panose="02010509060101010101" pitchFamily="49" charset="-122"/>
                  </a:rPr>
                  <a:t>简约商业创业计划书</a:t>
                </a:r>
                <a:endParaRPr lang="zh-CN" altLang="en-US" sz="1400">
                  <a:solidFill>
                    <a:schemeClr val="bg1"/>
                  </a:solidFill>
                  <a:latin typeface="幼圆" panose="02010509060101010101" pitchFamily="49" charset="-122"/>
                  <a:ea typeface="幼圆" panose="02010509060101010101" pitchFamily="49" charset="-122"/>
                </a:endParaRPr>
              </a:p>
            </p:txBody>
          </p:sp>
          <p:sp>
            <p:nvSpPr>
              <p:cNvPr id="26" name="圆角矩形 25"/>
              <p:cNvSpPr/>
              <p:nvPr/>
            </p:nvSpPr>
            <p:spPr>
              <a:xfrm>
                <a:off x="3733802" y="3842955"/>
                <a:ext cx="3109943" cy="388712"/>
              </a:xfrm>
              <a:prstGeom prst="roundRect">
                <a:avLst>
                  <a:gd name="adj" fmla="val 50000"/>
                </a:avLst>
              </a:prstGeom>
              <a:solidFill>
                <a:srgbClr val="FFFFFF"/>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5A944C"/>
                  </a:solidFill>
                </a:endParaRPr>
              </a:p>
            </p:txBody>
          </p:sp>
          <p:sp>
            <p:nvSpPr>
              <p:cNvPr id="27" name="文本框 26"/>
              <p:cNvSpPr txBox="1"/>
              <p:nvPr/>
            </p:nvSpPr>
            <p:spPr>
              <a:xfrm>
                <a:off x="4304942" y="3842957"/>
                <a:ext cx="2482167" cy="334723"/>
              </a:xfrm>
              <a:prstGeom prst="rect">
                <a:avLst/>
              </a:prstGeom>
              <a:noFill/>
            </p:spPr>
            <p:txBody>
              <a:bodyPr wrap="square" rtlCol="0">
                <a:spAutoFit/>
              </a:bodyPr>
              <a:lstStyle/>
              <a:p>
                <a:r>
                  <a:rPr lang="zh-CN" altLang="en-US" sz="1400">
                    <a:solidFill>
                      <a:srgbClr val="5A944C"/>
                    </a:solidFill>
                    <a:latin typeface="幼圆" panose="02010509060101010101" pitchFamily="49" charset="-122"/>
                    <a:ea typeface="幼圆" panose="02010509060101010101" pitchFamily="49" charset="-122"/>
                  </a:rPr>
                  <a:t>创作者：</a:t>
                </a:r>
                <a:r>
                  <a:rPr lang="en-US" altLang="zh-CN" sz="1400">
                    <a:solidFill>
                      <a:srgbClr val="5A944C"/>
                    </a:solidFill>
                    <a:latin typeface="幼圆" panose="02010509060101010101" pitchFamily="49" charset="-122"/>
                    <a:ea typeface="幼圆" panose="02010509060101010101" pitchFamily="49" charset="-122"/>
                  </a:rPr>
                  <a:t>PPT</a:t>
                </a:r>
                <a:r>
                  <a:rPr lang="zh-CN" altLang="en-US" sz="1400">
                    <a:solidFill>
                      <a:srgbClr val="5A944C"/>
                    </a:solidFill>
                    <a:latin typeface="幼圆" panose="02010509060101010101" pitchFamily="49" charset="-122"/>
                    <a:ea typeface="幼圆" panose="02010509060101010101" pitchFamily="49" charset="-122"/>
                  </a:rPr>
                  <a:t>汇</a:t>
                </a:r>
                <a:endParaRPr lang="zh-CN" altLang="en-US" sz="1400">
                  <a:solidFill>
                    <a:srgbClr val="5A944C"/>
                  </a:solidFill>
                  <a:latin typeface="幼圆" panose="02010509060101010101" pitchFamily="49" charset="-122"/>
                  <a:ea typeface="幼圆" panose="02010509060101010101" pitchFamily="49" charset="-122"/>
                </a:endParaRPr>
              </a:p>
            </p:txBody>
          </p:sp>
        </p:grpSp>
      </p:grpSp>
    </p:spTree>
    <p:custDataLst>
      <p:tags r:id="rId4"/>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Rectangle 6"/>
          <p:cNvSpPr/>
          <p:nvPr/>
        </p:nvSpPr>
        <p:spPr>
          <a:xfrm>
            <a:off x="711200" y="4343400"/>
            <a:ext cx="2428875" cy="666750"/>
          </a:xfrm>
          <a:prstGeom prst="rect">
            <a:avLst/>
          </a:prstGeom>
        </p:spPr>
        <p:txBody>
          <a:bodyPr>
            <a:spAutoFit/>
          </a:bodyPr>
          <a:lstStyle/>
          <a:p>
            <a:pPr eaLnBrk="1" fontAlgn="auto" hangingPunct="1">
              <a:spcBef>
                <a:spcPct val="0"/>
              </a:spcBef>
              <a:spcAft>
                <a:spcPct val="0"/>
              </a:spcAft>
              <a:defRPr/>
            </a:pPr>
            <a:r>
              <a:rPr lang="en-US" sz="2135" b="1">
                <a:latin typeface="+mn-lt"/>
                <a:ea typeface="Open Sans" panose="020b0606030504020204" pitchFamily="34" charset="0"/>
                <a:cs typeface="Open Sans" panose="020b0606030504020204" pitchFamily="34" charset="0"/>
              </a:rPr>
              <a:t>Aru Palaka</a:t>
            </a:r>
            <a:endParaRPr lang="en-US" sz="2135" b="1">
              <a:latin typeface="+mn-lt"/>
              <a:ea typeface="Open Sans" panose="020b0606030504020204" pitchFamily="34" charset="0"/>
              <a:cs typeface="Open Sans" panose="020b0606030504020204" pitchFamily="34" charset="0"/>
            </a:endParaRPr>
          </a:p>
          <a:p>
            <a:pPr eaLnBrk="1" fontAlgn="auto" hangingPunct="1">
              <a:spcBef>
                <a:spcPct val="0"/>
              </a:spcBef>
              <a:spcAft>
                <a:spcPct val="0"/>
              </a:spcAft>
              <a:defRPr/>
            </a:pPr>
            <a:r>
              <a:rPr lang="en-US" sz="1600">
                <a:latin typeface="Open Sans" panose="020b0606030504020204" pitchFamily="34" charset="0"/>
                <a:ea typeface="Open Sans" panose="020b0606030504020204" pitchFamily="34" charset="0"/>
                <a:cs typeface="Open Sans" panose="020b0606030504020204" pitchFamily="34" charset="0"/>
              </a:rPr>
              <a:t>Project Manager</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sp>
        <p:nvSpPr>
          <p:cNvPr id="14" name="Rounded Rectangle 13"/>
          <p:cNvSpPr/>
          <p:nvPr/>
        </p:nvSpPr>
        <p:spPr>
          <a:xfrm>
            <a:off x="785813" y="2108200"/>
            <a:ext cx="2279650" cy="2203450"/>
          </a:xfrm>
          <a:prstGeom prst="roundRect">
            <a:avLst>
              <a:gd name="adj" fmla="val 744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sp>
        <p:nvSpPr>
          <p:cNvPr id="15" name="Rectangle 14"/>
          <p:cNvSpPr/>
          <p:nvPr/>
        </p:nvSpPr>
        <p:spPr>
          <a:xfrm>
            <a:off x="3454400" y="4343400"/>
            <a:ext cx="2428875" cy="882650"/>
          </a:xfrm>
          <a:prstGeom prst="rect">
            <a:avLst/>
          </a:prstGeom>
        </p:spPr>
        <p:txBody>
          <a:bodyPr>
            <a:spAutoFit/>
          </a:bodyPr>
          <a:lstStyle/>
          <a:p>
            <a:pPr eaLnBrk="1" fontAlgn="auto" hangingPunct="1">
              <a:spcBef>
                <a:spcPct val="0"/>
              </a:spcBef>
              <a:spcAft>
                <a:spcPct val="0"/>
              </a:spcAft>
              <a:defRPr/>
            </a:pPr>
            <a:r>
              <a:rPr lang="en-US" sz="2135" b="1">
                <a:latin typeface="+mn-lt"/>
                <a:ea typeface="Open Sans" panose="020b0606030504020204" pitchFamily="34" charset="0"/>
                <a:cs typeface="Open Sans" panose="020b0606030504020204" pitchFamily="34" charset="0"/>
              </a:rPr>
              <a:t>Ahmad Wahib</a:t>
            </a:r>
            <a:endParaRPr lang="en-US" sz="2135" b="1">
              <a:latin typeface="+mn-lt"/>
              <a:ea typeface="Open Sans" panose="020b0606030504020204" pitchFamily="34" charset="0"/>
              <a:cs typeface="Open Sans" panose="020b0606030504020204" pitchFamily="34" charset="0"/>
            </a:endParaRPr>
          </a:p>
          <a:p>
            <a:pPr eaLnBrk="1" fontAlgn="auto" hangingPunct="1">
              <a:spcBef>
                <a:spcPct val="0"/>
              </a:spcBef>
              <a:spcAft>
                <a:spcPct val="0"/>
              </a:spcAft>
              <a:defRPr/>
            </a:pPr>
            <a:r>
              <a:rPr lang="en-US" sz="1600">
                <a:latin typeface="Open Sans" panose="020b0606030504020204" pitchFamily="34" charset="0"/>
                <a:ea typeface="Open Sans" panose="020b0606030504020204" pitchFamily="34" charset="0"/>
                <a:cs typeface="Open Sans" panose="020b0606030504020204" pitchFamily="34" charset="0"/>
              </a:rPr>
              <a:t>Design Contructor</a:t>
            </a:r>
            <a:endParaRPr lang="en-US" sz="1600">
              <a:latin typeface="Open Sans" panose="020b0606030504020204" pitchFamily="34" charset="0"/>
              <a:ea typeface="Open Sans" panose="020b0606030504020204" pitchFamily="34" charset="0"/>
              <a:cs typeface="Open Sans" panose="020b0606030504020204" pitchFamily="34" charset="0"/>
            </a:endParaRPr>
          </a:p>
          <a:p>
            <a:pPr eaLnBrk="1" fontAlgn="auto" hangingPunct="1">
              <a:spcBef>
                <a:spcPct val="0"/>
              </a:spcBef>
              <a:spcAft>
                <a:spcPct val="0"/>
              </a:spcAft>
              <a:defRPr/>
            </a:pPr>
            <a:endParaRPr lang="en-US" sz="1400">
              <a:solidFill>
                <a:srgbClr val="5E7FB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ounded Rectangle 15"/>
          <p:cNvSpPr/>
          <p:nvPr/>
        </p:nvSpPr>
        <p:spPr>
          <a:xfrm>
            <a:off x="3529013" y="2108200"/>
            <a:ext cx="2279650" cy="2203450"/>
          </a:xfrm>
          <a:prstGeom prst="roundRect">
            <a:avLst>
              <a:gd name="adj" fmla="val 7442"/>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sp>
        <p:nvSpPr>
          <p:cNvPr id="17" name="Rectangle 16"/>
          <p:cNvSpPr/>
          <p:nvPr/>
        </p:nvSpPr>
        <p:spPr>
          <a:xfrm>
            <a:off x="6197600" y="4343400"/>
            <a:ext cx="2428875" cy="666750"/>
          </a:xfrm>
          <a:prstGeom prst="rect">
            <a:avLst/>
          </a:prstGeom>
        </p:spPr>
        <p:txBody>
          <a:bodyPr>
            <a:spAutoFit/>
          </a:bodyPr>
          <a:lstStyle/>
          <a:p>
            <a:pPr eaLnBrk="1" fontAlgn="auto" hangingPunct="1">
              <a:spcBef>
                <a:spcPct val="0"/>
              </a:spcBef>
              <a:spcAft>
                <a:spcPct val="0"/>
              </a:spcAft>
              <a:defRPr/>
            </a:pPr>
            <a:r>
              <a:rPr lang="en-US" sz="2135" b="1" err="1">
                <a:latin typeface="+mn-lt"/>
                <a:ea typeface="Open Sans" panose="020b0606030504020204" pitchFamily="34" charset="0"/>
                <a:cs typeface="Open Sans" panose="020b0606030504020204" pitchFamily="34" charset="0"/>
              </a:rPr>
              <a:t>Sholeh Musakun</a:t>
            </a:r>
            <a:endParaRPr lang="en-US" sz="2135" b="1">
              <a:latin typeface="+mn-lt"/>
              <a:ea typeface="Open Sans" panose="020b0606030504020204" pitchFamily="34" charset="0"/>
              <a:cs typeface="Open Sans" panose="020b0606030504020204" pitchFamily="34" charset="0"/>
            </a:endParaRPr>
          </a:p>
          <a:p>
            <a:pPr eaLnBrk="1" fontAlgn="auto" hangingPunct="1">
              <a:spcBef>
                <a:spcPct val="0"/>
              </a:spcBef>
              <a:spcAft>
                <a:spcPct val="0"/>
              </a:spcAft>
              <a:defRPr/>
            </a:pPr>
            <a:r>
              <a:rPr lang="en-US" sz="1600">
                <a:latin typeface="Open Sans" panose="020b0606030504020204" pitchFamily="34" charset="0"/>
                <a:ea typeface="Open Sans" panose="020b0606030504020204" pitchFamily="34" charset="0"/>
                <a:cs typeface="Open Sans" panose="020b0606030504020204" pitchFamily="34" charset="0"/>
              </a:rPr>
              <a:t>Engineer</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sp>
        <p:nvSpPr>
          <p:cNvPr id="18" name="Rounded Rectangle 17"/>
          <p:cNvSpPr/>
          <p:nvPr/>
        </p:nvSpPr>
        <p:spPr>
          <a:xfrm>
            <a:off x="6272213" y="2108200"/>
            <a:ext cx="2279650" cy="2203450"/>
          </a:xfrm>
          <a:prstGeom prst="roundRect">
            <a:avLst>
              <a:gd name="adj" fmla="val 744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sp>
        <p:nvSpPr>
          <p:cNvPr id="19" name="Rectangle 18"/>
          <p:cNvSpPr/>
          <p:nvPr/>
        </p:nvSpPr>
        <p:spPr>
          <a:xfrm>
            <a:off x="8950325" y="4343400"/>
            <a:ext cx="2428875" cy="666750"/>
          </a:xfrm>
          <a:prstGeom prst="rect">
            <a:avLst/>
          </a:prstGeom>
        </p:spPr>
        <p:txBody>
          <a:bodyPr>
            <a:spAutoFit/>
          </a:bodyPr>
          <a:lstStyle/>
          <a:p>
            <a:pPr eaLnBrk="1" fontAlgn="auto" hangingPunct="1">
              <a:spcBef>
                <a:spcPct val="0"/>
              </a:spcBef>
              <a:spcAft>
                <a:spcPct val="0"/>
              </a:spcAft>
              <a:defRPr/>
            </a:pPr>
            <a:r>
              <a:rPr lang="en-US" sz="2135" b="1" err="1">
                <a:latin typeface="+mn-lt"/>
                <a:ea typeface="Open Sans" panose="020b0606030504020204" pitchFamily="34" charset="0"/>
                <a:cs typeface="Open Sans" panose="020b0606030504020204" pitchFamily="34" charset="0"/>
              </a:rPr>
              <a:t>Arto Ruidho</a:t>
            </a:r>
            <a:endParaRPr lang="en-US" sz="2135" b="1">
              <a:latin typeface="+mn-lt"/>
              <a:ea typeface="Open Sans" panose="020b0606030504020204" pitchFamily="34" charset="0"/>
              <a:cs typeface="Open Sans" panose="020b0606030504020204" pitchFamily="34" charset="0"/>
            </a:endParaRPr>
          </a:p>
          <a:p>
            <a:pPr eaLnBrk="1" fontAlgn="auto" hangingPunct="1">
              <a:spcBef>
                <a:spcPct val="0"/>
              </a:spcBef>
              <a:spcAft>
                <a:spcPct val="0"/>
              </a:spcAft>
              <a:defRPr/>
            </a:pPr>
            <a:r>
              <a:rPr lang="en-US" sz="1600">
                <a:latin typeface="Open Sans" panose="020b0606030504020204" pitchFamily="34" charset="0"/>
                <a:ea typeface="Open Sans" panose="020b0606030504020204" pitchFamily="34" charset="0"/>
                <a:cs typeface="Open Sans" panose="020b0606030504020204" pitchFamily="34" charset="0"/>
              </a:rPr>
              <a:t>Software Specialist</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sp>
        <p:nvSpPr>
          <p:cNvPr id="20" name="Rounded Rectangle 19"/>
          <p:cNvSpPr/>
          <p:nvPr/>
        </p:nvSpPr>
        <p:spPr>
          <a:xfrm>
            <a:off x="9024938" y="2108200"/>
            <a:ext cx="2279650" cy="2203450"/>
          </a:xfrm>
          <a:prstGeom prst="roundRect">
            <a:avLst>
              <a:gd name="adj" fmla="val 7442"/>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pic>
        <p:nvPicPr>
          <p:cNvPr id="29706" name="图片 7"/>
          <p:cNvPicPr>
            <a:picLocks noChangeAspect="1"/>
          </p:cNvPicPr>
          <p:nvPr/>
        </p:nvPicPr>
        <p:blipFill>
          <a:blip r:embed="rId3">
            <a:extLst>
              <a:ext uri="{28A0092B-C50C-407E-A947-70E740481C1C}">
                <a14:useLocalDpi xmlns:a14="http://schemas.microsoft.com/office/drawing/2010/main" val="0"/>
              </a:ext>
            </a:extLst>
          </a:blip>
          <a:srcRect r="55093" b="33546"/>
          <a:stretch>
            <a:fillRect/>
          </a:stretch>
        </p:blipFill>
        <p:spPr bwMode="auto">
          <a:xfrm>
            <a:off x="758825" y="2108200"/>
            <a:ext cx="23812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图片 20"/>
          <p:cNvPicPr>
            <a:picLocks noChangeAspect="1"/>
          </p:cNvPicPr>
          <p:nvPr/>
        </p:nvPicPr>
        <p:blipFill>
          <a:blip r:embed="rId3">
            <a:extLst>
              <a:ext uri="{28A0092B-C50C-407E-A947-70E740481C1C}">
                <a14:useLocalDpi xmlns:a14="http://schemas.microsoft.com/office/drawing/2010/main" val="0"/>
              </a:ext>
            </a:extLst>
          </a:blip>
          <a:srcRect r="55093" b="33546"/>
          <a:stretch>
            <a:fillRect/>
          </a:stretch>
        </p:blipFill>
        <p:spPr bwMode="auto">
          <a:xfrm>
            <a:off x="6223000" y="2108200"/>
            <a:ext cx="23812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椭圆 22"/>
          <p:cNvSpPr/>
          <p:nvPr/>
        </p:nvSpPr>
        <p:spPr>
          <a:xfrm>
            <a:off x="4010025" y="2451100"/>
            <a:ext cx="1354138" cy="1354138"/>
          </a:xfrm>
          <a:prstGeom prst="ellipse">
            <a:avLst/>
          </a:prstGeom>
          <a:noFill/>
          <a:ln w="3175">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4" name="Freeform 10"/>
          <p:cNvSpPr>
            <a:spLocks noEditPoints="1"/>
          </p:cNvSpPr>
          <p:nvPr/>
        </p:nvSpPr>
        <p:spPr bwMode="auto">
          <a:xfrm>
            <a:off x="4376738" y="2819400"/>
            <a:ext cx="619125" cy="609600"/>
          </a:xfrm>
          <a:custGeom>
            <a:gdLst>
              <a:gd name="T0" fmla="*/ 76584 w 113"/>
              <a:gd name="T1" fmla="*/ 70832 h 112"/>
              <a:gd name="T2" fmla="*/ 76584 w 113"/>
              <a:gd name="T3" fmla="*/ 337816 h 112"/>
              <a:gd name="T4" fmla="*/ 268044 w 113"/>
              <a:gd name="T5" fmla="*/ 386854 h 112"/>
              <a:gd name="T6" fmla="*/ 328217 w 113"/>
              <a:gd name="T7" fmla="*/ 446789 h 112"/>
              <a:gd name="T8" fmla="*/ 410271 w 113"/>
              <a:gd name="T9" fmla="*/ 430443 h 112"/>
              <a:gd name="T10" fmla="*/ 410271 w 113"/>
              <a:gd name="T11" fmla="*/ 506725 h 112"/>
              <a:gd name="T12" fmla="*/ 432152 w 113"/>
              <a:gd name="T13" fmla="*/ 528519 h 112"/>
              <a:gd name="T14" fmla="*/ 503266 w 113"/>
              <a:gd name="T15" fmla="*/ 528519 h 112"/>
              <a:gd name="T16" fmla="*/ 503266 w 113"/>
              <a:gd name="T17" fmla="*/ 610249 h 112"/>
              <a:gd name="T18" fmla="*/ 618142 w 113"/>
              <a:gd name="T19" fmla="*/ 610249 h 112"/>
              <a:gd name="T20" fmla="*/ 618142 w 113"/>
              <a:gd name="T21" fmla="*/ 495827 h 112"/>
              <a:gd name="T22" fmla="*/ 388390 w 113"/>
              <a:gd name="T23" fmla="*/ 266984 h 112"/>
              <a:gd name="T24" fmla="*/ 344628 w 113"/>
              <a:gd name="T25" fmla="*/ 70832 h 112"/>
              <a:gd name="T26" fmla="*/ 76584 w 113"/>
              <a:gd name="T27" fmla="*/ 70832 h 112"/>
              <a:gd name="T28" fmla="*/ 92995 w 113"/>
              <a:gd name="T29" fmla="*/ 288779 h 112"/>
              <a:gd name="T30" fmla="*/ 114876 w 113"/>
              <a:gd name="T31" fmla="*/ 108973 h 112"/>
              <a:gd name="T32" fmla="*/ 289925 w 113"/>
              <a:gd name="T33" fmla="*/ 92627 h 112"/>
              <a:gd name="T34" fmla="*/ 92995 w 113"/>
              <a:gd name="T35" fmla="*/ 288779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25" name="椭圆 24"/>
          <p:cNvSpPr/>
          <p:nvPr/>
        </p:nvSpPr>
        <p:spPr>
          <a:xfrm>
            <a:off x="9488488" y="2451100"/>
            <a:ext cx="1352550" cy="1354138"/>
          </a:xfrm>
          <a:prstGeom prst="ellipse">
            <a:avLst/>
          </a:prstGeom>
          <a:noFill/>
          <a:ln w="3175">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6" name="Freeform 33"/>
          <p:cNvSpPr>
            <a:spLocks noEditPoints="1"/>
          </p:cNvSpPr>
          <p:nvPr/>
        </p:nvSpPr>
        <p:spPr bwMode="auto">
          <a:xfrm>
            <a:off x="9847263" y="2900363"/>
            <a:ext cx="635000" cy="433387"/>
          </a:xfrm>
          <a:custGeom>
            <a:gdLst>
              <a:gd name="T0" fmla="*/ 546156 w 157"/>
              <a:gd name="T1" fmla="*/ 189954 h 107"/>
              <a:gd name="T2" fmla="*/ 554247 w 157"/>
              <a:gd name="T3" fmla="*/ 149538 h 107"/>
              <a:gd name="T4" fmla="*/ 404560 w 157"/>
              <a:gd name="T5" fmla="*/ 0 h 107"/>
              <a:gd name="T6" fmla="*/ 295329 w 157"/>
              <a:gd name="T7" fmla="*/ 72748 h 107"/>
              <a:gd name="T8" fmla="*/ 186098 w 157"/>
              <a:gd name="T9" fmla="*/ 32333 h 107"/>
              <a:gd name="T10" fmla="*/ 80912 w 157"/>
              <a:gd name="T11" fmla="*/ 161663 h 107"/>
              <a:gd name="T12" fmla="*/ 84958 w 157"/>
              <a:gd name="T13" fmla="*/ 189954 h 107"/>
              <a:gd name="T14" fmla="*/ 0 w 157"/>
              <a:gd name="T15" fmla="*/ 307159 h 107"/>
              <a:gd name="T16" fmla="*/ 125414 w 157"/>
              <a:gd name="T17" fmla="*/ 432448 h 107"/>
              <a:gd name="T18" fmla="*/ 509745 w 157"/>
              <a:gd name="T19" fmla="*/ 432448 h 107"/>
              <a:gd name="T20" fmla="*/ 635159 w 157"/>
              <a:gd name="T21" fmla="*/ 307159 h 107"/>
              <a:gd name="T22" fmla="*/ 546156 w 157"/>
              <a:gd name="T23" fmla="*/ 189954 h 107"/>
              <a:gd name="T24" fmla="*/ 485472 w 157"/>
              <a:gd name="T25" fmla="*/ 408199 h 107"/>
              <a:gd name="T26" fmla="*/ 319602 w 157"/>
              <a:gd name="T27" fmla="*/ 408199 h 107"/>
              <a:gd name="T28" fmla="*/ 420742 w 157"/>
              <a:gd name="T29" fmla="*/ 307159 h 107"/>
              <a:gd name="T30" fmla="*/ 416697 w 157"/>
              <a:gd name="T31" fmla="*/ 295035 h 107"/>
              <a:gd name="T32" fmla="*/ 372195 w 157"/>
              <a:gd name="T33" fmla="*/ 295035 h 107"/>
              <a:gd name="T34" fmla="*/ 372195 w 157"/>
              <a:gd name="T35" fmla="*/ 274827 h 107"/>
              <a:gd name="T36" fmla="*/ 372195 w 157"/>
              <a:gd name="T37" fmla="*/ 149538 h 107"/>
              <a:gd name="T38" fmla="*/ 364104 w 157"/>
              <a:gd name="T39" fmla="*/ 145497 h 107"/>
              <a:gd name="T40" fmla="*/ 258918 w 157"/>
              <a:gd name="T41" fmla="*/ 145497 h 107"/>
              <a:gd name="T42" fmla="*/ 250827 w 157"/>
              <a:gd name="T43" fmla="*/ 153580 h 107"/>
              <a:gd name="T44" fmla="*/ 250827 w 157"/>
              <a:gd name="T45" fmla="*/ 274827 h 107"/>
              <a:gd name="T46" fmla="*/ 250827 w 157"/>
              <a:gd name="T47" fmla="*/ 295035 h 107"/>
              <a:gd name="T48" fmla="*/ 206326 w 157"/>
              <a:gd name="T49" fmla="*/ 295035 h 107"/>
              <a:gd name="T50" fmla="*/ 206326 w 157"/>
              <a:gd name="T51" fmla="*/ 307159 h 107"/>
              <a:gd name="T52" fmla="*/ 307466 w 157"/>
              <a:gd name="T53" fmla="*/ 408199 h 107"/>
              <a:gd name="T54" fmla="*/ 153733 w 157"/>
              <a:gd name="T55" fmla="*/ 408199 h 107"/>
              <a:gd name="T56" fmla="*/ 44502 w 157"/>
              <a:gd name="T57" fmla="*/ 303118 h 107"/>
              <a:gd name="T58" fmla="*/ 117322 w 157"/>
              <a:gd name="T59" fmla="*/ 202079 h 107"/>
              <a:gd name="T60" fmla="*/ 113277 w 157"/>
              <a:gd name="T61" fmla="*/ 177829 h 107"/>
              <a:gd name="T62" fmla="*/ 206326 w 157"/>
              <a:gd name="T63" fmla="*/ 68707 h 107"/>
              <a:gd name="T64" fmla="*/ 303420 w 157"/>
              <a:gd name="T65" fmla="*/ 121247 h 107"/>
              <a:gd name="T66" fmla="*/ 396469 w 157"/>
              <a:gd name="T67" fmla="*/ 44457 h 107"/>
              <a:gd name="T68" fmla="*/ 517837 w 157"/>
              <a:gd name="T69" fmla="*/ 169746 h 107"/>
              <a:gd name="T70" fmla="*/ 513791 w 157"/>
              <a:gd name="T71" fmla="*/ 202079 h 107"/>
              <a:gd name="T72" fmla="*/ 594703 w 157"/>
              <a:gd name="T73" fmla="*/ 303118 h 107"/>
              <a:gd name="T74" fmla="*/ 485472 w 157"/>
              <a:gd name="T75" fmla="*/ 408199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27" name="文本框 26"/>
          <p:cNvSpPr txBox="1"/>
          <p:nvPr/>
        </p:nvSpPr>
        <p:spPr>
          <a:xfrm>
            <a:off x="711200" y="5041900"/>
            <a:ext cx="2260600" cy="831850"/>
          </a:xfrm>
          <a:prstGeom prst="rect">
            <a:avLst/>
          </a:prstGeom>
          <a:noFill/>
        </p:spPr>
        <p:txBody>
          <a:bodyPr>
            <a:spAutoFit/>
          </a:bodyPr>
          <a:lstStyle/>
          <a:p>
            <a:pPr eaLnBrk="1" fontAlgn="auto" hangingPunct="1">
              <a:spcBef>
                <a:spcPct val="0"/>
              </a:spcBef>
              <a:spcAft>
                <a:spcPct val="0"/>
              </a:spcAft>
              <a:defRPr/>
            </a:pP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454400" y="5041900"/>
            <a:ext cx="2260600" cy="831850"/>
          </a:xfrm>
          <a:prstGeom prst="rect">
            <a:avLst/>
          </a:prstGeom>
          <a:noFill/>
        </p:spPr>
        <p:txBody>
          <a:bodyPr>
            <a:spAutoFit/>
          </a:bodyPr>
          <a:lstStyle/>
          <a:p>
            <a:pPr eaLnBrk="1" fontAlgn="auto" hangingPunct="1">
              <a:spcBef>
                <a:spcPct val="0"/>
              </a:spcBef>
              <a:spcAft>
                <a:spcPct val="0"/>
              </a:spcAft>
              <a:defRPr/>
            </a:pP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249988" y="5041900"/>
            <a:ext cx="2260600" cy="831850"/>
          </a:xfrm>
          <a:prstGeom prst="rect">
            <a:avLst/>
          </a:prstGeom>
          <a:noFill/>
        </p:spPr>
        <p:txBody>
          <a:bodyPr>
            <a:spAutoFit/>
          </a:bodyPr>
          <a:lstStyle/>
          <a:p>
            <a:pPr eaLnBrk="1" fontAlgn="auto" hangingPunct="1">
              <a:spcBef>
                <a:spcPct val="0"/>
              </a:spcBef>
              <a:spcAft>
                <a:spcPct val="0"/>
              </a:spcAft>
              <a:defRPr/>
            </a:pP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993188" y="5041900"/>
            <a:ext cx="2260600" cy="831850"/>
          </a:xfrm>
          <a:prstGeom prst="rect">
            <a:avLst/>
          </a:prstGeom>
          <a:noFill/>
        </p:spPr>
        <p:txBody>
          <a:bodyPr>
            <a:spAutoFit/>
          </a:bodyPr>
          <a:lstStyle/>
          <a:p>
            <a:pPr eaLnBrk="1" fontAlgn="auto" hangingPunct="1">
              <a:spcBef>
                <a:spcPct val="0"/>
              </a:spcBef>
              <a:spcAft>
                <a:spcPct val="0"/>
              </a:spcAft>
              <a:defRPr/>
            </a:pP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49745" y="396970"/>
            <a:ext cx="3199186" cy="617699"/>
            <a:chOff x="349745" y="396970"/>
            <a:chExt cx="3199186" cy="617699"/>
          </a:xfrm>
        </p:grpSpPr>
        <p:sp>
          <p:nvSpPr>
            <p:cNvPr id="32" name="文本框 31"/>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33"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4488410" y="2132663"/>
            <a:ext cx="3652656" cy="2798859"/>
            <a:chOff x="4398762" y="2135773"/>
            <a:chExt cx="3652656" cy="2798859"/>
          </a:xfrm>
        </p:grpSpPr>
        <p:sp>
          <p:nvSpPr>
            <p:cNvPr id="12" name="椭圆 11"/>
            <p:cNvSpPr/>
            <p:nvPr/>
          </p:nvSpPr>
          <p:spPr>
            <a:xfrm>
              <a:off x="4572232" y="4230889"/>
              <a:ext cx="487945" cy="7024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390002" y="4266014"/>
              <a:ext cx="487945" cy="7024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816099" y="4816868"/>
              <a:ext cx="817982" cy="11776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14"/>
            <p:cNvSpPr>
              <a:spLocks noEditPoints="1"/>
            </p:cNvSpPr>
            <p:nvPr/>
          </p:nvSpPr>
          <p:spPr bwMode="auto">
            <a:xfrm>
              <a:off x="5233649" y="2135773"/>
              <a:ext cx="1982882" cy="2739977"/>
            </a:xfrm>
            <a:custGeom>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rgbClr val="5A944C"/>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16" name="Freeform 114"/>
            <p:cNvSpPr>
              <a:spLocks noEditPoints="1"/>
            </p:cNvSpPr>
            <p:nvPr/>
          </p:nvSpPr>
          <p:spPr bwMode="auto">
            <a:xfrm>
              <a:off x="7216531" y="3112354"/>
              <a:ext cx="834887" cy="1153660"/>
            </a:xfrm>
            <a:custGeom>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rgbClr val="FEA10D"/>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17" name="Freeform 114"/>
            <p:cNvSpPr>
              <a:spLocks noEditPoints="1"/>
            </p:cNvSpPr>
            <p:nvPr/>
          </p:nvSpPr>
          <p:spPr bwMode="auto">
            <a:xfrm>
              <a:off x="4398762" y="3112354"/>
              <a:ext cx="834887" cy="1153660"/>
            </a:xfrm>
            <a:custGeom>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rgbClr val="FEA10D"/>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cxnSp>
        <p:nvCxnSpPr>
          <p:cNvPr id="18" name="直接连接符 17"/>
          <p:cNvCxnSpPr/>
          <p:nvPr/>
        </p:nvCxnSpPr>
        <p:spPr>
          <a:xfrm>
            <a:off x="1062540" y="3600450"/>
            <a:ext cx="27622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013327" y="3551237"/>
            <a:ext cx="98425" cy="984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750177" y="3551237"/>
            <a:ext cx="98425" cy="984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311015" y="3493257"/>
            <a:ext cx="192613" cy="192613"/>
          </a:xfrm>
          <a:prstGeom prst="ellipse">
            <a:avLst/>
          </a:prstGeom>
          <a:solidFill>
            <a:srgbClr val="69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494699" y="3504143"/>
            <a:ext cx="192613" cy="192613"/>
          </a:xfrm>
          <a:prstGeom prst="ellipse">
            <a:avLst/>
          </a:prstGeom>
          <a:solidFill>
            <a:srgbClr val="69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8653175" y="3600450"/>
            <a:ext cx="27622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8603962" y="3551237"/>
            <a:ext cx="98425" cy="984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1340812" y="3551237"/>
            <a:ext cx="98425" cy="984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0901650" y="3493257"/>
            <a:ext cx="192613" cy="192613"/>
          </a:xfrm>
          <a:prstGeom prst="ellipse">
            <a:avLst/>
          </a:prstGeom>
          <a:solidFill>
            <a:srgbClr val="69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085334" y="3504143"/>
            <a:ext cx="192613" cy="192613"/>
          </a:xfrm>
          <a:prstGeom prst="ellipse">
            <a:avLst/>
          </a:prstGeom>
          <a:solidFill>
            <a:srgbClr val="69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013327" y="2074209"/>
            <a:ext cx="1973981" cy="369332"/>
          </a:xfrm>
          <a:prstGeom prst="rect">
            <a:avLst/>
          </a:prstGeom>
          <a:noFill/>
        </p:spPr>
        <p:txBody>
          <a:bodyPr wrap="square" rtlCol="0">
            <a:spAutoFit/>
          </a:bodyPr>
          <a:lstStyle/>
          <a:p>
            <a:r>
              <a:rPr lang="zh-CN" altLang="en-US" b="1">
                <a:solidFill>
                  <a:schemeClr val="bg2">
                    <a:lumMod val="25000"/>
                  </a:schemeClr>
                </a:solidFill>
                <a:latin typeface="微软雅黑" panose="020b0503020204020204" pitchFamily="34" charset="-122"/>
                <a:ea typeface="微软雅黑" panose="020b0503020204020204" pitchFamily="34" charset="-122"/>
              </a:rPr>
              <a:t>单击添加标题</a:t>
            </a:r>
            <a:endParaRPr lang="zh-CN" altLang="en-US" b="1">
              <a:solidFill>
                <a:schemeClr val="bg2">
                  <a:lumMod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616164" y="3931806"/>
            <a:ext cx="1973981" cy="369332"/>
          </a:xfrm>
          <a:prstGeom prst="rect">
            <a:avLst/>
          </a:prstGeom>
          <a:noFill/>
        </p:spPr>
        <p:txBody>
          <a:bodyPr wrap="square" rtlCol="0">
            <a:spAutoFit/>
          </a:bodyPr>
          <a:lstStyle/>
          <a:p>
            <a:r>
              <a:rPr lang="zh-CN" altLang="en-US" b="1">
                <a:solidFill>
                  <a:schemeClr val="bg2">
                    <a:lumMod val="25000"/>
                  </a:schemeClr>
                </a:solidFill>
                <a:latin typeface="微软雅黑" panose="020b0503020204020204" pitchFamily="34" charset="-122"/>
                <a:ea typeface="微软雅黑" panose="020b0503020204020204" pitchFamily="34" charset="-122"/>
              </a:rPr>
              <a:t>单击添加标题</a:t>
            </a:r>
            <a:endParaRPr lang="zh-CN" altLang="en-US" b="1">
              <a:solidFill>
                <a:schemeClr val="bg2">
                  <a:lumMod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495733" y="2074209"/>
            <a:ext cx="1973981" cy="369332"/>
          </a:xfrm>
          <a:prstGeom prst="rect">
            <a:avLst/>
          </a:prstGeom>
          <a:noFill/>
        </p:spPr>
        <p:txBody>
          <a:bodyPr wrap="square" rtlCol="0">
            <a:spAutoFit/>
          </a:bodyPr>
          <a:lstStyle/>
          <a:p>
            <a:r>
              <a:rPr lang="zh-CN" altLang="en-US" b="1">
                <a:solidFill>
                  <a:schemeClr val="bg2">
                    <a:lumMod val="25000"/>
                  </a:schemeClr>
                </a:solidFill>
                <a:latin typeface="微软雅黑" panose="020b0503020204020204" pitchFamily="34" charset="-122"/>
                <a:ea typeface="微软雅黑" panose="020b0503020204020204" pitchFamily="34" charset="-122"/>
              </a:rPr>
              <a:t>单击添加标题</a:t>
            </a:r>
            <a:endParaRPr lang="zh-CN" altLang="en-US" b="1">
              <a:solidFill>
                <a:schemeClr val="bg2">
                  <a:lumMod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0218019" y="3766136"/>
            <a:ext cx="1973981" cy="369332"/>
          </a:xfrm>
          <a:prstGeom prst="rect">
            <a:avLst/>
          </a:prstGeom>
          <a:noFill/>
        </p:spPr>
        <p:txBody>
          <a:bodyPr wrap="square" rtlCol="0">
            <a:spAutoFit/>
          </a:bodyPr>
          <a:lstStyle/>
          <a:p>
            <a:r>
              <a:rPr lang="zh-CN" altLang="en-US" b="1">
                <a:solidFill>
                  <a:schemeClr val="bg2">
                    <a:lumMod val="25000"/>
                  </a:schemeClr>
                </a:solidFill>
                <a:latin typeface="微软雅黑" panose="020b0503020204020204" pitchFamily="34" charset="-122"/>
                <a:ea typeface="微软雅黑" panose="020b0503020204020204" pitchFamily="34" charset="-122"/>
              </a:rPr>
              <a:t>单击添加标题</a:t>
            </a:r>
            <a:endParaRPr lang="zh-CN" altLang="en-US" b="1">
              <a:solidFill>
                <a:schemeClr val="bg2">
                  <a:lumMod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1014363" y="2437279"/>
            <a:ext cx="2964386" cy="704232"/>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chemeClr val="bg2">
                  <a:lumMod val="25000"/>
                </a:schemeClr>
              </a:solidFill>
            </a:endParaRPr>
          </a:p>
        </p:txBody>
      </p:sp>
      <p:sp>
        <p:nvSpPr>
          <p:cNvPr id="33" name="矩形 32"/>
          <p:cNvSpPr/>
          <p:nvPr/>
        </p:nvSpPr>
        <p:spPr>
          <a:xfrm>
            <a:off x="1146093" y="4296554"/>
            <a:ext cx="2964386" cy="704232"/>
          </a:xfrm>
          <a:prstGeom prst="rect">
            <a:avLst/>
          </a:prstGeom>
        </p:spPr>
        <p:txBody>
          <a:bodyPr wrap="square">
            <a:spAutoFit/>
          </a:bodyPr>
          <a:lstStyle/>
          <a:p>
            <a:pPr algn="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chemeClr val="bg2">
                  <a:lumMod val="25000"/>
                </a:schemeClr>
              </a:solidFill>
            </a:endParaRPr>
          </a:p>
        </p:txBody>
      </p:sp>
      <p:sp>
        <p:nvSpPr>
          <p:cNvPr id="34" name="矩形 33"/>
          <p:cNvSpPr/>
          <p:nvPr/>
        </p:nvSpPr>
        <p:spPr>
          <a:xfrm>
            <a:off x="8425638" y="2441452"/>
            <a:ext cx="2964386" cy="704232"/>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chemeClr val="bg2">
                  <a:lumMod val="25000"/>
                </a:schemeClr>
              </a:solidFill>
            </a:endParaRPr>
          </a:p>
        </p:txBody>
      </p:sp>
      <p:sp>
        <p:nvSpPr>
          <p:cNvPr id="35" name="矩形 34"/>
          <p:cNvSpPr/>
          <p:nvPr/>
        </p:nvSpPr>
        <p:spPr>
          <a:xfrm>
            <a:off x="8735826" y="4169785"/>
            <a:ext cx="2964386" cy="704232"/>
          </a:xfrm>
          <a:prstGeom prst="rect">
            <a:avLst/>
          </a:prstGeom>
        </p:spPr>
        <p:txBody>
          <a:bodyPr wrap="square">
            <a:spAutoFit/>
          </a:bodyPr>
          <a:lstStyle/>
          <a:p>
            <a:pPr algn="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chemeClr val="bg2">
                  <a:lumMod val="25000"/>
                </a:schemeClr>
              </a:solidFill>
            </a:endParaRPr>
          </a:p>
        </p:txBody>
      </p:sp>
      <p:grpSp>
        <p:nvGrpSpPr>
          <p:cNvPr id="36" name="组合 35"/>
          <p:cNvGrpSpPr/>
          <p:nvPr/>
        </p:nvGrpSpPr>
        <p:grpSpPr>
          <a:xfrm>
            <a:off x="349745" y="396970"/>
            <a:ext cx="3199186" cy="617699"/>
            <a:chOff x="349745" y="396970"/>
            <a:chExt cx="3199186" cy="617699"/>
          </a:xfrm>
        </p:grpSpPr>
        <p:sp>
          <p:nvSpPr>
            <p:cNvPr id="37" name="文本框 36"/>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38"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4614929" y="3126346"/>
            <a:ext cx="2962141" cy="605307"/>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159617" y="4005329"/>
            <a:ext cx="2228045" cy="524814"/>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765702" y="4005329"/>
            <a:ext cx="2266681" cy="524814"/>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665668" y="4803819"/>
            <a:ext cx="2266681" cy="524814"/>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21014" y="4803819"/>
            <a:ext cx="2266681" cy="524814"/>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7"/>
          <p:cNvSpPr/>
          <p:nvPr/>
        </p:nvSpPr>
        <p:spPr>
          <a:xfrm>
            <a:off x="4614929" y="3731653"/>
            <a:ext cx="772531" cy="278438"/>
          </a:xfrm>
          <a:custGeom>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531" h="278438">
                <a:moveTo>
                  <a:pt x="0" y="0"/>
                </a:moveTo>
                <a:lnTo>
                  <a:pt x="624894" y="0"/>
                </a:lnTo>
                <a:lnTo>
                  <a:pt x="772531" y="278438"/>
                </a:lnTo>
                <a:lnTo>
                  <a:pt x="142875" y="273676"/>
                </a:lnTo>
                <a:lnTo>
                  <a:pt x="0" y="0"/>
                </a:lnTo>
                <a:close/>
              </a:path>
            </a:pathLst>
          </a:custGeom>
          <a:solidFill>
            <a:srgbClr val="DDB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7"/>
          <p:cNvSpPr/>
          <p:nvPr/>
        </p:nvSpPr>
        <p:spPr>
          <a:xfrm>
            <a:off x="3159818" y="4527762"/>
            <a:ext cx="772531" cy="278438"/>
          </a:xfrm>
          <a:custGeom>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531" h="278438">
                <a:moveTo>
                  <a:pt x="0" y="0"/>
                </a:moveTo>
                <a:lnTo>
                  <a:pt x="624894" y="0"/>
                </a:lnTo>
                <a:lnTo>
                  <a:pt x="772531" y="278438"/>
                </a:lnTo>
                <a:lnTo>
                  <a:pt x="142875" y="273676"/>
                </a:lnTo>
                <a:lnTo>
                  <a:pt x="0" y="0"/>
                </a:lnTo>
                <a:close/>
              </a:path>
            </a:pathLst>
          </a:custGeom>
          <a:solidFill>
            <a:srgbClr val="85B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7"/>
          <p:cNvSpPr/>
          <p:nvPr/>
        </p:nvSpPr>
        <p:spPr>
          <a:xfrm>
            <a:off x="6762817" y="3731653"/>
            <a:ext cx="824919" cy="280465"/>
          </a:xfrm>
          <a:custGeom>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 name="connsiteX0-21" fmla="*/ 0 w 967794"/>
              <a:gd name="connsiteY0-22" fmla="*/ 0 h 278438"/>
              <a:gd name="connsiteX1-23" fmla="*/ 967794 w 967794"/>
              <a:gd name="connsiteY1-24" fmla="*/ 23812 h 278438"/>
              <a:gd name="connsiteX2-25" fmla="*/ 772531 w 967794"/>
              <a:gd name="connsiteY2-26" fmla="*/ 278438 h 278438"/>
              <a:gd name="connsiteX3-27" fmla="*/ 142875 w 967794"/>
              <a:gd name="connsiteY3-28" fmla="*/ 273676 h 278438"/>
              <a:gd name="connsiteX4-29" fmla="*/ 0 w 967794"/>
              <a:gd name="connsiteY4-30" fmla="*/ 0 h 278438"/>
              <a:gd name="connsiteX0-31" fmla="*/ 490537 w 824919"/>
              <a:gd name="connsiteY0-32" fmla="*/ 0 h 340351"/>
              <a:gd name="connsiteX1-33" fmla="*/ 824919 w 824919"/>
              <a:gd name="connsiteY1-34" fmla="*/ 85725 h 340351"/>
              <a:gd name="connsiteX2-35" fmla="*/ 629656 w 824919"/>
              <a:gd name="connsiteY2-36" fmla="*/ 340351 h 340351"/>
              <a:gd name="connsiteX3-37" fmla="*/ 0 w 824919"/>
              <a:gd name="connsiteY3-38" fmla="*/ 335589 h 340351"/>
              <a:gd name="connsiteX4-39" fmla="*/ 490537 w 824919"/>
              <a:gd name="connsiteY4-40" fmla="*/ 0 h 340351"/>
              <a:gd name="connsiteX0-41" fmla="*/ 171450 w 824919"/>
              <a:gd name="connsiteY0-42" fmla="*/ 4763 h 254626"/>
              <a:gd name="connsiteX1-43" fmla="*/ 824919 w 824919"/>
              <a:gd name="connsiteY1-44" fmla="*/ 0 h 254626"/>
              <a:gd name="connsiteX2-45" fmla="*/ 629656 w 824919"/>
              <a:gd name="connsiteY2-46" fmla="*/ 254626 h 254626"/>
              <a:gd name="connsiteX3-47" fmla="*/ 0 w 824919"/>
              <a:gd name="connsiteY3-48" fmla="*/ 249864 h 254626"/>
              <a:gd name="connsiteX4-49" fmla="*/ 171450 w 824919"/>
              <a:gd name="connsiteY4-50" fmla="*/ 4763 h 254626"/>
              <a:gd name="connsiteX0-51" fmla="*/ 171450 w 824919"/>
              <a:gd name="connsiteY0-52" fmla="*/ 4763 h 260942"/>
              <a:gd name="connsiteX1-53" fmla="*/ 824919 w 824919"/>
              <a:gd name="connsiteY1-54" fmla="*/ 0 h 260942"/>
              <a:gd name="connsiteX2-55" fmla="*/ 629656 w 824919"/>
              <a:gd name="connsiteY2-56" fmla="*/ 254626 h 260942"/>
              <a:gd name="connsiteX3-57" fmla="*/ 0 w 824919"/>
              <a:gd name="connsiteY3-58" fmla="*/ 260942 h 260942"/>
              <a:gd name="connsiteX4-59" fmla="*/ 171450 w 824919"/>
              <a:gd name="connsiteY4-60" fmla="*/ 4763 h 260942"/>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4919" h="260942">
                <a:moveTo>
                  <a:pt x="171450" y="4763"/>
                </a:moveTo>
                <a:lnTo>
                  <a:pt x="824919" y="0"/>
                </a:lnTo>
                <a:lnTo>
                  <a:pt x="629656" y="254626"/>
                </a:lnTo>
                <a:lnTo>
                  <a:pt x="0" y="260942"/>
                </a:lnTo>
                <a:lnTo>
                  <a:pt x="171450" y="4763"/>
                </a:lnTo>
                <a:close/>
              </a:path>
            </a:pathLst>
          </a:custGeom>
          <a:solidFill>
            <a:srgbClr val="DDB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7"/>
          <p:cNvSpPr/>
          <p:nvPr/>
        </p:nvSpPr>
        <p:spPr>
          <a:xfrm>
            <a:off x="8221014" y="4523793"/>
            <a:ext cx="812219" cy="280026"/>
          </a:xfrm>
          <a:custGeom>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 name="connsiteX0-21" fmla="*/ 0 w 967794"/>
              <a:gd name="connsiteY0-22" fmla="*/ 0 h 278438"/>
              <a:gd name="connsiteX1-23" fmla="*/ 967794 w 967794"/>
              <a:gd name="connsiteY1-24" fmla="*/ 23812 h 278438"/>
              <a:gd name="connsiteX2-25" fmla="*/ 772531 w 967794"/>
              <a:gd name="connsiteY2-26" fmla="*/ 278438 h 278438"/>
              <a:gd name="connsiteX3-27" fmla="*/ 142875 w 967794"/>
              <a:gd name="connsiteY3-28" fmla="*/ 273676 h 278438"/>
              <a:gd name="connsiteX4-29" fmla="*/ 0 w 967794"/>
              <a:gd name="connsiteY4-30" fmla="*/ 0 h 278438"/>
              <a:gd name="connsiteX0-31" fmla="*/ 490537 w 824919"/>
              <a:gd name="connsiteY0-32" fmla="*/ 0 h 340351"/>
              <a:gd name="connsiteX1-33" fmla="*/ 824919 w 824919"/>
              <a:gd name="connsiteY1-34" fmla="*/ 85725 h 340351"/>
              <a:gd name="connsiteX2-35" fmla="*/ 629656 w 824919"/>
              <a:gd name="connsiteY2-36" fmla="*/ 340351 h 340351"/>
              <a:gd name="connsiteX3-37" fmla="*/ 0 w 824919"/>
              <a:gd name="connsiteY3-38" fmla="*/ 335589 h 340351"/>
              <a:gd name="connsiteX4-39" fmla="*/ 490537 w 824919"/>
              <a:gd name="connsiteY4-40" fmla="*/ 0 h 340351"/>
              <a:gd name="connsiteX0-41" fmla="*/ 171450 w 824919"/>
              <a:gd name="connsiteY0-42" fmla="*/ 4763 h 254626"/>
              <a:gd name="connsiteX1-43" fmla="*/ 824919 w 824919"/>
              <a:gd name="connsiteY1-44" fmla="*/ 0 h 254626"/>
              <a:gd name="connsiteX2-45" fmla="*/ 629656 w 824919"/>
              <a:gd name="connsiteY2-46" fmla="*/ 254626 h 254626"/>
              <a:gd name="connsiteX3-47" fmla="*/ 0 w 824919"/>
              <a:gd name="connsiteY3-48" fmla="*/ 249864 h 254626"/>
              <a:gd name="connsiteX4-49" fmla="*/ 171450 w 824919"/>
              <a:gd name="connsiteY4-50" fmla="*/ 4763 h 254626"/>
              <a:gd name="connsiteX0-51" fmla="*/ 180975 w 824919"/>
              <a:gd name="connsiteY0-52" fmla="*/ 0 h 272088"/>
              <a:gd name="connsiteX1-53" fmla="*/ 824919 w 824919"/>
              <a:gd name="connsiteY1-54" fmla="*/ 17462 h 272088"/>
              <a:gd name="connsiteX2-55" fmla="*/ 629656 w 824919"/>
              <a:gd name="connsiteY2-56" fmla="*/ 272088 h 272088"/>
              <a:gd name="connsiteX3-57" fmla="*/ 0 w 824919"/>
              <a:gd name="connsiteY3-58" fmla="*/ 267326 h 272088"/>
              <a:gd name="connsiteX4-59" fmla="*/ 180975 w 824919"/>
              <a:gd name="connsiteY4-60" fmla="*/ 0 h 272088"/>
              <a:gd name="connsiteX0-61" fmla="*/ 180975 w 812219"/>
              <a:gd name="connsiteY0-62" fmla="*/ 7938 h 280026"/>
              <a:gd name="connsiteX1-63" fmla="*/ 812219 w 812219"/>
              <a:gd name="connsiteY1-64" fmla="*/ 0 h 280026"/>
              <a:gd name="connsiteX2-65" fmla="*/ 629656 w 812219"/>
              <a:gd name="connsiteY2-66" fmla="*/ 280026 h 280026"/>
              <a:gd name="connsiteX3-67" fmla="*/ 0 w 812219"/>
              <a:gd name="connsiteY3-68" fmla="*/ 275264 h 280026"/>
              <a:gd name="connsiteX4-69" fmla="*/ 180975 w 812219"/>
              <a:gd name="connsiteY4-70" fmla="*/ 7938 h 28002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2219" h="280026">
                <a:moveTo>
                  <a:pt x="180975" y="7938"/>
                </a:moveTo>
                <a:lnTo>
                  <a:pt x="812219" y="0"/>
                </a:lnTo>
                <a:lnTo>
                  <a:pt x="629656" y="280026"/>
                </a:lnTo>
                <a:lnTo>
                  <a:pt x="0" y="275264"/>
                </a:lnTo>
                <a:lnTo>
                  <a:pt x="180975" y="7938"/>
                </a:lnTo>
                <a:close/>
              </a:path>
            </a:pathLst>
          </a:custGeom>
          <a:solidFill>
            <a:srgbClr val="85B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22640" y="3114517"/>
            <a:ext cx="601447" cy="584775"/>
          </a:xfrm>
          <a:prstGeom prst="rect">
            <a:avLst/>
          </a:prstGeom>
          <a:noFill/>
        </p:spPr>
        <p:txBody>
          <a:bodyPr wrap="none" rtlCol="0">
            <a:spAutoFit/>
          </a:bodyPr>
          <a:lstStyle/>
          <a:p>
            <a:r>
              <a:rPr lang="en-US" altLang="zh-CN" sz="3200" b="1">
                <a:solidFill>
                  <a:schemeClr val="bg1"/>
                </a:solidFill>
              </a:rPr>
              <a:t>01</a:t>
            </a:r>
            <a:endParaRPr lang="zh-CN" altLang="en-US" sz="3200" b="1">
              <a:solidFill>
                <a:schemeClr val="bg1"/>
              </a:solidFill>
            </a:endParaRPr>
          </a:p>
        </p:txBody>
      </p:sp>
      <p:sp>
        <p:nvSpPr>
          <p:cNvPr id="18" name="文本框 17"/>
          <p:cNvSpPr txBox="1"/>
          <p:nvPr/>
        </p:nvSpPr>
        <p:spPr>
          <a:xfrm>
            <a:off x="3245359" y="3972346"/>
            <a:ext cx="601447" cy="584775"/>
          </a:xfrm>
          <a:prstGeom prst="rect">
            <a:avLst/>
          </a:prstGeom>
          <a:noFill/>
        </p:spPr>
        <p:txBody>
          <a:bodyPr wrap="none" rtlCol="0">
            <a:spAutoFit/>
          </a:bodyPr>
          <a:lstStyle/>
          <a:p>
            <a:r>
              <a:rPr lang="en-US" altLang="zh-CN" sz="3200" b="1">
                <a:solidFill>
                  <a:schemeClr val="bg1"/>
                </a:solidFill>
              </a:rPr>
              <a:t>02</a:t>
            </a:r>
            <a:endParaRPr lang="zh-CN" altLang="en-US" sz="3200" b="1">
              <a:solidFill>
                <a:schemeClr val="bg1"/>
              </a:solidFill>
            </a:endParaRPr>
          </a:p>
        </p:txBody>
      </p:sp>
      <p:sp>
        <p:nvSpPr>
          <p:cNvPr id="19" name="文本框 18"/>
          <p:cNvSpPr txBox="1"/>
          <p:nvPr/>
        </p:nvSpPr>
        <p:spPr>
          <a:xfrm>
            <a:off x="1665668" y="4773838"/>
            <a:ext cx="601447" cy="584775"/>
          </a:xfrm>
          <a:prstGeom prst="rect">
            <a:avLst/>
          </a:prstGeom>
          <a:noFill/>
        </p:spPr>
        <p:txBody>
          <a:bodyPr wrap="none" rtlCol="0">
            <a:spAutoFit/>
          </a:bodyPr>
          <a:lstStyle/>
          <a:p>
            <a:r>
              <a:rPr lang="en-US" altLang="zh-CN" sz="3200" b="1">
                <a:solidFill>
                  <a:schemeClr val="bg1"/>
                </a:solidFill>
              </a:rPr>
              <a:t>03</a:t>
            </a:r>
            <a:endParaRPr lang="zh-CN" altLang="en-US" sz="3200" b="1">
              <a:solidFill>
                <a:schemeClr val="bg1"/>
              </a:solidFill>
            </a:endParaRPr>
          </a:p>
        </p:txBody>
      </p:sp>
      <p:sp>
        <p:nvSpPr>
          <p:cNvPr id="20" name="文本框 19"/>
          <p:cNvSpPr txBox="1"/>
          <p:nvPr/>
        </p:nvSpPr>
        <p:spPr>
          <a:xfrm>
            <a:off x="6761967" y="3978743"/>
            <a:ext cx="601447" cy="584775"/>
          </a:xfrm>
          <a:prstGeom prst="rect">
            <a:avLst/>
          </a:prstGeom>
          <a:noFill/>
        </p:spPr>
        <p:txBody>
          <a:bodyPr wrap="none" rtlCol="0">
            <a:spAutoFit/>
          </a:bodyPr>
          <a:lstStyle/>
          <a:p>
            <a:r>
              <a:rPr lang="en-US" altLang="zh-CN" sz="3200" b="1">
                <a:solidFill>
                  <a:schemeClr val="bg1"/>
                </a:solidFill>
              </a:rPr>
              <a:t>04</a:t>
            </a:r>
            <a:endParaRPr lang="zh-CN" altLang="en-US" sz="3200" b="1">
              <a:solidFill>
                <a:schemeClr val="bg1"/>
              </a:solidFill>
            </a:endParaRPr>
          </a:p>
        </p:txBody>
      </p:sp>
      <p:sp>
        <p:nvSpPr>
          <p:cNvPr id="21" name="文本框 20"/>
          <p:cNvSpPr txBox="1"/>
          <p:nvPr/>
        </p:nvSpPr>
        <p:spPr>
          <a:xfrm>
            <a:off x="8221014" y="4773838"/>
            <a:ext cx="601447" cy="584775"/>
          </a:xfrm>
          <a:prstGeom prst="rect">
            <a:avLst/>
          </a:prstGeom>
          <a:noFill/>
        </p:spPr>
        <p:txBody>
          <a:bodyPr wrap="none" rtlCol="0">
            <a:spAutoFit/>
          </a:bodyPr>
          <a:lstStyle/>
          <a:p>
            <a:r>
              <a:rPr lang="en-US" altLang="zh-CN" sz="3200" b="1">
                <a:solidFill>
                  <a:schemeClr val="bg1"/>
                </a:solidFill>
              </a:rPr>
              <a:t>05</a:t>
            </a:r>
            <a:endParaRPr lang="zh-CN" altLang="en-US" sz="3200" b="1">
              <a:solidFill>
                <a:schemeClr val="bg1"/>
              </a:solidFill>
            </a:endParaRPr>
          </a:p>
        </p:txBody>
      </p:sp>
      <p:grpSp>
        <p:nvGrpSpPr>
          <p:cNvPr id="22" name="组合 21"/>
          <p:cNvGrpSpPr/>
          <p:nvPr/>
        </p:nvGrpSpPr>
        <p:grpSpPr>
          <a:xfrm>
            <a:off x="1117417" y="3487253"/>
            <a:ext cx="1295070" cy="1178538"/>
            <a:chOff x="1506187" y="3018971"/>
            <a:chExt cx="1295070" cy="1178538"/>
          </a:xfrm>
        </p:grpSpPr>
        <p:cxnSp>
          <p:nvCxnSpPr>
            <p:cNvPr id="23" name="直接连接符 22"/>
            <p:cNvCxnSpPr/>
            <p:nvPr/>
          </p:nvCxnSpPr>
          <p:spPr>
            <a:xfrm flipH="1" flipV="1">
              <a:off x="2193918" y="3018971"/>
              <a:ext cx="607339" cy="1178538"/>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506187" y="3018971"/>
              <a:ext cx="684887" cy="0"/>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2799008" y="2621927"/>
            <a:ext cx="1295070" cy="1178538"/>
            <a:chOff x="1506187" y="3018971"/>
            <a:chExt cx="1295070" cy="1178538"/>
          </a:xfrm>
        </p:grpSpPr>
        <p:cxnSp>
          <p:nvCxnSpPr>
            <p:cNvPr id="26" name="直接连接符 25"/>
            <p:cNvCxnSpPr/>
            <p:nvPr/>
          </p:nvCxnSpPr>
          <p:spPr>
            <a:xfrm flipH="1" flipV="1">
              <a:off x="2193918" y="3018971"/>
              <a:ext cx="607339" cy="1178538"/>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506187" y="3018971"/>
              <a:ext cx="684887" cy="0"/>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H="1">
            <a:off x="8123829" y="2705268"/>
            <a:ext cx="1230525" cy="1119801"/>
            <a:chOff x="1506187" y="3018971"/>
            <a:chExt cx="1295070" cy="1178538"/>
          </a:xfrm>
        </p:grpSpPr>
        <p:cxnSp>
          <p:nvCxnSpPr>
            <p:cNvPr id="29" name="直接连接符 28"/>
            <p:cNvCxnSpPr/>
            <p:nvPr/>
          </p:nvCxnSpPr>
          <p:spPr>
            <a:xfrm flipH="1" flipV="1">
              <a:off x="2193918" y="3018971"/>
              <a:ext cx="607339" cy="1178538"/>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506187" y="3018971"/>
              <a:ext cx="684887" cy="0"/>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H="1">
            <a:off x="9676125" y="3897878"/>
            <a:ext cx="811570" cy="738544"/>
            <a:chOff x="1506187" y="3018971"/>
            <a:chExt cx="1295070" cy="1178538"/>
          </a:xfrm>
        </p:grpSpPr>
        <p:cxnSp>
          <p:nvCxnSpPr>
            <p:cNvPr id="32" name="直接连接符 31"/>
            <p:cNvCxnSpPr/>
            <p:nvPr/>
          </p:nvCxnSpPr>
          <p:spPr>
            <a:xfrm flipH="1" flipV="1">
              <a:off x="2193918" y="3018971"/>
              <a:ext cx="607339" cy="1178538"/>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506187" y="3018971"/>
              <a:ext cx="684887" cy="0"/>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2576184" y="1810150"/>
            <a:ext cx="2599576" cy="738664"/>
          </a:xfrm>
          <a:prstGeom prst="rect">
            <a:avLst/>
          </a:prstGeom>
        </p:spPr>
        <p:txBody>
          <a:bodyPr wrap="square">
            <a:spAutoFit/>
          </a:bodyPr>
          <a:lstStyle/>
          <a:p>
            <a:pPr>
              <a:lnSpc>
                <a:spcPct val="150000"/>
              </a:lnSpc>
            </a:pPr>
            <a:r>
              <a:rPr lang="zh-CN" altLang="en-US" sz="140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rgbClr val="373535"/>
              </a:solidFill>
            </a:endParaRPr>
          </a:p>
        </p:txBody>
      </p:sp>
      <p:sp>
        <p:nvSpPr>
          <p:cNvPr id="35" name="文本框 34"/>
          <p:cNvSpPr txBox="1"/>
          <p:nvPr/>
        </p:nvSpPr>
        <p:spPr>
          <a:xfrm>
            <a:off x="2343525" y="1558156"/>
            <a:ext cx="1803667" cy="369332"/>
          </a:xfrm>
          <a:prstGeom prst="rect">
            <a:avLst/>
          </a:prstGeom>
          <a:noFill/>
        </p:spPr>
        <p:txBody>
          <a:bodyPr wrap="square" rtlCol="0">
            <a:spAutoFit/>
          </a:bodyPr>
          <a:lstStyle/>
          <a:p>
            <a:pPr algn="r"/>
            <a:r>
              <a:rPr lang="zh-CN" altLang="en-US">
                <a:solidFill>
                  <a:srgbClr val="5A944C"/>
                </a:solidFill>
                <a:latin typeface="微软雅黑" panose="020b0503020204020204" pitchFamily="34" charset="-122"/>
                <a:ea typeface="微软雅黑" panose="020b0503020204020204" pitchFamily="34" charset="-122"/>
              </a:rPr>
              <a:t>单击添加标题</a:t>
            </a:r>
            <a:endParaRPr lang="zh-CN" altLang="en-US">
              <a:solidFill>
                <a:srgbClr val="5A944C"/>
              </a:solidFill>
              <a:latin typeface="微软雅黑" panose="020b0503020204020204" pitchFamily="34" charset="-122"/>
              <a:ea typeface="微软雅黑" panose="020b0503020204020204" pitchFamily="34" charset="-122"/>
            </a:endParaRPr>
          </a:p>
        </p:txBody>
      </p:sp>
      <p:sp>
        <p:nvSpPr>
          <p:cNvPr id="36" name="矩形 35"/>
          <p:cNvSpPr/>
          <p:nvPr/>
        </p:nvSpPr>
        <p:spPr>
          <a:xfrm>
            <a:off x="773332" y="2710081"/>
            <a:ext cx="2599576" cy="738664"/>
          </a:xfrm>
          <a:prstGeom prst="rect">
            <a:avLst/>
          </a:prstGeom>
        </p:spPr>
        <p:txBody>
          <a:bodyPr wrap="square">
            <a:spAutoFit/>
          </a:bodyPr>
          <a:lstStyle/>
          <a:p>
            <a:pPr>
              <a:lnSpc>
                <a:spcPct val="150000"/>
              </a:lnSpc>
            </a:pPr>
            <a:r>
              <a:rPr lang="zh-CN" altLang="en-US" sz="140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rgbClr val="373535"/>
              </a:solidFill>
            </a:endParaRPr>
          </a:p>
        </p:txBody>
      </p:sp>
      <p:sp>
        <p:nvSpPr>
          <p:cNvPr id="37" name="文本框 36"/>
          <p:cNvSpPr txBox="1"/>
          <p:nvPr/>
        </p:nvSpPr>
        <p:spPr>
          <a:xfrm>
            <a:off x="540673" y="2458087"/>
            <a:ext cx="1803667" cy="369332"/>
          </a:xfrm>
          <a:prstGeom prst="rect">
            <a:avLst/>
          </a:prstGeom>
          <a:noFill/>
        </p:spPr>
        <p:txBody>
          <a:bodyPr wrap="square" rtlCol="0">
            <a:spAutoFit/>
          </a:bodyPr>
          <a:lstStyle/>
          <a:p>
            <a:pPr algn="r"/>
            <a:r>
              <a:rPr lang="zh-CN" altLang="en-US">
                <a:solidFill>
                  <a:srgbClr val="5A944C"/>
                </a:solidFill>
                <a:latin typeface="微软雅黑" panose="020b0503020204020204" pitchFamily="34" charset="-122"/>
                <a:ea typeface="微软雅黑" panose="020b0503020204020204" pitchFamily="34" charset="-122"/>
              </a:rPr>
              <a:t>单击添加标题</a:t>
            </a:r>
            <a:endParaRPr lang="zh-CN" altLang="en-US">
              <a:solidFill>
                <a:srgbClr val="5A944C"/>
              </a:solidFill>
              <a:latin typeface="微软雅黑" panose="020b0503020204020204" pitchFamily="34" charset="-122"/>
              <a:ea typeface="微软雅黑" panose="020b0503020204020204" pitchFamily="34" charset="-122"/>
            </a:endParaRPr>
          </a:p>
        </p:txBody>
      </p:sp>
      <p:sp>
        <p:nvSpPr>
          <p:cNvPr id="38" name="矩形 37"/>
          <p:cNvSpPr/>
          <p:nvPr/>
        </p:nvSpPr>
        <p:spPr>
          <a:xfrm>
            <a:off x="8307074" y="1862074"/>
            <a:ext cx="2599576" cy="738664"/>
          </a:xfrm>
          <a:prstGeom prst="rect">
            <a:avLst/>
          </a:prstGeom>
        </p:spPr>
        <p:txBody>
          <a:bodyPr wrap="square">
            <a:spAutoFit/>
          </a:bodyPr>
          <a:lstStyle/>
          <a:p>
            <a:pPr>
              <a:lnSpc>
                <a:spcPct val="150000"/>
              </a:lnSpc>
            </a:pPr>
            <a:r>
              <a:rPr lang="zh-CN" altLang="en-US" sz="140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rgbClr val="373535"/>
              </a:solidFill>
            </a:endParaRPr>
          </a:p>
        </p:txBody>
      </p:sp>
      <p:sp>
        <p:nvSpPr>
          <p:cNvPr id="39" name="文本框 38"/>
          <p:cNvSpPr txBox="1"/>
          <p:nvPr/>
        </p:nvSpPr>
        <p:spPr>
          <a:xfrm>
            <a:off x="8074415" y="1610080"/>
            <a:ext cx="1803667" cy="369332"/>
          </a:xfrm>
          <a:prstGeom prst="rect">
            <a:avLst/>
          </a:prstGeom>
          <a:noFill/>
        </p:spPr>
        <p:txBody>
          <a:bodyPr wrap="square" rtlCol="0">
            <a:spAutoFit/>
          </a:bodyPr>
          <a:lstStyle/>
          <a:p>
            <a:pPr algn="r"/>
            <a:r>
              <a:rPr lang="zh-CN" altLang="en-US">
                <a:solidFill>
                  <a:srgbClr val="5A944C"/>
                </a:solidFill>
                <a:latin typeface="微软雅黑" panose="020b0503020204020204" pitchFamily="34" charset="-122"/>
                <a:ea typeface="微软雅黑" panose="020b0503020204020204" pitchFamily="34" charset="-122"/>
              </a:rPr>
              <a:t>单击添加标题</a:t>
            </a:r>
            <a:endParaRPr lang="zh-CN" altLang="en-US">
              <a:solidFill>
                <a:srgbClr val="5A944C"/>
              </a:solidFill>
              <a:latin typeface="微软雅黑" panose="020b0503020204020204" pitchFamily="34" charset="-122"/>
              <a:ea typeface="微软雅黑" panose="020b0503020204020204" pitchFamily="34" charset="-122"/>
            </a:endParaRPr>
          </a:p>
        </p:txBody>
      </p:sp>
      <p:sp>
        <p:nvSpPr>
          <p:cNvPr id="40" name="矩形 39"/>
          <p:cNvSpPr/>
          <p:nvPr/>
        </p:nvSpPr>
        <p:spPr>
          <a:xfrm>
            <a:off x="9110337" y="3148373"/>
            <a:ext cx="2599576" cy="738664"/>
          </a:xfrm>
          <a:prstGeom prst="rect">
            <a:avLst/>
          </a:prstGeom>
        </p:spPr>
        <p:txBody>
          <a:bodyPr wrap="square">
            <a:spAutoFit/>
          </a:bodyPr>
          <a:lstStyle/>
          <a:p>
            <a:pPr>
              <a:lnSpc>
                <a:spcPct val="150000"/>
              </a:lnSpc>
            </a:pPr>
            <a:r>
              <a:rPr lang="zh-CN" altLang="en-US" sz="140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solidFill>
                <a:srgbClr val="373535"/>
              </a:solidFill>
            </a:endParaRPr>
          </a:p>
        </p:txBody>
      </p:sp>
      <p:sp>
        <p:nvSpPr>
          <p:cNvPr id="41" name="文本框 40"/>
          <p:cNvSpPr txBox="1"/>
          <p:nvPr/>
        </p:nvSpPr>
        <p:spPr>
          <a:xfrm>
            <a:off x="8877678" y="2896379"/>
            <a:ext cx="1803667" cy="369332"/>
          </a:xfrm>
          <a:prstGeom prst="rect">
            <a:avLst/>
          </a:prstGeom>
          <a:noFill/>
        </p:spPr>
        <p:txBody>
          <a:bodyPr wrap="square" rtlCol="0">
            <a:spAutoFit/>
          </a:bodyPr>
          <a:lstStyle/>
          <a:p>
            <a:pPr algn="r"/>
            <a:r>
              <a:rPr lang="zh-CN" altLang="en-US">
                <a:solidFill>
                  <a:srgbClr val="5A944C"/>
                </a:solidFill>
                <a:latin typeface="微软雅黑" panose="020b0503020204020204" pitchFamily="34" charset="-122"/>
                <a:ea typeface="微软雅黑" panose="020b0503020204020204" pitchFamily="34" charset="-122"/>
              </a:rPr>
              <a:t>单击添加标题</a:t>
            </a:r>
            <a:endParaRPr lang="zh-CN" altLang="en-US">
              <a:solidFill>
                <a:srgbClr val="5A944C"/>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168330" y="3244334"/>
            <a:ext cx="1803667" cy="369332"/>
          </a:xfrm>
          <a:prstGeom prst="rect">
            <a:avLst/>
          </a:prstGeom>
          <a:noFill/>
        </p:spPr>
        <p:txBody>
          <a:bodyPr wrap="square" rtlCol="0">
            <a:spAutoFit/>
          </a:bodyPr>
          <a:lstStyle/>
          <a:p>
            <a:pPr algn="r"/>
            <a:r>
              <a:rPr lang="zh-CN" altLang="en-US">
                <a:solidFill>
                  <a:schemeClr val="bg1"/>
                </a:solidFill>
                <a:latin typeface="微软雅黑" panose="020b0503020204020204" pitchFamily="34" charset="-122"/>
                <a:ea typeface="微软雅黑" panose="020b0503020204020204" pitchFamily="34" charset="-122"/>
              </a:rPr>
              <a:t>单击添加标题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7031618" y="4086464"/>
            <a:ext cx="1803667" cy="369332"/>
          </a:xfrm>
          <a:prstGeom prst="rect">
            <a:avLst/>
          </a:prstGeom>
          <a:noFill/>
        </p:spPr>
        <p:txBody>
          <a:bodyPr wrap="square" rtlCol="0">
            <a:spAutoFit/>
          </a:bodyPr>
          <a:lstStyle/>
          <a:p>
            <a:pPr algn="r"/>
            <a:r>
              <a:rPr lang="zh-CN" altLang="en-US">
                <a:solidFill>
                  <a:schemeClr val="bg1"/>
                </a:solidFill>
                <a:latin typeface="微软雅黑" panose="020b0503020204020204" pitchFamily="34" charset="-122"/>
                <a:ea typeface="微软雅黑" panose="020b0503020204020204" pitchFamily="34" charset="-122"/>
              </a:rPr>
              <a:t>单击添加标题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521737" y="4881559"/>
            <a:ext cx="1803667" cy="369332"/>
          </a:xfrm>
          <a:prstGeom prst="rect">
            <a:avLst/>
          </a:prstGeom>
          <a:noFill/>
        </p:spPr>
        <p:txBody>
          <a:bodyPr wrap="square" rtlCol="0">
            <a:spAutoFit/>
          </a:bodyPr>
          <a:lstStyle/>
          <a:p>
            <a:pPr algn="r"/>
            <a:r>
              <a:rPr lang="zh-CN" altLang="en-US">
                <a:solidFill>
                  <a:schemeClr val="bg1"/>
                </a:solidFill>
                <a:latin typeface="微软雅黑" panose="020b0503020204020204" pitchFamily="34" charset="-122"/>
                <a:ea typeface="微软雅黑" panose="020b0503020204020204" pitchFamily="34" charset="-122"/>
              </a:rPr>
              <a:t>单击添加标题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1986741" y="4894888"/>
            <a:ext cx="1803667" cy="369332"/>
          </a:xfrm>
          <a:prstGeom prst="rect">
            <a:avLst/>
          </a:prstGeom>
          <a:noFill/>
        </p:spPr>
        <p:txBody>
          <a:bodyPr wrap="square" rtlCol="0">
            <a:spAutoFit/>
          </a:bodyPr>
          <a:lstStyle/>
          <a:p>
            <a:pPr algn="r"/>
            <a:r>
              <a:rPr lang="zh-CN" altLang="en-US">
                <a:solidFill>
                  <a:schemeClr val="bg1"/>
                </a:solidFill>
                <a:latin typeface="微软雅黑" panose="020b0503020204020204" pitchFamily="34" charset="-122"/>
                <a:ea typeface="微软雅黑" panose="020b0503020204020204" pitchFamily="34" charset="-122"/>
              </a:rPr>
              <a:t>单击添加标题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3486429" y="4081296"/>
            <a:ext cx="1803667" cy="369332"/>
          </a:xfrm>
          <a:prstGeom prst="rect">
            <a:avLst/>
          </a:prstGeom>
          <a:noFill/>
        </p:spPr>
        <p:txBody>
          <a:bodyPr wrap="square" rtlCol="0">
            <a:spAutoFit/>
          </a:bodyPr>
          <a:lstStyle/>
          <a:p>
            <a:pPr algn="r"/>
            <a:r>
              <a:rPr lang="zh-CN" altLang="en-US">
                <a:solidFill>
                  <a:schemeClr val="bg1"/>
                </a:solidFill>
                <a:latin typeface="微软雅黑" panose="020b0503020204020204" pitchFamily="34" charset="-122"/>
                <a:ea typeface="微软雅黑" panose="020b0503020204020204" pitchFamily="34" charset="-122"/>
              </a:rPr>
              <a:t>单击添加标题</a:t>
            </a: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349745" y="396970"/>
            <a:ext cx="3199186" cy="617699"/>
            <a:chOff x="349745" y="396970"/>
            <a:chExt cx="3199186" cy="617699"/>
          </a:xfrm>
        </p:grpSpPr>
        <p:sp>
          <p:nvSpPr>
            <p:cNvPr id="48" name="文本框 47"/>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49"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椭圆 6"/>
          <p:cNvSpPr/>
          <p:nvPr/>
        </p:nvSpPr>
        <p:spPr>
          <a:xfrm>
            <a:off x="3695577" y="1430210"/>
            <a:ext cx="628650" cy="628650"/>
          </a:xfrm>
          <a:prstGeom prst="ellipse">
            <a:avLst/>
          </a:prstGeom>
          <a:solidFill>
            <a:srgbClr val="5A944C"/>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grpSp>
        <p:nvGrpSpPr>
          <p:cNvPr id="8" name="组合 7"/>
          <p:cNvGrpSpPr/>
          <p:nvPr/>
        </p:nvGrpSpPr>
        <p:grpSpPr>
          <a:xfrm>
            <a:off x="2602946" y="2074358"/>
            <a:ext cx="2794054" cy="1354642"/>
            <a:chOff x="1193369" y="2077987"/>
            <a:chExt cx="2794054" cy="1354642"/>
          </a:xfrm>
          <a:solidFill>
            <a:srgbClr val="00823E"/>
          </a:solidFill>
        </p:grpSpPr>
        <p:cxnSp>
          <p:nvCxnSpPr>
            <p:cNvPr id="9" name="直接连接符 8"/>
            <p:cNvCxnSpPr/>
            <p:nvPr/>
          </p:nvCxnSpPr>
          <p:spPr>
            <a:xfrm flipH="1">
              <a:off x="2600324" y="2077987"/>
              <a:ext cx="0" cy="231260"/>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213226" y="2309247"/>
              <a:ext cx="2774197" cy="0"/>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193369" y="2293749"/>
              <a:ext cx="0" cy="247973"/>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971924" y="2309247"/>
              <a:ext cx="0" cy="247973"/>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213226" y="3184656"/>
              <a:ext cx="0" cy="247973"/>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3971924" y="3184656"/>
              <a:ext cx="0" cy="247973"/>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nvSpPr>
        <p:spPr>
          <a:xfrm>
            <a:off x="2308478" y="2552377"/>
            <a:ext cx="628650" cy="628650"/>
          </a:xfrm>
          <a:prstGeom prst="ellipse">
            <a:avLst/>
          </a:prstGeom>
          <a:solidFill>
            <a:srgbClr val="5A944C"/>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sp>
        <p:nvSpPr>
          <p:cNvPr id="18" name="椭圆 17"/>
          <p:cNvSpPr/>
          <p:nvPr/>
        </p:nvSpPr>
        <p:spPr>
          <a:xfrm>
            <a:off x="5067176" y="2552377"/>
            <a:ext cx="628650" cy="628650"/>
          </a:xfrm>
          <a:prstGeom prst="ellipse">
            <a:avLst/>
          </a:prstGeom>
          <a:solidFill>
            <a:srgbClr val="5A944C"/>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grpSp>
        <p:nvGrpSpPr>
          <p:cNvPr id="19" name="组合 18"/>
          <p:cNvGrpSpPr/>
          <p:nvPr/>
        </p:nvGrpSpPr>
        <p:grpSpPr>
          <a:xfrm>
            <a:off x="2072734" y="3429000"/>
            <a:ext cx="1100137" cy="247973"/>
            <a:chOff x="1501234" y="3432629"/>
            <a:chExt cx="1100137" cy="247973"/>
          </a:xfrm>
          <a:solidFill>
            <a:srgbClr val="00823E"/>
          </a:solidFill>
        </p:grpSpPr>
        <p:cxnSp>
          <p:nvCxnSpPr>
            <p:cNvPr id="20" name="直接连接符 19"/>
            <p:cNvCxnSpPr/>
            <p:nvPr/>
          </p:nvCxnSpPr>
          <p:spPr>
            <a:xfrm>
              <a:off x="1501234" y="3432629"/>
              <a:ext cx="1100137" cy="0"/>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501234" y="3432629"/>
              <a:ext cx="0" cy="247973"/>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601371" y="3432629"/>
              <a:ext cx="0" cy="247973"/>
            </a:xfrm>
            <a:prstGeom prst="line">
              <a:avLst/>
            </a:prstGeom>
            <a:grpFill/>
            <a:ln>
              <a:solidFill>
                <a:srgbClr val="5A944C"/>
              </a:solidFill>
            </a:ln>
          </p:spPr>
          <p:style>
            <a:lnRef idx="1">
              <a:schemeClr val="accent1"/>
            </a:lnRef>
            <a:fillRef idx="0">
              <a:schemeClr val="accent1"/>
            </a:fillRef>
            <a:effectRef idx="0">
              <a:schemeClr val="accent1"/>
            </a:effectRef>
            <a:fontRef idx="minor">
              <a:schemeClr val="tx1"/>
            </a:fontRef>
          </p:style>
        </p:cxnSp>
      </p:grpSp>
      <p:sp>
        <p:nvSpPr>
          <p:cNvPr id="23" name="椭圆 22"/>
          <p:cNvSpPr/>
          <p:nvPr/>
        </p:nvSpPr>
        <p:spPr>
          <a:xfrm>
            <a:off x="1758409" y="3675758"/>
            <a:ext cx="628650" cy="628650"/>
          </a:xfrm>
          <a:prstGeom prst="ellipse">
            <a:avLst/>
          </a:prstGeom>
          <a:solidFill>
            <a:srgbClr val="FEA10D"/>
          </a:solidFill>
          <a:ln>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sp>
        <p:nvSpPr>
          <p:cNvPr id="24" name="椭圆 23"/>
          <p:cNvSpPr/>
          <p:nvPr/>
        </p:nvSpPr>
        <p:spPr>
          <a:xfrm>
            <a:off x="2858545" y="3687007"/>
            <a:ext cx="628650" cy="628650"/>
          </a:xfrm>
          <a:prstGeom prst="ellipse">
            <a:avLst/>
          </a:prstGeom>
          <a:solidFill>
            <a:srgbClr val="FEA10D"/>
          </a:solidFill>
          <a:ln>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sp>
        <p:nvSpPr>
          <p:cNvPr id="25" name="椭圆 24"/>
          <p:cNvSpPr/>
          <p:nvPr/>
        </p:nvSpPr>
        <p:spPr>
          <a:xfrm>
            <a:off x="5090977" y="3427786"/>
            <a:ext cx="628650" cy="628650"/>
          </a:xfrm>
          <a:prstGeom prst="ellipse">
            <a:avLst/>
          </a:prstGeom>
          <a:solidFill>
            <a:srgbClr val="5A944C"/>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sp>
        <p:nvSpPr>
          <p:cNvPr id="26" name="椭圆 25"/>
          <p:cNvSpPr/>
          <p:nvPr/>
        </p:nvSpPr>
        <p:spPr>
          <a:xfrm>
            <a:off x="2858545" y="4658621"/>
            <a:ext cx="628650" cy="628650"/>
          </a:xfrm>
          <a:prstGeom prst="ellipse">
            <a:avLst/>
          </a:prstGeom>
          <a:solidFill>
            <a:srgbClr val="FEA10D"/>
          </a:solidFill>
          <a:ln>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sp>
        <p:nvSpPr>
          <p:cNvPr id="27" name="椭圆 26"/>
          <p:cNvSpPr/>
          <p:nvPr/>
        </p:nvSpPr>
        <p:spPr>
          <a:xfrm>
            <a:off x="2858545" y="5630235"/>
            <a:ext cx="628650" cy="628650"/>
          </a:xfrm>
          <a:prstGeom prst="ellipse">
            <a:avLst/>
          </a:prstGeom>
          <a:solidFill>
            <a:srgbClr val="FEA10D"/>
          </a:solidFill>
          <a:ln>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endParaRPr>
          </a:p>
        </p:txBody>
      </p:sp>
      <p:cxnSp>
        <p:nvCxnSpPr>
          <p:cNvPr id="28" name="直接连接符 27"/>
          <p:cNvCxnSpPr>
            <a:endCxn id="26" idx="0"/>
          </p:cNvCxnSpPr>
          <p:nvPr/>
        </p:nvCxnSpPr>
        <p:spPr>
          <a:xfrm flipH="1">
            <a:off x="3172870" y="4315657"/>
            <a:ext cx="0" cy="342964"/>
          </a:xfrm>
          <a:prstGeom prst="line">
            <a:avLst/>
          </a:prstGeom>
          <a:ln>
            <a:solidFill>
              <a:srgbClr val="5A944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172870" y="5287271"/>
            <a:ext cx="0" cy="342964"/>
          </a:xfrm>
          <a:prstGeom prst="line">
            <a:avLst/>
          </a:prstGeom>
          <a:ln>
            <a:solidFill>
              <a:srgbClr val="5A944C"/>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6953002" y="2189988"/>
            <a:ext cx="1723549" cy="400110"/>
          </a:xfrm>
          <a:prstGeom prst="rect">
            <a:avLst/>
          </a:prstGeom>
          <a:noFill/>
        </p:spPr>
        <p:txBody>
          <a:bodyPr wrap="none" rtlCol="0">
            <a:spAutoFit/>
          </a:bodyPr>
          <a:lstStyle/>
          <a:p>
            <a:r>
              <a:rPr lang="zh-CN" altLang="en-US" sz="2000" b="1">
                <a:solidFill>
                  <a:schemeClr val="tx1">
                    <a:lumMod val="65000"/>
                    <a:lumOff val="35000"/>
                  </a:schemeClr>
                </a:solidFill>
                <a:latin typeface="幼圆" panose="02010509060101010101" pitchFamily="49" charset="-122"/>
                <a:ea typeface="幼圆" panose="02010509060101010101" pitchFamily="49" charset="-122"/>
              </a:rPr>
              <a:t>单击添加标题</a:t>
            </a:r>
            <a:endParaRPr lang="zh-CN" altLang="en-US" sz="2000" b="1">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1" name="文本框 30"/>
          <p:cNvSpPr txBox="1"/>
          <p:nvPr/>
        </p:nvSpPr>
        <p:spPr>
          <a:xfrm>
            <a:off x="6953001" y="4001332"/>
            <a:ext cx="1723549" cy="400110"/>
          </a:xfrm>
          <a:prstGeom prst="rect">
            <a:avLst/>
          </a:prstGeom>
          <a:noFill/>
        </p:spPr>
        <p:txBody>
          <a:bodyPr wrap="none" rtlCol="0">
            <a:spAutoFit/>
          </a:bodyPr>
          <a:lstStyle/>
          <a:p>
            <a:r>
              <a:rPr lang="zh-CN" altLang="en-US" sz="2000" b="1">
                <a:solidFill>
                  <a:schemeClr val="tx1">
                    <a:lumMod val="65000"/>
                    <a:lumOff val="35000"/>
                  </a:schemeClr>
                </a:solidFill>
                <a:latin typeface="幼圆" panose="02010509060101010101" pitchFamily="49" charset="-122"/>
                <a:ea typeface="幼圆" panose="02010509060101010101" pitchFamily="49" charset="-122"/>
              </a:rPr>
              <a:t>单击添加标题</a:t>
            </a:r>
            <a:endParaRPr lang="zh-CN" altLang="en-US" sz="2000" b="1">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2" name="矩形 31"/>
          <p:cNvSpPr/>
          <p:nvPr/>
        </p:nvSpPr>
        <p:spPr>
          <a:xfrm>
            <a:off x="6953001" y="2763677"/>
            <a:ext cx="3733800" cy="923330"/>
          </a:xfrm>
          <a:prstGeom prst="rect">
            <a:avLst/>
          </a:prstGeom>
        </p:spPr>
        <p:txBody>
          <a:bodyPr wrap="square">
            <a:spAutoFit/>
          </a:bodyPr>
          <a:lstStyle/>
          <a:p>
            <a:r>
              <a:rPr lang="zh-CN" altLang="en-US">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3" name="矩形 32"/>
          <p:cNvSpPr/>
          <p:nvPr/>
        </p:nvSpPr>
        <p:spPr>
          <a:xfrm>
            <a:off x="6953001" y="4706134"/>
            <a:ext cx="3733800" cy="923330"/>
          </a:xfrm>
          <a:prstGeom prst="rect">
            <a:avLst/>
          </a:prstGeom>
        </p:spPr>
        <p:txBody>
          <a:bodyPr wrap="square">
            <a:spAutoFit/>
          </a:bodyPr>
          <a:lstStyle/>
          <a:p>
            <a:r>
              <a:rPr lang="zh-CN" altLang="en-US">
                <a:solidFill>
                  <a:schemeClr val="tx1">
                    <a:lumMod val="65000"/>
                    <a:lumOff val="35000"/>
                  </a:schemeClr>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34" name="组合 33"/>
          <p:cNvGrpSpPr/>
          <p:nvPr/>
        </p:nvGrpSpPr>
        <p:grpSpPr>
          <a:xfrm>
            <a:off x="3864644" y="1600072"/>
            <a:ext cx="290513" cy="288925"/>
            <a:chOff x="9890126" y="4225925"/>
            <a:chExt cx="290513" cy="288925"/>
          </a:xfrm>
          <a:solidFill>
            <a:schemeClr val="bg1"/>
          </a:solidFill>
        </p:grpSpPr>
        <p:sp>
          <p:nvSpPr>
            <p:cNvPr id="35" name="Freeform 438"/>
            <p:cNvSpPr/>
            <p:nvPr/>
          </p:nvSpPr>
          <p:spPr bwMode="auto">
            <a:xfrm>
              <a:off x="9982201" y="4465638"/>
              <a:ext cx="1588" cy="1587"/>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36" name="Freeform 439"/>
            <p:cNvSpPr/>
            <p:nvPr/>
          </p:nvSpPr>
          <p:spPr bwMode="auto">
            <a:xfrm flipH="1">
              <a:off x="9990138" y="4467225"/>
              <a:ext cx="0"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37" name="Freeform 440"/>
            <p:cNvSpPr/>
            <p:nvPr/>
          </p:nvSpPr>
          <p:spPr bwMode="auto">
            <a:xfrm flipH="1">
              <a:off x="9986963" y="446722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38" name="Freeform 441"/>
            <p:cNvSpPr/>
            <p:nvPr/>
          </p:nvSpPr>
          <p:spPr bwMode="auto">
            <a:xfrm>
              <a:off x="9993313" y="4467225"/>
              <a:ext cx="1588" cy="0"/>
            </a:xfrm>
            <a:custGeom>
              <a:gdLst>
                <a:gd name="T0" fmla="*/ 0 w 1"/>
                <a:gd name="T1" fmla="*/ 1 w 1"/>
                <a:gd name="T2" fmla="*/ 0 w 1"/>
                <a:gd name="T3" fmla="*/ 0 w 1"/>
              </a:gd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39" name="Freeform 442"/>
            <p:cNvSpPr/>
            <p:nvPr/>
          </p:nvSpPr>
          <p:spPr bwMode="auto">
            <a:xfrm>
              <a:off x="9967913" y="4459288"/>
              <a:ext cx="1588" cy="1587"/>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0" name="Freeform 443"/>
            <p:cNvSpPr/>
            <p:nvPr/>
          </p:nvSpPr>
          <p:spPr bwMode="auto">
            <a:xfrm>
              <a:off x="9979026" y="4464050"/>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1" name="Freeform 444"/>
            <p:cNvSpPr/>
            <p:nvPr/>
          </p:nvSpPr>
          <p:spPr bwMode="auto">
            <a:xfrm flipH="1">
              <a:off x="9964738" y="4457700"/>
              <a:ext cx="0"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2" name="Freeform 445"/>
            <p:cNvSpPr/>
            <p:nvPr/>
          </p:nvSpPr>
          <p:spPr bwMode="auto">
            <a:xfrm>
              <a:off x="9971088" y="4462463"/>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3" name="Freeform 446"/>
            <p:cNvSpPr/>
            <p:nvPr/>
          </p:nvSpPr>
          <p:spPr bwMode="auto">
            <a:xfrm flipH="1">
              <a:off x="9975851" y="4464050"/>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4" name="Freeform 447"/>
            <p:cNvSpPr/>
            <p:nvPr/>
          </p:nvSpPr>
          <p:spPr bwMode="auto">
            <a:xfrm flipH="1">
              <a:off x="9998076" y="446722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5" name="Freeform 448"/>
            <p:cNvSpPr/>
            <p:nvPr/>
          </p:nvSpPr>
          <p:spPr bwMode="auto">
            <a:xfrm>
              <a:off x="10015538" y="4459288"/>
              <a:ext cx="1588" cy="0"/>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6" name="Freeform 449"/>
            <p:cNvSpPr/>
            <p:nvPr/>
          </p:nvSpPr>
          <p:spPr bwMode="auto">
            <a:xfrm>
              <a:off x="9955213" y="4300538"/>
              <a:ext cx="6350" cy="9525"/>
            </a:xfrm>
            <a:custGeom>
              <a:gdLst>
                <a:gd name="T0" fmla="*/ 0 w 7"/>
                <a:gd name="T1" fmla="*/ 9 h 9"/>
                <a:gd name="T2" fmla="*/ 7 w 7"/>
                <a:gd name="T3" fmla="*/ 0 h 9"/>
                <a:gd name="T4" fmla="*/ 6 w 7"/>
                <a:gd name="T5" fmla="*/ 1 h 9"/>
                <a:gd name="T6" fmla="*/ 0 w 7"/>
                <a:gd name="T7" fmla="*/ 9 h 9"/>
              </a:gdLst>
              <a:cxnLst>
                <a:cxn ang="0">
                  <a:pos x="T0" y="T1"/>
                </a:cxn>
                <a:cxn ang="0">
                  <a:pos x="T2" y="T3"/>
                </a:cxn>
                <a:cxn ang="0">
                  <a:pos x="T4" y="T5"/>
                </a:cxn>
                <a:cxn ang="0">
                  <a:pos x="T6" y="T7"/>
                </a:cxn>
              </a:cxnLst>
              <a:rect l="0" t="0" r="r" b="b"/>
              <a:pathLst>
                <a:path w="7" h="9">
                  <a:moveTo>
                    <a:pt x="0" y="9"/>
                  </a:moveTo>
                  <a:cubicBezTo>
                    <a:pt x="2" y="6"/>
                    <a:pt x="4" y="3"/>
                    <a:pt x="7" y="0"/>
                  </a:cubicBezTo>
                  <a:cubicBezTo>
                    <a:pt x="6" y="1"/>
                    <a:pt x="6" y="1"/>
                    <a:pt x="6" y="1"/>
                  </a:cubicBezTo>
                  <a:cubicBezTo>
                    <a:pt x="4" y="3"/>
                    <a:pt x="2" y="6"/>
                    <a:pt x="0" y="9"/>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7" name="Freeform 450"/>
            <p:cNvSpPr/>
            <p:nvPr/>
          </p:nvSpPr>
          <p:spPr bwMode="auto">
            <a:xfrm>
              <a:off x="10012363" y="4460875"/>
              <a:ext cx="1588" cy="1587"/>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8" name="Freeform 451"/>
            <p:cNvSpPr/>
            <p:nvPr/>
          </p:nvSpPr>
          <p:spPr bwMode="auto">
            <a:xfrm>
              <a:off x="10006013" y="4464050"/>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49" name="Freeform 452"/>
            <p:cNvSpPr/>
            <p:nvPr/>
          </p:nvSpPr>
          <p:spPr bwMode="auto">
            <a:xfrm>
              <a:off x="10002838" y="4465638"/>
              <a:ext cx="1588" cy="1587"/>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0" name="Freeform 453"/>
            <p:cNvSpPr/>
            <p:nvPr/>
          </p:nvSpPr>
          <p:spPr bwMode="auto">
            <a:xfrm>
              <a:off x="10009188" y="4462463"/>
              <a:ext cx="1588" cy="1587"/>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1" name="Freeform 454"/>
            <p:cNvSpPr/>
            <p:nvPr/>
          </p:nvSpPr>
          <p:spPr bwMode="auto">
            <a:xfrm>
              <a:off x="9999663" y="4467225"/>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2" name="Freeform 455"/>
            <p:cNvSpPr/>
            <p:nvPr/>
          </p:nvSpPr>
          <p:spPr bwMode="auto">
            <a:xfrm flipH="1">
              <a:off x="9934576" y="434022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3" name="Freeform 456"/>
            <p:cNvSpPr/>
            <p:nvPr/>
          </p:nvSpPr>
          <p:spPr bwMode="auto">
            <a:xfrm flipH="1">
              <a:off x="9925051" y="4341813"/>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4" name="Freeform 457"/>
            <p:cNvSpPr/>
            <p:nvPr/>
          </p:nvSpPr>
          <p:spPr bwMode="auto">
            <a:xfrm>
              <a:off x="9920288" y="4343400"/>
              <a:ext cx="1588"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5" name="Freeform 458"/>
            <p:cNvSpPr/>
            <p:nvPr/>
          </p:nvSpPr>
          <p:spPr bwMode="auto">
            <a:xfrm flipH="1">
              <a:off x="9918701" y="4344988"/>
              <a:ext cx="0" cy="1587"/>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6" name="Freeform 459"/>
            <p:cNvSpPr/>
            <p:nvPr/>
          </p:nvSpPr>
          <p:spPr bwMode="auto">
            <a:xfrm>
              <a:off x="9929813" y="4340225"/>
              <a:ext cx="1588"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7" name="Freeform 460"/>
            <p:cNvSpPr/>
            <p:nvPr/>
          </p:nvSpPr>
          <p:spPr bwMode="auto">
            <a:xfrm>
              <a:off x="9959976" y="4454525"/>
              <a:ext cx="1588" cy="1587"/>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8" name="Freeform 461"/>
            <p:cNvSpPr/>
            <p:nvPr/>
          </p:nvSpPr>
          <p:spPr bwMode="auto">
            <a:xfrm flipH="1">
              <a:off x="9915526" y="4346575"/>
              <a:ext cx="0" cy="1587"/>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59" name="Freeform 462"/>
            <p:cNvSpPr/>
            <p:nvPr/>
          </p:nvSpPr>
          <p:spPr bwMode="auto">
            <a:xfrm flipH="1">
              <a:off x="9928226" y="4341813"/>
              <a:ext cx="0"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0" name="Freeform 463"/>
            <p:cNvSpPr/>
            <p:nvPr/>
          </p:nvSpPr>
          <p:spPr bwMode="auto">
            <a:xfrm flipH="1">
              <a:off x="9956801" y="4452938"/>
              <a:ext cx="0"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1" name="Freeform 464"/>
            <p:cNvSpPr/>
            <p:nvPr/>
          </p:nvSpPr>
          <p:spPr bwMode="auto">
            <a:xfrm>
              <a:off x="9948863" y="4448175"/>
              <a:ext cx="1588" cy="0"/>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2" name="Freeform 465"/>
            <p:cNvSpPr/>
            <p:nvPr/>
          </p:nvSpPr>
          <p:spPr bwMode="auto">
            <a:xfrm>
              <a:off x="9937751" y="4438650"/>
              <a:ext cx="1588" cy="0"/>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3" name="Freeform 466"/>
            <p:cNvSpPr/>
            <p:nvPr/>
          </p:nvSpPr>
          <p:spPr bwMode="auto">
            <a:xfrm>
              <a:off x="9952038" y="4449763"/>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4" name="Freeform 467"/>
            <p:cNvSpPr/>
            <p:nvPr/>
          </p:nvSpPr>
          <p:spPr bwMode="auto">
            <a:xfrm flipH="1">
              <a:off x="9945688" y="4445000"/>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5" name="Freeform 468"/>
            <p:cNvSpPr/>
            <p:nvPr/>
          </p:nvSpPr>
          <p:spPr bwMode="auto">
            <a:xfrm flipH="1">
              <a:off x="9942513" y="4440238"/>
              <a:ext cx="0" cy="1587"/>
            </a:xfrm>
            <a:custGeom>
              <a:gdLst>
                <a:gd name="T0" fmla="*/ 1 h 1"/>
                <a:gd name="T1" fmla="*/ 0 h 1"/>
                <a:gd name="T2" fmla="*/ 1 h 1"/>
              </a:gd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6" name="Freeform 469"/>
            <p:cNvSpPr/>
            <p:nvPr/>
          </p:nvSpPr>
          <p:spPr bwMode="auto">
            <a:xfrm>
              <a:off x="10002838" y="4225925"/>
              <a:ext cx="139700" cy="141287"/>
            </a:xfrm>
            <a:custGeom>
              <a:gdLst>
                <a:gd name="T0" fmla="*/ 56 w 147"/>
                <a:gd name="T1" fmla="*/ 91 h 147"/>
                <a:gd name="T2" fmla="*/ 92 w 147"/>
                <a:gd name="T3" fmla="*/ 143 h 147"/>
                <a:gd name="T4" fmla="*/ 93 w 147"/>
                <a:gd name="T5" fmla="*/ 147 h 147"/>
                <a:gd name="T6" fmla="*/ 123 w 147"/>
                <a:gd name="T7" fmla="*/ 135 h 147"/>
                <a:gd name="T8" fmla="*/ 99 w 147"/>
                <a:gd name="T9" fmla="*/ 48 h 147"/>
                <a:gd name="T10" fmla="*/ 11 w 147"/>
                <a:gd name="T11" fmla="*/ 24 h 147"/>
                <a:gd name="T12" fmla="*/ 0 w 147"/>
                <a:gd name="T13" fmla="*/ 54 h 147"/>
                <a:gd name="T14" fmla="*/ 56 w 147"/>
                <a:gd name="T15" fmla="*/ 91 h 1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7">
                  <a:moveTo>
                    <a:pt x="56" y="91"/>
                  </a:moveTo>
                  <a:cubicBezTo>
                    <a:pt x="74" y="109"/>
                    <a:pt x="86" y="126"/>
                    <a:pt x="92" y="143"/>
                  </a:cubicBezTo>
                  <a:cubicBezTo>
                    <a:pt x="92" y="144"/>
                    <a:pt x="93" y="145"/>
                    <a:pt x="93" y="147"/>
                  </a:cubicBezTo>
                  <a:cubicBezTo>
                    <a:pt x="104" y="147"/>
                    <a:pt x="114" y="144"/>
                    <a:pt x="123" y="135"/>
                  </a:cubicBezTo>
                  <a:cubicBezTo>
                    <a:pt x="147" y="111"/>
                    <a:pt x="128" y="77"/>
                    <a:pt x="99" y="48"/>
                  </a:cubicBezTo>
                  <a:cubicBezTo>
                    <a:pt x="70" y="19"/>
                    <a:pt x="36" y="0"/>
                    <a:pt x="11" y="24"/>
                  </a:cubicBezTo>
                  <a:cubicBezTo>
                    <a:pt x="3" y="33"/>
                    <a:pt x="0" y="43"/>
                    <a:pt x="0" y="54"/>
                  </a:cubicBezTo>
                  <a:cubicBezTo>
                    <a:pt x="18" y="59"/>
                    <a:pt x="37" y="71"/>
                    <a:pt x="56" y="91"/>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7" name="Freeform 470"/>
            <p:cNvSpPr/>
            <p:nvPr/>
          </p:nvSpPr>
          <p:spPr bwMode="auto">
            <a:xfrm>
              <a:off x="9890126" y="4338638"/>
              <a:ext cx="152400" cy="128587"/>
            </a:xfrm>
            <a:custGeom>
              <a:gdLst>
                <a:gd name="T0" fmla="*/ 66 w 160"/>
                <a:gd name="T1" fmla="*/ 3 h 134"/>
                <a:gd name="T2" fmla="*/ 62 w 160"/>
                <a:gd name="T3" fmla="*/ 2 h 134"/>
                <a:gd name="T4" fmla="*/ 58 w 160"/>
                <a:gd name="T5" fmla="*/ 1 h 134"/>
                <a:gd name="T6" fmla="*/ 54 w 160"/>
                <a:gd name="T7" fmla="*/ 1 h 134"/>
                <a:gd name="T8" fmla="*/ 51 w 160"/>
                <a:gd name="T9" fmla="*/ 0 h 134"/>
                <a:gd name="T10" fmla="*/ 47 w 160"/>
                <a:gd name="T11" fmla="*/ 1 h 134"/>
                <a:gd name="T12" fmla="*/ 44 w 160"/>
                <a:gd name="T13" fmla="*/ 1 h 134"/>
                <a:gd name="T14" fmla="*/ 41 w 160"/>
                <a:gd name="T15" fmla="*/ 2 h 134"/>
                <a:gd name="T16" fmla="*/ 37 w 160"/>
                <a:gd name="T17" fmla="*/ 3 h 134"/>
                <a:gd name="T18" fmla="*/ 34 w 160"/>
                <a:gd name="T19" fmla="*/ 5 h 134"/>
                <a:gd name="T20" fmla="*/ 31 w 160"/>
                <a:gd name="T21" fmla="*/ 6 h 134"/>
                <a:gd name="T22" fmla="*/ 28 w 160"/>
                <a:gd name="T23" fmla="*/ 8 h 134"/>
                <a:gd name="T24" fmla="*/ 24 w 160"/>
                <a:gd name="T25" fmla="*/ 12 h 134"/>
                <a:gd name="T26" fmla="*/ 51 w 160"/>
                <a:gd name="T27" fmla="*/ 103 h 134"/>
                <a:gd name="T28" fmla="*/ 55 w 160"/>
                <a:gd name="T29" fmla="*/ 106 h 134"/>
                <a:gd name="T30" fmla="*/ 59 w 160"/>
                <a:gd name="T31" fmla="*/ 110 h 134"/>
                <a:gd name="T32" fmla="*/ 62 w 160"/>
                <a:gd name="T33" fmla="*/ 113 h 134"/>
                <a:gd name="T34" fmla="*/ 66 w 160"/>
                <a:gd name="T35" fmla="*/ 116 h 134"/>
                <a:gd name="T36" fmla="*/ 70 w 160"/>
                <a:gd name="T37" fmla="*/ 119 h 134"/>
                <a:gd name="T38" fmla="*/ 74 w 160"/>
                <a:gd name="T39" fmla="*/ 121 h 134"/>
                <a:gd name="T40" fmla="*/ 78 w 160"/>
                <a:gd name="T41" fmla="*/ 124 h 134"/>
                <a:gd name="T42" fmla="*/ 82 w 160"/>
                <a:gd name="T43" fmla="*/ 126 h 134"/>
                <a:gd name="T44" fmla="*/ 86 w 160"/>
                <a:gd name="T45" fmla="*/ 128 h 134"/>
                <a:gd name="T46" fmla="*/ 90 w 160"/>
                <a:gd name="T47" fmla="*/ 130 h 134"/>
                <a:gd name="T48" fmla="*/ 94 w 160"/>
                <a:gd name="T49" fmla="*/ 131 h 134"/>
                <a:gd name="T50" fmla="*/ 97 w 160"/>
                <a:gd name="T51" fmla="*/ 132 h 134"/>
                <a:gd name="T52" fmla="*/ 102 w 160"/>
                <a:gd name="T53" fmla="*/ 133 h 134"/>
                <a:gd name="T54" fmla="*/ 105 w 160"/>
                <a:gd name="T55" fmla="*/ 134 h 134"/>
                <a:gd name="T56" fmla="*/ 109 w 160"/>
                <a:gd name="T57" fmla="*/ 134 h 134"/>
                <a:gd name="T58" fmla="*/ 113 w 160"/>
                <a:gd name="T59" fmla="*/ 134 h 134"/>
                <a:gd name="T60" fmla="*/ 116 w 160"/>
                <a:gd name="T61" fmla="*/ 133 h 134"/>
                <a:gd name="T62" fmla="*/ 119 w 160"/>
                <a:gd name="T63" fmla="*/ 133 h 134"/>
                <a:gd name="T64" fmla="*/ 122 w 160"/>
                <a:gd name="T65" fmla="*/ 131 h 134"/>
                <a:gd name="T66" fmla="*/ 126 w 160"/>
                <a:gd name="T67" fmla="*/ 130 h 134"/>
                <a:gd name="T68" fmla="*/ 129 w 160"/>
                <a:gd name="T69" fmla="*/ 128 h 134"/>
                <a:gd name="T70" fmla="*/ 132 w 160"/>
                <a:gd name="T71" fmla="*/ 126 h 134"/>
                <a:gd name="T72" fmla="*/ 135 w 160"/>
                <a:gd name="T73" fmla="*/ 123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34">
                  <a:moveTo>
                    <a:pt x="112" y="35"/>
                  </a:moveTo>
                  <a:cubicBezTo>
                    <a:pt x="97" y="20"/>
                    <a:pt x="81" y="8"/>
                    <a:pt x="66" y="3"/>
                  </a:cubicBezTo>
                  <a:cubicBezTo>
                    <a:pt x="66" y="3"/>
                    <a:pt x="65" y="3"/>
                    <a:pt x="65" y="3"/>
                  </a:cubicBezTo>
                  <a:cubicBezTo>
                    <a:pt x="64" y="3"/>
                    <a:pt x="63" y="2"/>
                    <a:pt x="62" y="2"/>
                  </a:cubicBezTo>
                  <a:cubicBezTo>
                    <a:pt x="62" y="2"/>
                    <a:pt x="62" y="2"/>
                    <a:pt x="61" y="2"/>
                  </a:cubicBezTo>
                  <a:cubicBezTo>
                    <a:pt x="60" y="2"/>
                    <a:pt x="59" y="1"/>
                    <a:pt x="58" y="1"/>
                  </a:cubicBezTo>
                  <a:cubicBezTo>
                    <a:pt x="58" y="1"/>
                    <a:pt x="58" y="1"/>
                    <a:pt x="58" y="1"/>
                  </a:cubicBezTo>
                  <a:cubicBezTo>
                    <a:pt x="57" y="1"/>
                    <a:pt x="56" y="1"/>
                    <a:pt x="54" y="1"/>
                  </a:cubicBezTo>
                  <a:cubicBezTo>
                    <a:pt x="54" y="1"/>
                    <a:pt x="54" y="1"/>
                    <a:pt x="54" y="1"/>
                  </a:cubicBezTo>
                  <a:cubicBezTo>
                    <a:pt x="53" y="0"/>
                    <a:pt x="52" y="0"/>
                    <a:pt x="51" y="0"/>
                  </a:cubicBezTo>
                  <a:cubicBezTo>
                    <a:pt x="51" y="0"/>
                    <a:pt x="50" y="0"/>
                    <a:pt x="50" y="0"/>
                  </a:cubicBezTo>
                  <a:cubicBezTo>
                    <a:pt x="49" y="0"/>
                    <a:pt x="48" y="0"/>
                    <a:pt x="47" y="1"/>
                  </a:cubicBezTo>
                  <a:cubicBezTo>
                    <a:pt x="47" y="1"/>
                    <a:pt x="47" y="1"/>
                    <a:pt x="47" y="1"/>
                  </a:cubicBezTo>
                  <a:cubicBezTo>
                    <a:pt x="46" y="1"/>
                    <a:pt x="45" y="1"/>
                    <a:pt x="44" y="1"/>
                  </a:cubicBezTo>
                  <a:cubicBezTo>
                    <a:pt x="43" y="1"/>
                    <a:pt x="43" y="1"/>
                    <a:pt x="43" y="1"/>
                  </a:cubicBezTo>
                  <a:cubicBezTo>
                    <a:pt x="42" y="1"/>
                    <a:pt x="41" y="2"/>
                    <a:pt x="41" y="2"/>
                  </a:cubicBezTo>
                  <a:cubicBezTo>
                    <a:pt x="40" y="2"/>
                    <a:pt x="40" y="2"/>
                    <a:pt x="40" y="2"/>
                  </a:cubicBezTo>
                  <a:cubicBezTo>
                    <a:pt x="39" y="2"/>
                    <a:pt x="38" y="3"/>
                    <a:pt x="37" y="3"/>
                  </a:cubicBezTo>
                  <a:cubicBezTo>
                    <a:pt x="37" y="3"/>
                    <a:pt x="37" y="3"/>
                    <a:pt x="37" y="3"/>
                  </a:cubicBezTo>
                  <a:cubicBezTo>
                    <a:pt x="36" y="4"/>
                    <a:pt x="35" y="4"/>
                    <a:pt x="34" y="5"/>
                  </a:cubicBezTo>
                  <a:cubicBezTo>
                    <a:pt x="33" y="5"/>
                    <a:pt x="33" y="5"/>
                    <a:pt x="33" y="5"/>
                  </a:cubicBezTo>
                  <a:cubicBezTo>
                    <a:pt x="32" y="5"/>
                    <a:pt x="32" y="6"/>
                    <a:pt x="31" y="6"/>
                  </a:cubicBezTo>
                  <a:cubicBezTo>
                    <a:pt x="30" y="7"/>
                    <a:pt x="30" y="7"/>
                    <a:pt x="30" y="7"/>
                  </a:cubicBezTo>
                  <a:cubicBezTo>
                    <a:pt x="29" y="7"/>
                    <a:pt x="28" y="8"/>
                    <a:pt x="28" y="8"/>
                  </a:cubicBezTo>
                  <a:cubicBezTo>
                    <a:pt x="28" y="9"/>
                    <a:pt x="27" y="9"/>
                    <a:pt x="27" y="9"/>
                  </a:cubicBezTo>
                  <a:cubicBezTo>
                    <a:pt x="26" y="10"/>
                    <a:pt x="25" y="11"/>
                    <a:pt x="24" y="12"/>
                  </a:cubicBezTo>
                  <a:cubicBezTo>
                    <a:pt x="0" y="36"/>
                    <a:pt x="19" y="70"/>
                    <a:pt x="48" y="99"/>
                  </a:cubicBezTo>
                  <a:cubicBezTo>
                    <a:pt x="49" y="100"/>
                    <a:pt x="50" y="102"/>
                    <a:pt x="51" y="103"/>
                  </a:cubicBezTo>
                  <a:cubicBezTo>
                    <a:pt x="51" y="103"/>
                    <a:pt x="52" y="103"/>
                    <a:pt x="52" y="104"/>
                  </a:cubicBezTo>
                  <a:cubicBezTo>
                    <a:pt x="53" y="104"/>
                    <a:pt x="54" y="105"/>
                    <a:pt x="55" y="106"/>
                  </a:cubicBezTo>
                  <a:cubicBezTo>
                    <a:pt x="55" y="106"/>
                    <a:pt x="55" y="106"/>
                    <a:pt x="55" y="107"/>
                  </a:cubicBezTo>
                  <a:cubicBezTo>
                    <a:pt x="57" y="108"/>
                    <a:pt x="58" y="109"/>
                    <a:pt x="59" y="110"/>
                  </a:cubicBezTo>
                  <a:cubicBezTo>
                    <a:pt x="59" y="110"/>
                    <a:pt x="59" y="110"/>
                    <a:pt x="59" y="110"/>
                  </a:cubicBezTo>
                  <a:cubicBezTo>
                    <a:pt x="60" y="111"/>
                    <a:pt x="61" y="112"/>
                    <a:pt x="62" y="113"/>
                  </a:cubicBezTo>
                  <a:cubicBezTo>
                    <a:pt x="63" y="113"/>
                    <a:pt x="63" y="113"/>
                    <a:pt x="63" y="114"/>
                  </a:cubicBezTo>
                  <a:cubicBezTo>
                    <a:pt x="64" y="114"/>
                    <a:pt x="65" y="115"/>
                    <a:pt x="66" y="116"/>
                  </a:cubicBezTo>
                  <a:cubicBezTo>
                    <a:pt x="66" y="116"/>
                    <a:pt x="67" y="116"/>
                    <a:pt x="67" y="116"/>
                  </a:cubicBezTo>
                  <a:cubicBezTo>
                    <a:pt x="68" y="117"/>
                    <a:pt x="69" y="118"/>
                    <a:pt x="70" y="119"/>
                  </a:cubicBezTo>
                  <a:cubicBezTo>
                    <a:pt x="71" y="119"/>
                    <a:pt x="71" y="119"/>
                    <a:pt x="71" y="119"/>
                  </a:cubicBezTo>
                  <a:cubicBezTo>
                    <a:pt x="72" y="120"/>
                    <a:pt x="73" y="121"/>
                    <a:pt x="74" y="121"/>
                  </a:cubicBezTo>
                  <a:cubicBezTo>
                    <a:pt x="74" y="121"/>
                    <a:pt x="75" y="122"/>
                    <a:pt x="75" y="122"/>
                  </a:cubicBezTo>
                  <a:cubicBezTo>
                    <a:pt x="76" y="123"/>
                    <a:pt x="77" y="123"/>
                    <a:pt x="78" y="124"/>
                  </a:cubicBezTo>
                  <a:cubicBezTo>
                    <a:pt x="78" y="124"/>
                    <a:pt x="78" y="124"/>
                    <a:pt x="79" y="124"/>
                  </a:cubicBezTo>
                  <a:cubicBezTo>
                    <a:pt x="80" y="125"/>
                    <a:pt x="81" y="125"/>
                    <a:pt x="82" y="126"/>
                  </a:cubicBezTo>
                  <a:cubicBezTo>
                    <a:pt x="82" y="126"/>
                    <a:pt x="83" y="126"/>
                    <a:pt x="83" y="127"/>
                  </a:cubicBezTo>
                  <a:cubicBezTo>
                    <a:pt x="84" y="127"/>
                    <a:pt x="85" y="127"/>
                    <a:pt x="86" y="128"/>
                  </a:cubicBezTo>
                  <a:cubicBezTo>
                    <a:pt x="86" y="128"/>
                    <a:pt x="86" y="128"/>
                    <a:pt x="87" y="128"/>
                  </a:cubicBezTo>
                  <a:cubicBezTo>
                    <a:pt x="88" y="129"/>
                    <a:pt x="89" y="129"/>
                    <a:pt x="90" y="130"/>
                  </a:cubicBezTo>
                  <a:cubicBezTo>
                    <a:pt x="90" y="130"/>
                    <a:pt x="90" y="130"/>
                    <a:pt x="90" y="130"/>
                  </a:cubicBezTo>
                  <a:cubicBezTo>
                    <a:pt x="91" y="130"/>
                    <a:pt x="93" y="131"/>
                    <a:pt x="94" y="131"/>
                  </a:cubicBezTo>
                  <a:cubicBezTo>
                    <a:pt x="94" y="131"/>
                    <a:pt x="94" y="131"/>
                    <a:pt x="95" y="131"/>
                  </a:cubicBezTo>
                  <a:cubicBezTo>
                    <a:pt x="95" y="132"/>
                    <a:pt x="96" y="132"/>
                    <a:pt x="97" y="132"/>
                  </a:cubicBezTo>
                  <a:cubicBezTo>
                    <a:pt x="98" y="132"/>
                    <a:pt x="98" y="132"/>
                    <a:pt x="98" y="133"/>
                  </a:cubicBezTo>
                  <a:cubicBezTo>
                    <a:pt x="99" y="133"/>
                    <a:pt x="100" y="133"/>
                    <a:pt x="102" y="133"/>
                  </a:cubicBezTo>
                  <a:cubicBezTo>
                    <a:pt x="102" y="133"/>
                    <a:pt x="102" y="133"/>
                    <a:pt x="102" y="133"/>
                  </a:cubicBezTo>
                  <a:cubicBezTo>
                    <a:pt x="103" y="133"/>
                    <a:pt x="104" y="134"/>
                    <a:pt x="105" y="134"/>
                  </a:cubicBezTo>
                  <a:cubicBezTo>
                    <a:pt x="105" y="134"/>
                    <a:pt x="106" y="134"/>
                    <a:pt x="106" y="134"/>
                  </a:cubicBezTo>
                  <a:cubicBezTo>
                    <a:pt x="107" y="134"/>
                    <a:pt x="108" y="134"/>
                    <a:pt x="109" y="134"/>
                  </a:cubicBezTo>
                  <a:cubicBezTo>
                    <a:pt x="109" y="134"/>
                    <a:pt x="109" y="134"/>
                    <a:pt x="110" y="134"/>
                  </a:cubicBezTo>
                  <a:cubicBezTo>
                    <a:pt x="111" y="134"/>
                    <a:pt x="112" y="134"/>
                    <a:pt x="113" y="134"/>
                  </a:cubicBezTo>
                  <a:cubicBezTo>
                    <a:pt x="113" y="134"/>
                    <a:pt x="113" y="134"/>
                    <a:pt x="113" y="134"/>
                  </a:cubicBezTo>
                  <a:cubicBezTo>
                    <a:pt x="114" y="134"/>
                    <a:pt x="115" y="134"/>
                    <a:pt x="116" y="133"/>
                  </a:cubicBezTo>
                  <a:cubicBezTo>
                    <a:pt x="116" y="133"/>
                    <a:pt x="116" y="133"/>
                    <a:pt x="117" y="133"/>
                  </a:cubicBezTo>
                  <a:cubicBezTo>
                    <a:pt x="117" y="133"/>
                    <a:pt x="118" y="133"/>
                    <a:pt x="119" y="133"/>
                  </a:cubicBezTo>
                  <a:cubicBezTo>
                    <a:pt x="119" y="133"/>
                    <a:pt x="120" y="132"/>
                    <a:pt x="120" y="132"/>
                  </a:cubicBezTo>
                  <a:cubicBezTo>
                    <a:pt x="121" y="132"/>
                    <a:pt x="122" y="132"/>
                    <a:pt x="122" y="131"/>
                  </a:cubicBezTo>
                  <a:cubicBezTo>
                    <a:pt x="123" y="131"/>
                    <a:pt x="123" y="131"/>
                    <a:pt x="123" y="131"/>
                  </a:cubicBezTo>
                  <a:cubicBezTo>
                    <a:pt x="124" y="131"/>
                    <a:pt x="125" y="130"/>
                    <a:pt x="126" y="130"/>
                  </a:cubicBezTo>
                  <a:cubicBezTo>
                    <a:pt x="126" y="130"/>
                    <a:pt x="126" y="130"/>
                    <a:pt x="127" y="129"/>
                  </a:cubicBezTo>
                  <a:cubicBezTo>
                    <a:pt x="127" y="129"/>
                    <a:pt x="128" y="129"/>
                    <a:pt x="129" y="128"/>
                  </a:cubicBezTo>
                  <a:cubicBezTo>
                    <a:pt x="129" y="128"/>
                    <a:pt x="129" y="128"/>
                    <a:pt x="130" y="127"/>
                  </a:cubicBezTo>
                  <a:cubicBezTo>
                    <a:pt x="130" y="127"/>
                    <a:pt x="131" y="126"/>
                    <a:pt x="132" y="126"/>
                  </a:cubicBezTo>
                  <a:cubicBezTo>
                    <a:pt x="132" y="126"/>
                    <a:pt x="132" y="125"/>
                    <a:pt x="133" y="125"/>
                  </a:cubicBezTo>
                  <a:cubicBezTo>
                    <a:pt x="134" y="124"/>
                    <a:pt x="134" y="124"/>
                    <a:pt x="135" y="123"/>
                  </a:cubicBezTo>
                  <a:cubicBezTo>
                    <a:pt x="160" y="98"/>
                    <a:pt x="141" y="64"/>
                    <a:pt x="112" y="35"/>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68" name="Freeform 471"/>
            <p:cNvSpPr/>
            <p:nvPr/>
          </p:nvSpPr>
          <p:spPr bwMode="auto">
            <a:xfrm>
              <a:off x="9950451" y="4291013"/>
              <a:ext cx="230188" cy="223837"/>
            </a:xfrm>
            <a:custGeom>
              <a:gdLst>
                <a:gd name="T0" fmla="*/ 228 w 240"/>
                <a:gd name="T1" fmla="*/ 183 h 233"/>
                <a:gd name="T2" fmla="*/ 149 w 240"/>
                <a:gd name="T3" fmla="*/ 104 h 233"/>
                <a:gd name="T4" fmla="*/ 132 w 240"/>
                <a:gd name="T5" fmla="*/ 88 h 233"/>
                <a:gd name="T6" fmla="*/ 99 w 240"/>
                <a:gd name="T7" fmla="*/ 34 h 233"/>
                <a:gd name="T8" fmla="*/ 37 w 240"/>
                <a:gd name="T9" fmla="*/ 0 h 233"/>
                <a:gd name="T10" fmla="*/ 12 w 240"/>
                <a:gd name="T11" fmla="*/ 10 h 233"/>
                <a:gd name="T12" fmla="*/ 5 w 240"/>
                <a:gd name="T13" fmla="*/ 19 h 233"/>
                <a:gd name="T14" fmla="*/ 0 w 240"/>
                <a:gd name="T15" fmla="*/ 35 h 233"/>
                <a:gd name="T16" fmla="*/ 60 w 240"/>
                <a:gd name="T17" fmla="*/ 73 h 233"/>
                <a:gd name="T18" fmla="*/ 98 w 240"/>
                <a:gd name="T19" fmla="*/ 135 h 233"/>
                <a:gd name="T20" fmla="*/ 111 w 240"/>
                <a:gd name="T21" fmla="*/ 148 h 233"/>
                <a:gd name="T22" fmla="*/ 187 w 240"/>
                <a:gd name="T23" fmla="*/ 224 h 233"/>
                <a:gd name="T24" fmla="*/ 208 w 240"/>
                <a:gd name="T25" fmla="*/ 233 h 233"/>
                <a:gd name="T26" fmla="*/ 228 w 240"/>
                <a:gd name="T27" fmla="*/ 224 h 233"/>
                <a:gd name="T28" fmla="*/ 228 w 240"/>
                <a:gd name="T29" fmla="*/ 183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3">
                  <a:moveTo>
                    <a:pt x="228" y="183"/>
                  </a:moveTo>
                  <a:cubicBezTo>
                    <a:pt x="149" y="104"/>
                    <a:pt x="149" y="104"/>
                    <a:pt x="149" y="104"/>
                  </a:cubicBezTo>
                  <a:cubicBezTo>
                    <a:pt x="132" y="88"/>
                    <a:pt x="132" y="88"/>
                    <a:pt x="132" y="88"/>
                  </a:cubicBezTo>
                  <a:cubicBezTo>
                    <a:pt x="129" y="70"/>
                    <a:pt x="116" y="51"/>
                    <a:pt x="99" y="34"/>
                  </a:cubicBezTo>
                  <a:cubicBezTo>
                    <a:pt x="79" y="15"/>
                    <a:pt x="57" y="0"/>
                    <a:pt x="37" y="0"/>
                  </a:cubicBezTo>
                  <a:cubicBezTo>
                    <a:pt x="28" y="0"/>
                    <a:pt x="19" y="3"/>
                    <a:pt x="12" y="10"/>
                  </a:cubicBezTo>
                  <a:cubicBezTo>
                    <a:pt x="9" y="13"/>
                    <a:pt x="7" y="16"/>
                    <a:pt x="5" y="19"/>
                  </a:cubicBezTo>
                  <a:cubicBezTo>
                    <a:pt x="2" y="24"/>
                    <a:pt x="0" y="30"/>
                    <a:pt x="0" y="35"/>
                  </a:cubicBezTo>
                  <a:cubicBezTo>
                    <a:pt x="18" y="40"/>
                    <a:pt x="39" y="52"/>
                    <a:pt x="60" y="73"/>
                  </a:cubicBezTo>
                  <a:cubicBezTo>
                    <a:pt x="84" y="98"/>
                    <a:pt x="95" y="118"/>
                    <a:pt x="98" y="135"/>
                  </a:cubicBezTo>
                  <a:cubicBezTo>
                    <a:pt x="111" y="148"/>
                    <a:pt x="111" y="148"/>
                    <a:pt x="111" y="148"/>
                  </a:cubicBezTo>
                  <a:cubicBezTo>
                    <a:pt x="187" y="224"/>
                    <a:pt x="187" y="224"/>
                    <a:pt x="187" y="224"/>
                  </a:cubicBezTo>
                  <a:cubicBezTo>
                    <a:pt x="193" y="230"/>
                    <a:pt x="200" y="233"/>
                    <a:pt x="208" y="233"/>
                  </a:cubicBezTo>
                  <a:cubicBezTo>
                    <a:pt x="215" y="233"/>
                    <a:pt x="223" y="230"/>
                    <a:pt x="228" y="224"/>
                  </a:cubicBezTo>
                  <a:cubicBezTo>
                    <a:pt x="240" y="213"/>
                    <a:pt x="240" y="195"/>
                    <a:pt x="228" y="183"/>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grpSp>
      <p:sp>
        <p:nvSpPr>
          <p:cNvPr id="69" name="Freeform 322"/>
          <p:cNvSpPr/>
          <p:nvPr/>
        </p:nvSpPr>
        <p:spPr bwMode="auto">
          <a:xfrm>
            <a:off x="5267189" y="2729990"/>
            <a:ext cx="276225" cy="274637"/>
          </a:xfrm>
          <a:custGeom>
            <a:gdLst>
              <a:gd name="T0" fmla="*/ 249 w 287"/>
              <a:gd name="T1" fmla="*/ 220 h 287"/>
              <a:gd name="T2" fmla="*/ 168 w 287"/>
              <a:gd name="T3" fmla="*/ 191 h 287"/>
              <a:gd name="T4" fmla="*/ 196 w 287"/>
              <a:gd name="T5" fmla="*/ 136 h 287"/>
              <a:gd name="T6" fmla="*/ 196 w 287"/>
              <a:gd name="T7" fmla="*/ 135 h 287"/>
              <a:gd name="T8" fmla="*/ 203 w 287"/>
              <a:gd name="T9" fmla="*/ 134 h 287"/>
              <a:gd name="T10" fmla="*/ 211 w 287"/>
              <a:gd name="T11" fmla="*/ 107 h 287"/>
              <a:gd name="T12" fmla="*/ 205 w 287"/>
              <a:gd name="T13" fmla="*/ 96 h 287"/>
              <a:gd name="T14" fmla="*/ 205 w 287"/>
              <a:gd name="T15" fmla="*/ 96 h 287"/>
              <a:gd name="T16" fmla="*/ 205 w 287"/>
              <a:gd name="T17" fmla="*/ 93 h 287"/>
              <a:gd name="T18" fmla="*/ 204 w 287"/>
              <a:gd name="T19" fmla="*/ 54 h 287"/>
              <a:gd name="T20" fmla="*/ 183 w 287"/>
              <a:gd name="T21" fmla="*/ 22 h 287"/>
              <a:gd name="T22" fmla="*/ 143 w 287"/>
              <a:gd name="T23" fmla="*/ 0 h 287"/>
              <a:gd name="T24" fmla="*/ 103 w 287"/>
              <a:gd name="T25" fmla="*/ 22 h 287"/>
              <a:gd name="T26" fmla="*/ 82 w 287"/>
              <a:gd name="T27" fmla="*/ 54 h 287"/>
              <a:gd name="T28" fmla="*/ 81 w 287"/>
              <a:gd name="T29" fmla="*/ 93 h 287"/>
              <a:gd name="T30" fmla="*/ 81 w 287"/>
              <a:gd name="T31" fmla="*/ 96 h 287"/>
              <a:gd name="T32" fmla="*/ 81 w 287"/>
              <a:gd name="T33" fmla="*/ 96 h 287"/>
              <a:gd name="T34" fmla="*/ 75 w 287"/>
              <a:gd name="T35" fmla="*/ 107 h 287"/>
              <a:gd name="T36" fmla="*/ 83 w 287"/>
              <a:gd name="T37" fmla="*/ 134 h 287"/>
              <a:gd name="T38" fmla="*/ 89 w 287"/>
              <a:gd name="T39" fmla="*/ 135 h 287"/>
              <a:gd name="T40" fmla="*/ 90 w 287"/>
              <a:gd name="T41" fmla="*/ 136 h 287"/>
              <a:gd name="T42" fmla="*/ 118 w 287"/>
              <a:gd name="T43" fmla="*/ 191 h 287"/>
              <a:gd name="T44" fmla="*/ 38 w 287"/>
              <a:gd name="T45" fmla="*/ 220 h 287"/>
              <a:gd name="T46" fmla="*/ 0 w 287"/>
              <a:gd name="T47" fmla="*/ 256 h 287"/>
              <a:gd name="T48" fmla="*/ 0 w 287"/>
              <a:gd name="T49" fmla="*/ 287 h 287"/>
              <a:gd name="T50" fmla="*/ 287 w 287"/>
              <a:gd name="T51" fmla="*/ 287 h 287"/>
              <a:gd name="T52" fmla="*/ 287 w 287"/>
              <a:gd name="T53" fmla="*/ 256 h 287"/>
              <a:gd name="T54" fmla="*/ 249 w 287"/>
              <a:gd name="T55" fmla="*/ 220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7" h="287">
                <a:moveTo>
                  <a:pt x="249" y="220"/>
                </a:moveTo>
                <a:cubicBezTo>
                  <a:pt x="230" y="212"/>
                  <a:pt x="208" y="196"/>
                  <a:pt x="168" y="191"/>
                </a:cubicBezTo>
                <a:cubicBezTo>
                  <a:pt x="180" y="181"/>
                  <a:pt x="186" y="162"/>
                  <a:pt x="196" y="136"/>
                </a:cubicBezTo>
                <a:cubicBezTo>
                  <a:pt x="196" y="136"/>
                  <a:pt x="196" y="135"/>
                  <a:pt x="196" y="135"/>
                </a:cubicBezTo>
                <a:cubicBezTo>
                  <a:pt x="199" y="135"/>
                  <a:pt x="201" y="135"/>
                  <a:pt x="203" y="134"/>
                </a:cubicBezTo>
                <a:cubicBezTo>
                  <a:pt x="208" y="131"/>
                  <a:pt x="211" y="115"/>
                  <a:pt x="211" y="107"/>
                </a:cubicBezTo>
                <a:cubicBezTo>
                  <a:pt x="211" y="95"/>
                  <a:pt x="205" y="96"/>
                  <a:pt x="205" y="96"/>
                </a:cubicBezTo>
                <a:cubicBezTo>
                  <a:pt x="205" y="96"/>
                  <a:pt x="205" y="96"/>
                  <a:pt x="205" y="96"/>
                </a:cubicBezTo>
                <a:cubicBezTo>
                  <a:pt x="205" y="95"/>
                  <a:pt x="205" y="94"/>
                  <a:pt x="205" y="93"/>
                </a:cubicBezTo>
                <a:cubicBezTo>
                  <a:pt x="205" y="83"/>
                  <a:pt x="207" y="64"/>
                  <a:pt x="204" y="54"/>
                </a:cubicBezTo>
                <a:cubicBezTo>
                  <a:pt x="200" y="39"/>
                  <a:pt x="194" y="26"/>
                  <a:pt x="183" y="22"/>
                </a:cubicBezTo>
                <a:cubicBezTo>
                  <a:pt x="169" y="16"/>
                  <a:pt x="149" y="0"/>
                  <a:pt x="143" y="0"/>
                </a:cubicBezTo>
                <a:cubicBezTo>
                  <a:pt x="135" y="0"/>
                  <a:pt x="115" y="16"/>
                  <a:pt x="103" y="22"/>
                </a:cubicBezTo>
                <a:cubicBezTo>
                  <a:pt x="93" y="27"/>
                  <a:pt x="86" y="39"/>
                  <a:pt x="82" y="54"/>
                </a:cubicBezTo>
                <a:cubicBezTo>
                  <a:pt x="79" y="64"/>
                  <a:pt x="81" y="82"/>
                  <a:pt x="81" y="93"/>
                </a:cubicBezTo>
                <a:cubicBezTo>
                  <a:pt x="81" y="94"/>
                  <a:pt x="81" y="95"/>
                  <a:pt x="81" y="96"/>
                </a:cubicBezTo>
                <a:cubicBezTo>
                  <a:pt x="81" y="96"/>
                  <a:pt x="81" y="96"/>
                  <a:pt x="81" y="96"/>
                </a:cubicBezTo>
                <a:cubicBezTo>
                  <a:pt x="81" y="96"/>
                  <a:pt x="75" y="95"/>
                  <a:pt x="75" y="107"/>
                </a:cubicBezTo>
                <a:cubicBezTo>
                  <a:pt x="75" y="115"/>
                  <a:pt x="78" y="131"/>
                  <a:pt x="83" y="134"/>
                </a:cubicBezTo>
                <a:cubicBezTo>
                  <a:pt x="85" y="135"/>
                  <a:pt x="87" y="135"/>
                  <a:pt x="89" y="135"/>
                </a:cubicBezTo>
                <a:cubicBezTo>
                  <a:pt x="89" y="135"/>
                  <a:pt x="90" y="136"/>
                  <a:pt x="90" y="136"/>
                </a:cubicBezTo>
                <a:cubicBezTo>
                  <a:pt x="100" y="163"/>
                  <a:pt x="105" y="182"/>
                  <a:pt x="118" y="191"/>
                </a:cubicBezTo>
                <a:cubicBezTo>
                  <a:pt x="78" y="196"/>
                  <a:pt x="56" y="212"/>
                  <a:pt x="38" y="220"/>
                </a:cubicBezTo>
                <a:cubicBezTo>
                  <a:pt x="0" y="237"/>
                  <a:pt x="0" y="256"/>
                  <a:pt x="0" y="256"/>
                </a:cubicBezTo>
                <a:cubicBezTo>
                  <a:pt x="0" y="287"/>
                  <a:pt x="0" y="287"/>
                  <a:pt x="0" y="287"/>
                </a:cubicBezTo>
                <a:cubicBezTo>
                  <a:pt x="287" y="287"/>
                  <a:pt x="287" y="287"/>
                  <a:pt x="287" y="287"/>
                </a:cubicBezTo>
                <a:cubicBezTo>
                  <a:pt x="287" y="256"/>
                  <a:pt x="287" y="256"/>
                  <a:pt x="287" y="256"/>
                </a:cubicBezTo>
                <a:cubicBezTo>
                  <a:pt x="287" y="256"/>
                  <a:pt x="287" y="237"/>
                  <a:pt x="249" y="22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823E"/>
              </a:solidFill>
            </a:endParaRPr>
          </a:p>
        </p:txBody>
      </p:sp>
      <p:grpSp>
        <p:nvGrpSpPr>
          <p:cNvPr id="70" name="组合 69"/>
          <p:cNvGrpSpPr/>
          <p:nvPr/>
        </p:nvGrpSpPr>
        <p:grpSpPr>
          <a:xfrm>
            <a:off x="5267189" y="3605400"/>
            <a:ext cx="288925" cy="288925"/>
            <a:chOff x="8799513" y="4225925"/>
            <a:chExt cx="288925" cy="288925"/>
          </a:xfrm>
          <a:solidFill>
            <a:schemeClr val="bg1"/>
          </a:solidFill>
        </p:grpSpPr>
        <p:sp>
          <p:nvSpPr>
            <p:cNvPr id="71" name="Freeform 245"/>
            <p:cNvSpPr/>
            <p:nvPr/>
          </p:nvSpPr>
          <p:spPr bwMode="auto">
            <a:xfrm>
              <a:off x="8910638" y="4225925"/>
              <a:ext cx="177800" cy="111125"/>
            </a:xfrm>
            <a:custGeom>
              <a:gdLst>
                <a:gd name="T0" fmla="*/ 160 w 185"/>
                <a:gd name="T1" fmla="*/ 25 h 116"/>
                <a:gd name="T2" fmla="*/ 110 w 185"/>
                <a:gd name="T3" fmla="*/ 25 h 116"/>
                <a:gd name="T4" fmla="*/ 97 w 185"/>
                <a:gd name="T5" fmla="*/ 37 h 116"/>
                <a:gd name="T6" fmla="*/ 77 w 185"/>
                <a:gd name="T7" fmla="*/ 17 h 116"/>
                <a:gd name="T8" fmla="*/ 60 w 185"/>
                <a:gd name="T9" fmla="*/ 17 h 116"/>
                <a:gd name="T10" fmla="*/ 4 w 185"/>
                <a:gd name="T11" fmla="*/ 73 h 116"/>
                <a:gd name="T12" fmla="*/ 4 w 185"/>
                <a:gd name="T13" fmla="*/ 89 h 116"/>
                <a:gd name="T14" fmla="*/ 12 w 185"/>
                <a:gd name="T15" fmla="*/ 92 h 116"/>
                <a:gd name="T16" fmla="*/ 21 w 185"/>
                <a:gd name="T17" fmla="*/ 89 h 116"/>
                <a:gd name="T18" fmla="*/ 69 w 185"/>
                <a:gd name="T19" fmla="*/ 41 h 116"/>
                <a:gd name="T20" fmla="*/ 81 w 185"/>
                <a:gd name="T21" fmla="*/ 54 h 116"/>
                <a:gd name="T22" fmla="*/ 68 w 185"/>
                <a:gd name="T23" fmla="*/ 66 h 116"/>
                <a:gd name="T24" fmla="*/ 118 w 185"/>
                <a:gd name="T25" fmla="*/ 116 h 116"/>
                <a:gd name="T26" fmla="*/ 160 w 185"/>
                <a:gd name="T27" fmla="*/ 75 h 116"/>
                <a:gd name="T28" fmla="*/ 160 w 185"/>
                <a:gd name="T29" fmla="*/ 25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15">
                  <a:moveTo>
                    <a:pt x="160" y="25"/>
                  </a:moveTo>
                  <a:cubicBezTo>
                    <a:pt x="135" y="0"/>
                    <a:pt x="110" y="25"/>
                    <a:pt x="110" y="25"/>
                  </a:cubicBezTo>
                  <a:cubicBezTo>
                    <a:pt x="97" y="37"/>
                    <a:pt x="97" y="37"/>
                    <a:pt x="97" y="37"/>
                  </a:cubicBezTo>
                  <a:cubicBezTo>
                    <a:pt x="77" y="17"/>
                    <a:pt x="77" y="17"/>
                    <a:pt x="77" y="17"/>
                  </a:cubicBezTo>
                  <a:cubicBezTo>
                    <a:pt x="72" y="12"/>
                    <a:pt x="65" y="12"/>
                    <a:pt x="60" y="17"/>
                  </a:cubicBezTo>
                  <a:cubicBezTo>
                    <a:pt x="4" y="73"/>
                    <a:pt x="4" y="73"/>
                    <a:pt x="4" y="73"/>
                  </a:cubicBezTo>
                  <a:cubicBezTo>
                    <a:pt x="0" y="77"/>
                    <a:pt x="0" y="85"/>
                    <a:pt x="4" y="89"/>
                  </a:cubicBezTo>
                  <a:cubicBezTo>
                    <a:pt x="7" y="91"/>
                    <a:pt x="10" y="92"/>
                    <a:pt x="12" y="92"/>
                  </a:cubicBezTo>
                  <a:cubicBezTo>
                    <a:pt x="15" y="92"/>
                    <a:pt x="18" y="91"/>
                    <a:pt x="21" y="89"/>
                  </a:cubicBezTo>
                  <a:cubicBezTo>
                    <a:pt x="69" y="41"/>
                    <a:pt x="69" y="41"/>
                    <a:pt x="69" y="41"/>
                  </a:cubicBezTo>
                  <a:cubicBezTo>
                    <a:pt x="81" y="54"/>
                    <a:pt x="81" y="54"/>
                    <a:pt x="81" y="54"/>
                  </a:cubicBezTo>
                  <a:cubicBezTo>
                    <a:pt x="68" y="66"/>
                    <a:pt x="68" y="66"/>
                    <a:pt x="68" y="66"/>
                  </a:cubicBezTo>
                  <a:cubicBezTo>
                    <a:pt x="118" y="116"/>
                    <a:pt x="118" y="116"/>
                    <a:pt x="118" y="116"/>
                  </a:cubicBezTo>
                  <a:cubicBezTo>
                    <a:pt x="160" y="75"/>
                    <a:pt x="160" y="75"/>
                    <a:pt x="160" y="75"/>
                  </a:cubicBezTo>
                  <a:cubicBezTo>
                    <a:pt x="160" y="75"/>
                    <a:pt x="185" y="50"/>
                    <a:pt x="160" y="25"/>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72" name="Freeform 246"/>
            <p:cNvSpPr/>
            <p:nvPr/>
          </p:nvSpPr>
          <p:spPr bwMode="auto">
            <a:xfrm>
              <a:off x="8799513" y="4305300"/>
              <a:ext cx="209550" cy="209550"/>
            </a:xfrm>
            <a:custGeom>
              <a:gdLst>
                <a:gd name="T0" fmla="*/ 102 w 132"/>
                <a:gd name="T1" fmla="*/ 0 h 132"/>
                <a:gd name="T2" fmla="*/ 14 w 132"/>
                <a:gd name="T3" fmla="*/ 88 h 132"/>
                <a:gd name="T4" fmla="*/ 14 w 132"/>
                <a:gd name="T5" fmla="*/ 88 h 132"/>
                <a:gd name="T6" fmla="*/ 14 w 132"/>
                <a:gd name="T7" fmla="*/ 88 h 132"/>
                <a:gd name="T8" fmla="*/ 14 w 132"/>
                <a:gd name="T9" fmla="*/ 88 h 132"/>
                <a:gd name="T10" fmla="*/ 14 w 132"/>
                <a:gd name="T11" fmla="*/ 88 h 132"/>
                <a:gd name="T12" fmla="*/ 0 w 132"/>
                <a:gd name="T13" fmla="*/ 132 h 132"/>
                <a:gd name="T14" fmla="*/ 44 w 132"/>
                <a:gd name="T15" fmla="*/ 118 h 132"/>
                <a:gd name="T16" fmla="*/ 44 w 132"/>
                <a:gd name="T17" fmla="*/ 118 h 132"/>
                <a:gd name="T18" fmla="*/ 44 w 132"/>
                <a:gd name="T19" fmla="*/ 118 h 132"/>
                <a:gd name="T20" fmla="*/ 44 w 132"/>
                <a:gd name="T21" fmla="*/ 118 h 132"/>
                <a:gd name="T22" fmla="*/ 132 w 132"/>
                <a:gd name="T23" fmla="*/ 30 h 132"/>
                <a:gd name="T24" fmla="*/ 102 w 132"/>
                <a:gd name="T25" fmla="*/ 0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2">
                  <a:moveTo>
                    <a:pt x="102" y="0"/>
                  </a:moveTo>
                  <a:lnTo>
                    <a:pt x="14" y="88"/>
                  </a:lnTo>
                  <a:lnTo>
                    <a:pt x="14" y="88"/>
                  </a:lnTo>
                  <a:lnTo>
                    <a:pt x="14" y="88"/>
                  </a:lnTo>
                  <a:lnTo>
                    <a:pt x="14" y="88"/>
                  </a:lnTo>
                  <a:lnTo>
                    <a:pt x="14" y="88"/>
                  </a:lnTo>
                  <a:lnTo>
                    <a:pt x="0" y="132"/>
                  </a:lnTo>
                  <a:lnTo>
                    <a:pt x="44" y="118"/>
                  </a:lnTo>
                  <a:lnTo>
                    <a:pt x="44" y="118"/>
                  </a:lnTo>
                  <a:lnTo>
                    <a:pt x="44" y="118"/>
                  </a:lnTo>
                  <a:lnTo>
                    <a:pt x="44" y="118"/>
                  </a:lnTo>
                  <a:lnTo>
                    <a:pt x="132" y="30"/>
                  </a:lnTo>
                  <a:lnTo>
                    <a:pt x="102" y="0"/>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grpSp>
      <p:sp>
        <p:nvSpPr>
          <p:cNvPr id="73" name="Freeform 9"/>
          <p:cNvSpPr>
            <a:spLocks noEditPoints="1"/>
          </p:cNvSpPr>
          <p:nvPr/>
        </p:nvSpPr>
        <p:spPr bwMode="auto">
          <a:xfrm>
            <a:off x="2484689" y="2729990"/>
            <a:ext cx="276225" cy="274637"/>
          </a:xfrm>
          <a:custGeom>
            <a:gdLst>
              <a:gd name="T0" fmla="*/ 144 w 288"/>
              <a:gd name="T1" fmla="*/ 0 h 288"/>
              <a:gd name="T2" fmla="*/ 0 w 288"/>
              <a:gd name="T3" fmla="*/ 144 h 288"/>
              <a:gd name="T4" fmla="*/ 144 w 288"/>
              <a:gd name="T5" fmla="*/ 288 h 288"/>
              <a:gd name="T6" fmla="*/ 288 w 288"/>
              <a:gd name="T7" fmla="*/ 144 h 288"/>
              <a:gd name="T8" fmla="*/ 144 w 288"/>
              <a:gd name="T9" fmla="*/ 0 h 288"/>
              <a:gd name="T10" fmla="*/ 64 w 288"/>
              <a:gd name="T11" fmla="*/ 82 h 288"/>
              <a:gd name="T12" fmla="*/ 224 w 288"/>
              <a:gd name="T13" fmla="*/ 82 h 288"/>
              <a:gd name="T14" fmla="*/ 227 w 288"/>
              <a:gd name="T15" fmla="*/ 83 h 288"/>
              <a:gd name="T16" fmla="*/ 168 w 288"/>
              <a:gd name="T17" fmla="*/ 134 h 288"/>
              <a:gd name="T18" fmla="*/ 160 w 288"/>
              <a:gd name="T19" fmla="*/ 140 h 288"/>
              <a:gd name="T20" fmla="*/ 144 w 288"/>
              <a:gd name="T21" fmla="*/ 153 h 288"/>
              <a:gd name="T22" fmla="*/ 129 w 288"/>
              <a:gd name="T23" fmla="*/ 140 h 288"/>
              <a:gd name="T24" fmla="*/ 121 w 288"/>
              <a:gd name="T25" fmla="*/ 134 h 288"/>
              <a:gd name="T26" fmla="*/ 61 w 288"/>
              <a:gd name="T27" fmla="*/ 83 h 288"/>
              <a:gd name="T28" fmla="*/ 64 w 288"/>
              <a:gd name="T29" fmla="*/ 82 h 288"/>
              <a:gd name="T30" fmla="*/ 54 w 288"/>
              <a:gd name="T31" fmla="*/ 194 h 288"/>
              <a:gd name="T32" fmla="*/ 54 w 288"/>
              <a:gd name="T33" fmla="*/ 93 h 288"/>
              <a:gd name="T34" fmla="*/ 54 w 288"/>
              <a:gd name="T35" fmla="*/ 90 h 288"/>
              <a:gd name="T36" fmla="*/ 113 w 288"/>
              <a:gd name="T37" fmla="*/ 141 h 288"/>
              <a:gd name="T38" fmla="*/ 54 w 288"/>
              <a:gd name="T39" fmla="*/ 197 h 288"/>
              <a:gd name="T40" fmla="*/ 54 w 288"/>
              <a:gd name="T41" fmla="*/ 194 h 288"/>
              <a:gd name="T42" fmla="*/ 224 w 288"/>
              <a:gd name="T43" fmla="*/ 205 h 288"/>
              <a:gd name="T44" fmla="*/ 64 w 288"/>
              <a:gd name="T45" fmla="*/ 205 h 288"/>
              <a:gd name="T46" fmla="*/ 61 w 288"/>
              <a:gd name="T47" fmla="*/ 204 h 288"/>
              <a:gd name="T48" fmla="*/ 121 w 288"/>
              <a:gd name="T49" fmla="*/ 147 h 288"/>
              <a:gd name="T50" fmla="*/ 144 w 288"/>
              <a:gd name="T51" fmla="*/ 166 h 288"/>
              <a:gd name="T52" fmla="*/ 167 w 288"/>
              <a:gd name="T53" fmla="*/ 147 h 288"/>
              <a:gd name="T54" fmla="*/ 227 w 288"/>
              <a:gd name="T55" fmla="*/ 204 h 288"/>
              <a:gd name="T56" fmla="*/ 224 w 288"/>
              <a:gd name="T57" fmla="*/ 205 h 288"/>
              <a:gd name="T58" fmla="*/ 235 w 288"/>
              <a:gd name="T59" fmla="*/ 194 h 288"/>
              <a:gd name="T60" fmla="*/ 234 w 288"/>
              <a:gd name="T61" fmla="*/ 197 h 288"/>
              <a:gd name="T62" fmla="*/ 175 w 288"/>
              <a:gd name="T63" fmla="*/ 141 h 288"/>
              <a:gd name="T64" fmla="*/ 234 w 288"/>
              <a:gd name="T65" fmla="*/ 90 h 288"/>
              <a:gd name="T66" fmla="*/ 235 w 288"/>
              <a:gd name="T67" fmla="*/ 93 h 288"/>
              <a:gd name="T68" fmla="*/ 235 w 288"/>
              <a:gd name="T69" fmla="*/ 194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 h="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64" y="82"/>
                </a:moveTo>
                <a:cubicBezTo>
                  <a:pt x="224" y="82"/>
                  <a:pt x="224" y="82"/>
                  <a:pt x="224" y="82"/>
                </a:cubicBezTo>
                <a:cubicBezTo>
                  <a:pt x="225" y="82"/>
                  <a:pt x="226" y="83"/>
                  <a:pt x="227" y="83"/>
                </a:cubicBezTo>
                <a:cubicBezTo>
                  <a:pt x="168" y="134"/>
                  <a:pt x="168" y="134"/>
                  <a:pt x="168" y="134"/>
                </a:cubicBezTo>
                <a:cubicBezTo>
                  <a:pt x="160" y="140"/>
                  <a:pt x="160" y="140"/>
                  <a:pt x="160" y="140"/>
                </a:cubicBezTo>
                <a:cubicBezTo>
                  <a:pt x="144" y="153"/>
                  <a:pt x="144" y="153"/>
                  <a:pt x="144" y="153"/>
                </a:cubicBezTo>
                <a:cubicBezTo>
                  <a:pt x="129" y="140"/>
                  <a:pt x="129" y="140"/>
                  <a:pt x="129" y="140"/>
                </a:cubicBezTo>
                <a:cubicBezTo>
                  <a:pt x="121" y="134"/>
                  <a:pt x="121" y="134"/>
                  <a:pt x="121" y="134"/>
                </a:cubicBezTo>
                <a:cubicBezTo>
                  <a:pt x="61" y="83"/>
                  <a:pt x="61" y="83"/>
                  <a:pt x="61" y="83"/>
                </a:cubicBezTo>
                <a:cubicBezTo>
                  <a:pt x="62" y="83"/>
                  <a:pt x="63" y="82"/>
                  <a:pt x="64" y="82"/>
                </a:cubicBezTo>
                <a:close/>
                <a:moveTo>
                  <a:pt x="54" y="194"/>
                </a:moveTo>
                <a:cubicBezTo>
                  <a:pt x="54" y="93"/>
                  <a:pt x="54" y="93"/>
                  <a:pt x="54" y="93"/>
                </a:cubicBezTo>
                <a:cubicBezTo>
                  <a:pt x="54" y="92"/>
                  <a:pt x="54" y="91"/>
                  <a:pt x="54" y="90"/>
                </a:cubicBezTo>
                <a:cubicBezTo>
                  <a:pt x="113" y="141"/>
                  <a:pt x="113" y="141"/>
                  <a:pt x="113" y="141"/>
                </a:cubicBezTo>
                <a:cubicBezTo>
                  <a:pt x="54" y="197"/>
                  <a:pt x="54" y="197"/>
                  <a:pt x="54" y="197"/>
                </a:cubicBezTo>
                <a:cubicBezTo>
                  <a:pt x="54" y="196"/>
                  <a:pt x="54" y="195"/>
                  <a:pt x="54" y="194"/>
                </a:cubicBezTo>
                <a:close/>
                <a:moveTo>
                  <a:pt x="224" y="205"/>
                </a:moveTo>
                <a:cubicBezTo>
                  <a:pt x="64" y="205"/>
                  <a:pt x="64" y="205"/>
                  <a:pt x="64" y="205"/>
                </a:cubicBezTo>
                <a:cubicBezTo>
                  <a:pt x="63" y="205"/>
                  <a:pt x="62" y="205"/>
                  <a:pt x="61" y="204"/>
                </a:cubicBezTo>
                <a:cubicBezTo>
                  <a:pt x="121" y="147"/>
                  <a:pt x="121" y="147"/>
                  <a:pt x="121" y="147"/>
                </a:cubicBezTo>
                <a:cubicBezTo>
                  <a:pt x="144" y="166"/>
                  <a:pt x="144" y="166"/>
                  <a:pt x="144" y="166"/>
                </a:cubicBezTo>
                <a:cubicBezTo>
                  <a:pt x="167" y="147"/>
                  <a:pt x="167" y="147"/>
                  <a:pt x="167" y="147"/>
                </a:cubicBezTo>
                <a:cubicBezTo>
                  <a:pt x="227" y="204"/>
                  <a:pt x="227" y="204"/>
                  <a:pt x="227" y="204"/>
                </a:cubicBezTo>
                <a:cubicBezTo>
                  <a:pt x="226" y="205"/>
                  <a:pt x="225" y="205"/>
                  <a:pt x="224" y="205"/>
                </a:cubicBezTo>
                <a:close/>
                <a:moveTo>
                  <a:pt x="235" y="194"/>
                </a:moveTo>
                <a:cubicBezTo>
                  <a:pt x="235" y="195"/>
                  <a:pt x="234" y="196"/>
                  <a:pt x="234" y="197"/>
                </a:cubicBezTo>
                <a:cubicBezTo>
                  <a:pt x="175" y="141"/>
                  <a:pt x="175" y="141"/>
                  <a:pt x="175" y="141"/>
                </a:cubicBezTo>
                <a:cubicBezTo>
                  <a:pt x="234" y="90"/>
                  <a:pt x="234" y="90"/>
                  <a:pt x="234" y="90"/>
                </a:cubicBezTo>
                <a:cubicBezTo>
                  <a:pt x="234" y="91"/>
                  <a:pt x="235" y="92"/>
                  <a:pt x="235" y="93"/>
                </a:cubicBezTo>
                <a:lnTo>
                  <a:pt x="235" y="194"/>
                </a:ln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823E"/>
              </a:solidFill>
            </a:endParaRPr>
          </a:p>
        </p:txBody>
      </p:sp>
      <p:grpSp>
        <p:nvGrpSpPr>
          <p:cNvPr id="74" name="组合 73"/>
          <p:cNvGrpSpPr/>
          <p:nvPr/>
        </p:nvGrpSpPr>
        <p:grpSpPr>
          <a:xfrm>
            <a:off x="3051631" y="3871020"/>
            <a:ext cx="274638" cy="238125"/>
            <a:chOff x="4940301" y="5915025"/>
            <a:chExt cx="274638" cy="238125"/>
          </a:xfrm>
          <a:solidFill>
            <a:schemeClr val="bg1"/>
          </a:solidFill>
        </p:grpSpPr>
        <p:sp>
          <p:nvSpPr>
            <p:cNvPr id="75" name="Freeform 412"/>
            <p:cNvSpPr>
              <a:spLocks noEditPoints="1"/>
            </p:cNvSpPr>
            <p:nvPr/>
          </p:nvSpPr>
          <p:spPr bwMode="auto">
            <a:xfrm>
              <a:off x="4940301" y="5915025"/>
              <a:ext cx="274638" cy="238125"/>
            </a:xfrm>
            <a:custGeom>
              <a:gdLst>
                <a:gd name="T0" fmla="*/ 235 w 288"/>
                <a:gd name="T1" fmla="*/ 0 h 250"/>
                <a:gd name="T2" fmla="*/ 53 w 288"/>
                <a:gd name="T3" fmla="*/ 0 h 250"/>
                <a:gd name="T4" fmla="*/ 0 w 288"/>
                <a:gd name="T5" fmla="*/ 53 h 250"/>
                <a:gd name="T6" fmla="*/ 0 w 288"/>
                <a:gd name="T7" fmla="*/ 156 h 250"/>
                <a:gd name="T8" fmla="*/ 40 w 288"/>
                <a:gd name="T9" fmla="*/ 207 h 250"/>
                <a:gd name="T10" fmla="*/ 11 w 288"/>
                <a:gd name="T11" fmla="*/ 243 h 250"/>
                <a:gd name="T12" fmla="*/ 25 w 288"/>
                <a:gd name="T13" fmla="*/ 250 h 250"/>
                <a:gd name="T14" fmla="*/ 106 w 288"/>
                <a:gd name="T15" fmla="*/ 209 h 250"/>
                <a:gd name="T16" fmla="*/ 235 w 288"/>
                <a:gd name="T17" fmla="*/ 209 h 250"/>
                <a:gd name="T18" fmla="*/ 288 w 288"/>
                <a:gd name="T19" fmla="*/ 156 h 250"/>
                <a:gd name="T20" fmla="*/ 288 w 288"/>
                <a:gd name="T21" fmla="*/ 53 h 250"/>
                <a:gd name="T22" fmla="*/ 235 w 288"/>
                <a:gd name="T23" fmla="*/ 0 h 250"/>
                <a:gd name="T24" fmla="*/ 265 w 288"/>
                <a:gd name="T25" fmla="*/ 156 h 250"/>
                <a:gd name="T26" fmla="*/ 235 w 288"/>
                <a:gd name="T27" fmla="*/ 185 h 250"/>
                <a:gd name="T28" fmla="*/ 106 w 288"/>
                <a:gd name="T29" fmla="*/ 185 h 250"/>
                <a:gd name="T30" fmla="*/ 96 w 288"/>
                <a:gd name="T31" fmla="*/ 185 h 250"/>
                <a:gd name="T32" fmla="*/ 89 w 288"/>
                <a:gd name="T33" fmla="*/ 192 h 250"/>
                <a:gd name="T34" fmla="*/ 63 w 288"/>
                <a:gd name="T35" fmla="*/ 213 h 250"/>
                <a:gd name="T36" fmla="*/ 71 w 288"/>
                <a:gd name="T37" fmla="*/ 191 h 250"/>
                <a:gd name="T38" fmla="*/ 46 w 288"/>
                <a:gd name="T39" fmla="*/ 184 h 250"/>
                <a:gd name="T40" fmla="*/ 24 w 288"/>
                <a:gd name="T41" fmla="*/ 156 h 250"/>
                <a:gd name="T42" fmla="*/ 24 w 288"/>
                <a:gd name="T43" fmla="*/ 53 h 250"/>
                <a:gd name="T44" fmla="*/ 53 w 288"/>
                <a:gd name="T45" fmla="*/ 24 h 250"/>
                <a:gd name="T46" fmla="*/ 235 w 288"/>
                <a:gd name="T47" fmla="*/ 24 h 250"/>
                <a:gd name="T48" fmla="*/ 265 w 288"/>
                <a:gd name="T49" fmla="*/ 53 h 250"/>
                <a:gd name="T50" fmla="*/ 265 w 288"/>
                <a:gd name="T51" fmla="*/ 156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8" h="250">
                  <a:moveTo>
                    <a:pt x="235" y="0"/>
                  </a:moveTo>
                  <a:cubicBezTo>
                    <a:pt x="53" y="0"/>
                    <a:pt x="53" y="0"/>
                    <a:pt x="53" y="0"/>
                  </a:cubicBezTo>
                  <a:cubicBezTo>
                    <a:pt x="24" y="0"/>
                    <a:pt x="0" y="24"/>
                    <a:pt x="0" y="53"/>
                  </a:cubicBezTo>
                  <a:cubicBezTo>
                    <a:pt x="0" y="156"/>
                    <a:pt x="0" y="156"/>
                    <a:pt x="0" y="156"/>
                  </a:cubicBezTo>
                  <a:cubicBezTo>
                    <a:pt x="0" y="181"/>
                    <a:pt x="17" y="201"/>
                    <a:pt x="40" y="207"/>
                  </a:cubicBezTo>
                  <a:cubicBezTo>
                    <a:pt x="36" y="218"/>
                    <a:pt x="28" y="231"/>
                    <a:pt x="11" y="243"/>
                  </a:cubicBezTo>
                  <a:cubicBezTo>
                    <a:pt x="7" y="246"/>
                    <a:pt x="13" y="250"/>
                    <a:pt x="25" y="250"/>
                  </a:cubicBezTo>
                  <a:cubicBezTo>
                    <a:pt x="43" y="250"/>
                    <a:pt x="75" y="241"/>
                    <a:pt x="106" y="209"/>
                  </a:cubicBezTo>
                  <a:cubicBezTo>
                    <a:pt x="235" y="209"/>
                    <a:pt x="235" y="209"/>
                    <a:pt x="235" y="209"/>
                  </a:cubicBezTo>
                  <a:cubicBezTo>
                    <a:pt x="265" y="209"/>
                    <a:pt x="288" y="185"/>
                    <a:pt x="288" y="156"/>
                  </a:cubicBezTo>
                  <a:cubicBezTo>
                    <a:pt x="288" y="53"/>
                    <a:pt x="288" y="53"/>
                    <a:pt x="288" y="53"/>
                  </a:cubicBezTo>
                  <a:cubicBezTo>
                    <a:pt x="288" y="24"/>
                    <a:pt x="265" y="0"/>
                    <a:pt x="235" y="0"/>
                  </a:cubicBezTo>
                  <a:close/>
                  <a:moveTo>
                    <a:pt x="265" y="156"/>
                  </a:moveTo>
                  <a:cubicBezTo>
                    <a:pt x="265" y="172"/>
                    <a:pt x="251" y="185"/>
                    <a:pt x="235" y="185"/>
                  </a:cubicBezTo>
                  <a:cubicBezTo>
                    <a:pt x="106" y="185"/>
                    <a:pt x="106" y="185"/>
                    <a:pt x="106" y="185"/>
                  </a:cubicBezTo>
                  <a:cubicBezTo>
                    <a:pt x="96" y="185"/>
                    <a:pt x="96" y="185"/>
                    <a:pt x="96" y="185"/>
                  </a:cubicBezTo>
                  <a:cubicBezTo>
                    <a:pt x="89" y="192"/>
                    <a:pt x="89" y="192"/>
                    <a:pt x="89" y="192"/>
                  </a:cubicBezTo>
                  <a:cubicBezTo>
                    <a:pt x="80" y="202"/>
                    <a:pt x="71" y="209"/>
                    <a:pt x="63" y="213"/>
                  </a:cubicBezTo>
                  <a:cubicBezTo>
                    <a:pt x="71" y="191"/>
                    <a:pt x="71" y="191"/>
                    <a:pt x="71" y="191"/>
                  </a:cubicBezTo>
                  <a:cubicBezTo>
                    <a:pt x="46" y="184"/>
                    <a:pt x="46" y="184"/>
                    <a:pt x="46" y="184"/>
                  </a:cubicBezTo>
                  <a:cubicBezTo>
                    <a:pt x="33" y="181"/>
                    <a:pt x="24" y="169"/>
                    <a:pt x="24" y="156"/>
                  </a:cubicBezTo>
                  <a:cubicBezTo>
                    <a:pt x="24" y="53"/>
                    <a:pt x="24" y="53"/>
                    <a:pt x="24" y="53"/>
                  </a:cubicBezTo>
                  <a:cubicBezTo>
                    <a:pt x="24" y="37"/>
                    <a:pt x="37" y="24"/>
                    <a:pt x="53" y="24"/>
                  </a:cubicBezTo>
                  <a:cubicBezTo>
                    <a:pt x="235" y="24"/>
                    <a:pt x="235" y="24"/>
                    <a:pt x="235" y="24"/>
                  </a:cubicBezTo>
                  <a:cubicBezTo>
                    <a:pt x="251" y="24"/>
                    <a:pt x="265" y="37"/>
                    <a:pt x="265" y="53"/>
                  </a:cubicBezTo>
                  <a:lnTo>
                    <a:pt x="265" y="156"/>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76" name="Rectangle 413"/>
            <p:cNvSpPr>
              <a:spLocks noChangeArrowheads="1"/>
            </p:cNvSpPr>
            <p:nvPr/>
          </p:nvSpPr>
          <p:spPr bwMode="auto">
            <a:xfrm>
              <a:off x="5005388" y="5975350"/>
              <a:ext cx="144463" cy="22225"/>
            </a:xfrm>
            <a:prstGeom prst="rect">
              <a:avLst/>
            </a:prstGeom>
            <a:grpFill/>
            <a:ln w="9525">
              <a:noFill/>
              <a:miter lim="800000"/>
            </a:ln>
          </p:spPr>
          <p:txBody>
            <a:bodyPr vert="horz" wrap="square" lIns="91440" tIns="45720" rIns="91440" bIns="45720" numCol="1" anchor="t" anchorCtr="0" compatLnSpc="1"/>
            <a:lstStyle/>
            <a:p>
              <a:endParaRPr lang="zh-CN" altLang="en-US">
                <a:solidFill>
                  <a:srgbClr val="00823E"/>
                </a:solidFill>
              </a:endParaRPr>
            </a:p>
          </p:txBody>
        </p:sp>
        <p:sp>
          <p:nvSpPr>
            <p:cNvPr id="77" name="Rectangle 414"/>
            <p:cNvSpPr>
              <a:spLocks noChangeArrowheads="1"/>
            </p:cNvSpPr>
            <p:nvPr/>
          </p:nvSpPr>
          <p:spPr bwMode="auto">
            <a:xfrm>
              <a:off x="5005388" y="6030913"/>
              <a:ext cx="144463" cy="22225"/>
            </a:xfrm>
            <a:prstGeom prst="rect">
              <a:avLst/>
            </a:prstGeom>
            <a:grpFill/>
            <a:ln w="9525">
              <a:noFill/>
              <a:miter lim="800000"/>
            </a:ln>
          </p:spPr>
          <p:txBody>
            <a:bodyPr vert="horz" wrap="square" lIns="91440" tIns="45720" rIns="91440" bIns="45720" numCol="1" anchor="t" anchorCtr="0" compatLnSpc="1"/>
            <a:lstStyle/>
            <a:p>
              <a:endParaRPr lang="zh-CN" altLang="en-US">
                <a:solidFill>
                  <a:srgbClr val="00823E"/>
                </a:solidFill>
              </a:endParaRPr>
            </a:p>
          </p:txBody>
        </p:sp>
      </p:grpSp>
      <p:grpSp>
        <p:nvGrpSpPr>
          <p:cNvPr id="78" name="组合 77"/>
          <p:cNvGrpSpPr/>
          <p:nvPr/>
        </p:nvGrpSpPr>
        <p:grpSpPr>
          <a:xfrm>
            <a:off x="3068299" y="4833964"/>
            <a:ext cx="241300" cy="280988"/>
            <a:chOff x="8816976" y="3130550"/>
            <a:chExt cx="241300" cy="280988"/>
          </a:xfrm>
          <a:solidFill>
            <a:schemeClr val="bg1"/>
          </a:solidFill>
        </p:grpSpPr>
        <p:sp>
          <p:nvSpPr>
            <p:cNvPr id="79" name="Freeform 45"/>
            <p:cNvSpPr/>
            <p:nvPr/>
          </p:nvSpPr>
          <p:spPr bwMode="auto">
            <a:xfrm>
              <a:off x="8926513" y="3232150"/>
              <a:ext cx="71438" cy="107950"/>
            </a:xfrm>
            <a:custGeom>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80" name="Freeform 46"/>
            <p:cNvSpPr/>
            <p:nvPr/>
          </p:nvSpPr>
          <p:spPr bwMode="auto">
            <a:xfrm>
              <a:off x="8816976" y="3130550"/>
              <a:ext cx="107950" cy="87312"/>
            </a:xfrm>
            <a:custGeom>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81" name="Freeform 47"/>
            <p:cNvSpPr/>
            <p:nvPr/>
          </p:nvSpPr>
          <p:spPr bwMode="auto">
            <a:xfrm>
              <a:off x="8950326" y="3130550"/>
              <a:ext cx="107950" cy="85725"/>
            </a:xfrm>
            <a:custGeom>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82" name="Freeform 48"/>
            <p:cNvSpPr>
              <a:spLocks noEditPoints="1"/>
            </p:cNvSpPr>
            <p:nvPr/>
          </p:nvSpPr>
          <p:spPr bwMode="auto">
            <a:xfrm>
              <a:off x="8821738" y="3179763"/>
              <a:ext cx="231775" cy="231775"/>
            </a:xfrm>
            <a:custGeom>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1">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83" name="Freeform 49"/>
            <p:cNvSpPr/>
            <p:nvPr/>
          </p:nvSpPr>
          <p:spPr bwMode="auto">
            <a:xfrm>
              <a:off x="8926513" y="3232150"/>
              <a:ext cx="71438" cy="107950"/>
            </a:xfrm>
            <a:custGeom>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grpSp>
      <p:grpSp>
        <p:nvGrpSpPr>
          <p:cNvPr id="84" name="组合 83"/>
          <p:cNvGrpSpPr/>
          <p:nvPr/>
        </p:nvGrpSpPr>
        <p:grpSpPr>
          <a:xfrm>
            <a:off x="3068299" y="5802554"/>
            <a:ext cx="279400" cy="277812"/>
            <a:chOff x="9901238" y="3135313"/>
            <a:chExt cx="279400" cy="277812"/>
          </a:xfrm>
          <a:solidFill>
            <a:schemeClr val="bg1"/>
          </a:solidFill>
        </p:grpSpPr>
        <p:sp>
          <p:nvSpPr>
            <p:cNvPr id="85" name="Rectangle 52"/>
            <p:cNvSpPr>
              <a:spLocks noChangeArrowheads="1"/>
            </p:cNvSpPr>
            <p:nvPr/>
          </p:nvSpPr>
          <p:spPr bwMode="auto">
            <a:xfrm>
              <a:off x="9901238" y="3362325"/>
              <a:ext cx="76200" cy="14287"/>
            </a:xfrm>
            <a:prstGeom prst="rect">
              <a:avLst/>
            </a:prstGeom>
            <a:grpFill/>
            <a:ln w="9525">
              <a:noFill/>
              <a:miter lim="800000"/>
            </a:ln>
          </p:spPr>
          <p:txBody>
            <a:bodyPr vert="horz" wrap="square" lIns="91440" tIns="45720" rIns="91440" bIns="45720" numCol="1" anchor="t" anchorCtr="0" compatLnSpc="1"/>
            <a:lstStyle/>
            <a:p>
              <a:endParaRPr lang="zh-CN" altLang="en-US">
                <a:solidFill>
                  <a:srgbClr val="00823E"/>
                </a:solidFill>
              </a:endParaRPr>
            </a:p>
          </p:txBody>
        </p:sp>
        <p:sp>
          <p:nvSpPr>
            <p:cNvPr id="86" name="Freeform 53"/>
            <p:cNvSpPr/>
            <p:nvPr/>
          </p:nvSpPr>
          <p:spPr bwMode="auto">
            <a:xfrm>
              <a:off x="9901238" y="3384550"/>
              <a:ext cx="76200" cy="26987"/>
            </a:xfrm>
            <a:custGeom>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cxnLst>
                <a:cxn ang="0">
                  <a:pos x="T0" y="T1"/>
                </a:cxn>
                <a:cxn ang="0">
                  <a:pos x="T2" y="T3"/>
                </a:cxn>
                <a:cxn ang="0">
                  <a:pos x="T4" y="T5"/>
                </a:cxn>
                <a:cxn ang="0">
                  <a:pos x="T6" y="T7"/>
                </a:cxn>
                <a:cxn ang="0">
                  <a:pos x="T8" y="T9"/>
                </a:cxn>
                <a:cxn ang="0">
                  <a:pos x="T10" y="T11"/>
                </a:cxn>
                <a:cxn ang="0">
                  <a:pos x="T12" y="T13"/>
                </a:cxn>
              </a:cxnLst>
              <a:rect l="0" t="0" r="r" b="b"/>
              <a:pathLst>
                <a:path w="79" h="28">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87" name="Rectangle 54"/>
            <p:cNvSpPr>
              <a:spLocks noChangeArrowheads="1"/>
            </p:cNvSpPr>
            <p:nvPr/>
          </p:nvSpPr>
          <p:spPr bwMode="auto">
            <a:xfrm>
              <a:off x="9901238" y="3243263"/>
              <a:ext cx="76200" cy="111125"/>
            </a:xfrm>
            <a:prstGeom prst="rect">
              <a:avLst/>
            </a:prstGeom>
            <a:grpFill/>
            <a:ln w="9525">
              <a:noFill/>
              <a:miter lim="800000"/>
            </a:ln>
          </p:spPr>
          <p:txBody>
            <a:bodyPr vert="horz" wrap="square" lIns="91440" tIns="45720" rIns="91440" bIns="45720" numCol="1" anchor="t" anchorCtr="0" compatLnSpc="1"/>
            <a:lstStyle/>
            <a:p>
              <a:endParaRPr lang="zh-CN" altLang="en-US">
                <a:solidFill>
                  <a:srgbClr val="00823E"/>
                </a:solidFill>
              </a:endParaRPr>
            </a:p>
          </p:txBody>
        </p:sp>
        <p:sp>
          <p:nvSpPr>
            <p:cNvPr id="88" name="Freeform 55"/>
            <p:cNvSpPr/>
            <p:nvPr/>
          </p:nvSpPr>
          <p:spPr bwMode="auto">
            <a:xfrm>
              <a:off x="9901238" y="3192463"/>
              <a:ext cx="76200" cy="36512"/>
            </a:xfrm>
            <a:custGeom>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89" name="Freeform 56"/>
            <p:cNvSpPr/>
            <p:nvPr/>
          </p:nvSpPr>
          <p:spPr bwMode="auto">
            <a:xfrm>
              <a:off x="9999663" y="3135313"/>
              <a:ext cx="57150" cy="28575"/>
            </a:xfrm>
            <a:custGeom>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cxnLst>
                <a:cxn ang="0">
                  <a:pos x="T0" y="T1"/>
                </a:cxn>
                <a:cxn ang="0">
                  <a:pos x="T2" y="T3"/>
                </a:cxn>
                <a:cxn ang="0">
                  <a:pos x="T4" y="T5"/>
                </a:cxn>
                <a:cxn ang="0">
                  <a:pos x="T6" y="T7"/>
                </a:cxn>
                <a:cxn ang="0">
                  <a:pos x="T8" y="T9"/>
                </a:cxn>
                <a:cxn ang="0">
                  <a:pos x="T10" y="T11"/>
                </a:cxn>
                <a:cxn ang="0">
                  <a:pos x="T12" y="T13"/>
                </a:cxn>
              </a:cxnLst>
              <a:rect l="0" t="0" r="r" b="b"/>
              <a:pathLst>
                <a:path w="59" h="28">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90" name="Freeform 57"/>
            <p:cNvSpPr/>
            <p:nvPr/>
          </p:nvSpPr>
          <p:spPr bwMode="auto">
            <a:xfrm>
              <a:off x="9999663" y="3171825"/>
              <a:ext cx="57150" cy="239712"/>
            </a:xfrm>
            <a:custGeom>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91" name="Freeform 58"/>
            <p:cNvSpPr/>
            <p:nvPr/>
          </p:nvSpPr>
          <p:spPr bwMode="auto">
            <a:xfrm>
              <a:off x="10072688" y="3217863"/>
              <a:ext cx="96838" cy="155575"/>
            </a:xfrm>
            <a:custGeom>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sp>
          <p:nvSpPr>
            <p:cNvPr id="92" name="Freeform 59"/>
            <p:cNvSpPr/>
            <p:nvPr/>
          </p:nvSpPr>
          <p:spPr bwMode="auto">
            <a:xfrm>
              <a:off x="10113963" y="3373438"/>
              <a:ext cx="66675" cy="39687"/>
            </a:xfrm>
            <a:custGeom>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pFill/>
            <a:ln w="9525">
              <a:noFill/>
              <a:round/>
            </a:ln>
          </p:spPr>
          <p:txBody>
            <a:bodyPr vert="horz" wrap="square" lIns="91440" tIns="45720" rIns="91440" bIns="45720" numCol="1" anchor="t" anchorCtr="0" compatLnSpc="1"/>
            <a:lstStyle/>
            <a:p>
              <a:endParaRPr lang="zh-CN" altLang="en-US">
                <a:solidFill>
                  <a:srgbClr val="00823E"/>
                </a:solidFill>
              </a:endParaRPr>
            </a:p>
          </p:txBody>
        </p:sp>
      </p:grpSp>
      <p:sp>
        <p:nvSpPr>
          <p:cNvPr id="93" name="Freeform 111"/>
          <p:cNvSpPr>
            <a:spLocks noEditPoints="1"/>
          </p:cNvSpPr>
          <p:nvPr/>
        </p:nvSpPr>
        <p:spPr bwMode="auto">
          <a:xfrm>
            <a:off x="1960815" y="3852578"/>
            <a:ext cx="223838" cy="276225"/>
          </a:xfrm>
          <a:custGeom>
            <a:gdLst>
              <a:gd name="T0" fmla="*/ 20 w 233"/>
              <a:gd name="T1" fmla="*/ 0 h 288"/>
              <a:gd name="T2" fmla="*/ 0 w 233"/>
              <a:gd name="T3" fmla="*/ 268 h 288"/>
              <a:gd name="T4" fmla="*/ 213 w 233"/>
              <a:gd name="T5" fmla="*/ 288 h 288"/>
              <a:gd name="T6" fmla="*/ 233 w 233"/>
              <a:gd name="T7" fmla="*/ 20 h 288"/>
              <a:gd name="T8" fmla="*/ 75 w 233"/>
              <a:gd name="T9" fmla="*/ 238 h 288"/>
              <a:gd name="T10" fmla="*/ 45 w 233"/>
              <a:gd name="T11" fmla="*/ 253 h 288"/>
              <a:gd name="T12" fmla="*/ 30 w 233"/>
              <a:gd name="T13" fmla="*/ 227 h 288"/>
              <a:gd name="T14" fmla="*/ 60 w 233"/>
              <a:gd name="T15" fmla="*/ 212 h 288"/>
              <a:gd name="T16" fmla="*/ 75 w 233"/>
              <a:gd name="T17" fmla="*/ 238 h 288"/>
              <a:gd name="T18" fmla="*/ 60 w 233"/>
              <a:gd name="T19" fmla="*/ 186 h 288"/>
              <a:gd name="T20" fmla="*/ 30 w 233"/>
              <a:gd name="T21" fmla="*/ 171 h 288"/>
              <a:gd name="T22" fmla="*/ 45 w 233"/>
              <a:gd name="T23" fmla="*/ 145 h 288"/>
              <a:gd name="T24" fmla="*/ 75 w 233"/>
              <a:gd name="T25" fmla="*/ 160 h 288"/>
              <a:gd name="T26" fmla="*/ 139 w 233"/>
              <a:gd name="T27" fmla="*/ 238 h 288"/>
              <a:gd name="T28" fmla="*/ 109 w 233"/>
              <a:gd name="T29" fmla="*/ 253 h 288"/>
              <a:gd name="T30" fmla="*/ 94 w 233"/>
              <a:gd name="T31" fmla="*/ 227 h 288"/>
              <a:gd name="T32" fmla="*/ 124 w 233"/>
              <a:gd name="T33" fmla="*/ 212 h 288"/>
              <a:gd name="T34" fmla="*/ 139 w 233"/>
              <a:gd name="T35" fmla="*/ 238 h 288"/>
              <a:gd name="T36" fmla="*/ 124 w 233"/>
              <a:gd name="T37" fmla="*/ 186 h 288"/>
              <a:gd name="T38" fmla="*/ 94 w 233"/>
              <a:gd name="T39" fmla="*/ 171 h 288"/>
              <a:gd name="T40" fmla="*/ 109 w 233"/>
              <a:gd name="T41" fmla="*/ 145 h 288"/>
              <a:gd name="T42" fmla="*/ 139 w 233"/>
              <a:gd name="T43" fmla="*/ 160 h 288"/>
              <a:gd name="T44" fmla="*/ 203 w 233"/>
              <a:gd name="T45" fmla="*/ 238 h 288"/>
              <a:gd name="T46" fmla="*/ 173 w 233"/>
              <a:gd name="T47" fmla="*/ 253 h 288"/>
              <a:gd name="T48" fmla="*/ 158 w 233"/>
              <a:gd name="T49" fmla="*/ 227 h 288"/>
              <a:gd name="T50" fmla="*/ 188 w 233"/>
              <a:gd name="T51" fmla="*/ 212 h 288"/>
              <a:gd name="T52" fmla="*/ 203 w 233"/>
              <a:gd name="T53" fmla="*/ 238 h 288"/>
              <a:gd name="T54" fmla="*/ 188 w 233"/>
              <a:gd name="T55" fmla="*/ 186 h 288"/>
              <a:gd name="T56" fmla="*/ 158 w 233"/>
              <a:gd name="T57" fmla="*/ 171 h 288"/>
              <a:gd name="T58" fmla="*/ 173 w 233"/>
              <a:gd name="T59" fmla="*/ 145 h 288"/>
              <a:gd name="T60" fmla="*/ 203 w 233"/>
              <a:gd name="T61" fmla="*/ 160 h 288"/>
              <a:gd name="T62" fmla="*/ 203 w 233"/>
              <a:gd name="T63" fmla="*/ 106 h 288"/>
              <a:gd name="T64" fmla="*/ 43 w 233"/>
              <a:gd name="T65" fmla="*/ 117 h 288"/>
              <a:gd name="T66" fmla="*/ 30 w 233"/>
              <a:gd name="T67" fmla="*/ 41 h 288"/>
              <a:gd name="T68" fmla="*/ 190 w 233"/>
              <a:gd name="T69" fmla="*/ 30 h 288"/>
              <a:gd name="T70" fmla="*/ 203 w 233"/>
              <a:gd name="T71" fmla="*/ 106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3" h="288">
                <a:moveTo>
                  <a:pt x="213" y="0"/>
                </a:moveTo>
                <a:cubicBezTo>
                  <a:pt x="20" y="0"/>
                  <a:pt x="20" y="0"/>
                  <a:pt x="20" y="0"/>
                </a:cubicBezTo>
                <a:cubicBezTo>
                  <a:pt x="7" y="0"/>
                  <a:pt x="0" y="7"/>
                  <a:pt x="0" y="20"/>
                </a:cubicBezTo>
                <a:cubicBezTo>
                  <a:pt x="0" y="268"/>
                  <a:pt x="0" y="268"/>
                  <a:pt x="0" y="268"/>
                </a:cubicBezTo>
                <a:cubicBezTo>
                  <a:pt x="0" y="281"/>
                  <a:pt x="7" y="288"/>
                  <a:pt x="20" y="288"/>
                </a:cubicBezTo>
                <a:cubicBezTo>
                  <a:pt x="213" y="288"/>
                  <a:pt x="213" y="288"/>
                  <a:pt x="213" y="288"/>
                </a:cubicBezTo>
                <a:cubicBezTo>
                  <a:pt x="226" y="288"/>
                  <a:pt x="233" y="281"/>
                  <a:pt x="233" y="268"/>
                </a:cubicBezTo>
                <a:cubicBezTo>
                  <a:pt x="233" y="20"/>
                  <a:pt x="233" y="20"/>
                  <a:pt x="233" y="20"/>
                </a:cubicBezTo>
                <a:cubicBezTo>
                  <a:pt x="233" y="7"/>
                  <a:pt x="226" y="0"/>
                  <a:pt x="213" y="0"/>
                </a:cubicBezTo>
                <a:close/>
                <a:moveTo>
                  <a:pt x="75" y="238"/>
                </a:moveTo>
                <a:cubicBezTo>
                  <a:pt x="75" y="246"/>
                  <a:pt x="68" y="253"/>
                  <a:pt x="60" y="253"/>
                </a:cubicBezTo>
                <a:cubicBezTo>
                  <a:pt x="45" y="253"/>
                  <a:pt x="45" y="253"/>
                  <a:pt x="45" y="253"/>
                </a:cubicBezTo>
                <a:cubicBezTo>
                  <a:pt x="36" y="253"/>
                  <a:pt x="30" y="246"/>
                  <a:pt x="30" y="238"/>
                </a:cubicBezTo>
                <a:cubicBezTo>
                  <a:pt x="30" y="227"/>
                  <a:pt x="30" y="227"/>
                  <a:pt x="30" y="227"/>
                </a:cubicBezTo>
                <a:cubicBezTo>
                  <a:pt x="30" y="219"/>
                  <a:pt x="36" y="212"/>
                  <a:pt x="45" y="212"/>
                </a:cubicBezTo>
                <a:cubicBezTo>
                  <a:pt x="60" y="212"/>
                  <a:pt x="60" y="212"/>
                  <a:pt x="60" y="212"/>
                </a:cubicBezTo>
                <a:cubicBezTo>
                  <a:pt x="68" y="212"/>
                  <a:pt x="75" y="219"/>
                  <a:pt x="75" y="227"/>
                </a:cubicBezTo>
                <a:lnTo>
                  <a:pt x="75" y="238"/>
                </a:lnTo>
                <a:close/>
                <a:moveTo>
                  <a:pt x="75" y="171"/>
                </a:moveTo>
                <a:cubicBezTo>
                  <a:pt x="75" y="179"/>
                  <a:pt x="68" y="186"/>
                  <a:pt x="60" y="186"/>
                </a:cubicBezTo>
                <a:cubicBezTo>
                  <a:pt x="45" y="186"/>
                  <a:pt x="45" y="186"/>
                  <a:pt x="45" y="186"/>
                </a:cubicBezTo>
                <a:cubicBezTo>
                  <a:pt x="36" y="186"/>
                  <a:pt x="30" y="179"/>
                  <a:pt x="30" y="171"/>
                </a:cubicBezTo>
                <a:cubicBezTo>
                  <a:pt x="30" y="160"/>
                  <a:pt x="30" y="160"/>
                  <a:pt x="30" y="160"/>
                </a:cubicBezTo>
                <a:cubicBezTo>
                  <a:pt x="30" y="152"/>
                  <a:pt x="36" y="145"/>
                  <a:pt x="45" y="145"/>
                </a:cubicBezTo>
                <a:cubicBezTo>
                  <a:pt x="60" y="145"/>
                  <a:pt x="60" y="145"/>
                  <a:pt x="60" y="145"/>
                </a:cubicBezTo>
                <a:cubicBezTo>
                  <a:pt x="68" y="145"/>
                  <a:pt x="75" y="152"/>
                  <a:pt x="75" y="160"/>
                </a:cubicBezTo>
                <a:lnTo>
                  <a:pt x="75" y="171"/>
                </a:lnTo>
                <a:close/>
                <a:moveTo>
                  <a:pt x="139" y="238"/>
                </a:moveTo>
                <a:cubicBezTo>
                  <a:pt x="139" y="246"/>
                  <a:pt x="132" y="253"/>
                  <a:pt x="124" y="253"/>
                </a:cubicBezTo>
                <a:cubicBezTo>
                  <a:pt x="109" y="253"/>
                  <a:pt x="109" y="253"/>
                  <a:pt x="109" y="253"/>
                </a:cubicBezTo>
                <a:cubicBezTo>
                  <a:pt x="100" y="253"/>
                  <a:pt x="94" y="246"/>
                  <a:pt x="94" y="238"/>
                </a:cubicBezTo>
                <a:cubicBezTo>
                  <a:pt x="94" y="227"/>
                  <a:pt x="94" y="227"/>
                  <a:pt x="94" y="227"/>
                </a:cubicBezTo>
                <a:cubicBezTo>
                  <a:pt x="94" y="219"/>
                  <a:pt x="100" y="212"/>
                  <a:pt x="109" y="212"/>
                </a:cubicBezTo>
                <a:cubicBezTo>
                  <a:pt x="124" y="212"/>
                  <a:pt x="124" y="212"/>
                  <a:pt x="124" y="212"/>
                </a:cubicBezTo>
                <a:cubicBezTo>
                  <a:pt x="132" y="212"/>
                  <a:pt x="139" y="219"/>
                  <a:pt x="139" y="227"/>
                </a:cubicBezTo>
                <a:lnTo>
                  <a:pt x="139" y="238"/>
                </a:lnTo>
                <a:close/>
                <a:moveTo>
                  <a:pt x="139" y="171"/>
                </a:moveTo>
                <a:cubicBezTo>
                  <a:pt x="139" y="179"/>
                  <a:pt x="132" y="186"/>
                  <a:pt x="124" y="186"/>
                </a:cubicBezTo>
                <a:cubicBezTo>
                  <a:pt x="109" y="186"/>
                  <a:pt x="109" y="186"/>
                  <a:pt x="109" y="186"/>
                </a:cubicBezTo>
                <a:cubicBezTo>
                  <a:pt x="100" y="186"/>
                  <a:pt x="94" y="179"/>
                  <a:pt x="94" y="171"/>
                </a:cubicBezTo>
                <a:cubicBezTo>
                  <a:pt x="94" y="160"/>
                  <a:pt x="94" y="160"/>
                  <a:pt x="94" y="160"/>
                </a:cubicBezTo>
                <a:cubicBezTo>
                  <a:pt x="94" y="152"/>
                  <a:pt x="100" y="145"/>
                  <a:pt x="109" y="145"/>
                </a:cubicBezTo>
                <a:cubicBezTo>
                  <a:pt x="124" y="145"/>
                  <a:pt x="124" y="145"/>
                  <a:pt x="124" y="145"/>
                </a:cubicBezTo>
                <a:cubicBezTo>
                  <a:pt x="132" y="145"/>
                  <a:pt x="139" y="152"/>
                  <a:pt x="139" y="160"/>
                </a:cubicBezTo>
                <a:lnTo>
                  <a:pt x="139" y="171"/>
                </a:lnTo>
                <a:close/>
                <a:moveTo>
                  <a:pt x="203" y="238"/>
                </a:moveTo>
                <a:cubicBezTo>
                  <a:pt x="203" y="246"/>
                  <a:pt x="196" y="253"/>
                  <a:pt x="188" y="253"/>
                </a:cubicBezTo>
                <a:cubicBezTo>
                  <a:pt x="173" y="253"/>
                  <a:pt x="173" y="253"/>
                  <a:pt x="173" y="253"/>
                </a:cubicBezTo>
                <a:cubicBezTo>
                  <a:pt x="164" y="253"/>
                  <a:pt x="158" y="246"/>
                  <a:pt x="158" y="238"/>
                </a:cubicBezTo>
                <a:cubicBezTo>
                  <a:pt x="158" y="227"/>
                  <a:pt x="158" y="227"/>
                  <a:pt x="158" y="227"/>
                </a:cubicBezTo>
                <a:cubicBezTo>
                  <a:pt x="158" y="219"/>
                  <a:pt x="164" y="212"/>
                  <a:pt x="173" y="212"/>
                </a:cubicBezTo>
                <a:cubicBezTo>
                  <a:pt x="188" y="212"/>
                  <a:pt x="188" y="212"/>
                  <a:pt x="188" y="212"/>
                </a:cubicBezTo>
                <a:cubicBezTo>
                  <a:pt x="196" y="212"/>
                  <a:pt x="203" y="219"/>
                  <a:pt x="203" y="227"/>
                </a:cubicBezTo>
                <a:lnTo>
                  <a:pt x="203" y="238"/>
                </a:lnTo>
                <a:close/>
                <a:moveTo>
                  <a:pt x="203" y="171"/>
                </a:moveTo>
                <a:cubicBezTo>
                  <a:pt x="203" y="179"/>
                  <a:pt x="196" y="186"/>
                  <a:pt x="188" y="186"/>
                </a:cubicBezTo>
                <a:cubicBezTo>
                  <a:pt x="173" y="186"/>
                  <a:pt x="173" y="186"/>
                  <a:pt x="173" y="186"/>
                </a:cubicBezTo>
                <a:cubicBezTo>
                  <a:pt x="164" y="186"/>
                  <a:pt x="158" y="179"/>
                  <a:pt x="158" y="171"/>
                </a:cubicBezTo>
                <a:cubicBezTo>
                  <a:pt x="158" y="160"/>
                  <a:pt x="158" y="160"/>
                  <a:pt x="158" y="160"/>
                </a:cubicBezTo>
                <a:cubicBezTo>
                  <a:pt x="158" y="152"/>
                  <a:pt x="164" y="145"/>
                  <a:pt x="173" y="145"/>
                </a:cubicBezTo>
                <a:cubicBezTo>
                  <a:pt x="188" y="145"/>
                  <a:pt x="188" y="145"/>
                  <a:pt x="188" y="145"/>
                </a:cubicBezTo>
                <a:cubicBezTo>
                  <a:pt x="196" y="145"/>
                  <a:pt x="203" y="152"/>
                  <a:pt x="203" y="160"/>
                </a:cubicBezTo>
                <a:lnTo>
                  <a:pt x="203" y="171"/>
                </a:lnTo>
                <a:close/>
                <a:moveTo>
                  <a:pt x="203" y="106"/>
                </a:moveTo>
                <a:cubicBezTo>
                  <a:pt x="203" y="112"/>
                  <a:pt x="197" y="117"/>
                  <a:pt x="190" y="117"/>
                </a:cubicBezTo>
                <a:cubicBezTo>
                  <a:pt x="43" y="117"/>
                  <a:pt x="43" y="117"/>
                  <a:pt x="43" y="117"/>
                </a:cubicBezTo>
                <a:cubicBezTo>
                  <a:pt x="36" y="117"/>
                  <a:pt x="30" y="112"/>
                  <a:pt x="30" y="106"/>
                </a:cubicBezTo>
                <a:cubicBezTo>
                  <a:pt x="30" y="41"/>
                  <a:pt x="30" y="41"/>
                  <a:pt x="30" y="41"/>
                </a:cubicBezTo>
                <a:cubicBezTo>
                  <a:pt x="30" y="35"/>
                  <a:pt x="36" y="30"/>
                  <a:pt x="43" y="30"/>
                </a:cubicBezTo>
                <a:cubicBezTo>
                  <a:pt x="190" y="30"/>
                  <a:pt x="190" y="30"/>
                  <a:pt x="190" y="30"/>
                </a:cubicBezTo>
                <a:cubicBezTo>
                  <a:pt x="197" y="30"/>
                  <a:pt x="203" y="35"/>
                  <a:pt x="203" y="41"/>
                </a:cubicBezTo>
                <a:lnTo>
                  <a:pt x="203" y="106"/>
                </a:ln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823E"/>
              </a:solidFill>
            </a:endParaRPr>
          </a:p>
        </p:txBody>
      </p:sp>
      <p:grpSp>
        <p:nvGrpSpPr>
          <p:cNvPr id="97" name="组合 96"/>
          <p:cNvGrpSpPr/>
          <p:nvPr/>
        </p:nvGrpSpPr>
        <p:grpSpPr>
          <a:xfrm>
            <a:off x="349745" y="396970"/>
            <a:ext cx="3199186" cy="617699"/>
            <a:chOff x="349745" y="396970"/>
            <a:chExt cx="3199186" cy="617699"/>
          </a:xfrm>
        </p:grpSpPr>
        <p:sp>
          <p:nvSpPr>
            <p:cNvPr id="98" name="文本框 97"/>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99"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24"/>
                                        </p:tgtEl>
                                        <p:attrNameLst>
                                          <p:attrName>r</p:attrName>
                                        </p:attrNameLst>
                                      </p:cBhvr>
                                    </p:animRot>
                                    <p:animRot by="-240000">
                                      <p:cBhvr>
                                        <p:cTn id="14" dur="200" fill="hold">
                                          <p:stCondLst>
                                            <p:cond delay="200"/>
                                          </p:stCondLst>
                                        </p:cTn>
                                        <p:tgtEl>
                                          <p:spTgt spid="24"/>
                                        </p:tgtEl>
                                        <p:attrNameLst>
                                          <p:attrName>r</p:attrName>
                                        </p:attrNameLst>
                                      </p:cBhvr>
                                    </p:animRot>
                                    <p:animRot by="240000">
                                      <p:cBhvr>
                                        <p:cTn id="15" dur="200" fill="hold">
                                          <p:stCondLst>
                                            <p:cond delay="400"/>
                                          </p:stCondLst>
                                        </p:cTn>
                                        <p:tgtEl>
                                          <p:spTgt spid="24"/>
                                        </p:tgtEl>
                                        <p:attrNameLst>
                                          <p:attrName>r</p:attrName>
                                        </p:attrNameLst>
                                      </p:cBhvr>
                                    </p:animRot>
                                    <p:animRot by="-240000">
                                      <p:cBhvr>
                                        <p:cTn id="16" dur="200" fill="hold">
                                          <p:stCondLst>
                                            <p:cond delay="600"/>
                                          </p:stCondLst>
                                        </p:cTn>
                                        <p:tgtEl>
                                          <p:spTgt spid="24"/>
                                        </p:tgtEl>
                                        <p:attrNameLst>
                                          <p:attrName>r</p:attrName>
                                        </p:attrNameLst>
                                      </p:cBhvr>
                                    </p:animRot>
                                    <p:animRot by="120000">
                                      <p:cBhvr>
                                        <p:cTn id="17" dur="200" fill="hold">
                                          <p:stCondLst>
                                            <p:cond delay="800"/>
                                          </p:stCondLst>
                                        </p:cTn>
                                        <p:tgtEl>
                                          <p:spTgt spid="24"/>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26"/>
                                        </p:tgtEl>
                                        <p:attrNameLst>
                                          <p:attrName>r</p:attrName>
                                        </p:attrNameLst>
                                      </p:cBhvr>
                                    </p:animRot>
                                    <p:animRot by="-240000">
                                      <p:cBhvr>
                                        <p:cTn id="21" dur="200" fill="hold">
                                          <p:stCondLst>
                                            <p:cond delay="200"/>
                                          </p:stCondLst>
                                        </p:cTn>
                                        <p:tgtEl>
                                          <p:spTgt spid="26"/>
                                        </p:tgtEl>
                                        <p:attrNameLst>
                                          <p:attrName>r</p:attrName>
                                        </p:attrNameLst>
                                      </p:cBhvr>
                                    </p:animRot>
                                    <p:animRot by="240000">
                                      <p:cBhvr>
                                        <p:cTn id="22" dur="200" fill="hold">
                                          <p:stCondLst>
                                            <p:cond delay="400"/>
                                          </p:stCondLst>
                                        </p:cTn>
                                        <p:tgtEl>
                                          <p:spTgt spid="26"/>
                                        </p:tgtEl>
                                        <p:attrNameLst>
                                          <p:attrName>r</p:attrName>
                                        </p:attrNameLst>
                                      </p:cBhvr>
                                    </p:animRot>
                                    <p:animRot by="-240000">
                                      <p:cBhvr>
                                        <p:cTn id="23" dur="200" fill="hold">
                                          <p:stCondLst>
                                            <p:cond delay="600"/>
                                          </p:stCondLst>
                                        </p:cTn>
                                        <p:tgtEl>
                                          <p:spTgt spid="26"/>
                                        </p:tgtEl>
                                        <p:attrNameLst>
                                          <p:attrName>r</p:attrName>
                                        </p:attrNameLst>
                                      </p:cBhvr>
                                    </p:animRot>
                                    <p:animRot by="120000">
                                      <p:cBhvr>
                                        <p:cTn id="24" dur="200" fill="hold">
                                          <p:stCondLst>
                                            <p:cond delay="800"/>
                                          </p:stCondLst>
                                        </p:cTn>
                                        <p:tgtEl>
                                          <p:spTgt spid="26"/>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7"/>
                                        </p:tgtEl>
                                        <p:attrNameLst>
                                          <p:attrName>r</p:attrName>
                                        </p:attrNameLst>
                                      </p:cBhvr>
                                    </p:animRot>
                                    <p:animRot by="-240000">
                                      <p:cBhvr>
                                        <p:cTn id="28" dur="200" fill="hold">
                                          <p:stCondLst>
                                            <p:cond delay="200"/>
                                          </p:stCondLst>
                                        </p:cTn>
                                        <p:tgtEl>
                                          <p:spTgt spid="27"/>
                                        </p:tgtEl>
                                        <p:attrNameLst>
                                          <p:attrName>r</p:attrName>
                                        </p:attrNameLst>
                                      </p:cBhvr>
                                    </p:animRot>
                                    <p:animRot by="240000">
                                      <p:cBhvr>
                                        <p:cTn id="29" dur="200" fill="hold">
                                          <p:stCondLst>
                                            <p:cond delay="400"/>
                                          </p:stCondLst>
                                        </p:cTn>
                                        <p:tgtEl>
                                          <p:spTgt spid="27"/>
                                        </p:tgtEl>
                                        <p:attrNameLst>
                                          <p:attrName>r</p:attrName>
                                        </p:attrNameLst>
                                      </p:cBhvr>
                                    </p:animRot>
                                    <p:animRot by="-240000">
                                      <p:cBhvr>
                                        <p:cTn id="30" dur="200" fill="hold">
                                          <p:stCondLst>
                                            <p:cond delay="600"/>
                                          </p:stCondLst>
                                        </p:cTn>
                                        <p:tgtEl>
                                          <p:spTgt spid="27"/>
                                        </p:tgtEl>
                                        <p:attrNameLst>
                                          <p:attrName>r</p:attrName>
                                        </p:attrNameLst>
                                      </p:cBhvr>
                                    </p:animRot>
                                    <p:animRot by="120000">
                                      <p:cBhvr>
                                        <p:cTn id="31" dur="200" fill="hold">
                                          <p:stCondLst>
                                            <p:cond delay="800"/>
                                          </p:stCondLst>
                                        </p:cTn>
                                        <p:tgtEl>
                                          <p:spTgt spid="27"/>
                                        </p:tgtEl>
                                        <p:attrNameLst>
                                          <p:attrName>r</p:attrName>
                                        </p:attrNameLst>
                                      </p:cBhvr>
                                    </p:animRot>
                                  </p:childTnLst>
                                </p:cTn>
                              </p:par>
                            </p:childTnLst>
                          </p:cTn>
                        </p:par>
                        <p:par>
                          <p:cTn id="32" fill="hold" nodeType="afterGroup">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74"/>
                                        </p:tgtEl>
                                        <p:attrNameLst>
                                          <p:attrName>r</p:attrName>
                                        </p:attrNameLst>
                                      </p:cBhvr>
                                    </p:animRot>
                                    <p:animRot by="-240000">
                                      <p:cBhvr>
                                        <p:cTn id="35" dur="200" fill="hold">
                                          <p:stCondLst>
                                            <p:cond delay="200"/>
                                          </p:stCondLst>
                                        </p:cTn>
                                        <p:tgtEl>
                                          <p:spTgt spid="74"/>
                                        </p:tgtEl>
                                        <p:attrNameLst>
                                          <p:attrName>r</p:attrName>
                                        </p:attrNameLst>
                                      </p:cBhvr>
                                    </p:animRot>
                                    <p:animRot by="240000">
                                      <p:cBhvr>
                                        <p:cTn id="36" dur="200" fill="hold">
                                          <p:stCondLst>
                                            <p:cond delay="400"/>
                                          </p:stCondLst>
                                        </p:cTn>
                                        <p:tgtEl>
                                          <p:spTgt spid="74"/>
                                        </p:tgtEl>
                                        <p:attrNameLst>
                                          <p:attrName>r</p:attrName>
                                        </p:attrNameLst>
                                      </p:cBhvr>
                                    </p:animRot>
                                    <p:animRot by="-240000">
                                      <p:cBhvr>
                                        <p:cTn id="37" dur="200" fill="hold">
                                          <p:stCondLst>
                                            <p:cond delay="600"/>
                                          </p:stCondLst>
                                        </p:cTn>
                                        <p:tgtEl>
                                          <p:spTgt spid="74"/>
                                        </p:tgtEl>
                                        <p:attrNameLst>
                                          <p:attrName>r</p:attrName>
                                        </p:attrNameLst>
                                      </p:cBhvr>
                                    </p:animRot>
                                    <p:animRot by="120000">
                                      <p:cBhvr>
                                        <p:cTn id="38" dur="200" fill="hold">
                                          <p:stCondLst>
                                            <p:cond delay="800"/>
                                          </p:stCondLst>
                                        </p:cTn>
                                        <p:tgtEl>
                                          <p:spTgt spid="74"/>
                                        </p:tgtEl>
                                        <p:attrNameLst>
                                          <p:attrName>r</p:attrName>
                                        </p:attrNameLst>
                                      </p:cBhvr>
                                    </p:animRot>
                                  </p:childTnLst>
                                </p:cTn>
                              </p:par>
                            </p:childTnLst>
                          </p:cTn>
                        </p:par>
                        <p:par>
                          <p:cTn id="39" fill="hold" nodeType="afterGroup">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78"/>
                                        </p:tgtEl>
                                        <p:attrNameLst>
                                          <p:attrName>r</p:attrName>
                                        </p:attrNameLst>
                                      </p:cBhvr>
                                    </p:animRot>
                                    <p:animRot by="-240000">
                                      <p:cBhvr>
                                        <p:cTn id="42" dur="200" fill="hold">
                                          <p:stCondLst>
                                            <p:cond delay="200"/>
                                          </p:stCondLst>
                                        </p:cTn>
                                        <p:tgtEl>
                                          <p:spTgt spid="78"/>
                                        </p:tgtEl>
                                        <p:attrNameLst>
                                          <p:attrName>r</p:attrName>
                                        </p:attrNameLst>
                                      </p:cBhvr>
                                    </p:animRot>
                                    <p:animRot by="240000">
                                      <p:cBhvr>
                                        <p:cTn id="43" dur="200" fill="hold">
                                          <p:stCondLst>
                                            <p:cond delay="400"/>
                                          </p:stCondLst>
                                        </p:cTn>
                                        <p:tgtEl>
                                          <p:spTgt spid="78"/>
                                        </p:tgtEl>
                                        <p:attrNameLst>
                                          <p:attrName>r</p:attrName>
                                        </p:attrNameLst>
                                      </p:cBhvr>
                                    </p:animRot>
                                    <p:animRot by="-240000">
                                      <p:cBhvr>
                                        <p:cTn id="44" dur="200" fill="hold">
                                          <p:stCondLst>
                                            <p:cond delay="600"/>
                                          </p:stCondLst>
                                        </p:cTn>
                                        <p:tgtEl>
                                          <p:spTgt spid="78"/>
                                        </p:tgtEl>
                                        <p:attrNameLst>
                                          <p:attrName>r</p:attrName>
                                        </p:attrNameLst>
                                      </p:cBhvr>
                                    </p:animRot>
                                    <p:animRot by="120000">
                                      <p:cBhvr>
                                        <p:cTn id="45" dur="200" fill="hold">
                                          <p:stCondLst>
                                            <p:cond delay="800"/>
                                          </p:stCondLst>
                                        </p:cTn>
                                        <p:tgtEl>
                                          <p:spTgt spid="78"/>
                                        </p:tgtEl>
                                        <p:attrNameLst>
                                          <p:attrName>r</p:attrName>
                                        </p:attrNameLst>
                                      </p:cBhvr>
                                    </p:animRot>
                                  </p:childTnLst>
                                </p:cTn>
                              </p:par>
                            </p:childTnLst>
                          </p:cTn>
                        </p:par>
                        <p:par>
                          <p:cTn id="46" fill="hold" nodeType="afterGroup">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84"/>
                                        </p:tgtEl>
                                        <p:attrNameLst>
                                          <p:attrName>r</p:attrName>
                                        </p:attrNameLst>
                                      </p:cBhvr>
                                    </p:animRot>
                                    <p:animRot by="-240000">
                                      <p:cBhvr>
                                        <p:cTn id="49" dur="200" fill="hold">
                                          <p:stCondLst>
                                            <p:cond delay="200"/>
                                          </p:stCondLst>
                                        </p:cTn>
                                        <p:tgtEl>
                                          <p:spTgt spid="84"/>
                                        </p:tgtEl>
                                        <p:attrNameLst>
                                          <p:attrName>r</p:attrName>
                                        </p:attrNameLst>
                                      </p:cBhvr>
                                    </p:animRot>
                                    <p:animRot by="240000">
                                      <p:cBhvr>
                                        <p:cTn id="50" dur="200" fill="hold">
                                          <p:stCondLst>
                                            <p:cond delay="400"/>
                                          </p:stCondLst>
                                        </p:cTn>
                                        <p:tgtEl>
                                          <p:spTgt spid="84"/>
                                        </p:tgtEl>
                                        <p:attrNameLst>
                                          <p:attrName>r</p:attrName>
                                        </p:attrNameLst>
                                      </p:cBhvr>
                                    </p:animRot>
                                    <p:animRot by="-240000">
                                      <p:cBhvr>
                                        <p:cTn id="51" dur="200" fill="hold">
                                          <p:stCondLst>
                                            <p:cond delay="600"/>
                                          </p:stCondLst>
                                        </p:cTn>
                                        <p:tgtEl>
                                          <p:spTgt spid="84"/>
                                        </p:tgtEl>
                                        <p:attrNameLst>
                                          <p:attrName>r</p:attrName>
                                        </p:attrNameLst>
                                      </p:cBhvr>
                                    </p:animRot>
                                    <p:animRot by="120000">
                                      <p:cBhvr>
                                        <p:cTn id="52" dur="200" fill="hold">
                                          <p:stCondLst>
                                            <p:cond delay="800"/>
                                          </p:stCondLst>
                                        </p:cTn>
                                        <p:tgtEl>
                                          <p:spTgt spid="84"/>
                                        </p:tgtEl>
                                        <p:attrNameLst>
                                          <p:attrName>r</p:attrName>
                                        </p:attrNameLst>
                                      </p:cBhvr>
                                    </p:animRot>
                                  </p:childTnLst>
                                </p:cTn>
                              </p:par>
                            </p:childTnLst>
                          </p:cTn>
                        </p:par>
                        <p:par>
                          <p:cTn id="53" fill="hold" nodeType="afterGroup">
                            <p:stCondLst>
                              <p:cond delay="7000"/>
                            </p:stCondLst>
                            <p:childTnLst>
                              <p:par>
                                <p:cTn id="54" presetID="32" presetClass="emph" presetSubtype="0" fill="hold" grpId="0" nodeType="afterEffect">
                                  <p:stCondLst>
                                    <p:cond delay="0"/>
                                  </p:stCondLst>
                                  <p:childTnLst>
                                    <p:animRot by="120000">
                                      <p:cBhvr>
                                        <p:cTn id="55" dur="100" fill="hold">
                                          <p:stCondLst>
                                            <p:cond delay="0"/>
                                          </p:stCondLst>
                                        </p:cTn>
                                        <p:tgtEl>
                                          <p:spTgt spid="93"/>
                                        </p:tgtEl>
                                        <p:attrNameLst>
                                          <p:attrName>r</p:attrName>
                                        </p:attrNameLst>
                                      </p:cBhvr>
                                    </p:animRot>
                                    <p:animRot by="-240000">
                                      <p:cBhvr>
                                        <p:cTn id="56" dur="200" fill="hold">
                                          <p:stCondLst>
                                            <p:cond delay="200"/>
                                          </p:stCondLst>
                                        </p:cTn>
                                        <p:tgtEl>
                                          <p:spTgt spid="93"/>
                                        </p:tgtEl>
                                        <p:attrNameLst>
                                          <p:attrName>r</p:attrName>
                                        </p:attrNameLst>
                                      </p:cBhvr>
                                    </p:animRot>
                                    <p:animRot by="240000">
                                      <p:cBhvr>
                                        <p:cTn id="57" dur="200" fill="hold">
                                          <p:stCondLst>
                                            <p:cond delay="400"/>
                                          </p:stCondLst>
                                        </p:cTn>
                                        <p:tgtEl>
                                          <p:spTgt spid="93"/>
                                        </p:tgtEl>
                                        <p:attrNameLst>
                                          <p:attrName>r</p:attrName>
                                        </p:attrNameLst>
                                      </p:cBhvr>
                                    </p:animRot>
                                    <p:animRot by="-240000">
                                      <p:cBhvr>
                                        <p:cTn id="58" dur="200" fill="hold">
                                          <p:stCondLst>
                                            <p:cond delay="600"/>
                                          </p:stCondLst>
                                        </p:cTn>
                                        <p:tgtEl>
                                          <p:spTgt spid="93"/>
                                        </p:tgtEl>
                                        <p:attrNameLst>
                                          <p:attrName>r</p:attrName>
                                        </p:attrNameLst>
                                      </p:cBhvr>
                                    </p:animRot>
                                    <p:animRot by="120000">
                                      <p:cBhvr>
                                        <p:cTn id="59" dur="200" fill="hold">
                                          <p:stCondLst>
                                            <p:cond delay="800"/>
                                          </p:stCondLst>
                                        </p:cTn>
                                        <p:tgtEl>
                                          <p:spTgt spid="93"/>
                                        </p:tgtEl>
                                        <p:attrNameLst>
                                          <p:attrName>r</p:attrName>
                                        </p:attrNameLst>
                                      </p:cBhvr>
                                    </p:animRot>
                                  </p:childTnLst>
                                </p:cTn>
                              </p:par>
                            </p:childTnLst>
                          </p:cTn>
                        </p:par>
                        <p:par>
                          <p:cTn id="60" fill="hold" nodeType="afterGroup">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10000"/>
                            </p:stCondLst>
                            <p:childTnLst>
                              <p:par>
                                <p:cTn id="73" presetID="42"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30" grpId="0"/>
      <p:bldP spid="31" grpId="0"/>
      <p:bldP spid="32" grpId="0"/>
      <p:bldP spid="33" grpId="0"/>
      <p:bldP spid="93"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260"/>
          <p:cNvSpPr/>
          <p:nvPr/>
        </p:nvSpPr>
        <p:spPr bwMode="auto">
          <a:xfrm rot="5400000">
            <a:off x="2718696" y="3169513"/>
            <a:ext cx="538642" cy="1216027"/>
          </a:xfrm>
          <a:custGeom>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5A944C"/>
          </a:solidFill>
          <a:ln>
            <a:noFill/>
          </a:ln>
        </p:spPr>
        <p:txBody>
          <a:bodyPr vert="horz" wrap="square" lIns="91440" tIns="45720" rIns="91440" bIns="45720" numCol="1" anchor="t" anchorCtr="0" compatLnSpc="1"/>
          <a:lstStyle/>
          <a:p>
            <a:endParaRPr lang="zh-CN" altLang="en-US"/>
          </a:p>
        </p:txBody>
      </p:sp>
      <p:sp>
        <p:nvSpPr>
          <p:cNvPr id="9" name="Freeform 261"/>
          <p:cNvSpPr>
            <a:spLocks noEditPoints="1"/>
          </p:cNvSpPr>
          <p:nvPr/>
        </p:nvSpPr>
        <p:spPr bwMode="auto">
          <a:xfrm rot="5400000">
            <a:off x="4143917" y="2561100"/>
            <a:ext cx="613061" cy="1281142"/>
          </a:xfrm>
          <a:custGeom>
            <a:gdLst>
              <a:gd name="T0" fmla="*/ 63 w 138"/>
              <a:gd name="T1" fmla="*/ 273 h 288"/>
              <a:gd name="T2" fmla="*/ 76 w 138"/>
              <a:gd name="T3" fmla="*/ 271 h 288"/>
              <a:gd name="T4" fmla="*/ 63 w 138"/>
              <a:gd name="T5" fmla="*/ 288 h 288"/>
              <a:gd name="T6" fmla="*/ 34 w 138"/>
              <a:gd name="T7" fmla="*/ 259 h 288"/>
              <a:gd name="T8" fmla="*/ 40 w 138"/>
              <a:gd name="T9" fmla="*/ 283 h 288"/>
              <a:gd name="T10" fmla="*/ 87 w 138"/>
              <a:gd name="T11" fmla="*/ 265 h 288"/>
              <a:gd name="T12" fmla="*/ 111 w 138"/>
              <a:gd name="T13" fmla="*/ 259 h 288"/>
              <a:gd name="T14" fmla="*/ 96 w 138"/>
              <a:gd name="T15" fmla="*/ 278 h 288"/>
              <a:gd name="T16" fmla="*/ 10 w 138"/>
              <a:gd name="T17" fmla="*/ 230 h 288"/>
              <a:gd name="T18" fmla="*/ 27 w 138"/>
              <a:gd name="T19" fmla="*/ 248 h 288"/>
              <a:gd name="T20" fmla="*/ 10 w 138"/>
              <a:gd name="T21" fmla="*/ 235 h 288"/>
              <a:gd name="T22" fmla="*/ 116 w 138"/>
              <a:gd name="T23" fmla="*/ 242 h 288"/>
              <a:gd name="T24" fmla="*/ 102 w 138"/>
              <a:gd name="T25" fmla="*/ 235 h 288"/>
              <a:gd name="T26" fmla="*/ 101 w 138"/>
              <a:gd name="T27" fmla="*/ 222 h 288"/>
              <a:gd name="T28" fmla="*/ 117 w 138"/>
              <a:gd name="T29" fmla="*/ 233 h 288"/>
              <a:gd name="T30" fmla="*/ 117 w 138"/>
              <a:gd name="T31" fmla="*/ 235 h 288"/>
              <a:gd name="T32" fmla="*/ 101 w 138"/>
              <a:gd name="T33" fmla="*/ 240 h 288"/>
              <a:gd name="T34" fmla="*/ 25 w 138"/>
              <a:gd name="T35" fmla="*/ 195 h 288"/>
              <a:gd name="T36" fmla="*/ 97 w 138"/>
              <a:gd name="T37" fmla="*/ 187 h 288"/>
              <a:gd name="T38" fmla="*/ 115 w 138"/>
              <a:gd name="T39" fmla="*/ 205 h 288"/>
              <a:gd name="T40" fmla="*/ 7 w 138"/>
              <a:gd name="T41" fmla="*/ 160 h 288"/>
              <a:gd name="T42" fmla="*/ 25 w 138"/>
              <a:gd name="T43" fmla="*/ 178 h 288"/>
              <a:gd name="T44" fmla="*/ 95 w 138"/>
              <a:gd name="T45" fmla="*/ 170 h 288"/>
              <a:gd name="T46" fmla="*/ 114 w 138"/>
              <a:gd name="T47" fmla="*/ 153 h 288"/>
              <a:gd name="T48" fmla="*/ 95 w 138"/>
              <a:gd name="T49" fmla="*/ 170 h 288"/>
              <a:gd name="T50" fmla="*/ 18 w 138"/>
              <a:gd name="T51" fmla="*/ 123 h 288"/>
              <a:gd name="T52" fmla="*/ 5 w 138"/>
              <a:gd name="T53" fmla="*/ 145 h 288"/>
              <a:gd name="T54" fmla="*/ 115 w 138"/>
              <a:gd name="T55" fmla="*/ 115 h 288"/>
              <a:gd name="T56" fmla="*/ 119 w 138"/>
              <a:gd name="T57" fmla="*/ 140 h 288"/>
              <a:gd name="T58" fmla="*/ 0 w 138"/>
              <a:gd name="T59" fmla="*/ 88 h 288"/>
              <a:gd name="T60" fmla="*/ 17 w 138"/>
              <a:gd name="T61" fmla="*/ 108 h 288"/>
              <a:gd name="T62" fmla="*/ 119 w 138"/>
              <a:gd name="T63" fmla="*/ 102 h 288"/>
              <a:gd name="T64" fmla="*/ 137 w 138"/>
              <a:gd name="T65" fmla="*/ 85 h 288"/>
              <a:gd name="T66" fmla="*/ 119 w 138"/>
              <a:gd name="T67" fmla="*/ 102 h 288"/>
              <a:gd name="T68" fmla="*/ 6 w 138"/>
              <a:gd name="T69" fmla="*/ 51 h 288"/>
              <a:gd name="T70" fmla="*/ 16 w 138"/>
              <a:gd name="T71" fmla="*/ 74 h 288"/>
              <a:gd name="T72" fmla="*/ 120 w 138"/>
              <a:gd name="T73" fmla="*/ 54 h 288"/>
              <a:gd name="T74" fmla="*/ 138 w 138"/>
              <a:gd name="T75" fmla="*/ 73 h 288"/>
              <a:gd name="T76" fmla="*/ 122 w 138"/>
              <a:gd name="T77" fmla="*/ 73 h 288"/>
              <a:gd name="T78" fmla="*/ 6 w 138"/>
              <a:gd name="T79" fmla="*/ 51 h 288"/>
              <a:gd name="T80" fmla="*/ 13 w 138"/>
              <a:gd name="T81" fmla="*/ 36 h 288"/>
              <a:gd name="T82" fmla="*/ 38 w 138"/>
              <a:gd name="T83" fmla="*/ 29 h 288"/>
              <a:gd name="T84" fmla="*/ 13 w 138"/>
              <a:gd name="T85" fmla="*/ 36 h 288"/>
              <a:gd name="T86" fmla="*/ 130 w 138"/>
              <a:gd name="T87" fmla="*/ 35 h 288"/>
              <a:gd name="T88" fmla="*/ 106 w 138"/>
              <a:gd name="T89" fmla="*/ 27 h 288"/>
              <a:gd name="T90" fmla="*/ 63 w 138"/>
              <a:gd name="T91" fmla="*/ 0 h 288"/>
              <a:gd name="T92" fmla="*/ 48 w 138"/>
              <a:gd name="T93" fmla="*/ 21 h 288"/>
              <a:gd name="T94" fmla="*/ 80 w 138"/>
              <a:gd name="T95" fmla="*/ 0 h 288"/>
              <a:gd name="T96" fmla="*/ 95 w 138"/>
              <a:gd name="T97" fmla="*/ 2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28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solidFill>
            <a:srgbClr val="FEA10D"/>
          </a:solidFill>
          <a:ln>
            <a:solidFill>
              <a:srgbClr val="FEA10D"/>
            </a:solidFill>
          </a:ln>
        </p:spPr>
        <p:txBody>
          <a:bodyPr vert="horz" wrap="square" lIns="91440" tIns="45720" rIns="91440" bIns="45720" numCol="1" anchor="t" anchorCtr="0" compatLnSpc="1"/>
          <a:lstStyle/>
          <a:p>
            <a:endParaRPr lang="zh-CN" altLang="en-US"/>
          </a:p>
        </p:txBody>
      </p:sp>
      <p:sp>
        <p:nvSpPr>
          <p:cNvPr id="10" name="Freeform 260"/>
          <p:cNvSpPr/>
          <p:nvPr/>
        </p:nvSpPr>
        <p:spPr bwMode="auto">
          <a:xfrm rot="5400000">
            <a:off x="5643556" y="3169511"/>
            <a:ext cx="538642" cy="1216027"/>
          </a:xfrm>
          <a:custGeom>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5A944C"/>
          </a:solidFill>
          <a:ln>
            <a:noFill/>
          </a:ln>
        </p:spPr>
        <p:txBody>
          <a:bodyPr vert="horz" wrap="square" lIns="91440" tIns="45720" rIns="91440" bIns="45720" numCol="1" anchor="t" anchorCtr="0" compatLnSpc="1"/>
          <a:lstStyle/>
          <a:p>
            <a:endParaRPr lang="zh-CN" altLang="en-US"/>
          </a:p>
        </p:txBody>
      </p:sp>
      <p:sp>
        <p:nvSpPr>
          <p:cNvPr id="11" name="Freeform 261"/>
          <p:cNvSpPr>
            <a:spLocks noEditPoints="1"/>
          </p:cNvSpPr>
          <p:nvPr/>
        </p:nvSpPr>
        <p:spPr bwMode="auto">
          <a:xfrm rot="5400000">
            <a:off x="7282622" y="2561102"/>
            <a:ext cx="613061" cy="1281142"/>
          </a:xfrm>
          <a:custGeom>
            <a:gdLst>
              <a:gd name="T0" fmla="*/ 63 w 138"/>
              <a:gd name="T1" fmla="*/ 273 h 288"/>
              <a:gd name="T2" fmla="*/ 76 w 138"/>
              <a:gd name="T3" fmla="*/ 271 h 288"/>
              <a:gd name="T4" fmla="*/ 63 w 138"/>
              <a:gd name="T5" fmla="*/ 288 h 288"/>
              <a:gd name="T6" fmla="*/ 34 w 138"/>
              <a:gd name="T7" fmla="*/ 259 h 288"/>
              <a:gd name="T8" fmla="*/ 40 w 138"/>
              <a:gd name="T9" fmla="*/ 283 h 288"/>
              <a:gd name="T10" fmla="*/ 87 w 138"/>
              <a:gd name="T11" fmla="*/ 265 h 288"/>
              <a:gd name="T12" fmla="*/ 111 w 138"/>
              <a:gd name="T13" fmla="*/ 259 h 288"/>
              <a:gd name="T14" fmla="*/ 96 w 138"/>
              <a:gd name="T15" fmla="*/ 278 h 288"/>
              <a:gd name="T16" fmla="*/ 10 w 138"/>
              <a:gd name="T17" fmla="*/ 230 h 288"/>
              <a:gd name="T18" fmla="*/ 27 w 138"/>
              <a:gd name="T19" fmla="*/ 248 h 288"/>
              <a:gd name="T20" fmla="*/ 10 w 138"/>
              <a:gd name="T21" fmla="*/ 235 h 288"/>
              <a:gd name="T22" fmla="*/ 116 w 138"/>
              <a:gd name="T23" fmla="*/ 242 h 288"/>
              <a:gd name="T24" fmla="*/ 102 w 138"/>
              <a:gd name="T25" fmla="*/ 235 h 288"/>
              <a:gd name="T26" fmla="*/ 101 w 138"/>
              <a:gd name="T27" fmla="*/ 222 h 288"/>
              <a:gd name="T28" fmla="*/ 117 w 138"/>
              <a:gd name="T29" fmla="*/ 233 h 288"/>
              <a:gd name="T30" fmla="*/ 117 w 138"/>
              <a:gd name="T31" fmla="*/ 235 h 288"/>
              <a:gd name="T32" fmla="*/ 101 w 138"/>
              <a:gd name="T33" fmla="*/ 240 h 288"/>
              <a:gd name="T34" fmla="*/ 25 w 138"/>
              <a:gd name="T35" fmla="*/ 195 h 288"/>
              <a:gd name="T36" fmla="*/ 97 w 138"/>
              <a:gd name="T37" fmla="*/ 187 h 288"/>
              <a:gd name="T38" fmla="*/ 115 w 138"/>
              <a:gd name="T39" fmla="*/ 205 h 288"/>
              <a:gd name="T40" fmla="*/ 7 w 138"/>
              <a:gd name="T41" fmla="*/ 160 h 288"/>
              <a:gd name="T42" fmla="*/ 25 w 138"/>
              <a:gd name="T43" fmla="*/ 178 h 288"/>
              <a:gd name="T44" fmla="*/ 95 w 138"/>
              <a:gd name="T45" fmla="*/ 170 h 288"/>
              <a:gd name="T46" fmla="*/ 114 w 138"/>
              <a:gd name="T47" fmla="*/ 153 h 288"/>
              <a:gd name="T48" fmla="*/ 95 w 138"/>
              <a:gd name="T49" fmla="*/ 170 h 288"/>
              <a:gd name="T50" fmla="*/ 18 w 138"/>
              <a:gd name="T51" fmla="*/ 123 h 288"/>
              <a:gd name="T52" fmla="*/ 5 w 138"/>
              <a:gd name="T53" fmla="*/ 145 h 288"/>
              <a:gd name="T54" fmla="*/ 115 w 138"/>
              <a:gd name="T55" fmla="*/ 115 h 288"/>
              <a:gd name="T56" fmla="*/ 119 w 138"/>
              <a:gd name="T57" fmla="*/ 140 h 288"/>
              <a:gd name="T58" fmla="*/ 0 w 138"/>
              <a:gd name="T59" fmla="*/ 88 h 288"/>
              <a:gd name="T60" fmla="*/ 17 w 138"/>
              <a:gd name="T61" fmla="*/ 108 h 288"/>
              <a:gd name="T62" fmla="*/ 119 w 138"/>
              <a:gd name="T63" fmla="*/ 102 h 288"/>
              <a:gd name="T64" fmla="*/ 137 w 138"/>
              <a:gd name="T65" fmla="*/ 85 h 288"/>
              <a:gd name="T66" fmla="*/ 119 w 138"/>
              <a:gd name="T67" fmla="*/ 102 h 288"/>
              <a:gd name="T68" fmla="*/ 6 w 138"/>
              <a:gd name="T69" fmla="*/ 51 h 288"/>
              <a:gd name="T70" fmla="*/ 16 w 138"/>
              <a:gd name="T71" fmla="*/ 74 h 288"/>
              <a:gd name="T72" fmla="*/ 120 w 138"/>
              <a:gd name="T73" fmla="*/ 54 h 288"/>
              <a:gd name="T74" fmla="*/ 138 w 138"/>
              <a:gd name="T75" fmla="*/ 73 h 288"/>
              <a:gd name="T76" fmla="*/ 122 w 138"/>
              <a:gd name="T77" fmla="*/ 73 h 288"/>
              <a:gd name="T78" fmla="*/ 6 w 138"/>
              <a:gd name="T79" fmla="*/ 51 h 288"/>
              <a:gd name="T80" fmla="*/ 13 w 138"/>
              <a:gd name="T81" fmla="*/ 36 h 288"/>
              <a:gd name="T82" fmla="*/ 38 w 138"/>
              <a:gd name="T83" fmla="*/ 29 h 288"/>
              <a:gd name="T84" fmla="*/ 13 w 138"/>
              <a:gd name="T85" fmla="*/ 36 h 288"/>
              <a:gd name="T86" fmla="*/ 130 w 138"/>
              <a:gd name="T87" fmla="*/ 35 h 288"/>
              <a:gd name="T88" fmla="*/ 106 w 138"/>
              <a:gd name="T89" fmla="*/ 27 h 288"/>
              <a:gd name="T90" fmla="*/ 63 w 138"/>
              <a:gd name="T91" fmla="*/ 0 h 288"/>
              <a:gd name="T92" fmla="*/ 48 w 138"/>
              <a:gd name="T93" fmla="*/ 21 h 288"/>
              <a:gd name="T94" fmla="*/ 80 w 138"/>
              <a:gd name="T95" fmla="*/ 0 h 288"/>
              <a:gd name="T96" fmla="*/ 95 w 138"/>
              <a:gd name="T97" fmla="*/ 2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28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solidFill>
            <a:srgbClr val="FEA10D"/>
          </a:solidFill>
          <a:ln>
            <a:solidFill>
              <a:srgbClr val="FEA10D"/>
            </a:solidFill>
          </a:ln>
        </p:spPr>
        <p:txBody>
          <a:bodyPr vert="horz" wrap="square" lIns="91440" tIns="45720" rIns="91440" bIns="45720" numCol="1" anchor="t" anchorCtr="0" compatLnSpc="1"/>
          <a:lstStyle/>
          <a:p>
            <a:endParaRPr lang="zh-CN" altLang="en-US"/>
          </a:p>
        </p:txBody>
      </p:sp>
      <p:sp>
        <p:nvSpPr>
          <p:cNvPr id="12" name="Freeform 260"/>
          <p:cNvSpPr/>
          <p:nvPr/>
        </p:nvSpPr>
        <p:spPr bwMode="auto">
          <a:xfrm rot="5400000">
            <a:off x="8782262" y="3169514"/>
            <a:ext cx="538642" cy="1216027"/>
          </a:xfrm>
          <a:custGeom>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5A944C"/>
          </a:solidFill>
          <a:ln>
            <a:noFill/>
          </a:ln>
        </p:spPr>
        <p:txBody>
          <a:bodyPr vert="horz" wrap="square" lIns="91440" tIns="45720" rIns="91440" bIns="45720" numCol="1" anchor="t" anchorCtr="0" compatLnSpc="1"/>
          <a:lstStyle/>
          <a:p>
            <a:endParaRPr lang="zh-CN" altLang="en-US"/>
          </a:p>
        </p:txBody>
      </p:sp>
      <p:cxnSp>
        <p:nvCxnSpPr>
          <p:cNvPr id="13" name="直接连接符 12"/>
          <p:cNvCxnSpPr/>
          <p:nvPr/>
        </p:nvCxnSpPr>
        <p:spPr>
          <a:xfrm flipH="1">
            <a:off x="4450447" y="2247901"/>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988017"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912877"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558429" y="2227571"/>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9051583"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632072" y="1488336"/>
            <a:ext cx="2373347" cy="738664"/>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a:p>
        </p:txBody>
      </p:sp>
      <p:sp>
        <p:nvSpPr>
          <p:cNvPr id="19" name="文本框 18"/>
          <p:cNvSpPr txBox="1"/>
          <p:nvPr/>
        </p:nvSpPr>
        <p:spPr>
          <a:xfrm>
            <a:off x="3632073" y="1099348"/>
            <a:ext cx="1725647" cy="400110"/>
          </a:xfrm>
          <a:prstGeom prst="rect">
            <a:avLst/>
          </a:prstGeom>
          <a:noFill/>
        </p:spPr>
        <p:txBody>
          <a:bodyPr wrap="square" rtlCol="0">
            <a:spAutoFit/>
          </a:bodyPr>
          <a:lstStyle/>
          <a:p>
            <a:r>
              <a:rPr lang="zh-CN" altLang="en-US" sz="2000" b="1">
                <a:solidFill>
                  <a:srgbClr val="5A944C"/>
                </a:solidFill>
                <a:latin typeface="微软雅黑" panose="020b0503020204020204" pitchFamily="34" charset="-122"/>
                <a:ea typeface="微软雅黑" panose="020b0503020204020204" pitchFamily="34" charset="-122"/>
              </a:rPr>
              <a:t>单击添加标题</a:t>
            </a:r>
            <a:endParaRPr lang="zh-CN" altLang="en-US" sz="2000" b="1">
              <a:solidFill>
                <a:srgbClr val="5A944C"/>
              </a:solidFill>
              <a:latin typeface="微软雅黑" panose="020b0503020204020204" pitchFamily="34" charset="-122"/>
              <a:ea typeface="微软雅黑" panose="020b0503020204020204" pitchFamily="34" charset="-122"/>
            </a:endParaRPr>
          </a:p>
        </p:txBody>
      </p:sp>
      <p:sp>
        <p:nvSpPr>
          <p:cNvPr id="20" name="矩形 19"/>
          <p:cNvSpPr/>
          <p:nvPr/>
        </p:nvSpPr>
        <p:spPr>
          <a:xfrm>
            <a:off x="2125192" y="5178782"/>
            <a:ext cx="2373347" cy="738664"/>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a:p>
        </p:txBody>
      </p:sp>
      <p:sp>
        <p:nvSpPr>
          <p:cNvPr id="21" name="文本框 20"/>
          <p:cNvSpPr txBox="1"/>
          <p:nvPr/>
        </p:nvSpPr>
        <p:spPr>
          <a:xfrm>
            <a:off x="2125193" y="4789794"/>
            <a:ext cx="1725647" cy="400110"/>
          </a:xfrm>
          <a:prstGeom prst="rect">
            <a:avLst/>
          </a:prstGeom>
          <a:noFill/>
        </p:spPr>
        <p:txBody>
          <a:bodyPr wrap="square" rtlCol="0">
            <a:spAutoFit/>
          </a:bodyPr>
          <a:lstStyle/>
          <a:p>
            <a:pPr algn="ctr"/>
            <a:r>
              <a:rPr lang="zh-CN" altLang="en-US" sz="2000" b="1">
                <a:solidFill>
                  <a:srgbClr val="5A944C"/>
                </a:solidFill>
                <a:latin typeface="微软雅黑" panose="020b0503020204020204" pitchFamily="34" charset="-122"/>
                <a:ea typeface="微软雅黑" panose="020b0503020204020204" pitchFamily="34" charset="-122"/>
              </a:rPr>
              <a:t>单击添加标题</a:t>
            </a:r>
            <a:endParaRPr lang="zh-CN" altLang="en-US" sz="2000" b="1">
              <a:solidFill>
                <a:srgbClr val="5A944C"/>
              </a:solidFill>
              <a:latin typeface="微软雅黑" panose="020b0503020204020204" pitchFamily="34" charset="-122"/>
              <a:ea typeface="微软雅黑" panose="020b0503020204020204" pitchFamily="34" charset="-122"/>
            </a:endParaRPr>
          </a:p>
        </p:txBody>
      </p:sp>
      <p:sp>
        <p:nvSpPr>
          <p:cNvPr id="22" name="矩形 21"/>
          <p:cNvSpPr/>
          <p:nvPr/>
        </p:nvSpPr>
        <p:spPr>
          <a:xfrm>
            <a:off x="5091018" y="5167660"/>
            <a:ext cx="2373347" cy="738664"/>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a:p>
        </p:txBody>
      </p:sp>
      <p:sp>
        <p:nvSpPr>
          <p:cNvPr id="23" name="文本框 22"/>
          <p:cNvSpPr txBox="1"/>
          <p:nvPr/>
        </p:nvSpPr>
        <p:spPr>
          <a:xfrm>
            <a:off x="5091019" y="4778672"/>
            <a:ext cx="1725647" cy="400110"/>
          </a:xfrm>
          <a:prstGeom prst="rect">
            <a:avLst/>
          </a:prstGeom>
          <a:noFill/>
        </p:spPr>
        <p:txBody>
          <a:bodyPr wrap="square" rtlCol="0">
            <a:spAutoFit/>
          </a:bodyPr>
          <a:lstStyle/>
          <a:p>
            <a:pPr algn="ctr"/>
            <a:r>
              <a:rPr lang="zh-CN" altLang="en-US" sz="2000" b="1">
                <a:solidFill>
                  <a:srgbClr val="5A944C"/>
                </a:solidFill>
                <a:latin typeface="微软雅黑" panose="020b0503020204020204" pitchFamily="34" charset="-122"/>
                <a:ea typeface="微软雅黑" panose="020b0503020204020204" pitchFamily="34" charset="-122"/>
              </a:rPr>
              <a:t>单击添加标题</a:t>
            </a:r>
            <a:endParaRPr lang="zh-CN" altLang="en-US" sz="2000" b="1">
              <a:solidFill>
                <a:srgbClr val="5A944C"/>
              </a:solidFill>
              <a:latin typeface="微软雅黑" panose="020b0503020204020204" pitchFamily="34" charset="-122"/>
              <a:ea typeface="微软雅黑" panose="020b0503020204020204" pitchFamily="34" charset="-122"/>
            </a:endParaRPr>
          </a:p>
        </p:txBody>
      </p:sp>
      <p:sp>
        <p:nvSpPr>
          <p:cNvPr id="24" name="矩形 23"/>
          <p:cNvSpPr/>
          <p:nvPr/>
        </p:nvSpPr>
        <p:spPr>
          <a:xfrm>
            <a:off x="6695604" y="1488336"/>
            <a:ext cx="2373347" cy="738664"/>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a:p>
        </p:txBody>
      </p:sp>
      <p:sp>
        <p:nvSpPr>
          <p:cNvPr id="25" name="文本框 24"/>
          <p:cNvSpPr txBox="1"/>
          <p:nvPr/>
        </p:nvSpPr>
        <p:spPr>
          <a:xfrm>
            <a:off x="6695605" y="1099348"/>
            <a:ext cx="1725647" cy="400110"/>
          </a:xfrm>
          <a:prstGeom prst="rect">
            <a:avLst/>
          </a:prstGeom>
          <a:noFill/>
        </p:spPr>
        <p:txBody>
          <a:bodyPr wrap="square" rtlCol="0">
            <a:spAutoFit/>
          </a:bodyPr>
          <a:lstStyle/>
          <a:p>
            <a:r>
              <a:rPr lang="zh-CN" altLang="en-US" sz="2000" b="1">
                <a:solidFill>
                  <a:srgbClr val="5A944C"/>
                </a:solidFill>
                <a:latin typeface="微软雅黑" panose="020b0503020204020204" pitchFamily="34" charset="-122"/>
                <a:ea typeface="微软雅黑" panose="020b0503020204020204" pitchFamily="34" charset="-122"/>
              </a:rPr>
              <a:t>单击添加标题</a:t>
            </a:r>
            <a:endParaRPr lang="zh-CN" altLang="en-US" sz="2000" b="1">
              <a:solidFill>
                <a:srgbClr val="5A944C"/>
              </a:solidFill>
              <a:latin typeface="微软雅黑" panose="020b0503020204020204" pitchFamily="34" charset="-122"/>
              <a:ea typeface="微软雅黑" panose="020b0503020204020204" pitchFamily="34" charset="-122"/>
            </a:endParaRPr>
          </a:p>
        </p:txBody>
      </p:sp>
      <p:sp>
        <p:nvSpPr>
          <p:cNvPr id="26" name="矩形 25"/>
          <p:cNvSpPr/>
          <p:nvPr/>
        </p:nvSpPr>
        <p:spPr>
          <a:xfrm>
            <a:off x="8172698" y="5181151"/>
            <a:ext cx="2373347" cy="738664"/>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a:p>
        </p:txBody>
      </p:sp>
      <p:sp>
        <p:nvSpPr>
          <p:cNvPr id="27" name="文本框 26"/>
          <p:cNvSpPr txBox="1"/>
          <p:nvPr/>
        </p:nvSpPr>
        <p:spPr>
          <a:xfrm>
            <a:off x="8172699" y="4792163"/>
            <a:ext cx="1725647" cy="400110"/>
          </a:xfrm>
          <a:prstGeom prst="rect">
            <a:avLst/>
          </a:prstGeom>
          <a:noFill/>
        </p:spPr>
        <p:txBody>
          <a:bodyPr wrap="square" rtlCol="0">
            <a:spAutoFit/>
          </a:bodyPr>
          <a:lstStyle/>
          <a:p>
            <a:pPr algn="ctr"/>
            <a:r>
              <a:rPr lang="zh-CN" altLang="en-US" sz="2000" b="1">
                <a:solidFill>
                  <a:srgbClr val="5A944C"/>
                </a:solidFill>
                <a:latin typeface="微软雅黑" panose="020b0503020204020204" pitchFamily="34" charset="-122"/>
                <a:ea typeface="微软雅黑" panose="020b0503020204020204" pitchFamily="34" charset="-122"/>
              </a:rPr>
              <a:t>单击添加标题</a:t>
            </a:r>
            <a:endParaRPr lang="zh-CN" altLang="en-US" sz="2000" b="1">
              <a:solidFill>
                <a:srgbClr val="5A944C"/>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49745" y="396970"/>
            <a:ext cx="3199186" cy="617699"/>
            <a:chOff x="349745" y="396970"/>
            <a:chExt cx="3199186" cy="617699"/>
          </a:xfrm>
        </p:grpSpPr>
        <p:sp>
          <p:nvSpPr>
            <p:cNvPr id="32" name="文本框 31"/>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33"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6966" b="7891"/>
          <a:stretch>
            <a:fillRect/>
          </a:stretch>
        </p:blipFill>
        <p:spPr>
          <a:xfrm>
            <a:off x="36467" y="-28575"/>
            <a:ext cx="12214706" cy="6943726"/>
          </a:xfrm>
          <a:prstGeom prst="rect">
            <a:avLst/>
          </a:prstGeom>
        </p:spPr>
      </p:pic>
      <p:sp>
        <p:nvSpPr>
          <p:cNvPr id="13" name="圆角矩形 12"/>
          <p:cNvSpPr/>
          <p:nvPr/>
        </p:nvSpPr>
        <p:spPr>
          <a:xfrm rot="18892708" flipV="1">
            <a:off x="3850202" y="2227961"/>
            <a:ext cx="378038" cy="45719"/>
          </a:xfrm>
          <a:prstGeom prst="roundRect">
            <a:avLst>
              <a:gd name="adj" fmla="val 50000"/>
            </a:avLst>
          </a:prstGeom>
          <a:gradFill flip="none" rotWithShape="1">
            <a:gsLst>
              <a:gs pos="0">
                <a:srgbClr val="38CBA9">
                  <a:alpha val="90000"/>
                </a:srgbClr>
              </a:gs>
              <a:gs pos="50000">
                <a:srgbClr val="30BC9B"/>
              </a:gs>
              <a:gs pos="100000">
                <a:srgbClr val="24A78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
          <p:cNvSpPr txBox="1">
            <a:spLocks noChangeArrowheads="1"/>
          </p:cNvSpPr>
          <p:nvPr/>
        </p:nvSpPr>
        <p:spPr bwMode="auto">
          <a:xfrm flipH="1">
            <a:off x="6402627" y="3328886"/>
            <a:ext cx="3934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000">
                <a:solidFill>
                  <a:srgbClr val="5A944C"/>
                </a:solidFill>
                <a:latin typeface="幼圆" panose="02010509060101010101" pitchFamily="49" charset="-122"/>
                <a:ea typeface="幼圆" panose="02010509060101010101" pitchFamily="49" charset="-122"/>
              </a:rPr>
              <a:t>添加您的标题</a:t>
            </a:r>
            <a:endParaRPr lang="zh-CN" altLang="en-US" sz="4000">
              <a:solidFill>
                <a:srgbClr val="5A944C"/>
              </a:solidFill>
              <a:latin typeface="幼圆" panose="02010509060101010101" pitchFamily="49" charset="-122"/>
              <a:ea typeface="幼圆" panose="02010509060101010101" pitchFamily="49" charset="-122"/>
            </a:endParaRPr>
          </a:p>
        </p:txBody>
      </p:sp>
      <p:sp>
        <p:nvSpPr>
          <p:cNvPr id="15" name="文本框 7"/>
          <p:cNvSpPr txBox="1">
            <a:spLocks noChangeArrowheads="1"/>
          </p:cNvSpPr>
          <p:nvPr/>
        </p:nvSpPr>
        <p:spPr bwMode="auto">
          <a:xfrm>
            <a:off x="6425443" y="4070670"/>
            <a:ext cx="4021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5A944C"/>
                </a:solidFill>
                <a:latin typeface="微软雅黑" panose="020b0503020204020204" pitchFamily="34" charset="-122"/>
                <a:ea typeface="微软雅黑" panose="020b0503020204020204" pitchFamily="34" charset="-122"/>
              </a:rPr>
              <a:t>编辑您的文本框大小，内容可随意更改文字标题选用微软雅黑字体。</a:t>
            </a:r>
            <a:endParaRPr lang="en-US" altLang="zh-CN" sz="1600">
              <a:solidFill>
                <a:srgbClr val="5A944C"/>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425443" y="2604281"/>
            <a:ext cx="2783313" cy="609366"/>
            <a:chOff x="6426853" y="1647349"/>
            <a:chExt cx="2783313" cy="609366"/>
          </a:xfrm>
        </p:grpSpPr>
        <p:grpSp>
          <p:nvGrpSpPr>
            <p:cNvPr id="17" name="组合 16"/>
            <p:cNvGrpSpPr/>
            <p:nvPr/>
          </p:nvGrpSpPr>
          <p:grpSpPr>
            <a:xfrm>
              <a:off x="6426853" y="1647349"/>
              <a:ext cx="2248342" cy="609366"/>
              <a:chOff x="6396414" y="2485168"/>
              <a:chExt cx="2248342" cy="609366"/>
            </a:xfrm>
          </p:grpSpPr>
          <p:sp>
            <p:nvSpPr>
              <p:cNvPr id="27" name="椭圆 26"/>
              <p:cNvSpPr/>
              <p:nvPr/>
            </p:nvSpPr>
            <p:spPr>
              <a:xfrm>
                <a:off x="6501643" y="2617884"/>
                <a:ext cx="433815" cy="433815"/>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944C"/>
                  </a:solidFill>
                </a:endParaRPr>
              </a:p>
            </p:txBody>
          </p:sp>
          <p:pic>
            <p:nvPicPr>
              <p:cNvPr id="28" name="图片 2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396414" y="2489042"/>
                <a:ext cx="619739" cy="605492"/>
              </a:xfrm>
              <a:prstGeom prst="rect">
                <a:avLst/>
              </a:prstGeom>
            </p:spPr>
          </p:pic>
          <p:pic>
            <p:nvPicPr>
              <p:cNvPr id="29" name="图片 28"/>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947602" y="2489042"/>
                <a:ext cx="619739" cy="605492"/>
              </a:xfrm>
              <a:prstGeom prst="rect">
                <a:avLst/>
              </a:prstGeom>
            </p:spPr>
          </p:pic>
          <p:pic>
            <p:nvPicPr>
              <p:cNvPr id="30" name="图片 29"/>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86646" y="2488818"/>
                <a:ext cx="619739" cy="605492"/>
              </a:xfrm>
              <a:prstGeom prst="rect">
                <a:avLst/>
              </a:prstGeom>
            </p:spPr>
          </p:pic>
          <p:pic>
            <p:nvPicPr>
              <p:cNvPr id="31" name="图片 30"/>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025017" y="2485168"/>
                <a:ext cx="619739" cy="605492"/>
              </a:xfrm>
              <a:prstGeom prst="rect">
                <a:avLst/>
              </a:prstGeom>
            </p:spPr>
          </p:pic>
        </p:grpSp>
        <p:pic>
          <p:nvPicPr>
            <p:cNvPr id="18" name="图片 1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590427" y="1647349"/>
              <a:ext cx="619739" cy="605492"/>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1" nodeType="withEffect">
                                  <p:stCondLst>
                                    <p:cond delay="80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fill="hold" grpId="0" nodeType="withEffect">
                                  <p:stCondLst>
                                    <p:cond delay="800"/>
                                  </p:stCondLst>
                                  <p:childTnLst>
                                    <p:animMotion origin="layout" path="M -0.34948 0.60787 L 5.55112E-17 7.40741E-07" pathEditMode="relative" rAng="0" ptsTypes="AA">
                                      <p:cBhvr>
                                        <p:cTn id="8" dur="500" fill="hold"/>
                                        <p:tgtEl>
                                          <p:spTgt spid="13"/>
                                        </p:tgtEl>
                                        <p:attrNameLst>
                                          <p:attrName>ppt_x</p:attrName>
                                          <p:attrName>ppt_y</p:attrName>
                                        </p:attrNameLst>
                                      </p:cBhvr>
                                      <p:rCtr x="17474" y="-3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5" name="直接连接符 4"/>
          <p:cNvCxnSpPr>
            <a:stCxn id="14" idx="5"/>
            <a:endCxn id="16" idx="2"/>
          </p:cNvCxnSpPr>
          <p:nvPr/>
        </p:nvCxnSpPr>
        <p:spPr>
          <a:xfrm>
            <a:off x="3778278" y="3705507"/>
            <a:ext cx="3326456" cy="135023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442071" y="2334536"/>
            <a:ext cx="516295" cy="244882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4" idx="7"/>
            <a:endCxn id="15" idx="2"/>
          </p:cNvCxnSpPr>
          <p:nvPr/>
        </p:nvCxnSpPr>
        <p:spPr>
          <a:xfrm flipV="1">
            <a:off x="3778278" y="2132721"/>
            <a:ext cx="3998064" cy="110669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508046" y="1849664"/>
            <a:ext cx="2933700" cy="2933700"/>
          </a:xfrm>
          <a:prstGeom prst="ellipse">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7866001" y="1716314"/>
            <a:ext cx="580672" cy="774372"/>
          </a:xfrm>
          <a:custGeom>
            <a:gdLst>
              <a:gd name="connsiteX0" fmla="*/ 168696 w 580672"/>
              <a:gd name="connsiteY0" fmla="*/ 0 h 774372"/>
              <a:gd name="connsiteX1" fmla="*/ 580672 w 580672"/>
              <a:gd name="connsiteY1" fmla="*/ 411976 h 774372"/>
              <a:gd name="connsiteX2" fmla="*/ 399036 w 580672"/>
              <a:gd name="connsiteY2" fmla="*/ 753593 h 774372"/>
              <a:gd name="connsiteX3" fmla="*/ 360754 w 580672"/>
              <a:gd name="connsiteY3" fmla="*/ 774372 h 774372"/>
              <a:gd name="connsiteX4" fmla="*/ 282039 w 580672"/>
              <a:gd name="connsiteY4" fmla="*/ 613459 h 774372"/>
              <a:gd name="connsiteX5" fmla="*/ 334685 w 580672"/>
              <a:gd name="connsiteY5" fmla="*/ 577964 h 774372"/>
              <a:gd name="connsiteX6" fmla="*/ 403439 w 580672"/>
              <a:gd name="connsiteY6" fmla="*/ 411975 h 774372"/>
              <a:gd name="connsiteX7" fmla="*/ 168695 w 580672"/>
              <a:gd name="connsiteY7" fmla="*/ 177231 h 774372"/>
              <a:gd name="connsiteX8" fmla="*/ 121386 w 580672"/>
              <a:gd name="connsiteY8" fmla="*/ 182000 h 774372"/>
              <a:gd name="connsiteX9" fmla="*/ 77625 w 580672"/>
              <a:gd name="connsiteY9" fmla="*/ 195584 h 774372"/>
              <a:gd name="connsiteX10" fmla="*/ 0 w 580672"/>
              <a:gd name="connsiteY10" fmla="*/ 36900 h 774372"/>
              <a:gd name="connsiteX11" fmla="*/ 8337 w 580672"/>
              <a:gd name="connsiteY11" fmla="*/ 32375 h 774372"/>
              <a:gd name="connsiteX12" fmla="*/ 168696 w 580672"/>
              <a:gd name="connsiteY12" fmla="*/ 0 h 7743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672" h="774372">
                <a:moveTo>
                  <a:pt x="168696" y="0"/>
                </a:moveTo>
                <a:cubicBezTo>
                  <a:pt x="396224" y="0"/>
                  <a:pt x="580672" y="184448"/>
                  <a:pt x="580672" y="411976"/>
                </a:cubicBezTo>
                <a:cubicBezTo>
                  <a:pt x="580672" y="554181"/>
                  <a:pt x="508622" y="679558"/>
                  <a:pt x="399036" y="753593"/>
                </a:cubicBezTo>
                <a:lnTo>
                  <a:pt x="360754" y="774372"/>
                </a:lnTo>
                <a:lnTo>
                  <a:pt x="282039" y="613459"/>
                </a:lnTo>
                <a:lnTo>
                  <a:pt x="334685" y="577964"/>
                </a:lnTo>
                <a:cubicBezTo>
                  <a:pt x="377165" y="535484"/>
                  <a:pt x="403439" y="476798"/>
                  <a:pt x="403439" y="411975"/>
                </a:cubicBezTo>
                <a:cubicBezTo>
                  <a:pt x="403439" y="282329"/>
                  <a:pt x="298341" y="177231"/>
                  <a:pt x="168695" y="177231"/>
                </a:cubicBezTo>
                <a:cubicBezTo>
                  <a:pt x="152490" y="177231"/>
                  <a:pt x="136667" y="178873"/>
                  <a:pt x="121386" y="182000"/>
                </a:cubicBezTo>
                <a:lnTo>
                  <a:pt x="77625" y="195584"/>
                </a:lnTo>
                <a:lnTo>
                  <a:pt x="0" y="36900"/>
                </a:lnTo>
                <a:lnTo>
                  <a:pt x="8337" y="32375"/>
                </a:lnTo>
                <a:cubicBezTo>
                  <a:pt x="57625" y="11528"/>
                  <a:pt x="111814" y="0"/>
                  <a:pt x="168696" y="0"/>
                </a:cubicBezTo>
                <a:close/>
              </a:path>
            </a:pathLst>
          </a:cu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6921740" y="4819275"/>
            <a:ext cx="931982" cy="710892"/>
          </a:xfrm>
          <a:custGeom>
            <a:gdLst>
              <a:gd name="connsiteX0" fmla="*/ 862193 w 931982"/>
              <a:gd name="connsiteY0" fmla="*/ 0 h 710892"/>
              <a:gd name="connsiteX1" fmla="*/ 895210 w 931982"/>
              <a:gd name="connsiteY1" fmla="*/ 60830 h 710892"/>
              <a:gd name="connsiteX2" fmla="*/ 931982 w 931982"/>
              <a:gd name="connsiteY2" fmla="*/ 242967 h 710892"/>
              <a:gd name="connsiteX3" fmla="*/ 464057 w 931982"/>
              <a:gd name="connsiteY3" fmla="*/ 710892 h 710892"/>
              <a:gd name="connsiteX4" fmla="*/ 5639 w 931982"/>
              <a:gd name="connsiteY4" fmla="*/ 337270 h 710892"/>
              <a:gd name="connsiteX5" fmla="*/ 0 w 931982"/>
              <a:gd name="connsiteY5" fmla="*/ 281337 h 710892"/>
              <a:gd name="connsiteX6" fmla="*/ 195297 w 931982"/>
              <a:gd name="connsiteY6" fmla="*/ 217611 h 710892"/>
              <a:gd name="connsiteX7" fmla="*/ 191769 w 931982"/>
              <a:gd name="connsiteY7" fmla="*/ 252603 h 710892"/>
              <a:gd name="connsiteX8" fmla="*/ 480283 w 931982"/>
              <a:gd name="connsiteY8" fmla="*/ 541117 h 710892"/>
              <a:gd name="connsiteX9" fmla="*/ 768797 w 931982"/>
              <a:gd name="connsiteY9" fmla="*/ 252603 h 710892"/>
              <a:gd name="connsiteX10" fmla="*/ 719524 w 931982"/>
              <a:gd name="connsiteY10" fmla="*/ 91292 h 710892"/>
              <a:gd name="connsiteX11" fmla="*/ 690441 w 931982"/>
              <a:gd name="connsiteY11" fmla="*/ 56044 h 7108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1982" h="710892">
                <a:moveTo>
                  <a:pt x="862193" y="0"/>
                </a:moveTo>
                <a:lnTo>
                  <a:pt x="895210" y="60830"/>
                </a:lnTo>
                <a:cubicBezTo>
                  <a:pt x="918889" y="116811"/>
                  <a:pt x="931982" y="178360"/>
                  <a:pt x="931982" y="242967"/>
                </a:cubicBezTo>
                <a:cubicBezTo>
                  <a:pt x="931982" y="501395"/>
                  <a:pt x="722485" y="710892"/>
                  <a:pt x="464057" y="710892"/>
                </a:cubicBezTo>
                <a:cubicBezTo>
                  <a:pt x="237933" y="710892"/>
                  <a:pt x="49271" y="550496"/>
                  <a:pt x="5639" y="337270"/>
                </a:cubicBezTo>
                <a:lnTo>
                  <a:pt x="0" y="281337"/>
                </a:lnTo>
                <a:lnTo>
                  <a:pt x="195297" y="217611"/>
                </a:lnTo>
                <a:lnTo>
                  <a:pt x="191769" y="252603"/>
                </a:lnTo>
                <a:cubicBezTo>
                  <a:pt x="191769" y="411945"/>
                  <a:pt x="320941" y="541117"/>
                  <a:pt x="480283" y="541117"/>
                </a:cubicBezTo>
                <a:cubicBezTo>
                  <a:pt x="639625" y="541117"/>
                  <a:pt x="768797" y="411945"/>
                  <a:pt x="768797" y="252603"/>
                </a:cubicBezTo>
                <a:cubicBezTo>
                  <a:pt x="768797" y="192850"/>
                  <a:pt x="750632" y="137339"/>
                  <a:pt x="719524" y="91292"/>
                </a:cubicBezTo>
                <a:lnTo>
                  <a:pt x="690441" y="56044"/>
                </a:lnTo>
                <a:close/>
              </a:path>
            </a:pathLst>
          </a:cu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962121" y="2935513"/>
            <a:ext cx="741101" cy="1133950"/>
          </a:xfrm>
          <a:custGeom>
            <a:gdLst>
              <a:gd name="connsiteX0" fmla="*/ 566975 w 741101"/>
              <a:gd name="connsiteY0" fmla="*/ 0 h 1133950"/>
              <a:gd name="connsiteX1" fmla="*/ 681241 w 741101"/>
              <a:gd name="connsiteY1" fmla="*/ 11519 h 1133950"/>
              <a:gd name="connsiteX2" fmla="*/ 741101 w 741101"/>
              <a:gd name="connsiteY2" fmla="*/ 30101 h 1133950"/>
              <a:gd name="connsiteX3" fmla="*/ 741101 w 741101"/>
              <a:gd name="connsiteY3" fmla="*/ 264300 h 1133950"/>
              <a:gd name="connsiteX4" fmla="*/ 701950 w 741101"/>
              <a:gd name="connsiteY4" fmla="*/ 243050 h 1133950"/>
              <a:gd name="connsiteX5" fmla="*/ 573664 w 741101"/>
              <a:gd name="connsiteY5" fmla="*/ 217150 h 1133950"/>
              <a:gd name="connsiteX6" fmla="*/ 244088 w 741101"/>
              <a:gd name="connsiteY6" fmla="*/ 546726 h 1133950"/>
              <a:gd name="connsiteX7" fmla="*/ 573664 w 741101"/>
              <a:gd name="connsiteY7" fmla="*/ 876302 h 1133950"/>
              <a:gd name="connsiteX8" fmla="*/ 701950 w 741101"/>
              <a:gd name="connsiteY8" fmla="*/ 850403 h 1133950"/>
              <a:gd name="connsiteX9" fmla="*/ 741101 w 741101"/>
              <a:gd name="connsiteY9" fmla="*/ 829152 h 1133950"/>
              <a:gd name="connsiteX10" fmla="*/ 741101 w 741101"/>
              <a:gd name="connsiteY10" fmla="*/ 1103850 h 1133950"/>
              <a:gd name="connsiteX11" fmla="*/ 681241 w 741101"/>
              <a:gd name="connsiteY11" fmla="*/ 1122431 h 1133950"/>
              <a:gd name="connsiteX12" fmla="*/ 566975 w 741101"/>
              <a:gd name="connsiteY12" fmla="*/ 1133950 h 1133950"/>
              <a:gd name="connsiteX13" fmla="*/ 0 w 741101"/>
              <a:gd name="connsiteY13" fmla="*/ 566975 h 1133950"/>
              <a:gd name="connsiteX14" fmla="*/ 566975 w 741101"/>
              <a:gd name="connsiteY14" fmla="*/ 0 h 1133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1101" h="1133950">
                <a:moveTo>
                  <a:pt x="566975" y="0"/>
                </a:moveTo>
                <a:cubicBezTo>
                  <a:pt x="606117" y="0"/>
                  <a:pt x="644332" y="3966"/>
                  <a:pt x="681241" y="11519"/>
                </a:cubicBezTo>
                <a:lnTo>
                  <a:pt x="741101" y="30101"/>
                </a:lnTo>
                <a:lnTo>
                  <a:pt x="741101" y="264300"/>
                </a:lnTo>
                <a:lnTo>
                  <a:pt x="701950" y="243050"/>
                </a:lnTo>
                <a:cubicBezTo>
                  <a:pt x="662520" y="226372"/>
                  <a:pt x="619169" y="217150"/>
                  <a:pt x="573664" y="217150"/>
                </a:cubicBezTo>
                <a:cubicBezTo>
                  <a:pt x="391644" y="217150"/>
                  <a:pt x="244088" y="364706"/>
                  <a:pt x="244088" y="546726"/>
                </a:cubicBezTo>
                <a:cubicBezTo>
                  <a:pt x="244088" y="728746"/>
                  <a:pt x="391644" y="876302"/>
                  <a:pt x="573664" y="876302"/>
                </a:cubicBezTo>
                <a:cubicBezTo>
                  <a:pt x="619169" y="876302"/>
                  <a:pt x="662520" y="867080"/>
                  <a:pt x="701950" y="850403"/>
                </a:cubicBezTo>
                <a:lnTo>
                  <a:pt x="741101" y="829152"/>
                </a:lnTo>
                <a:lnTo>
                  <a:pt x="741101" y="1103850"/>
                </a:lnTo>
                <a:lnTo>
                  <a:pt x="681241" y="1122431"/>
                </a:lnTo>
                <a:cubicBezTo>
                  <a:pt x="644332" y="1129984"/>
                  <a:pt x="606117" y="1133950"/>
                  <a:pt x="566975" y="1133950"/>
                </a:cubicBezTo>
                <a:cubicBezTo>
                  <a:pt x="253843" y="1133950"/>
                  <a:pt x="0" y="880107"/>
                  <a:pt x="0" y="566975"/>
                </a:cubicBezTo>
                <a:cubicBezTo>
                  <a:pt x="0" y="253843"/>
                  <a:pt x="253843" y="0"/>
                  <a:pt x="566975" y="0"/>
                </a:cubicBezTo>
                <a:close/>
              </a:path>
            </a:pathLst>
          </a:cu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15657" y="3142886"/>
            <a:ext cx="659151" cy="659151"/>
          </a:xfrm>
          <a:prstGeom prst="ellipse">
            <a:avLst/>
          </a:prstGeom>
          <a:solidFill>
            <a:srgbClr val="5A94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776342" y="1897977"/>
            <a:ext cx="469487" cy="469487"/>
          </a:xfrm>
          <a:prstGeom prst="ellipse">
            <a:avLst/>
          </a:prstGeom>
          <a:solidFill>
            <a:srgbClr val="5A94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104734" y="4767232"/>
            <a:ext cx="577027" cy="577027"/>
          </a:xfrm>
          <a:prstGeom prst="ellipse">
            <a:avLst/>
          </a:prstGeom>
          <a:solidFill>
            <a:srgbClr val="5A94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60702" y="2948783"/>
            <a:ext cx="2335044" cy="1200329"/>
          </a:xfrm>
          <a:prstGeom prst="rect">
            <a:avLst/>
          </a:prstGeom>
        </p:spPr>
        <p:txBody>
          <a:bodyPr wrap="square">
            <a:spAutoFit/>
          </a:bodyPr>
          <a:lstStyle/>
          <a:p>
            <a:pPr algn="ctr">
              <a:lnSpc>
                <a:spcPct val="150000"/>
              </a:lnSpc>
            </a:pPr>
            <a:r>
              <a:rPr lang="zh-CN" altLang="en-US" sz="1600">
                <a:solidFill>
                  <a:schemeClr val="bg1"/>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a:solidFill>
                <a:schemeClr val="bg1"/>
              </a:solidFill>
            </a:endParaRPr>
          </a:p>
        </p:txBody>
      </p:sp>
      <p:sp>
        <p:nvSpPr>
          <p:cNvPr id="18" name="文本框 17"/>
          <p:cNvSpPr txBox="1"/>
          <p:nvPr/>
        </p:nvSpPr>
        <p:spPr>
          <a:xfrm>
            <a:off x="5078819" y="2564350"/>
            <a:ext cx="1803667" cy="400110"/>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单击添加标题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804548" y="3429000"/>
            <a:ext cx="2094490" cy="1200329"/>
          </a:xfrm>
          <a:prstGeom prst="rect">
            <a:avLst/>
          </a:prstGeom>
        </p:spPr>
        <p:txBody>
          <a:bodyPr wrap="square">
            <a:spAutoFit/>
          </a:bodyPr>
          <a:lstStyle/>
          <a:p>
            <a:pPr algn="r">
              <a:lnSpc>
                <a:spcPct val="150000"/>
              </a:lnSpc>
            </a:pPr>
            <a:r>
              <a:rPr lang="zh-CN" altLang="en-US" sz="160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a:solidFill>
                <a:srgbClr val="373535"/>
              </a:solidFill>
            </a:endParaRPr>
          </a:p>
        </p:txBody>
      </p:sp>
      <p:sp>
        <p:nvSpPr>
          <p:cNvPr id="20" name="矩形 19"/>
          <p:cNvSpPr/>
          <p:nvPr/>
        </p:nvSpPr>
        <p:spPr>
          <a:xfrm>
            <a:off x="8673194" y="1920691"/>
            <a:ext cx="3005441" cy="791627"/>
          </a:xfrm>
          <a:prstGeom prst="rect">
            <a:avLst/>
          </a:prstGeom>
        </p:spPr>
        <p:txBody>
          <a:bodyPr wrap="square">
            <a:spAutoFit/>
          </a:bodyPr>
          <a:lstStyle/>
          <a:p>
            <a:pPr>
              <a:lnSpc>
                <a:spcPct val="150000"/>
              </a:lnSpc>
            </a:pPr>
            <a:r>
              <a:rPr lang="zh-CN" altLang="en-US" sz="160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a:solidFill>
                <a:srgbClr val="373535"/>
              </a:solidFill>
            </a:endParaRPr>
          </a:p>
        </p:txBody>
      </p:sp>
      <p:sp>
        <p:nvSpPr>
          <p:cNvPr id="21" name="文本框 20"/>
          <p:cNvSpPr txBox="1"/>
          <p:nvPr/>
        </p:nvSpPr>
        <p:spPr>
          <a:xfrm>
            <a:off x="8664658" y="1497867"/>
            <a:ext cx="1803667" cy="400110"/>
          </a:xfrm>
          <a:prstGeom prst="rect">
            <a:avLst/>
          </a:prstGeom>
          <a:noFill/>
        </p:spPr>
        <p:txBody>
          <a:bodyPr wrap="square" rtlCol="0">
            <a:spAutoFit/>
          </a:bodyPr>
          <a:lstStyle/>
          <a:p>
            <a:pPr algn="ctr"/>
            <a:r>
              <a:rPr lang="zh-CN" altLang="en-US" sz="2000" b="1">
                <a:solidFill>
                  <a:srgbClr val="5A944C"/>
                </a:solidFill>
                <a:latin typeface="微软雅黑" panose="020b0503020204020204" pitchFamily="34" charset="-122"/>
                <a:ea typeface="微软雅黑" panose="020b0503020204020204" pitchFamily="34" charset="-122"/>
              </a:rPr>
              <a:t>主要内容二</a:t>
            </a:r>
            <a:endParaRPr lang="zh-CN" altLang="en-US" sz="2000" b="1">
              <a:solidFill>
                <a:srgbClr val="5A944C"/>
              </a:solidFill>
              <a:latin typeface="微软雅黑" panose="020b0503020204020204" pitchFamily="34" charset="-122"/>
              <a:ea typeface="微软雅黑" panose="020b0503020204020204" pitchFamily="34" charset="-122"/>
            </a:endParaRPr>
          </a:p>
        </p:txBody>
      </p:sp>
      <p:sp>
        <p:nvSpPr>
          <p:cNvPr id="22" name="矩形 21"/>
          <p:cNvSpPr/>
          <p:nvPr/>
        </p:nvSpPr>
        <p:spPr>
          <a:xfrm>
            <a:off x="8083520" y="4883869"/>
            <a:ext cx="3005441" cy="791627"/>
          </a:xfrm>
          <a:prstGeom prst="rect">
            <a:avLst/>
          </a:prstGeom>
        </p:spPr>
        <p:txBody>
          <a:bodyPr wrap="square">
            <a:spAutoFit/>
          </a:bodyPr>
          <a:lstStyle/>
          <a:p>
            <a:pPr>
              <a:lnSpc>
                <a:spcPct val="150000"/>
              </a:lnSpc>
            </a:pPr>
            <a:r>
              <a:rPr lang="zh-CN" altLang="en-US" sz="160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a:solidFill>
                <a:srgbClr val="373535"/>
              </a:solidFill>
            </a:endParaRPr>
          </a:p>
        </p:txBody>
      </p:sp>
      <p:sp>
        <p:nvSpPr>
          <p:cNvPr id="23" name="文本框 22"/>
          <p:cNvSpPr txBox="1"/>
          <p:nvPr/>
        </p:nvSpPr>
        <p:spPr>
          <a:xfrm>
            <a:off x="8074984" y="4461045"/>
            <a:ext cx="1803667" cy="400110"/>
          </a:xfrm>
          <a:prstGeom prst="rect">
            <a:avLst/>
          </a:prstGeom>
          <a:noFill/>
        </p:spPr>
        <p:txBody>
          <a:bodyPr wrap="square" rtlCol="0">
            <a:spAutoFit/>
          </a:bodyPr>
          <a:lstStyle/>
          <a:p>
            <a:pPr algn="ctr"/>
            <a:r>
              <a:rPr lang="zh-CN" altLang="en-US" sz="2000" b="1">
                <a:solidFill>
                  <a:srgbClr val="5A944C"/>
                </a:solidFill>
                <a:latin typeface="微软雅黑" panose="020b0503020204020204" pitchFamily="34" charset="-122"/>
                <a:ea typeface="微软雅黑" panose="020b0503020204020204" pitchFamily="34" charset="-122"/>
              </a:rPr>
              <a:t>主要内容三</a:t>
            </a:r>
            <a:endParaRPr lang="zh-CN" altLang="en-US" sz="2000" b="1">
              <a:solidFill>
                <a:srgbClr val="5A944C"/>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97884" y="3028890"/>
            <a:ext cx="1803667" cy="400110"/>
          </a:xfrm>
          <a:prstGeom prst="rect">
            <a:avLst/>
          </a:prstGeom>
          <a:noFill/>
        </p:spPr>
        <p:txBody>
          <a:bodyPr wrap="square" rtlCol="0">
            <a:spAutoFit/>
          </a:bodyPr>
          <a:lstStyle/>
          <a:p>
            <a:pPr algn="ctr"/>
            <a:r>
              <a:rPr lang="zh-CN" altLang="en-US" sz="2000" b="1">
                <a:solidFill>
                  <a:srgbClr val="5A944C"/>
                </a:solidFill>
                <a:latin typeface="微软雅黑" panose="020b0503020204020204" pitchFamily="34" charset="-122"/>
                <a:ea typeface="微软雅黑" panose="020b0503020204020204" pitchFamily="34" charset="-122"/>
              </a:rPr>
              <a:t>主要内容一</a:t>
            </a:r>
            <a:endParaRPr lang="zh-CN" altLang="en-US" sz="2000" b="1">
              <a:solidFill>
                <a:srgbClr val="5A944C"/>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349745" y="396970"/>
            <a:ext cx="3199186" cy="617699"/>
            <a:chOff x="349745" y="396970"/>
            <a:chExt cx="3199186" cy="617699"/>
          </a:xfrm>
        </p:grpSpPr>
        <p:sp>
          <p:nvSpPr>
            <p:cNvPr id="29" name="文本框 28"/>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30"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nodeType="clickPar">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382178"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95484"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008790"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328946"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82178"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95484"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008790"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328946"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80326"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693632"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006938"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327094"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382178"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95484"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008790"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328946"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380326"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693632"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006938"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327094"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380326"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693632"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006938"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27094"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380326"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693632"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2006938"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327094"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382178"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695484"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008790"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328946"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382178"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695484"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008790"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2328946"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101890" y="2850408"/>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415196" y="2850408"/>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728502" y="2850408"/>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048658" y="2850408"/>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101890"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3415196"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728502"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048658"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3100038"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413344"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726650"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4046806"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101890"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415196"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728502"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4048658" y="3792244"/>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3100038"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3413344"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3726650"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4046806" y="4104493"/>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3100038"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413344"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3726650"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046806" y="4418490"/>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100038"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3413344"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3726650"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4046806" y="473153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3101890"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3415196"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3728502"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4048658" y="222336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3101890" y="253895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3415196" y="253895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3728502" y="253895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4048658" y="253895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4760359"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5073665"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5386971"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5707127" y="285040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4760359"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5073665"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5386971"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5707127" y="3165998"/>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758507"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5071813"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5385119"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5705275" y="3477451"/>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4760359" y="3792244"/>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5073665" y="3792244"/>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5386971" y="3792244"/>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5707127" y="3792244"/>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4758507" y="4104493"/>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5071813" y="4104493"/>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5385119" y="4104493"/>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5705275" y="4104493"/>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4758507" y="4418490"/>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5071813" y="4418490"/>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5385119" y="4418490"/>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5705275" y="4418490"/>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4758507" y="473153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5071813" y="473153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5385119" y="473153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5705275" y="4731536"/>
            <a:ext cx="252472" cy="252472"/>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4760359" y="222336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5073665" y="222336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5386971" y="222336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nvSpPr>
        <p:spPr>
          <a:xfrm>
            <a:off x="5707127" y="222336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4760359"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5073665"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a:off x="5386971"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p:cNvSpPr/>
          <p:nvPr/>
        </p:nvSpPr>
        <p:spPr>
          <a:xfrm>
            <a:off x="5707127" y="2538956"/>
            <a:ext cx="252472" cy="252472"/>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文本框 114"/>
          <p:cNvSpPr txBox="1"/>
          <p:nvPr/>
        </p:nvSpPr>
        <p:spPr>
          <a:xfrm>
            <a:off x="1571759" y="5044582"/>
            <a:ext cx="746760" cy="384810"/>
          </a:xfrm>
          <a:prstGeom prst="rect">
            <a:avLst/>
          </a:prstGeom>
          <a:noFill/>
        </p:spPr>
        <p:txBody>
          <a:bodyPr wrap="none" rtlCol="0">
            <a:spAutoFit/>
          </a:bodyPr>
          <a:lstStyle/>
          <a:p>
            <a:r>
              <a:rPr lang="en-US" altLang="zh-CN" b="1">
                <a:solidFill>
                  <a:srgbClr val="5A944C"/>
                </a:solidFill>
                <a:latin typeface="微软雅黑" panose="020b0503020204020204" pitchFamily="34" charset="-122"/>
                <a:ea typeface="微软雅黑" panose="020b0503020204020204" pitchFamily="34" charset="-122"/>
              </a:rPr>
              <a:t>2014</a:t>
            </a:r>
            <a:endParaRPr lang="zh-CN" altLang="en-US" b="1">
              <a:solidFill>
                <a:srgbClr val="5A944C"/>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3313984" y="5044582"/>
            <a:ext cx="746760" cy="384810"/>
          </a:xfrm>
          <a:prstGeom prst="rect">
            <a:avLst/>
          </a:prstGeom>
          <a:noFill/>
        </p:spPr>
        <p:txBody>
          <a:bodyPr wrap="none" rtlCol="0">
            <a:spAutoFit/>
          </a:bodyPr>
          <a:lstStyle/>
          <a:p>
            <a:r>
              <a:rPr lang="en-US" altLang="zh-CN" b="1">
                <a:solidFill>
                  <a:srgbClr val="5A944C"/>
                </a:solidFill>
                <a:latin typeface="微软雅黑" panose="020b0503020204020204" pitchFamily="34" charset="-122"/>
                <a:ea typeface="微软雅黑" panose="020b0503020204020204" pitchFamily="34" charset="-122"/>
              </a:rPr>
              <a:t>2015</a:t>
            </a:r>
            <a:endParaRPr lang="zh-CN" altLang="en-US" b="1">
              <a:solidFill>
                <a:srgbClr val="5A944C"/>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4949940" y="5044582"/>
            <a:ext cx="746760" cy="384810"/>
          </a:xfrm>
          <a:prstGeom prst="rect">
            <a:avLst/>
          </a:prstGeom>
          <a:noFill/>
        </p:spPr>
        <p:txBody>
          <a:bodyPr wrap="none" rtlCol="0">
            <a:spAutoFit/>
          </a:bodyPr>
          <a:lstStyle/>
          <a:p>
            <a:r>
              <a:rPr lang="en-US" altLang="zh-CN" b="1">
                <a:solidFill>
                  <a:srgbClr val="5A944C"/>
                </a:solidFill>
                <a:latin typeface="微软雅黑" panose="020b0503020204020204" pitchFamily="34" charset="-122"/>
                <a:ea typeface="微软雅黑" panose="020b0503020204020204" pitchFamily="34" charset="-122"/>
              </a:rPr>
              <a:t>2016</a:t>
            </a:r>
            <a:endParaRPr lang="zh-CN" altLang="en-US" b="1">
              <a:solidFill>
                <a:srgbClr val="5A944C"/>
              </a:solidFill>
              <a:latin typeface="微软雅黑" panose="020b0503020204020204" pitchFamily="34" charset="-122"/>
              <a:ea typeface="微软雅黑" panose="020b0503020204020204" pitchFamily="34" charset="-122"/>
            </a:endParaRPr>
          </a:p>
        </p:txBody>
      </p:sp>
      <p:sp>
        <p:nvSpPr>
          <p:cNvPr id="118" name="矩形 117"/>
          <p:cNvSpPr/>
          <p:nvPr/>
        </p:nvSpPr>
        <p:spPr>
          <a:xfrm>
            <a:off x="1192196" y="5356748"/>
            <a:ext cx="1387370" cy="461665"/>
          </a:xfrm>
          <a:prstGeom prst="rect">
            <a:avLst/>
          </a:prstGeom>
        </p:spPr>
        <p:txBody>
          <a:bodyPr wrap="square">
            <a:spAutoFit/>
          </a:bodyPr>
          <a:lstStyle/>
          <a:p>
            <a:pPr algn="ctr"/>
            <a:r>
              <a:rPr lang="zh-CN" altLang="en-US" sz="120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200"/>
          </a:p>
        </p:txBody>
      </p:sp>
      <p:sp>
        <p:nvSpPr>
          <p:cNvPr id="119" name="矩形 118"/>
          <p:cNvSpPr/>
          <p:nvPr/>
        </p:nvSpPr>
        <p:spPr>
          <a:xfrm>
            <a:off x="3029880" y="5356748"/>
            <a:ext cx="1340088" cy="461665"/>
          </a:xfrm>
          <a:prstGeom prst="rect">
            <a:avLst/>
          </a:prstGeom>
        </p:spPr>
        <p:txBody>
          <a:bodyPr wrap="square">
            <a:spAutoFit/>
          </a:bodyPr>
          <a:lstStyle/>
          <a:p>
            <a:pPr algn="ctr"/>
            <a:r>
              <a:rPr lang="zh-CN" altLang="en-US" sz="120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200"/>
          </a:p>
        </p:txBody>
      </p:sp>
      <p:sp>
        <p:nvSpPr>
          <p:cNvPr id="120" name="矩形 119"/>
          <p:cNvSpPr/>
          <p:nvPr/>
        </p:nvSpPr>
        <p:spPr>
          <a:xfrm>
            <a:off x="4758507" y="5356034"/>
            <a:ext cx="1287131" cy="461665"/>
          </a:xfrm>
          <a:prstGeom prst="rect">
            <a:avLst/>
          </a:prstGeom>
        </p:spPr>
        <p:txBody>
          <a:bodyPr wrap="square">
            <a:spAutoFit/>
          </a:bodyPr>
          <a:lstStyle/>
          <a:p>
            <a:pPr algn="ctr"/>
            <a:r>
              <a:rPr lang="zh-CN" altLang="en-US" sz="120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200"/>
          </a:p>
        </p:txBody>
      </p:sp>
      <p:sp>
        <p:nvSpPr>
          <p:cNvPr id="121" name="矩形 120"/>
          <p:cNvSpPr/>
          <p:nvPr/>
        </p:nvSpPr>
        <p:spPr>
          <a:xfrm>
            <a:off x="7556500" y="1822484"/>
            <a:ext cx="381000" cy="381000"/>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122" name="矩形 121"/>
          <p:cNvSpPr/>
          <p:nvPr/>
        </p:nvSpPr>
        <p:spPr>
          <a:xfrm>
            <a:off x="7552012" y="2784494"/>
            <a:ext cx="381000" cy="381000"/>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123" name="矩形 122"/>
          <p:cNvSpPr/>
          <p:nvPr/>
        </p:nvSpPr>
        <p:spPr>
          <a:xfrm>
            <a:off x="7547798" y="3779164"/>
            <a:ext cx="381000" cy="381000"/>
          </a:xfrm>
          <a:prstGeom prst="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124" name="矩形 123"/>
          <p:cNvSpPr/>
          <p:nvPr/>
        </p:nvSpPr>
        <p:spPr>
          <a:xfrm>
            <a:off x="7539096" y="4761043"/>
            <a:ext cx="381000" cy="381000"/>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zh-CN" altLang="en-US"/>
          </a:p>
        </p:txBody>
      </p:sp>
      <p:sp>
        <p:nvSpPr>
          <p:cNvPr id="125" name="文本框 124"/>
          <p:cNvSpPr txBox="1"/>
          <p:nvPr/>
        </p:nvSpPr>
        <p:spPr>
          <a:xfrm>
            <a:off x="7937500" y="1826763"/>
            <a:ext cx="800219" cy="338554"/>
          </a:xfrm>
          <a:prstGeom prst="rect">
            <a:avLst/>
          </a:prstGeom>
          <a:noFill/>
        </p:spPr>
        <p:txBody>
          <a:bodyPr wrap="none" rtlCol="0">
            <a:spAutoFit/>
          </a:bodyPr>
          <a:lstStyle/>
          <a:p>
            <a:r>
              <a:rPr lang="zh-CN" altLang="en-US" sz="1600" b="1">
                <a:solidFill>
                  <a:srgbClr val="5A944C"/>
                </a:solidFill>
                <a:latin typeface="微软雅黑" panose="020b0503020204020204" pitchFamily="34" charset="-122"/>
                <a:ea typeface="微软雅黑" panose="020b0503020204020204" pitchFamily="34" charset="-122"/>
              </a:rPr>
              <a:t>数据一</a:t>
            </a:r>
            <a:endParaRPr lang="zh-CN" altLang="en-US" sz="1600" b="1">
              <a:solidFill>
                <a:srgbClr val="5A944C"/>
              </a:solidFill>
              <a:latin typeface="微软雅黑" panose="020b0503020204020204" pitchFamily="34" charset="-122"/>
              <a:ea typeface="微软雅黑" panose="020b0503020204020204" pitchFamily="34" charset="-122"/>
            </a:endParaRPr>
          </a:p>
        </p:txBody>
      </p:sp>
      <p:sp>
        <p:nvSpPr>
          <p:cNvPr id="126" name="文本框 125"/>
          <p:cNvSpPr txBox="1"/>
          <p:nvPr/>
        </p:nvSpPr>
        <p:spPr>
          <a:xfrm>
            <a:off x="7933012" y="2727042"/>
            <a:ext cx="800219" cy="338554"/>
          </a:xfrm>
          <a:prstGeom prst="rect">
            <a:avLst/>
          </a:prstGeom>
          <a:noFill/>
        </p:spPr>
        <p:txBody>
          <a:bodyPr wrap="none" rtlCol="0">
            <a:spAutoFit/>
          </a:bodyPr>
          <a:lstStyle/>
          <a:p>
            <a:r>
              <a:rPr lang="zh-CN" altLang="en-US" sz="1600" b="1">
                <a:solidFill>
                  <a:srgbClr val="FEA10D"/>
                </a:solidFill>
                <a:latin typeface="微软雅黑" panose="020b0503020204020204" pitchFamily="34" charset="-122"/>
                <a:ea typeface="微软雅黑" panose="020b0503020204020204" pitchFamily="34" charset="-122"/>
              </a:rPr>
              <a:t>数据二</a:t>
            </a:r>
            <a:endParaRPr lang="zh-CN" altLang="en-US" sz="1600" b="1">
              <a:solidFill>
                <a:srgbClr val="FEA10D"/>
              </a:solidFill>
              <a:latin typeface="微软雅黑" panose="020b0503020204020204" pitchFamily="34" charset="-122"/>
              <a:ea typeface="微软雅黑" panose="020b0503020204020204" pitchFamily="34" charset="-122"/>
            </a:endParaRPr>
          </a:p>
        </p:txBody>
      </p:sp>
      <p:sp>
        <p:nvSpPr>
          <p:cNvPr id="127" name="文本框 126"/>
          <p:cNvSpPr txBox="1"/>
          <p:nvPr/>
        </p:nvSpPr>
        <p:spPr>
          <a:xfrm>
            <a:off x="7924310" y="3746504"/>
            <a:ext cx="800219" cy="338554"/>
          </a:xfrm>
          <a:prstGeom prst="rect">
            <a:avLst/>
          </a:prstGeom>
          <a:noFill/>
        </p:spPr>
        <p:txBody>
          <a:bodyPr wrap="none" rtlCol="0">
            <a:spAutoFit/>
          </a:bodyPr>
          <a:lstStyle/>
          <a:p>
            <a:r>
              <a:rPr lang="zh-CN" altLang="en-US" sz="1600" b="1">
                <a:solidFill>
                  <a:srgbClr val="5A944C"/>
                </a:solidFill>
                <a:latin typeface="微软雅黑" panose="020b0503020204020204" pitchFamily="34" charset="-122"/>
                <a:ea typeface="微软雅黑" panose="020b0503020204020204" pitchFamily="34" charset="-122"/>
              </a:rPr>
              <a:t>数据三</a:t>
            </a:r>
            <a:endParaRPr lang="zh-CN" altLang="en-US" sz="1600" b="1">
              <a:solidFill>
                <a:srgbClr val="5A944C"/>
              </a:solidFill>
              <a:latin typeface="微软雅黑" panose="020b0503020204020204" pitchFamily="34" charset="-122"/>
              <a:ea typeface="微软雅黑" panose="020b0503020204020204" pitchFamily="34" charset="-122"/>
            </a:endParaRPr>
          </a:p>
        </p:txBody>
      </p:sp>
      <p:sp>
        <p:nvSpPr>
          <p:cNvPr id="128" name="文本框 127"/>
          <p:cNvSpPr txBox="1"/>
          <p:nvPr/>
        </p:nvSpPr>
        <p:spPr>
          <a:xfrm>
            <a:off x="7924310" y="4746445"/>
            <a:ext cx="800219" cy="338554"/>
          </a:xfrm>
          <a:prstGeom prst="rect">
            <a:avLst/>
          </a:prstGeom>
          <a:noFill/>
        </p:spPr>
        <p:txBody>
          <a:bodyPr wrap="none" rtlCol="0">
            <a:spAutoFit/>
          </a:bodyPr>
          <a:lstStyle/>
          <a:p>
            <a:r>
              <a:rPr lang="zh-CN" altLang="en-US" sz="1600" b="1">
                <a:solidFill>
                  <a:srgbClr val="FEA10D"/>
                </a:solidFill>
                <a:latin typeface="微软雅黑" panose="020b0503020204020204" pitchFamily="34" charset="-122"/>
                <a:ea typeface="微软雅黑" panose="020b0503020204020204" pitchFamily="34" charset="-122"/>
              </a:rPr>
              <a:t>数据四</a:t>
            </a:r>
            <a:endParaRPr lang="zh-CN" altLang="en-US" sz="1600" b="1">
              <a:solidFill>
                <a:srgbClr val="FEA10D"/>
              </a:solidFill>
              <a:latin typeface="微软雅黑" panose="020b0503020204020204" pitchFamily="34" charset="-122"/>
              <a:ea typeface="微软雅黑" panose="020b0503020204020204" pitchFamily="34" charset="-122"/>
            </a:endParaRPr>
          </a:p>
        </p:txBody>
      </p:sp>
      <p:sp>
        <p:nvSpPr>
          <p:cNvPr id="129" name="矩形 128"/>
          <p:cNvSpPr/>
          <p:nvPr/>
        </p:nvSpPr>
        <p:spPr>
          <a:xfrm>
            <a:off x="7937226" y="2191869"/>
            <a:ext cx="2671488" cy="523220"/>
          </a:xfrm>
          <a:prstGeom prst="rect">
            <a:avLst/>
          </a:prstGeom>
        </p:spPr>
        <p:txBody>
          <a:bodyPr wrap="square">
            <a:spAutoFit/>
          </a:bodyPr>
          <a:lstStyle/>
          <a:p>
            <a:r>
              <a:rPr lang="zh-CN" altLang="en-US" sz="14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p>
        </p:txBody>
      </p:sp>
      <p:sp>
        <p:nvSpPr>
          <p:cNvPr id="130" name="矩形 129"/>
          <p:cNvSpPr/>
          <p:nvPr/>
        </p:nvSpPr>
        <p:spPr>
          <a:xfrm>
            <a:off x="7943547" y="3119220"/>
            <a:ext cx="2671488" cy="523220"/>
          </a:xfrm>
          <a:prstGeom prst="rect">
            <a:avLst/>
          </a:prstGeom>
        </p:spPr>
        <p:txBody>
          <a:bodyPr wrap="square">
            <a:spAutoFit/>
          </a:bodyPr>
          <a:lstStyle/>
          <a:p>
            <a:r>
              <a:rPr lang="zh-CN" altLang="en-US" sz="14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p>
        </p:txBody>
      </p:sp>
      <p:sp>
        <p:nvSpPr>
          <p:cNvPr id="131" name="矩形 130"/>
          <p:cNvSpPr/>
          <p:nvPr/>
        </p:nvSpPr>
        <p:spPr>
          <a:xfrm>
            <a:off x="7930418" y="4122261"/>
            <a:ext cx="2671488" cy="523220"/>
          </a:xfrm>
          <a:prstGeom prst="rect">
            <a:avLst/>
          </a:prstGeom>
        </p:spPr>
        <p:txBody>
          <a:bodyPr wrap="square">
            <a:spAutoFit/>
          </a:bodyPr>
          <a:lstStyle/>
          <a:p>
            <a:r>
              <a:rPr lang="zh-CN" altLang="en-US" sz="14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p>
        </p:txBody>
      </p:sp>
      <p:sp>
        <p:nvSpPr>
          <p:cNvPr id="132" name="矩形 131"/>
          <p:cNvSpPr/>
          <p:nvPr/>
        </p:nvSpPr>
        <p:spPr>
          <a:xfrm>
            <a:off x="7945577" y="5084999"/>
            <a:ext cx="2671488" cy="523220"/>
          </a:xfrm>
          <a:prstGeom prst="rect">
            <a:avLst/>
          </a:prstGeom>
        </p:spPr>
        <p:txBody>
          <a:bodyPr wrap="square">
            <a:spAutoFit/>
          </a:bodyPr>
          <a:lstStyle/>
          <a:p>
            <a:r>
              <a:rPr lang="zh-CN" altLang="en-US" sz="14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a:p>
        </p:txBody>
      </p:sp>
      <p:grpSp>
        <p:nvGrpSpPr>
          <p:cNvPr id="136" name="组合 135"/>
          <p:cNvGrpSpPr/>
          <p:nvPr/>
        </p:nvGrpSpPr>
        <p:grpSpPr>
          <a:xfrm>
            <a:off x="349745" y="396970"/>
            <a:ext cx="3199186" cy="617699"/>
            <a:chOff x="349745" y="396970"/>
            <a:chExt cx="3199186" cy="617699"/>
          </a:xfrm>
        </p:grpSpPr>
        <p:sp>
          <p:nvSpPr>
            <p:cNvPr id="137" name="文本框 136"/>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138"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Rounded Rectangle 2"/>
          <p:cNvSpPr/>
          <p:nvPr/>
        </p:nvSpPr>
        <p:spPr>
          <a:xfrm>
            <a:off x="1184484" y="2275079"/>
            <a:ext cx="2189417" cy="2874307"/>
          </a:xfrm>
          <a:prstGeom prst="roundRect">
            <a:avLst>
              <a:gd name="adj" fmla="val 4218"/>
            </a:avLst>
          </a:prstGeom>
          <a:noFill/>
          <a:ln w="25400" cap="flat" cmpd="sng" algn="ctr">
            <a:solidFill>
              <a:srgbClr val="FEA10D"/>
            </a:solidFill>
            <a:prstDash val="solid"/>
          </a:ln>
          <a:effectLst/>
        </p:spPr>
        <p:txBody>
          <a:bodyPr rtlCol="0" anchor="ctr"/>
          <a:lstStyle/>
          <a:p>
            <a:pPr marL="0" marR="0" lvl="0" indent="0" algn="ctr" defTabSz="1217295"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10" name="Rounded Rectangle 3"/>
          <p:cNvSpPr/>
          <p:nvPr/>
        </p:nvSpPr>
        <p:spPr>
          <a:xfrm>
            <a:off x="1464696" y="4539289"/>
            <a:ext cx="1628994" cy="383293"/>
          </a:xfrm>
          <a:prstGeom prst="roundRect">
            <a:avLst/>
          </a:prstGeom>
          <a:solidFill>
            <a:srgbClr val="FEA10D"/>
          </a:solidFill>
          <a:ln w="25400" cap="flat" cmpd="sng" algn="ctr">
            <a:solidFill>
              <a:srgbClr val="FEA10D"/>
            </a:solidFill>
            <a:prstDash val="solid"/>
          </a:ln>
          <a:effectLst/>
        </p:spPr>
        <p:txBody>
          <a:bodyPr rtlCol="0" anchor="ctr"/>
          <a:lstStyle/>
          <a:p>
            <a:pPr marL="0" marR="0" lvl="0" indent="0" algn="ctr" defTabSz="1217295" eaLnBrk="1" fontAlgn="auto" latinLnBrk="0" hangingPunct="1">
              <a:lnSpc>
                <a:spcPct val="100000"/>
              </a:lnSpc>
              <a:spcBef>
                <a:spcPct val="0"/>
              </a:spcBef>
              <a:spcAft>
                <a:spcPct val="0"/>
              </a:spcAft>
              <a:buClrTx/>
              <a:buSzTx/>
              <a:buFontTx/>
              <a:buNone/>
              <a:defRPr/>
            </a:pPr>
            <a:r>
              <a:rPr lang="zh-CN" altLang="en-US" sz="1395" b="1" kern="0" noProof="0">
                <a:solidFill>
                  <a:prstClr val="white"/>
                </a:solidFill>
                <a:latin typeface="微软雅黑" panose="020b0503020204020204" pitchFamily="34" charset="-122"/>
                <a:ea typeface="微软雅黑" panose="020b0503020204020204" pitchFamily="34" charset="-122"/>
              </a:rPr>
              <a:t>单击输入关键词</a:t>
            </a:r>
            <a:endParaRPr kumimoji="0" lang="en-US" sz="1395"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Rounded Rectangle 22"/>
          <p:cNvSpPr/>
          <p:nvPr/>
        </p:nvSpPr>
        <p:spPr>
          <a:xfrm>
            <a:off x="3771709" y="2275078"/>
            <a:ext cx="2189417" cy="2874307"/>
          </a:xfrm>
          <a:prstGeom prst="roundRect">
            <a:avLst>
              <a:gd name="adj" fmla="val 4218"/>
            </a:avLst>
          </a:prstGeom>
          <a:noFill/>
          <a:ln w="25400" cap="flat" cmpd="sng" algn="ctr">
            <a:solidFill>
              <a:srgbClr val="5A944C"/>
            </a:solidFill>
            <a:prstDash val="solid"/>
          </a:ln>
          <a:effectLst/>
        </p:spPr>
        <p:txBody>
          <a:bodyPr rtlCol="0" anchor="ctr"/>
          <a:lstStyle/>
          <a:p>
            <a:pPr marL="0" marR="0" lvl="0" indent="0" algn="ctr" defTabSz="1217295"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13" name="Rounded Rectangle 25"/>
          <p:cNvSpPr/>
          <p:nvPr/>
        </p:nvSpPr>
        <p:spPr>
          <a:xfrm>
            <a:off x="4051921" y="4539288"/>
            <a:ext cx="1628994" cy="383293"/>
          </a:xfrm>
          <a:prstGeom prst="roundRect">
            <a:avLst/>
          </a:prstGeom>
          <a:solidFill>
            <a:srgbClr val="5A944C"/>
          </a:solidFill>
          <a:ln w="25400" cap="flat" cmpd="sng" algn="ctr">
            <a:solidFill>
              <a:srgbClr val="5A944C"/>
            </a:solidFill>
            <a:prstDash val="solid"/>
          </a:ln>
          <a:effectLst/>
        </p:spPr>
        <p:txBody>
          <a:bodyPr rtlCol="0" anchor="ctr"/>
          <a:lstStyle/>
          <a:p>
            <a:pPr lvl="0" algn="ctr" defTabSz="1217295">
              <a:defRPr/>
            </a:pPr>
            <a:r>
              <a:rPr lang="zh-CN" altLang="en-US" sz="1395" b="1" kern="0">
                <a:solidFill>
                  <a:prstClr val="white"/>
                </a:solidFill>
                <a:latin typeface="微软雅黑" panose="020b0503020204020204" pitchFamily="34" charset="-122"/>
                <a:ea typeface="微软雅黑" panose="020b0503020204020204" pitchFamily="34" charset="-122"/>
              </a:rPr>
              <a:t>单击输入关键词</a:t>
            </a:r>
            <a:endParaRPr lang="en-US" altLang="zh-CN" sz="1395" b="1" kern="0">
              <a:solidFill>
                <a:prstClr val="white"/>
              </a:solidFill>
              <a:latin typeface="微软雅黑" panose="020b0503020204020204" pitchFamily="34" charset="-122"/>
              <a:ea typeface="微软雅黑" panose="020b0503020204020204" pitchFamily="34" charset="-122"/>
            </a:endParaRPr>
          </a:p>
        </p:txBody>
      </p:sp>
      <p:sp>
        <p:nvSpPr>
          <p:cNvPr id="15" name="Rounded Rectangle 29"/>
          <p:cNvSpPr/>
          <p:nvPr/>
        </p:nvSpPr>
        <p:spPr>
          <a:xfrm>
            <a:off x="6358934" y="2275079"/>
            <a:ext cx="2189417" cy="2874307"/>
          </a:xfrm>
          <a:prstGeom prst="roundRect">
            <a:avLst>
              <a:gd name="adj" fmla="val 4218"/>
            </a:avLst>
          </a:prstGeom>
          <a:noFill/>
          <a:ln w="25400" cap="flat" cmpd="sng" algn="ctr">
            <a:solidFill>
              <a:srgbClr val="FEA10D"/>
            </a:solidFill>
            <a:prstDash val="solid"/>
          </a:ln>
          <a:effectLst/>
        </p:spPr>
        <p:txBody>
          <a:bodyPr rtlCol="0" anchor="ctr"/>
          <a:lstStyle/>
          <a:p>
            <a:pPr marL="0" marR="0" lvl="0" indent="0" algn="ctr" defTabSz="1217295"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16" name="Rounded Rectangle 32"/>
          <p:cNvSpPr/>
          <p:nvPr/>
        </p:nvSpPr>
        <p:spPr>
          <a:xfrm>
            <a:off x="6639146" y="4539289"/>
            <a:ext cx="1628994" cy="383293"/>
          </a:xfrm>
          <a:prstGeom prst="roundRect">
            <a:avLst/>
          </a:prstGeom>
          <a:solidFill>
            <a:srgbClr val="FEA10D"/>
          </a:solidFill>
          <a:ln w="25400" cap="flat" cmpd="sng" algn="ctr">
            <a:solidFill>
              <a:srgbClr val="FEA10D"/>
            </a:solidFill>
            <a:prstDash val="solid"/>
          </a:ln>
          <a:effectLst/>
        </p:spPr>
        <p:txBody>
          <a:bodyPr rtlCol="0" anchor="ctr"/>
          <a:lstStyle/>
          <a:p>
            <a:pPr lvl="0" algn="ctr" defTabSz="1217295">
              <a:defRPr/>
            </a:pPr>
            <a:r>
              <a:rPr lang="zh-CN" altLang="en-US" sz="1395" b="1" kern="0">
                <a:solidFill>
                  <a:prstClr val="white"/>
                </a:solidFill>
                <a:latin typeface="微软雅黑" panose="020b0503020204020204" pitchFamily="34" charset="-122"/>
                <a:ea typeface="微软雅黑" panose="020b0503020204020204" pitchFamily="34" charset="-122"/>
              </a:rPr>
              <a:t>单击输入关键词</a:t>
            </a:r>
            <a:endParaRPr lang="en-US" altLang="zh-CN" sz="1395" b="1" kern="0">
              <a:solidFill>
                <a:prstClr val="white"/>
              </a:solidFill>
              <a:latin typeface="微软雅黑" panose="020b0503020204020204" pitchFamily="34" charset="-122"/>
              <a:ea typeface="微软雅黑" panose="020b0503020204020204" pitchFamily="34" charset="-122"/>
            </a:endParaRPr>
          </a:p>
        </p:txBody>
      </p:sp>
      <p:sp>
        <p:nvSpPr>
          <p:cNvPr id="18" name="Rounded Rectangle 36"/>
          <p:cNvSpPr/>
          <p:nvPr/>
        </p:nvSpPr>
        <p:spPr>
          <a:xfrm>
            <a:off x="8946159" y="2275079"/>
            <a:ext cx="2189417" cy="2874307"/>
          </a:xfrm>
          <a:prstGeom prst="roundRect">
            <a:avLst>
              <a:gd name="adj" fmla="val 4218"/>
            </a:avLst>
          </a:prstGeom>
          <a:noFill/>
          <a:ln w="25400" cap="flat" cmpd="sng" algn="ctr">
            <a:solidFill>
              <a:srgbClr val="5A944C"/>
            </a:solidFill>
            <a:prstDash val="solid"/>
          </a:ln>
          <a:effectLst/>
        </p:spPr>
        <p:txBody>
          <a:bodyPr rtlCol="0" anchor="ctr"/>
          <a:lstStyle/>
          <a:p>
            <a:pPr marL="0" marR="0" lvl="0" indent="0" algn="ctr" defTabSz="1217295"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微软雅黑" panose="020b0503020204020204" pitchFamily="34" charset="-122"/>
              <a:ea typeface="+mn-ea"/>
              <a:cs typeface="+mn-cs"/>
            </a:endParaRPr>
          </a:p>
        </p:txBody>
      </p:sp>
      <p:sp>
        <p:nvSpPr>
          <p:cNvPr id="19" name="Rounded Rectangle 39"/>
          <p:cNvSpPr/>
          <p:nvPr/>
        </p:nvSpPr>
        <p:spPr>
          <a:xfrm>
            <a:off x="9226371" y="4539289"/>
            <a:ext cx="1628994" cy="383293"/>
          </a:xfrm>
          <a:prstGeom prst="roundRect">
            <a:avLst/>
          </a:prstGeom>
          <a:solidFill>
            <a:srgbClr val="5A944C"/>
          </a:solidFill>
          <a:ln w="25400" cap="flat" cmpd="sng" algn="ctr">
            <a:solidFill>
              <a:srgbClr val="5A944C"/>
            </a:solidFill>
            <a:prstDash val="solid"/>
          </a:ln>
          <a:effectLst/>
        </p:spPr>
        <p:txBody>
          <a:bodyPr rtlCol="0" anchor="ctr"/>
          <a:lstStyle/>
          <a:p>
            <a:pPr lvl="0" algn="ctr" defTabSz="1217295">
              <a:defRPr/>
            </a:pPr>
            <a:r>
              <a:rPr lang="zh-CN" altLang="en-US" sz="1395" b="1" kern="0">
                <a:solidFill>
                  <a:prstClr val="white"/>
                </a:solidFill>
                <a:latin typeface="微软雅黑" panose="020b0503020204020204" pitchFamily="34" charset="-122"/>
                <a:ea typeface="微软雅黑" panose="020b0503020204020204" pitchFamily="34" charset="-122"/>
              </a:rPr>
              <a:t>单击输入关键词</a:t>
            </a:r>
            <a:endParaRPr lang="en-US" altLang="zh-CN" sz="1395" b="1" kern="0">
              <a:solidFill>
                <a:prstClr val="white"/>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184484" y="2653775"/>
            <a:ext cx="2027943" cy="1577702"/>
            <a:chOff x="1108548" y="2263812"/>
            <a:chExt cx="2027943" cy="1577702"/>
          </a:xfrm>
        </p:grpSpPr>
        <p:sp>
          <p:nvSpPr>
            <p:cNvPr id="21" name="Content Placeholder 2"/>
            <p:cNvSpPr txBox="1"/>
            <p:nvPr/>
          </p:nvSpPr>
          <p:spPr>
            <a:xfrm>
              <a:off x="1108548" y="2879353"/>
              <a:ext cx="2027943"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a:p>
          </p:txBody>
        </p:sp>
        <p:grpSp>
          <p:nvGrpSpPr>
            <p:cNvPr id="22" name="组合 21"/>
            <p:cNvGrpSpPr/>
            <p:nvPr/>
          </p:nvGrpSpPr>
          <p:grpSpPr>
            <a:xfrm>
              <a:off x="1945122" y="2263812"/>
              <a:ext cx="513773" cy="511278"/>
              <a:chOff x="1945122" y="2263812"/>
              <a:chExt cx="513773" cy="511278"/>
            </a:xfrm>
          </p:grpSpPr>
          <p:sp>
            <p:nvSpPr>
              <p:cNvPr id="23" name="椭圆 22"/>
              <p:cNvSpPr/>
              <p:nvPr/>
            </p:nvSpPr>
            <p:spPr>
              <a:xfrm>
                <a:off x="1947617" y="2263812"/>
                <a:ext cx="511278" cy="511278"/>
              </a:xfrm>
              <a:prstGeom prst="ellipse">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945122" y="2319396"/>
                <a:ext cx="513773" cy="400110"/>
              </a:xfrm>
              <a:prstGeom prst="rect">
                <a:avLst/>
              </a:prstGeom>
              <a:noFill/>
            </p:spPr>
            <p:txBody>
              <a:bodyPr wrap="square" rtlCol="0">
                <a:spAutoFit/>
              </a:bodyPr>
              <a:lstStyle/>
              <a:p>
                <a:r>
                  <a:rPr lang="en-US" altLang="zh-CN" sz="2000" b="1">
                    <a:solidFill>
                      <a:schemeClr val="bg1"/>
                    </a:solidFill>
                    <a:latin typeface="微软雅黑" panose="020b0503020204020204" pitchFamily="34" charset="-122"/>
                    <a:ea typeface="微软雅黑" panose="020b0503020204020204" pitchFamily="34" charset="-122"/>
                  </a:rPr>
                  <a:t>01</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grpSp>
        <p:nvGrpSpPr>
          <p:cNvPr id="25" name="组合 24"/>
          <p:cNvGrpSpPr/>
          <p:nvPr/>
        </p:nvGrpSpPr>
        <p:grpSpPr>
          <a:xfrm>
            <a:off x="3771709" y="2653775"/>
            <a:ext cx="2025023" cy="1577702"/>
            <a:chOff x="1111468" y="2263812"/>
            <a:chExt cx="2025023" cy="1577702"/>
          </a:xfrm>
        </p:grpSpPr>
        <p:sp>
          <p:nvSpPr>
            <p:cNvPr id="26" name="Content Placeholder 2"/>
            <p:cNvSpPr txBox="1"/>
            <p:nvPr/>
          </p:nvSpPr>
          <p:spPr>
            <a:xfrm>
              <a:off x="1111468" y="2879353"/>
              <a:ext cx="2025023"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a:p>
          </p:txBody>
        </p:sp>
        <p:grpSp>
          <p:nvGrpSpPr>
            <p:cNvPr id="27" name="组合 26"/>
            <p:cNvGrpSpPr/>
            <p:nvPr/>
          </p:nvGrpSpPr>
          <p:grpSpPr>
            <a:xfrm>
              <a:off x="1945122" y="2263812"/>
              <a:ext cx="513773" cy="511278"/>
              <a:chOff x="1945122" y="2263812"/>
              <a:chExt cx="513773" cy="511278"/>
            </a:xfrm>
          </p:grpSpPr>
          <p:sp>
            <p:nvSpPr>
              <p:cNvPr id="28" name="椭圆 27"/>
              <p:cNvSpPr/>
              <p:nvPr/>
            </p:nvSpPr>
            <p:spPr>
              <a:xfrm>
                <a:off x="1947617" y="2263812"/>
                <a:ext cx="511278" cy="511278"/>
              </a:xfrm>
              <a:prstGeom prst="ellipse">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945122" y="2319396"/>
                <a:ext cx="513773" cy="400110"/>
              </a:xfrm>
              <a:prstGeom prst="rect">
                <a:avLst/>
              </a:prstGeom>
              <a:noFill/>
            </p:spPr>
            <p:txBody>
              <a:bodyPr wrap="square" rtlCol="0">
                <a:spAutoFit/>
              </a:bodyPr>
              <a:lstStyle/>
              <a:p>
                <a:r>
                  <a:rPr lang="en-US" altLang="zh-CN" sz="2000" b="1">
                    <a:solidFill>
                      <a:schemeClr val="bg1"/>
                    </a:solidFill>
                    <a:latin typeface="微软雅黑" panose="020b0503020204020204" pitchFamily="34" charset="-122"/>
                    <a:ea typeface="微软雅黑" panose="020b0503020204020204" pitchFamily="34" charset="-122"/>
                  </a:rPr>
                  <a:t>02</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6358934" y="2653775"/>
            <a:ext cx="2019183" cy="1577702"/>
            <a:chOff x="1117308" y="2263812"/>
            <a:chExt cx="2019183" cy="1577702"/>
          </a:xfrm>
        </p:grpSpPr>
        <p:sp>
          <p:nvSpPr>
            <p:cNvPr id="31" name="Content Placeholder 2"/>
            <p:cNvSpPr txBox="1"/>
            <p:nvPr/>
          </p:nvSpPr>
          <p:spPr>
            <a:xfrm>
              <a:off x="1117308" y="2879353"/>
              <a:ext cx="2019183"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a:p>
          </p:txBody>
        </p:sp>
        <p:grpSp>
          <p:nvGrpSpPr>
            <p:cNvPr id="32" name="组合 31"/>
            <p:cNvGrpSpPr/>
            <p:nvPr/>
          </p:nvGrpSpPr>
          <p:grpSpPr>
            <a:xfrm>
              <a:off x="1945122" y="2263812"/>
              <a:ext cx="513773" cy="511278"/>
              <a:chOff x="1945122" y="2263812"/>
              <a:chExt cx="513773" cy="511278"/>
            </a:xfrm>
          </p:grpSpPr>
          <p:sp>
            <p:nvSpPr>
              <p:cNvPr id="33" name="椭圆 32"/>
              <p:cNvSpPr/>
              <p:nvPr/>
            </p:nvSpPr>
            <p:spPr>
              <a:xfrm>
                <a:off x="1947617" y="2263812"/>
                <a:ext cx="511278" cy="511278"/>
              </a:xfrm>
              <a:prstGeom prst="ellipse">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945122" y="2319396"/>
                <a:ext cx="513773" cy="400110"/>
              </a:xfrm>
              <a:prstGeom prst="rect">
                <a:avLst/>
              </a:prstGeom>
              <a:noFill/>
            </p:spPr>
            <p:txBody>
              <a:bodyPr wrap="square" rtlCol="0">
                <a:spAutoFit/>
              </a:bodyPr>
              <a:lstStyle/>
              <a:p>
                <a:r>
                  <a:rPr lang="en-US" altLang="zh-CN" sz="2000" b="1">
                    <a:solidFill>
                      <a:schemeClr val="bg1"/>
                    </a:solidFill>
                    <a:latin typeface="微软雅黑" panose="020b0503020204020204" pitchFamily="34" charset="-122"/>
                    <a:ea typeface="微软雅黑" panose="020b0503020204020204" pitchFamily="34" charset="-122"/>
                  </a:rPr>
                  <a:t>03</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8886476" y="2653775"/>
            <a:ext cx="2414071" cy="1651684"/>
            <a:chOff x="1060545" y="2263812"/>
            <a:chExt cx="2414071" cy="1651684"/>
          </a:xfrm>
        </p:grpSpPr>
        <p:sp>
          <p:nvSpPr>
            <p:cNvPr id="36" name="Content Placeholder 2"/>
            <p:cNvSpPr txBox="1"/>
            <p:nvPr/>
          </p:nvSpPr>
          <p:spPr>
            <a:xfrm>
              <a:off x="1060545" y="2953335"/>
              <a:ext cx="241407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a:p>
          </p:txBody>
        </p:sp>
        <p:grpSp>
          <p:nvGrpSpPr>
            <p:cNvPr id="37" name="组合 36"/>
            <p:cNvGrpSpPr/>
            <p:nvPr/>
          </p:nvGrpSpPr>
          <p:grpSpPr>
            <a:xfrm>
              <a:off x="1945122" y="2263812"/>
              <a:ext cx="513773" cy="511278"/>
              <a:chOff x="1945122" y="2263812"/>
              <a:chExt cx="513773" cy="511278"/>
            </a:xfrm>
          </p:grpSpPr>
          <p:sp>
            <p:nvSpPr>
              <p:cNvPr id="38" name="椭圆 37"/>
              <p:cNvSpPr/>
              <p:nvPr/>
            </p:nvSpPr>
            <p:spPr>
              <a:xfrm>
                <a:off x="1947617" y="2263812"/>
                <a:ext cx="511278" cy="511278"/>
              </a:xfrm>
              <a:prstGeom prst="ellipse">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945122" y="2319396"/>
                <a:ext cx="513773" cy="400110"/>
              </a:xfrm>
              <a:prstGeom prst="rect">
                <a:avLst/>
              </a:prstGeom>
              <a:noFill/>
            </p:spPr>
            <p:txBody>
              <a:bodyPr wrap="square" rtlCol="0">
                <a:spAutoFit/>
              </a:bodyPr>
              <a:lstStyle/>
              <a:p>
                <a:r>
                  <a:rPr lang="en-US" altLang="zh-CN" sz="2000" b="1">
                    <a:solidFill>
                      <a:schemeClr val="bg1"/>
                    </a:solidFill>
                    <a:latin typeface="微软雅黑" panose="020b0503020204020204" pitchFamily="34" charset="-122"/>
                    <a:ea typeface="微软雅黑" panose="020b0503020204020204" pitchFamily="34" charset="-122"/>
                  </a:rPr>
                  <a:t>04</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grpSp>
        <p:nvGrpSpPr>
          <p:cNvPr id="40" name="组合 39"/>
          <p:cNvGrpSpPr/>
          <p:nvPr/>
        </p:nvGrpSpPr>
        <p:grpSpPr>
          <a:xfrm>
            <a:off x="349745" y="396970"/>
            <a:ext cx="3199186" cy="617699"/>
            <a:chOff x="349745" y="396970"/>
            <a:chExt cx="3199186" cy="617699"/>
          </a:xfrm>
        </p:grpSpPr>
        <p:sp>
          <p:nvSpPr>
            <p:cNvPr id="41" name="文本框 40"/>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44"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stretch>
            <a:fillRect/>
          </a:stretch>
        </p:blipFill>
        <p:spPr>
          <a:xfrm>
            <a:off x="3623829" y="1954742"/>
            <a:ext cx="4944342" cy="3021542"/>
          </a:xfrm>
          <a:prstGeom prst="rect">
            <a:avLst/>
          </a:prstGeom>
        </p:spPr>
      </p:pic>
      <p:sp>
        <p:nvSpPr>
          <p:cNvPr id="9" name="圆角矩形 8"/>
          <p:cNvSpPr/>
          <p:nvPr/>
        </p:nvSpPr>
        <p:spPr>
          <a:xfrm>
            <a:off x="3354531" y="2225733"/>
            <a:ext cx="512618" cy="512618"/>
          </a:xfrm>
          <a:prstGeom prst="round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3354531" y="2882717"/>
            <a:ext cx="512618" cy="512618"/>
          </a:xfrm>
          <a:prstGeom prst="round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354531" y="3532936"/>
            <a:ext cx="512618" cy="512618"/>
          </a:xfrm>
          <a:prstGeom prst="round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8298873" y="2242426"/>
            <a:ext cx="512618" cy="512618"/>
          </a:xfrm>
          <a:prstGeom prst="round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298873" y="2899410"/>
            <a:ext cx="512618" cy="512618"/>
          </a:xfrm>
          <a:prstGeom prst="round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8298873" y="3549629"/>
            <a:ext cx="512618" cy="512618"/>
          </a:xfrm>
          <a:prstGeom prst="roundRect">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54"/>
          <p:cNvSpPr>
            <a:spLocks noEditPoints="1"/>
          </p:cNvSpPr>
          <p:nvPr/>
        </p:nvSpPr>
        <p:spPr bwMode="auto">
          <a:xfrm>
            <a:off x="3491272" y="2373332"/>
            <a:ext cx="248589" cy="230221"/>
          </a:xfrm>
          <a:custGeom>
            <a:gdLst>
              <a:gd name="T0" fmla="*/ 191 w 257"/>
              <a:gd name="T1" fmla="*/ 125 h 238"/>
              <a:gd name="T2" fmla="*/ 134 w 257"/>
              <a:gd name="T3" fmla="*/ 160 h 238"/>
              <a:gd name="T4" fmla="*/ 227 w 257"/>
              <a:gd name="T5" fmla="*/ 43 h 238"/>
              <a:gd name="T6" fmla="*/ 185 w 257"/>
              <a:gd name="T7" fmla="*/ 46 h 238"/>
              <a:gd name="T8" fmla="*/ 134 w 257"/>
              <a:gd name="T9" fmla="*/ 0 h 238"/>
              <a:gd name="T10" fmla="*/ 128 w 257"/>
              <a:gd name="T11" fmla="*/ 51 h 238"/>
              <a:gd name="T12" fmla="*/ 123 w 257"/>
              <a:gd name="T13" fmla="*/ 0 h 238"/>
              <a:gd name="T14" fmla="*/ 72 w 257"/>
              <a:gd name="T15" fmla="*/ 46 h 238"/>
              <a:gd name="T16" fmla="*/ 30 w 257"/>
              <a:gd name="T17" fmla="*/ 43 h 238"/>
              <a:gd name="T18" fmla="*/ 134 w 257"/>
              <a:gd name="T19" fmla="*/ 74 h 238"/>
              <a:gd name="T20" fmla="*/ 191 w 257"/>
              <a:gd name="T21" fmla="*/ 114 h 238"/>
              <a:gd name="T22" fmla="*/ 134 w 257"/>
              <a:gd name="T23" fmla="*/ 74 h 238"/>
              <a:gd name="T24" fmla="*/ 234 w 257"/>
              <a:gd name="T25" fmla="*/ 52 h 238"/>
              <a:gd name="T26" fmla="*/ 194 w 257"/>
              <a:gd name="T27" fmla="*/ 67 h 238"/>
              <a:gd name="T28" fmla="*/ 202 w 257"/>
              <a:gd name="T29" fmla="*/ 114 h 238"/>
              <a:gd name="T30" fmla="*/ 202 w 257"/>
              <a:gd name="T31" fmla="*/ 125 h 238"/>
              <a:gd name="T32" fmla="*/ 233 w 257"/>
              <a:gd name="T33" fmla="*/ 181 h 238"/>
              <a:gd name="T34" fmla="*/ 257 w 257"/>
              <a:gd name="T35" fmla="*/ 125 h 238"/>
              <a:gd name="T36" fmla="*/ 213 w 257"/>
              <a:gd name="T37" fmla="*/ 114 h 238"/>
              <a:gd name="T38" fmla="*/ 123 w 257"/>
              <a:gd name="T39" fmla="*/ 74 h 238"/>
              <a:gd name="T40" fmla="*/ 66 w 257"/>
              <a:gd name="T41" fmla="*/ 114 h 238"/>
              <a:gd name="T42" fmla="*/ 123 w 257"/>
              <a:gd name="T43" fmla="*/ 74 h 238"/>
              <a:gd name="T44" fmla="*/ 63 w 257"/>
              <a:gd name="T45" fmla="*/ 67 h 238"/>
              <a:gd name="T46" fmla="*/ 22 w 257"/>
              <a:gd name="T47" fmla="*/ 52 h 238"/>
              <a:gd name="T48" fmla="*/ 43 w 257"/>
              <a:gd name="T49" fmla="*/ 114 h 238"/>
              <a:gd name="T50" fmla="*/ 0 w 257"/>
              <a:gd name="T51" fmla="*/ 125 h 238"/>
              <a:gd name="T52" fmla="*/ 24 w 257"/>
              <a:gd name="T53" fmla="*/ 181 h 238"/>
              <a:gd name="T54" fmla="*/ 55 w 257"/>
              <a:gd name="T55" fmla="*/ 125 h 238"/>
              <a:gd name="T56" fmla="*/ 55 w 257"/>
              <a:gd name="T57" fmla="*/ 114 h 238"/>
              <a:gd name="T58" fmla="*/ 29 w 257"/>
              <a:gd name="T59" fmla="*/ 191 h 238"/>
              <a:gd name="T60" fmla="*/ 104 w 257"/>
              <a:gd name="T61" fmla="*/ 236 h 238"/>
              <a:gd name="T62" fmla="*/ 82 w 257"/>
              <a:gd name="T63" fmla="*/ 186 h 238"/>
              <a:gd name="T64" fmla="*/ 123 w 257"/>
              <a:gd name="T65" fmla="*/ 183 h 238"/>
              <a:gd name="T66" fmla="*/ 134 w 257"/>
              <a:gd name="T67" fmla="*/ 183 h 238"/>
              <a:gd name="T68" fmla="*/ 175 w 257"/>
              <a:gd name="T69" fmla="*/ 186 h 238"/>
              <a:gd name="T70" fmla="*/ 153 w 257"/>
              <a:gd name="T71" fmla="*/ 236 h 238"/>
              <a:gd name="T72" fmla="*/ 228 w 257"/>
              <a:gd name="T73" fmla="*/ 191 h 238"/>
              <a:gd name="T74" fmla="*/ 123 w 257"/>
              <a:gd name="T75" fmla="*/ 160 h 238"/>
              <a:gd name="T76" fmla="*/ 66 w 257"/>
              <a:gd name="T77" fmla="*/ 125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7" h="238">
                <a:moveTo>
                  <a:pt x="134" y="125"/>
                </a:moveTo>
                <a:cubicBezTo>
                  <a:pt x="191" y="125"/>
                  <a:pt x="191" y="125"/>
                  <a:pt x="191" y="125"/>
                </a:cubicBezTo>
                <a:cubicBezTo>
                  <a:pt x="190" y="139"/>
                  <a:pt x="188" y="152"/>
                  <a:pt x="184" y="165"/>
                </a:cubicBezTo>
                <a:cubicBezTo>
                  <a:pt x="168" y="162"/>
                  <a:pt x="151" y="160"/>
                  <a:pt x="134" y="160"/>
                </a:cubicBezTo>
                <a:lnTo>
                  <a:pt x="134" y="125"/>
                </a:lnTo>
                <a:close/>
                <a:moveTo>
                  <a:pt x="227" y="43"/>
                </a:moveTo>
                <a:cubicBezTo>
                  <a:pt x="209" y="23"/>
                  <a:pt x="183" y="8"/>
                  <a:pt x="153" y="2"/>
                </a:cubicBezTo>
                <a:cubicBezTo>
                  <a:pt x="166" y="15"/>
                  <a:pt x="177" y="30"/>
                  <a:pt x="185" y="46"/>
                </a:cubicBezTo>
                <a:cubicBezTo>
                  <a:pt x="181" y="46"/>
                  <a:pt x="177" y="47"/>
                  <a:pt x="173" y="48"/>
                </a:cubicBezTo>
                <a:cubicBezTo>
                  <a:pt x="164" y="30"/>
                  <a:pt x="150" y="14"/>
                  <a:pt x="134" y="0"/>
                </a:cubicBezTo>
                <a:cubicBezTo>
                  <a:pt x="134" y="51"/>
                  <a:pt x="134" y="51"/>
                  <a:pt x="134" y="51"/>
                </a:cubicBezTo>
                <a:cubicBezTo>
                  <a:pt x="132" y="51"/>
                  <a:pt x="130" y="51"/>
                  <a:pt x="128" y="51"/>
                </a:cubicBezTo>
                <a:cubicBezTo>
                  <a:pt x="127" y="51"/>
                  <a:pt x="125" y="51"/>
                  <a:pt x="123" y="51"/>
                </a:cubicBezTo>
                <a:cubicBezTo>
                  <a:pt x="123" y="0"/>
                  <a:pt x="123" y="0"/>
                  <a:pt x="123" y="0"/>
                </a:cubicBezTo>
                <a:cubicBezTo>
                  <a:pt x="106" y="14"/>
                  <a:pt x="93" y="30"/>
                  <a:pt x="84" y="48"/>
                </a:cubicBezTo>
                <a:cubicBezTo>
                  <a:pt x="80" y="47"/>
                  <a:pt x="76" y="46"/>
                  <a:pt x="72" y="46"/>
                </a:cubicBezTo>
                <a:cubicBezTo>
                  <a:pt x="80" y="30"/>
                  <a:pt x="91" y="15"/>
                  <a:pt x="104" y="2"/>
                </a:cubicBezTo>
                <a:cubicBezTo>
                  <a:pt x="74" y="8"/>
                  <a:pt x="48" y="23"/>
                  <a:pt x="30" y="43"/>
                </a:cubicBezTo>
                <a:cubicBezTo>
                  <a:pt x="78" y="69"/>
                  <a:pt x="179" y="69"/>
                  <a:pt x="227" y="43"/>
                </a:cubicBezTo>
                <a:close/>
                <a:moveTo>
                  <a:pt x="134" y="74"/>
                </a:moveTo>
                <a:cubicBezTo>
                  <a:pt x="134" y="114"/>
                  <a:pt x="134" y="114"/>
                  <a:pt x="134" y="114"/>
                </a:cubicBezTo>
                <a:cubicBezTo>
                  <a:pt x="191" y="114"/>
                  <a:pt x="191" y="114"/>
                  <a:pt x="191" y="114"/>
                </a:cubicBezTo>
                <a:cubicBezTo>
                  <a:pt x="190" y="98"/>
                  <a:pt x="187" y="83"/>
                  <a:pt x="182" y="69"/>
                </a:cubicBezTo>
                <a:cubicBezTo>
                  <a:pt x="167" y="72"/>
                  <a:pt x="151" y="73"/>
                  <a:pt x="134" y="74"/>
                </a:cubicBezTo>
                <a:close/>
                <a:moveTo>
                  <a:pt x="257" y="114"/>
                </a:moveTo>
                <a:cubicBezTo>
                  <a:pt x="255" y="91"/>
                  <a:pt x="247" y="70"/>
                  <a:pt x="234" y="52"/>
                </a:cubicBezTo>
                <a:cubicBezTo>
                  <a:pt x="234" y="52"/>
                  <a:pt x="234" y="53"/>
                  <a:pt x="233" y="53"/>
                </a:cubicBezTo>
                <a:cubicBezTo>
                  <a:pt x="222" y="59"/>
                  <a:pt x="209" y="64"/>
                  <a:pt x="194" y="67"/>
                </a:cubicBezTo>
                <a:cubicBezTo>
                  <a:pt x="199" y="82"/>
                  <a:pt x="201" y="97"/>
                  <a:pt x="202" y="114"/>
                </a:cubicBezTo>
                <a:cubicBezTo>
                  <a:pt x="202" y="114"/>
                  <a:pt x="202" y="114"/>
                  <a:pt x="202" y="114"/>
                </a:cubicBezTo>
                <a:cubicBezTo>
                  <a:pt x="202" y="125"/>
                  <a:pt x="202" y="125"/>
                  <a:pt x="202" y="125"/>
                </a:cubicBezTo>
                <a:cubicBezTo>
                  <a:pt x="202" y="125"/>
                  <a:pt x="202" y="125"/>
                  <a:pt x="202" y="125"/>
                </a:cubicBezTo>
                <a:cubicBezTo>
                  <a:pt x="202" y="139"/>
                  <a:pt x="199" y="154"/>
                  <a:pt x="195" y="167"/>
                </a:cubicBezTo>
                <a:cubicBezTo>
                  <a:pt x="209" y="170"/>
                  <a:pt x="222" y="175"/>
                  <a:pt x="233" y="181"/>
                </a:cubicBezTo>
                <a:cubicBezTo>
                  <a:pt x="235" y="182"/>
                  <a:pt x="236" y="182"/>
                  <a:pt x="237" y="183"/>
                </a:cubicBezTo>
                <a:cubicBezTo>
                  <a:pt x="248" y="166"/>
                  <a:pt x="255" y="146"/>
                  <a:pt x="257" y="125"/>
                </a:cubicBezTo>
                <a:cubicBezTo>
                  <a:pt x="213" y="125"/>
                  <a:pt x="213" y="125"/>
                  <a:pt x="213" y="125"/>
                </a:cubicBezTo>
                <a:cubicBezTo>
                  <a:pt x="213" y="114"/>
                  <a:pt x="213" y="114"/>
                  <a:pt x="213" y="114"/>
                </a:cubicBezTo>
                <a:lnTo>
                  <a:pt x="257" y="114"/>
                </a:lnTo>
                <a:close/>
                <a:moveTo>
                  <a:pt x="123" y="74"/>
                </a:moveTo>
                <a:cubicBezTo>
                  <a:pt x="106" y="73"/>
                  <a:pt x="90" y="72"/>
                  <a:pt x="74" y="69"/>
                </a:cubicBezTo>
                <a:cubicBezTo>
                  <a:pt x="70" y="83"/>
                  <a:pt x="67" y="98"/>
                  <a:pt x="66" y="114"/>
                </a:cubicBezTo>
                <a:cubicBezTo>
                  <a:pt x="123" y="114"/>
                  <a:pt x="123" y="114"/>
                  <a:pt x="123" y="114"/>
                </a:cubicBezTo>
                <a:lnTo>
                  <a:pt x="123" y="74"/>
                </a:lnTo>
                <a:close/>
                <a:moveTo>
                  <a:pt x="55" y="114"/>
                </a:moveTo>
                <a:cubicBezTo>
                  <a:pt x="55" y="97"/>
                  <a:pt x="58" y="82"/>
                  <a:pt x="63" y="67"/>
                </a:cubicBezTo>
                <a:cubicBezTo>
                  <a:pt x="48" y="64"/>
                  <a:pt x="35" y="59"/>
                  <a:pt x="24" y="53"/>
                </a:cubicBezTo>
                <a:cubicBezTo>
                  <a:pt x="23" y="53"/>
                  <a:pt x="23" y="52"/>
                  <a:pt x="22" y="52"/>
                </a:cubicBezTo>
                <a:cubicBezTo>
                  <a:pt x="9" y="70"/>
                  <a:pt x="1" y="91"/>
                  <a:pt x="0" y="114"/>
                </a:cubicBezTo>
                <a:cubicBezTo>
                  <a:pt x="43" y="114"/>
                  <a:pt x="43" y="114"/>
                  <a:pt x="43" y="114"/>
                </a:cubicBezTo>
                <a:cubicBezTo>
                  <a:pt x="43" y="125"/>
                  <a:pt x="43" y="125"/>
                  <a:pt x="43" y="125"/>
                </a:cubicBezTo>
                <a:cubicBezTo>
                  <a:pt x="0" y="125"/>
                  <a:pt x="0" y="125"/>
                  <a:pt x="0" y="125"/>
                </a:cubicBezTo>
                <a:cubicBezTo>
                  <a:pt x="1" y="146"/>
                  <a:pt x="8" y="166"/>
                  <a:pt x="20" y="183"/>
                </a:cubicBezTo>
                <a:cubicBezTo>
                  <a:pt x="21" y="182"/>
                  <a:pt x="22" y="182"/>
                  <a:pt x="24" y="181"/>
                </a:cubicBezTo>
                <a:cubicBezTo>
                  <a:pt x="34" y="175"/>
                  <a:pt x="47" y="170"/>
                  <a:pt x="62" y="167"/>
                </a:cubicBezTo>
                <a:cubicBezTo>
                  <a:pt x="58" y="154"/>
                  <a:pt x="55" y="139"/>
                  <a:pt x="55" y="125"/>
                </a:cubicBezTo>
                <a:cubicBezTo>
                  <a:pt x="55" y="125"/>
                  <a:pt x="55" y="125"/>
                  <a:pt x="55" y="125"/>
                </a:cubicBezTo>
                <a:cubicBezTo>
                  <a:pt x="55" y="114"/>
                  <a:pt x="55" y="114"/>
                  <a:pt x="55" y="114"/>
                </a:cubicBezTo>
                <a:close/>
                <a:moveTo>
                  <a:pt x="228" y="191"/>
                </a:moveTo>
                <a:cubicBezTo>
                  <a:pt x="179" y="165"/>
                  <a:pt x="77" y="165"/>
                  <a:pt x="29" y="191"/>
                </a:cubicBezTo>
                <a:cubicBezTo>
                  <a:pt x="29" y="191"/>
                  <a:pt x="28" y="192"/>
                  <a:pt x="27" y="192"/>
                </a:cubicBezTo>
                <a:cubicBezTo>
                  <a:pt x="46" y="214"/>
                  <a:pt x="73" y="230"/>
                  <a:pt x="104" y="236"/>
                </a:cubicBezTo>
                <a:cubicBezTo>
                  <a:pt x="90" y="222"/>
                  <a:pt x="78" y="206"/>
                  <a:pt x="70" y="188"/>
                </a:cubicBezTo>
                <a:cubicBezTo>
                  <a:pt x="74" y="188"/>
                  <a:pt x="78" y="187"/>
                  <a:pt x="82" y="186"/>
                </a:cubicBezTo>
                <a:cubicBezTo>
                  <a:pt x="91" y="206"/>
                  <a:pt x="105" y="224"/>
                  <a:pt x="123" y="238"/>
                </a:cubicBezTo>
                <a:cubicBezTo>
                  <a:pt x="123" y="183"/>
                  <a:pt x="123" y="183"/>
                  <a:pt x="123" y="183"/>
                </a:cubicBezTo>
                <a:cubicBezTo>
                  <a:pt x="125" y="183"/>
                  <a:pt x="127" y="183"/>
                  <a:pt x="128" y="183"/>
                </a:cubicBezTo>
                <a:cubicBezTo>
                  <a:pt x="130" y="183"/>
                  <a:pt x="132" y="183"/>
                  <a:pt x="134" y="183"/>
                </a:cubicBezTo>
                <a:cubicBezTo>
                  <a:pt x="134" y="238"/>
                  <a:pt x="134" y="238"/>
                  <a:pt x="134" y="238"/>
                </a:cubicBezTo>
                <a:cubicBezTo>
                  <a:pt x="152" y="224"/>
                  <a:pt x="166" y="206"/>
                  <a:pt x="175" y="186"/>
                </a:cubicBezTo>
                <a:cubicBezTo>
                  <a:pt x="179" y="187"/>
                  <a:pt x="183" y="188"/>
                  <a:pt x="187" y="188"/>
                </a:cubicBezTo>
                <a:cubicBezTo>
                  <a:pt x="179" y="206"/>
                  <a:pt x="167" y="222"/>
                  <a:pt x="153" y="236"/>
                </a:cubicBezTo>
                <a:cubicBezTo>
                  <a:pt x="184" y="230"/>
                  <a:pt x="211" y="214"/>
                  <a:pt x="230" y="192"/>
                </a:cubicBezTo>
                <a:cubicBezTo>
                  <a:pt x="229" y="191"/>
                  <a:pt x="228" y="191"/>
                  <a:pt x="228" y="191"/>
                </a:cubicBezTo>
                <a:close/>
                <a:moveTo>
                  <a:pt x="73" y="165"/>
                </a:moveTo>
                <a:cubicBezTo>
                  <a:pt x="89" y="162"/>
                  <a:pt x="106" y="160"/>
                  <a:pt x="123" y="160"/>
                </a:cubicBezTo>
                <a:cubicBezTo>
                  <a:pt x="123" y="125"/>
                  <a:pt x="123" y="125"/>
                  <a:pt x="123" y="125"/>
                </a:cubicBezTo>
                <a:cubicBezTo>
                  <a:pt x="66" y="125"/>
                  <a:pt x="66" y="125"/>
                  <a:pt x="66" y="125"/>
                </a:cubicBezTo>
                <a:cubicBezTo>
                  <a:pt x="67" y="139"/>
                  <a:pt x="69" y="152"/>
                  <a:pt x="73" y="165"/>
                </a:cubicBezTo>
                <a:close/>
              </a:path>
            </a:pathLst>
          </a:custGeom>
          <a:solidFill>
            <a:schemeClr val="bg1"/>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16" name="Freeform 124"/>
          <p:cNvSpPr>
            <a:spLocks noEditPoints="1"/>
          </p:cNvSpPr>
          <p:nvPr/>
        </p:nvSpPr>
        <p:spPr bwMode="auto">
          <a:xfrm>
            <a:off x="3457575" y="3004882"/>
            <a:ext cx="323850" cy="268287"/>
          </a:xfrm>
          <a:custGeom>
            <a:gdLst>
              <a:gd name="T0" fmla="*/ 198 w 258"/>
              <a:gd name="T1" fmla="*/ 161 h 213"/>
              <a:gd name="T2" fmla="*/ 211 w 258"/>
              <a:gd name="T3" fmla="*/ 167 h 213"/>
              <a:gd name="T4" fmla="*/ 111 w 258"/>
              <a:gd name="T5" fmla="*/ 213 h 213"/>
              <a:gd name="T6" fmla="*/ 9 w 258"/>
              <a:gd name="T7" fmla="*/ 165 h 213"/>
              <a:gd name="T8" fmla="*/ 23 w 258"/>
              <a:gd name="T9" fmla="*/ 159 h 213"/>
              <a:gd name="T10" fmla="*/ 111 w 258"/>
              <a:gd name="T11" fmla="*/ 198 h 213"/>
              <a:gd name="T12" fmla="*/ 198 w 258"/>
              <a:gd name="T13" fmla="*/ 161 h 213"/>
              <a:gd name="T14" fmla="*/ 232 w 258"/>
              <a:gd name="T15" fmla="*/ 66 h 213"/>
              <a:gd name="T16" fmla="*/ 231 w 258"/>
              <a:gd name="T17" fmla="*/ 81 h 213"/>
              <a:gd name="T18" fmla="*/ 243 w 258"/>
              <a:gd name="T19" fmla="*/ 98 h 213"/>
              <a:gd name="T20" fmla="*/ 225 w 258"/>
              <a:gd name="T21" fmla="*/ 117 h 213"/>
              <a:gd name="T22" fmla="*/ 221 w 258"/>
              <a:gd name="T23" fmla="*/ 116 h 213"/>
              <a:gd name="T24" fmla="*/ 213 w 258"/>
              <a:gd name="T25" fmla="*/ 129 h 213"/>
              <a:gd name="T26" fmla="*/ 225 w 258"/>
              <a:gd name="T27" fmla="*/ 131 h 213"/>
              <a:gd name="T28" fmla="*/ 258 w 258"/>
              <a:gd name="T29" fmla="*/ 98 h 213"/>
              <a:gd name="T30" fmla="*/ 232 w 258"/>
              <a:gd name="T31" fmla="*/ 66 h 213"/>
              <a:gd name="T32" fmla="*/ 111 w 258"/>
              <a:gd name="T33" fmla="*/ 21 h 213"/>
              <a:gd name="T34" fmla="*/ 206 w 258"/>
              <a:gd name="T35" fmla="*/ 53 h 213"/>
              <a:gd name="T36" fmla="*/ 207 w 258"/>
              <a:gd name="T37" fmla="*/ 46 h 213"/>
              <a:gd name="T38" fmla="*/ 111 w 258"/>
              <a:gd name="T39" fmla="*/ 0 h 213"/>
              <a:gd name="T40" fmla="*/ 14 w 258"/>
              <a:gd name="T41" fmla="*/ 46 h 213"/>
              <a:gd name="T42" fmla="*/ 15 w 258"/>
              <a:gd name="T43" fmla="*/ 53 h 213"/>
              <a:gd name="T44" fmla="*/ 111 w 258"/>
              <a:gd name="T45" fmla="*/ 21 h 213"/>
              <a:gd name="T46" fmla="*/ 111 w 258"/>
              <a:gd name="T47" fmla="*/ 174 h 213"/>
              <a:gd name="T48" fmla="*/ 221 w 258"/>
              <a:gd name="T49" fmla="*/ 64 h 213"/>
              <a:gd name="T50" fmla="*/ 219 w 258"/>
              <a:gd name="T51" fmla="*/ 44 h 213"/>
              <a:gd name="T52" fmla="*/ 219 w 258"/>
              <a:gd name="T53" fmla="*/ 46 h 213"/>
              <a:gd name="T54" fmla="*/ 111 w 258"/>
              <a:gd name="T55" fmla="*/ 103 h 213"/>
              <a:gd name="T56" fmla="*/ 2 w 258"/>
              <a:gd name="T57" fmla="*/ 46 h 213"/>
              <a:gd name="T58" fmla="*/ 2 w 258"/>
              <a:gd name="T59" fmla="*/ 46 h 213"/>
              <a:gd name="T60" fmla="*/ 0 w 258"/>
              <a:gd name="T61" fmla="*/ 64 h 213"/>
              <a:gd name="T62" fmla="*/ 111 w 258"/>
              <a:gd name="T63" fmla="*/ 174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13">
                <a:moveTo>
                  <a:pt x="198" y="161"/>
                </a:moveTo>
                <a:cubicBezTo>
                  <a:pt x="211" y="167"/>
                  <a:pt x="211" y="167"/>
                  <a:pt x="211" y="167"/>
                </a:cubicBezTo>
                <a:cubicBezTo>
                  <a:pt x="198" y="195"/>
                  <a:pt x="157" y="213"/>
                  <a:pt x="111" y="213"/>
                </a:cubicBezTo>
                <a:cubicBezTo>
                  <a:pt x="63" y="213"/>
                  <a:pt x="21" y="193"/>
                  <a:pt x="9" y="165"/>
                </a:cubicBezTo>
                <a:cubicBezTo>
                  <a:pt x="23" y="159"/>
                  <a:pt x="23" y="159"/>
                  <a:pt x="23" y="159"/>
                </a:cubicBezTo>
                <a:cubicBezTo>
                  <a:pt x="32" y="182"/>
                  <a:pt x="69" y="198"/>
                  <a:pt x="111" y="198"/>
                </a:cubicBezTo>
                <a:cubicBezTo>
                  <a:pt x="151" y="198"/>
                  <a:pt x="187" y="183"/>
                  <a:pt x="198" y="161"/>
                </a:cubicBezTo>
                <a:close/>
                <a:moveTo>
                  <a:pt x="232" y="66"/>
                </a:moveTo>
                <a:cubicBezTo>
                  <a:pt x="232" y="72"/>
                  <a:pt x="232" y="77"/>
                  <a:pt x="231" y="81"/>
                </a:cubicBezTo>
                <a:cubicBezTo>
                  <a:pt x="238" y="84"/>
                  <a:pt x="243" y="91"/>
                  <a:pt x="243" y="98"/>
                </a:cubicBezTo>
                <a:cubicBezTo>
                  <a:pt x="243" y="108"/>
                  <a:pt x="235" y="117"/>
                  <a:pt x="225" y="117"/>
                </a:cubicBezTo>
                <a:cubicBezTo>
                  <a:pt x="224" y="117"/>
                  <a:pt x="222" y="116"/>
                  <a:pt x="221" y="116"/>
                </a:cubicBezTo>
                <a:cubicBezTo>
                  <a:pt x="219" y="120"/>
                  <a:pt x="216" y="125"/>
                  <a:pt x="213" y="129"/>
                </a:cubicBezTo>
                <a:cubicBezTo>
                  <a:pt x="217" y="131"/>
                  <a:pt x="221" y="131"/>
                  <a:pt x="225" y="131"/>
                </a:cubicBezTo>
                <a:cubicBezTo>
                  <a:pt x="243" y="131"/>
                  <a:pt x="258" y="117"/>
                  <a:pt x="258" y="98"/>
                </a:cubicBezTo>
                <a:cubicBezTo>
                  <a:pt x="258" y="83"/>
                  <a:pt x="247" y="70"/>
                  <a:pt x="232" y="66"/>
                </a:cubicBezTo>
                <a:close/>
                <a:moveTo>
                  <a:pt x="111" y="21"/>
                </a:moveTo>
                <a:cubicBezTo>
                  <a:pt x="154" y="21"/>
                  <a:pt x="191" y="34"/>
                  <a:pt x="206" y="53"/>
                </a:cubicBezTo>
                <a:cubicBezTo>
                  <a:pt x="207" y="51"/>
                  <a:pt x="207" y="49"/>
                  <a:pt x="207" y="46"/>
                </a:cubicBezTo>
                <a:cubicBezTo>
                  <a:pt x="207" y="21"/>
                  <a:pt x="163" y="0"/>
                  <a:pt x="111" y="0"/>
                </a:cubicBezTo>
                <a:cubicBezTo>
                  <a:pt x="58" y="0"/>
                  <a:pt x="14" y="21"/>
                  <a:pt x="14" y="46"/>
                </a:cubicBezTo>
                <a:cubicBezTo>
                  <a:pt x="14" y="49"/>
                  <a:pt x="14" y="51"/>
                  <a:pt x="15" y="53"/>
                </a:cubicBezTo>
                <a:cubicBezTo>
                  <a:pt x="30" y="34"/>
                  <a:pt x="67" y="21"/>
                  <a:pt x="111" y="21"/>
                </a:cubicBezTo>
                <a:close/>
                <a:moveTo>
                  <a:pt x="111" y="174"/>
                </a:moveTo>
                <a:cubicBezTo>
                  <a:pt x="172" y="174"/>
                  <a:pt x="221" y="125"/>
                  <a:pt x="221" y="64"/>
                </a:cubicBezTo>
                <a:cubicBezTo>
                  <a:pt x="221" y="56"/>
                  <a:pt x="220" y="49"/>
                  <a:pt x="219" y="44"/>
                </a:cubicBezTo>
                <a:cubicBezTo>
                  <a:pt x="219" y="45"/>
                  <a:pt x="219" y="45"/>
                  <a:pt x="219" y="46"/>
                </a:cubicBezTo>
                <a:cubicBezTo>
                  <a:pt x="219" y="78"/>
                  <a:pt x="171" y="103"/>
                  <a:pt x="111" y="103"/>
                </a:cubicBezTo>
                <a:cubicBezTo>
                  <a:pt x="50" y="103"/>
                  <a:pt x="2" y="78"/>
                  <a:pt x="2" y="46"/>
                </a:cubicBezTo>
                <a:cubicBezTo>
                  <a:pt x="2" y="46"/>
                  <a:pt x="2" y="46"/>
                  <a:pt x="2" y="46"/>
                </a:cubicBezTo>
                <a:cubicBezTo>
                  <a:pt x="1" y="51"/>
                  <a:pt x="0" y="57"/>
                  <a:pt x="0" y="64"/>
                </a:cubicBezTo>
                <a:cubicBezTo>
                  <a:pt x="0" y="125"/>
                  <a:pt x="50" y="174"/>
                  <a:pt x="111" y="174"/>
                </a:cubicBezTo>
                <a:close/>
              </a:path>
            </a:pathLst>
          </a:custGeom>
          <a:solidFill>
            <a:schemeClr val="bg1"/>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17" name="Freeform 11"/>
          <p:cNvSpPr>
            <a:spLocks noEditPoints="1"/>
          </p:cNvSpPr>
          <p:nvPr/>
        </p:nvSpPr>
        <p:spPr bwMode="auto">
          <a:xfrm>
            <a:off x="3468326" y="3671770"/>
            <a:ext cx="285390" cy="214404"/>
          </a:xfrm>
          <a:custGeom>
            <a:gdLst>
              <a:gd name="T0" fmla="*/ 221 w 249"/>
              <a:gd name="T1" fmla="*/ 23 h 188"/>
              <a:gd name="T2" fmla="*/ 210 w 249"/>
              <a:gd name="T3" fmla="*/ 23 h 188"/>
              <a:gd name="T4" fmla="*/ 203 w 249"/>
              <a:gd name="T5" fmla="*/ 9 h 188"/>
              <a:gd name="T6" fmla="*/ 203 w 249"/>
              <a:gd name="T7" fmla="*/ 9 h 188"/>
              <a:gd name="T8" fmla="*/ 188 w 249"/>
              <a:gd name="T9" fmla="*/ 0 h 188"/>
              <a:gd name="T10" fmla="*/ 137 w 249"/>
              <a:gd name="T11" fmla="*/ 0 h 188"/>
              <a:gd name="T12" fmla="*/ 122 w 249"/>
              <a:gd name="T13" fmla="*/ 9 h 188"/>
              <a:gd name="T14" fmla="*/ 122 w 249"/>
              <a:gd name="T15" fmla="*/ 9 h 188"/>
              <a:gd name="T16" fmla="*/ 115 w 249"/>
              <a:gd name="T17" fmla="*/ 23 h 188"/>
              <a:gd name="T18" fmla="*/ 90 w 249"/>
              <a:gd name="T19" fmla="*/ 23 h 188"/>
              <a:gd name="T20" fmla="*/ 90 w 249"/>
              <a:gd name="T21" fmla="*/ 17 h 188"/>
              <a:gd name="T22" fmla="*/ 87 w 249"/>
              <a:gd name="T23" fmla="*/ 14 h 188"/>
              <a:gd name="T24" fmla="*/ 53 w 249"/>
              <a:gd name="T25" fmla="*/ 14 h 188"/>
              <a:gd name="T26" fmla="*/ 50 w 249"/>
              <a:gd name="T27" fmla="*/ 17 h 188"/>
              <a:gd name="T28" fmla="*/ 50 w 249"/>
              <a:gd name="T29" fmla="*/ 23 h 188"/>
              <a:gd name="T30" fmla="*/ 71 w 249"/>
              <a:gd name="T31" fmla="*/ 106 h 188"/>
              <a:gd name="T32" fmla="*/ 51 w 249"/>
              <a:gd name="T33" fmla="*/ 188 h 188"/>
              <a:gd name="T34" fmla="*/ 221 w 249"/>
              <a:gd name="T35" fmla="*/ 188 h 188"/>
              <a:gd name="T36" fmla="*/ 249 w 249"/>
              <a:gd name="T37" fmla="*/ 160 h 188"/>
              <a:gd name="T38" fmla="*/ 249 w 249"/>
              <a:gd name="T39" fmla="*/ 52 h 188"/>
              <a:gd name="T40" fmla="*/ 221 w 249"/>
              <a:gd name="T41" fmla="*/ 23 h 188"/>
              <a:gd name="T42" fmla="*/ 139 w 249"/>
              <a:gd name="T43" fmla="*/ 17 h 188"/>
              <a:gd name="T44" fmla="*/ 186 w 249"/>
              <a:gd name="T45" fmla="*/ 17 h 188"/>
              <a:gd name="T46" fmla="*/ 195 w 249"/>
              <a:gd name="T47" fmla="*/ 36 h 188"/>
              <a:gd name="T48" fmla="*/ 130 w 249"/>
              <a:gd name="T49" fmla="*/ 36 h 188"/>
              <a:gd name="T50" fmla="*/ 139 w 249"/>
              <a:gd name="T51" fmla="*/ 17 h 188"/>
              <a:gd name="T52" fmla="*/ 94 w 249"/>
              <a:gd name="T53" fmla="*/ 50 h 188"/>
              <a:gd name="T54" fmla="*/ 103 w 249"/>
              <a:gd name="T55" fmla="*/ 40 h 188"/>
              <a:gd name="T56" fmla="*/ 113 w 249"/>
              <a:gd name="T57" fmla="*/ 50 h 188"/>
              <a:gd name="T58" fmla="*/ 103 w 249"/>
              <a:gd name="T59" fmla="*/ 59 h 188"/>
              <a:gd name="T60" fmla="*/ 94 w 249"/>
              <a:gd name="T61" fmla="*/ 50 h 188"/>
              <a:gd name="T62" fmla="*/ 163 w 249"/>
              <a:gd name="T63" fmla="*/ 170 h 188"/>
              <a:gd name="T64" fmla="*/ 103 w 249"/>
              <a:gd name="T65" fmla="*/ 111 h 188"/>
              <a:gd name="T66" fmla="*/ 163 w 249"/>
              <a:gd name="T67" fmla="*/ 51 h 188"/>
              <a:gd name="T68" fmla="*/ 222 w 249"/>
              <a:gd name="T69" fmla="*/ 111 h 188"/>
              <a:gd name="T70" fmla="*/ 163 w 249"/>
              <a:gd name="T71" fmla="*/ 170 h 188"/>
              <a:gd name="T72" fmla="*/ 163 w 249"/>
              <a:gd name="T73" fmla="*/ 63 h 188"/>
              <a:gd name="T74" fmla="*/ 115 w 249"/>
              <a:gd name="T75" fmla="*/ 111 h 188"/>
              <a:gd name="T76" fmla="*/ 163 w 249"/>
              <a:gd name="T77" fmla="*/ 158 h 188"/>
              <a:gd name="T78" fmla="*/ 210 w 249"/>
              <a:gd name="T79" fmla="*/ 111 h 188"/>
              <a:gd name="T80" fmla="*/ 163 w 249"/>
              <a:gd name="T81" fmla="*/ 63 h 188"/>
              <a:gd name="T82" fmla="*/ 163 w 249"/>
              <a:gd name="T83" fmla="*/ 146 h 188"/>
              <a:gd name="T84" fmla="*/ 127 w 249"/>
              <a:gd name="T85" fmla="*/ 111 h 188"/>
              <a:gd name="T86" fmla="*/ 163 w 249"/>
              <a:gd name="T87" fmla="*/ 75 h 188"/>
              <a:gd name="T88" fmla="*/ 198 w 249"/>
              <a:gd name="T89" fmla="*/ 111 h 188"/>
              <a:gd name="T90" fmla="*/ 163 w 249"/>
              <a:gd name="T91" fmla="*/ 146 h 188"/>
              <a:gd name="T92" fmla="*/ 37 w 249"/>
              <a:gd name="T93" fmla="*/ 188 h 188"/>
              <a:gd name="T94" fmla="*/ 28 w 249"/>
              <a:gd name="T95" fmla="*/ 188 h 188"/>
              <a:gd name="T96" fmla="*/ 0 w 249"/>
              <a:gd name="T97" fmla="*/ 160 h 188"/>
              <a:gd name="T98" fmla="*/ 0 w 249"/>
              <a:gd name="T99" fmla="*/ 52 h 188"/>
              <a:gd name="T100" fmla="*/ 8 w 249"/>
              <a:gd name="T101" fmla="*/ 32 h 188"/>
              <a:gd name="T102" fmla="*/ 28 w 249"/>
              <a:gd name="T103" fmla="*/ 23 h 188"/>
              <a:gd name="T104" fmla="*/ 36 w 249"/>
              <a:gd name="T105" fmla="*/ 23 h 188"/>
              <a:gd name="T106" fmla="*/ 59 w 249"/>
              <a:gd name="T107" fmla="*/ 106 h 188"/>
              <a:gd name="T108" fmla="*/ 37 w 249"/>
              <a:gd name="T109" fmla="*/ 188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188">
                <a:moveTo>
                  <a:pt x="221" y="23"/>
                </a:moveTo>
                <a:cubicBezTo>
                  <a:pt x="210" y="23"/>
                  <a:pt x="210" y="23"/>
                  <a:pt x="210" y="23"/>
                </a:cubicBezTo>
                <a:cubicBezTo>
                  <a:pt x="206" y="16"/>
                  <a:pt x="204" y="11"/>
                  <a:pt x="203" y="9"/>
                </a:cubicBezTo>
                <a:cubicBezTo>
                  <a:pt x="203" y="9"/>
                  <a:pt x="203" y="9"/>
                  <a:pt x="203" y="9"/>
                </a:cubicBezTo>
                <a:cubicBezTo>
                  <a:pt x="199" y="1"/>
                  <a:pt x="191" y="0"/>
                  <a:pt x="188" y="0"/>
                </a:cubicBezTo>
                <a:cubicBezTo>
                  <a:pt x="137" y="0"/>
                  <a:pt x="137" y="0"/>
                  <a:pt x="137" y="0"/>
                </a:cubicBezTo>
                <a:cubicBezTo>
                  <a:pt x="134" y="0"/>
                  <a:pt x="126" y="1"/>
                  <a:pt x="122" y="9"/>
                </a:cubicBezTo>
                <a:cubicBezTo>
                  <a:pt x="122" y="9"/>
                  <a:pt x="122" y="9"/>
                  <a:pt x="122" y="9"/>
                </a:cubicBezTo>
                <a:cubicBezTo>
                  <a:pt x="121" y="11"/>
                  <a:pt x="118" y="18"/>
                  <a:pt x="115" y="23"/>
                </a:cubicBezTo>
                <a:cubicBezTo>
                  <a:pt x="90" y="23"/>
                  <a:pt x="90" y="23"/>
                  <a:pt x="90" y="23"/>
                </a:cubicBezTo>
                <a:cubicBezTo>
                  <a:pt x="90" y="17"/>
                  <a:pt x="90" y="17"/>
                  <a:pt x="90" y="17"/>
                </a:cubicBezTo>
                <a:cubicBezTo>
                  <a:pt x="90" y="16"/>
                  <a:pt x="89" y="14"/>
                  <a:pt x="87" y="14"/>
                </a:cubicBezTo>
                <a:cubicBezTo>
                  <a:pt x="53" y="14"/>
                  <a:pt x="53" y="14"/>
                  <a:pt x="53" y="14"/>
                </a:cubicBezTo>
                <a:cubicBezTo>
                  <a:pt x="52" y="14"/>
                  <a:pt x="50" y="16"/>
                  <a:pt x="50" y="17"/>
                </a:cubicBezTo>
                <a:cubicBezTo>
                  <a:pt x="50" y="23"/>
                  <a:pt x="50" y="23"/>
                  <a:pt x="50" y="23"/>
                </a:cubicBezTo>
                <a:cubicBezTo>
                  <a:pt x="64" y="46"/>
                  <a:pt x="71" y="75"/>
                  <a:pt x="71" y="106"/>
                </a:cubicBezTo>
                <a:cubicBezTo>
                  <a:pt x="71" y="137"/>
                  <a:pt x="64" y="166"/>
                  <a:pt x="51" y="188"/>
                </a:cubicBezTo>
                <a:cubicBezTo>
                  <a:pt x="221" y="188"/>
                  <a:pt x="221" y="188"/>
                  <a:pt x="221" y="188"/>
                </a:cubicBezTo>
                <a:cubicBezTo>
                  <a:pt x="237" y="188"/>
                  <a:pt x="249" y="175"/>
                  <a:pt x="249" y="160"/>
                </a:cubicBezTo>
                <a:cubicBezTo>
                  <a:pt x="249" y="52"/>
                  <a:pt x="249" y="52"/>
                  <a:pt x="249" y="52"/>
                </a:cubicBezTo>
                <a:cubicBezTo>
                  <a:pt x="249" y="36"/>
                  <a:pt x="237" y="23"/>
                  <a:pt x="221" y="23"/>
                </a:cubicBezTo>
                <a:close/>
                <a:moveTo>
                  <a:pt x="139" y="17"/>
                </a:moveTo>
                <a:cubicBezTo>
                  <a:pt x="186" y="17"/>
                  <a:pt x="186" y="17"/>
                  <a:pt x="186" y="17"/>
                </a:cubicBezTo>
                <a:cubicBezTo>
                  <a:pt x="195" y="36"/>
                  <a:pt x="195" y="36"/>
                  <a:pt x="195" y="36"/>
                </a:cubicBezTo>
                <a:cubicBezTo>
                  <a:pt x="130" y="36"/>
                  <a:pt x="130" y="36"/>
                  <a:pt x="130" y="36"/>
                </a:cubicBezTo>
                <a:lnTo>
                  <a:pt x="139" y="17"/>
                </a:lnTo>
                <a:close/>
                <a:moveTo>
                  <a:pt x="94" y="50"/>
                </a:moveTo>
                <a:cubicBezTo>
                  <a:pt x="94" y="44"/>
                  <a:pt x="98" y="40"/>
                  <a:pt x="103" y="40"/>
                </a:cubicBezTo>
                <a:cubicBezTo>
                  <a:pt x="108" y="40"/>
                  <a:pt x="113" y="44"/>
                  <a:pt x="113" y="50"/>
                </a:cubicBezTo>
                <a:cubicBezTo>
                  <a:pt x="113" y="55"/>
                  <a:pt x="108" y="59"/>
                  <a:pt x="103" y="59"/>
                </a:cubicBezTo>
                <a:cubicBezTo>
                  <a:pt x="98" y="59"/>
                  <a:pt x="94" y="55"/>
                  <a:pt x="94" y="50"/>
                </a:cubicBezTo>
                <a:close/>
                <a:moveTo>
                  <a:pt x="163" y="170"/>
                </a:moveTo>
                <a:cubicBezTo>
                  <a:pt x="130" y="170"/>
                  <a:pt x="103" y="144"/>
                  <a:pt x="103" y="111"/>
                </a:cubicBezTo>
                <a:cubicBezTo>
                  <a:pt x="103" y="78"/>
                  <a:pt x="130" y="51"/>
                  <a:pt x="163" y="51"/>
                </a:cubicBezTo>
                <a:cubicBezTo>
                  <a:pt x="195" y="51"/>
                  <a:pt x="222" y="78"/>
                  <a:pt x="222" y="111"/>
                </a:cubicBezTo>
                <a:cubicBezTo>
                  <a:pt x="222" y="144"/>
                  <a:pt x="195" y="170"/>
                  <a:pt x="163" y="170"/>
                </a:cubicBezTo>
                <a:close/>
                <a:moveTo>
                  <a:pt x="163" y="63"/>
                </a:moveTo>
                <a:cubicBezTo>
                  <a:pt x="136" y="63"/>
                  <a:pt x="115" y="85"/>
                  <a:pt x="115" y="111"/>
                </a:cubicBezTo>
                <a:cubicBezTo>
                  <a:pt x="115" y="137"/>
                  <a:pt x="136" y="158"/>
                  <a:pt x="163" y="158"/>
                </a:cubicBezTo>
                <a:cubicBezTo>
                  <a:pt x="189" y="158"/>
                  <a:pt x="210" y="137"/>
                  <a:pt x="210" y="111"/>
                </a:cubicBezTo>
                <a:cubicBezTo>
                  <a:pt x="210" y="85"/>
                  <a:pt x="189" y="63"/>
                  <a:pt x="163" y="63"/>
                </a:cubicBezTo>
                <a:close/>
                <a:moveTo>
                  <a:pt x="163" y="146"/>
                </a:moveTo>
                <a:cubicBezTo>
                  <a:pt x="143" y="146"/>
                  <a:pt x="127" y="130"/>
                  <a:pt x="127" y="111"/>
                </a:cubicBezTo>
                <a:cubicBezTo>
                  <a:pt x="127" y="91"/>
                  <a:pt x="143" y="75"/>
                  <a:pt x="163" y="75"/>
                </a:cubicBezTo>
                <a:cubicBezTo>
                  <a:pt x="182" y="75"/>
                  <a:pt x="198" y="91"/>
                  <a:pt x="198" y="111"/>
                </a:cubicBezTo>
                <a:cubicBezTo>
                  <a:pt x="198" y="130"/>
                  <a:pt x="182" y="146"/>
                  <a:pt x="163" y="146"/>
                </a:cubicBezTo>
                <a:close/>
                <a:moveTo>
                  <a:pt x="37" y="188"/>
                </a:moveTo>
                <a:cubicBezTo>
                  <a:pt x="28" y="188"/>
                  <a:pt x="28" y="188"/>
                  <a:pt x="28" y="188"/>
                </a:cubicBezTo>
                <a:cubicBezTo>
                  <a:pt x="12" y="188"/>
                  <a:pt x="0" y="175"/>
                  <a:pt x="0" y="160"/>
                </a:cubicBezTo>
                <a:cubicBezTo>
                  <a:pt x="0" y="52"/>
                  <a:pt x="0" y="52"/>
                  <a:pt x="0" y="52"/>
                </a:cubicBezTo>
                <a:cubicBezTo>
                  <a:pt x="0" y="44"/>
                  <a:pt x="3" y="37"/>
                  <a:pt x="8" y="32"/>
                </a:cubicBezTo>
                <a:cubicBezTo>
                  <a:pt x="13" y="26"/>
                  <a:pt x="20" y="23"/>
                  <a:pt x="28" y="23"/>
                </a:cubicBezTo>
                <a:cubicBezTo>
                  <a:pt x="36" y="23"/>
                  <a:pt x="36" y="23"/>
                  <a:pt x="36" y="23"/>
                </a:cubicBezTo>
                <a:cubicBezTo>
                  <a:pt x="51" y="45"/>
                  <a:pt x="59" y="74"/>
                  <a:pt x="59" y="106"/>
                </a:cubicBezTo>
                <a:cubicBezTo>
                  <a:pt x="59" y="138"/>
                  <a:pt x="51" y="167"/>
                  <a:pt x="37" y="188"/>
                </a:cubicBezTo>
                <a:close/>
              </a:path>
            </a:pathLst>
          </a:custGeom>
          <a:solidFill>
            <a:schemeClr val="bg1"/>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18" name="Freeform 36"/>
          <p:cNvSpPr>
            <a:spLocks noEditPoints="1"/>
          </p:cNvSpPr>
          <p:nvPr/>
        </p:nvSpPr>
        <p:spPr bwMode="auto">
          <a:xfrm>
            <a:off x="8433955" y="2438405"/>
            <a:ext cx="242454" cy="181841"/>
          </a:xfrm>
          <a:custGeom>
            <a:gdLst>
              <a:gd name="T0" fmla="*/ 89 w 286"/>
              <a:gd name="T1" fmla="*/ 53 h 217"/>
              <a:gd name="T2" fmla="*/ 197 w 286"/>
              <a:gd name="T3" fmla="*/ 51 h 217"/>
              <a:gd name="T4" fmla="*/ 187 w 286"/>
              <a:gd name="T5" fmla="*/ 60 h 217"/>
              <a:gd name="T6" fmla="*/ 100 w 286"/>
              <a:gd name="T7" fmla="*/ 62 h 217"/>
              <a:gd name="T8" fmla="*/ 120 w 286"/>
              <a:gd name="T9" fmla="*/ 80 h 217"/>
              <a:gd name="T10" fmla="*/ 166 w 286"/>
              <a:gd name="T11" fmla="*/ 78 h 217"/>
              <a:gd name="T12" fmla="*/ 144 w 286"/>
              <a:gd name="T13" fmla="*/ 55 h 217"/>
              <a:gd name="T14" fmla="*/ 144 w 286"/>
              <a:gd name="T15" fmla="*/ 82 h 217"/>
              <a:gd name="T16" fmla="*/ 144 w 286"/>
              <a:gd name="T17" fmla="*/ 115 h 217"/>
              <a:gd name="T18" fmla="*/ 144 w 286"/>
              <a:gd name="T19" fmla="*/ 82 h 217"/>
              <a:gd name="T20" fmla="*/ 11 w 286"/>
              <a:gd name="T21" fmla="*/ 206 h 217"/>
              <a:gd name="T22" fmla="*/ 11 w 286"/>
              <a:gd name="T23" fmla="*/ 217 h 217"/>
              <a:gd name="T24" fmla="*/ 284 w 286"/>
              <a:gd name="T25" fmla="*/ 204 h 217"/>
              <a:gd name="T26" fmla="*/ 282 w 286"/>
              <a:gd name="T27" fmla="*/ 177 h 217"/>
              <a:gd name="T28" fmla="*/ 255 w 286"/>
              <a:gd name="T29" fmla="*/ 21 h 217"/>
              <a:gd name="T30" fmla="*/ 52 w 286"/>
              <a:gd name="T31" fmla="*/ 0 h 217"/>
              <a:gd name="T32" fmla="*/ 31 w 286"/>
              <a:gd name="T33" fmla="*/ 134 h 217"/>
              <a:gd name="T34" fmla="*/ 2 w 286"/>
              <a:gd name="T35" fmla="*/ 189 h 217"/>
              <a:gd name="T36" fmla="*/ 275 w 286"/>
              <a:gd name="T37" fmla="*/ 194 h 217"/>
              <a:gd name="T38" fmla="*/ 282 w 286"/>
              <a:gd name="T39" fmla="*/ 177 h 217"/>
              <a:gd name="T40" fmla="*/ 49 w 286"/>
              <a:gd name="T41" fmla="*/ 17 h 217"/>
              <a:gd name="T42" fmla="*/ 230 w 286"/>
              <a:gd name="T43" fmla="*/ 14 h 217"/>
              <a:gd name="T44" fmla="*/ 240 w 286"/>
              <a:gd name="T45" fmla="*/ 24 h 217"/>
              <a:gd name="T46" fmla="*/ 237 w 286"/>
              <a:gd name="T47" fmla="*/ 127 h 217"/>
              <a:gd name="T48" fmla="*/ 56 w 286"/>
              <a:gd name="T49" fmla="*/ 130 h 217"/>
              <a:gd name="T50" fmla="*/ 46 w 286"/>
              <a:gd name="T51" fmla="*/ 120 h 217"/>
              <a:gd name="T52" fmla="*/ 43 w 286"/>
              <a:gd name="T53" fmla="*/ 143 h 217"/>
              <a:gd name="T54" fmla="*/ 248 w 286"/>
              <a:gd name="T55" fmla="*/ 151 h 217"/>
              <a:gd name="T56" fmla="*/ 43 w 286"/>
              <a:gd name="T57" fmla="*/ 143 h 217"/>
              <a:gd name="T58" fmla="*/ 252 w 286"/>
              <a:gd name="T59" fmla="*/ 157 h 217"/>
              <a:gd name="T60" fmla="*/ 29 w 286"/>
              <a:gd name="T61" fmla="*/ 165 h 217"/>
              <a:gd name="T62" fmla="*/ 97 w 286"/>
              <a:gd name="T63" fmla="*/ 179 h 217"/>
              <a:gd name="T64" fmla="*/ 25 w 286"/>
              <a:gd name="T65" fmla="*/ 171 h 217"/>
              <a:gd name="T66" fmla="*/ 97 w 286"/>
              <a:gd name="T67" fmla="*/ 179 h 217"/>
              <a:gd name="T68" fmla="*/ 186 w 286"/>
              <a:gd name="T69" fmla="*/ 171 h 217"/>
              <a:gd name="T70" fmla="*/ 266 w 286"/>
              <a:gd name="T71" fmla="*/ 179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6" h="216">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19" name="Freeform 29"/>
          <p:cNvSpPr>
            <a:spLocks noEditPoints="1"/>
          </p:cNvSpPr>
          <p:nvPr/>
        </p:nvSpPr>
        <p:spPr bwMode="auto">
          <a:xfrm>
            <a:off x="8407448" y="3082044"/>
            <a:ext cx="295468" cy="207818"/>
          </a:xfrm>
          <a:custGeom>
            <a:gdLst>
              <a:gd name="T0" fmla="*/ 252 w 263"/>
              <a:gd name="T1" fmla="*/ 164 h 186"/>
              <a:gd name="T2" fmla="*/ 11 w 263"/>
              <a:gd name="T3" fmla="*/ 164 h 186"/>
              <a:gd name="T4" fmla="*/ 0 w 263"/>
              <a:gd name="T5" fmla="*/ 175 h 186"/>
              <a:gd name="T6" fmla="*/ 11 w 263"/>
              <a:gd name="T7" fmla="*/ 186 h 186"/>
              <a:gd name="T8" fmla="*/ 252 w 263"/>
              <a:gd name="T9" fmla="*/ 186 h 186"/>
              <a:gd name="T10" fmla="*/ 263 w 263"/>
              <a:gd name="T11" fmla="*/ 175 h 186"/>
              <a:gd name="T12" fmla="*/ 252 w 263"/>
              <a:gd name="T13" fmla="*/ 164 h 186"/>
              <a:gd name="T14" fmla="*/ 120 w 263"/>
              <a:gd name="T15" fmla="*/ 20 h 186"/>
              <a:gd name="T16" fmla="*/ 120 w 263"/>
              <a:gd name="T17" fmla="*/ 12 h 186"/>
              <a:gd name="T18" fmla="*/ 132 w 263"/>
              <a:gd name="T19" fmla="*/ 0 h 186"/>
              <a:gd name="T20" fmla="*/ 143 w 263"/>
              <a:gd name="T21" fmla="*/ 12 h 186"/>
              <a:gd name="T22" fmla="*/ 143 w 263"/>
              <a:gd name="T23" fmla="*/ 20 h 186"/>
              <a:gd name="T24" fmla="*/ 132 w 263"/>
              <a:gd name="T25" fmla="*/ 20 h 186"/>
              <a:gd name="T26" fmla="*/ 120 w 263"/>
              <a:gd name="T27" fmla="*/ 20 h 186"/>
              <a:gd name="T28" fmla="*/ 132 w 263"/>
              <a:gd name="T29" fmla="*/ 31 h 186"/>
              <a:gd name="T30" fmla="*/ 19 w 263"/>
              <a:gd name="T31" fmla="*/ 143 h 186"/>
              <a:gd name="T32" fmla="*/ 20 w 263"/>
              <a:gd name="T33" fmla="*/ 152 h 186"/>
              <a:gd name="T34" fmla="*/ 243 w 263"/>
              <a:gd name="T35" fmla="*/ 152 h 186"/>
              <a:gd name="T36" fmla="*/ 244 w 263"/>
              <a:gd name="T37" fmla="*/ 143 h 186"/>
              <a:gd name="T38" fmla="*/ 132 w 263"/>
              <a:gd name="T39" fmla="*/ 31 h 186"/>
              <a:gd name="T40" fmla="*/ 113 w 263"/>
              <a:gd name="T41" fmla="*/ 61 h 186"/>
              <a:gd name="T42" fmla="*/ 50 w 263"/>
              <a:gd name="T43" fmla="*/ 122 h 186"/>
              <a:gd name="T44" fmla="*/ 45 w 263"/>
              <a:gd name="T45" fmla="*/ 126 h 186"/>
              <a:gd name="T46" fmla="*/ 43 w 263"/>
              <a:gd name="T47" fmla="*/ 126 h 186"/>
              <a:gd name="T48" fmla="*/ 39 w 263"/>
              <a:gd name="T49" fmla="*/ 119 h 186"/>
              <a:gd name="T50" fmla="*/ 110 w 263"/>
              <a:gd name="T51" fmla="*/ 50 h 186"/>
              <a:gd name="T52" fmla="*/ 117 w 263"/>
              <a:gd name="T53" fmla="*/ 55 h 186"/>
              <a:gd name="T54" fmla="*/ 113 w 263"/>
              <a:gd name="T55" fmla="*/ 6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186">
                <a:moveTo>
                  <a:pt x="252" y="164"/>
                </a:moveTo>
                <a:cubicBezTo>
                  <a:pt x="11" y="164"/>
                  <a:pt x="11" y="164"/>
                  <a:pt x="11" y="164"/>
                </a:cubicBezTo>
                <a:cubicBezTo>
                  <a:pt x="5" y="164"/>
                  <a:pt x="0" y="169"/>
                  <a:pt x="0" y="175"/>
                </a:cubicBezTo>
                <a:cubicBezTo>
                  <a:pt x="0" y="181"/>
                  <a:pt x="5" y="186"/>
                  <a:pt x="11" y="186"/>
                </a:cubicBezTo>
                <a:cubicBezTo>
                  <a:pt x="252" y="186"/>
                  <a:pt x="252" y="186"/>
                  <a:pt x="252" y="186"/>
                </a:cubicBezTo>
                <a:cubicBezTo>
                  <a:pt x="258" y="186"/>
                  <a:pt x="263" y="181"/>
                  <a:pt x="263" y="175"/>
                </a:cubicBezTo>
                <a:cubicBezTo>
                  <a:pt x="263" y="169"/>
                  <a:pt x="258" y="164"/>
                  <a:pt x="252" y="164"/>
                </a:cubicBezTo>
                <a:close/>
                <a:moveTo>
                  <a:pt x="120" y="20"/>
                </a:moveTo>
                <a:cubicBezTo>
                  <a:pt x="120" y="12"/>
                  <a:pt x="120" y="12"/>
                  <a:pt x="120" y="12"/>
                </a:cubicBezTo>
                <a:cubicBezTo>
                  <a:pt x="120" y="6"/>
                  <a:pt x="125" y="0"/>
                  <a:pt x="132" y="0"/>
                </a:cubicBezTo>
                <a:cubicBezTo>
                  <a:pt x="138" y="0"/>
                  <a:pt x="143" y="6"/>
                  <a:pt x="143" y="12"/>
                </a:cubicBezTo>
                <a:cubicBezTo>
                  <a:pt x="143" y="20"/>
                  <a:pt x="143" y="20"/>
                  <a:pt x="143" y="20"/>
                </a:cubicBezTo>
                <a:cubicBezTo>
                  <a:pt x="139" y="20"/>
                  <a:pt x="135" y="20"/>
                  <a:pt x="132" y="20"/>
                </a:cubicBezTo>
                <a:cubicBezTo>
                  <a:pt x="128" y="20"/>
                  <a:pt x="124" y="20"/>
                  <a:pt x="120" y="20"/>
                </a:cubicBezTo>
                <a:close/>
                <a:moveTo>
                  <a:pt x="132" y="31"/>
                </a:moveTo>
                <a:cubicBezTo>
                  <a:pt x="70" y="31"/>
                  <a:pt x="19" y="81"/>
                  <a:pt x="19" y="143"/>
                </a:cubicBezTo>
                <a:cubicBezTo>
                  <a:pt x="19" y="146"/>
                  <a:pt x="19" y="149"/>
                  <a:pt x="20" y="152"/>
                </a:cubicBezTo>
                <a:cubicBezTo>
                  <a:pt x="243" y="152"/>
                  <a:pt x="243" y="152"/>
                  <a:pt x="243" y="152"/>
                </a:cubicBezTo>
                <a:cubicBezTo>
                  <a:pt x="244" y="149"/>
                  <a:pt x="244" y="146"/>
                  <a:pt x="244" y="143"/>
                </a:cubicBezTo>
                <a:cubicBezTo>
                  <a:pt x="244" y="81"/>
                  <a:pt x="193" y="31"/>
                  <a:pt x="132" y="31"/>
                </a:cubicBezTo>
                <a:close/>
                <a:moveTo>
                  <a:pt x="113" y="61"/>
                </a:moveTo>
                <a:cubicBezTo>
                  <a:pt x="82" y="68"/>
                  <a:pt x="58" y="92"/>
                  <a:pt x="50" y="122"/>
                </a:cubicBezTo>
                <a:cubicBezTo>
                  <a:pt x="50" y="125"/>
                  <a:pt x="47" y="126"/>
                  <a:pt x="45" y="126"/>
                </a:cubicBezTo>
                <a:cubicBezTo>
                  <a:pt x="44" y="126"/>
                  <a:pt x="44" y="126"/>
                  <a:pt x="43" y="126"/>
                </a:cubicBezTo>
                <a:cubicBezTo>
                  <a:pt x="40" y="126"/>
                  <a:pt x="38" y="122"/>
                  <a:pt x="39" y="119"/>
                </a:cubicBezTo>
                <a:cubicBezTo>
                  <a:pt x="48" y="85"/>
                  <a:pt x="76" y="58"/>
                  <a:pt x="110" y="50"/>
                </a:cubicBezTo>
                <a:cubicBezTo>
                  <a:pt x="113" y="50"/>
                  <a:pt x="116" y="51"/>
                  <a:pt x="117" y="55"/>
                </a:cubicBezTo>
                <a:cubicBezTo>
                  <a:pt x="118" y="58"/>
                  <a:pt x="116" y="61"/>
                  <a:pt x="113" y="61"/>
                </a:cubicBezTo>
                <a:close/>
              </a:path>
            </a:pathLst>
          </a:custGeom>
          <a:solidFill>
            <a:schemeClr val="bg1"/>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20" name="Freeform 67"/>
          <p:cNvSpPr>
            <a:spLocks noEditPoints="1"/>
          </p:cNvSpPr>
          <p:nvPr/>
        </p:nvSpPr>
        <p:spPr bwMode="auto">
          <a:xfrm>
            <a:off x="8407448" y="3636121"/>
            <a:ext cx="314325" cy="319087"/>
          </a:xfrm>
          <a:custGeom>
            <a:gdLst>
              <a:gd name="T0" fmla="*/ 147 w 250"/>
              <a:gd name="T1" fmla="*/ 75 h 254"/>
              <a:gd name="T2" fmla="*/ 56 w 250"/>
              <a:gd name="T3" fmla="*/ 104 h 254"/>
              <a:gd name="T4" fmla="*/ 79 w 250"/>
              <a:gd name="T5" fmla="*/ 20 h 254"/>
              <a:gd name="T6" fmla="*/ 147 w 250"/>
              <a:gd name="T7" fmla="*/ 75 h 254"/>
              <a:gd name="T8" fmla="*/ 184 w 250"/>
              <a:gd name="T9" fmla="*/ 227 h 254"/>
              <a:gd name="T10" fmla="*/ 184 w 250"/>
              <a:gd name="T11" fmla="*/ 253 h 254"/>
              <a:gd name="T12" fmla="*/ 199 w 250"/>
              <a:gd name="T13" fmla="*/ 253 h 254"/>
              <a:gd name="T14" fmla="*/ 199 w 250"/>
              <a:gd name="T15" fmla="*/ 227 h 254"/>
              <a:gd name="T16" fmla="*/ 184 w 250"/>
              <a:gd name="T17" fmla="*/ 227 h 254"/>
              <a:gd name="T18" fmla="*/ 242 w 250"/>
              <a:gd name="T19" fmla="*/ 164 h 254"/>
              <a:gd name="T20" fmla="*/ 229 w 250"/>
              <a:gd name="T21" fmla="*/ 169 h 254"/>
              <a:gd name="T22" fmla="*/ 172 w 250"/>
              <a:gd name="T23" fmla="*/ 199 h 254"/>
              <a:gd name="T24" fmla="*/ 108 w 250"/>
              <a:gd name="T25" fmla="*/ 199 h 254"/>
              <a:gd name="T26" fmla="*/ 17 w 250"/>
              <a:gd name="T27" fmla="*/ 238 h 254"/>
              <a:gd name="T28" fmla="*/ 19 w 250"/>
              <a:gd name="T29" fmla="*/ 252 h 254"/>
              <a:gd name="T30" fmla="*/ 25 w 250"/>
              <a:gd name="T31" fmla="*/ 254 h 254"/>
              <a:gd name="T32" fmla="*/ 33 w 250"/>
              <a:gd name="T33" fmla="*/ 250 h 254"/>
              <a:gd name="T34" fmla="*/ 108 w 250"/>
              <a:gd name="T35" fmla="*/ 219 h 254"/>
              <a:gd name="T36" fmla="*/ 172 w 250"/>
              <a:gd name="T37" fmla="*/ 219 h 254"/>
              <a:gd name="T38" fmla="*/ 247 w 250"/>
              <a:gd name="T39" fmla="*/ 178 h 254"/>
              <a:gd name="T40" fmla="*/ 242 w 250"/>
              <a:gd name="T41" fmla="*/ 164 h 254"/>
              <a:gd name="T42" fmla="*/ 45 w 250"/>
              <a:gd name="T43" fmla="*/ 108 h 254"/>
              <a:gd name="T44" fmla="*/ 0 w 250"/>
              <a:gd name="T45" fmla="*/ 122 h 254"/>
              <a:gd name="T46" fmla="*/ 51 w 250"/>
              <a:gd name="T47" fmla="*/ 33 h 254"/>
              <a:gd name="T48" fmla="*/ 45 w 250"/>
              <a:gd name="T49" fmla="*/ 108 h 254"/>
              <a:gd name="T50" fmla="*/ 70 w 250"/>
              <a:gd name="T51" fmla="*/ 11 h 254"/>
              <a:gd name="T52" fmla="*/ 75 w 250"/>
              <a:gd name="T53" fmla="*/ 9 h 254"/>
              <a:gd name="T54" fmla="*/ 81 w 250"/>
              <a:gd name="T55" fmla="*/ 8 h 254"/>
              <a:gd name="T56" fmla="*/ 80 w 250"/>
              <a:gd name="T57" fmla="*/ 4 h 254"/>
              <a:gd name="T58" fmla="*/ 72 w 250"/>
              <a:gd name="T59" fmla="*/ 1 h 254"/>
              <a:gd name="T60" fmla="*/ 69 w 250"/>
              <a:gd name="T61" fmla="*/ 8 h 254"/>
              <a:gd name="T62" fmla="*/ 70 w 250"/>
              <a:gd name="T63" fmla="*/ 11 h 254"/>
              <a:gd name="T64" fmla="*/ 158 w 250"/>
              <a:gd name="T65" fmla="*/ 71 h 254"/>
              <a:gd name="T66" fmla="*/ 206 w 250"/>
              <a:gd name="T67" fmla="*/ 56 h 254"/>
              <a:gd name="T68" fmla="*/ 108 w 250"/>
              <a:gd name="T69" fmla="*/ 14 h 254"/>
              <a:gd name="T70" fmla="*/ 158 w 250"/>
              <a:gd name="T71" fmla="*/ 71 h 254"/>
              <a:gd name="T72" fmla="*/ 129 w 250"/>
              <a:gd name="T73" fmla="*/ 191 h 254"/>
              <a:gd name="T74" fmla="*/ 141 w 250"/>
              <a:gd name="T75" fmla="*/ 191 h 254"/>
              <a:gd name="T76" fmla="*/ 114 w 250"/>
              <a:gd name="T77" fmla="*/ 109 h 254"/>
              <a:gd name="T78" fmla="*/ 209 w 250"/>
              <a:gd name="T79" fmla="*/ 78 h 254"/>
              <a:gd name="T80" fmla="*/ 213 w 250"/>
              <a:gd name="T81" fmla="*/ 71 h 254"/>
              <a:gd name="T82" fmla="*/ 206 w 250"/>
              <a:gd name="T83" fmla="*/ 67 h 254"/>
              <a:gd name="T84" fmla="*/ 7 w 250"/>
              <a:gd name="T85" fmla="*/ 132 h 254"/>
              <a:gd name="T86" fmla="*/ 3 w 250"/>
              <a:gd name="T87" fmla="*/ 139 h 254"/>
              <a:gd name="T88" fmla="*/ 9 w 250"/>
              <a:gd name="T89" fmla="*/ 143 h 254"/>
              <a:gd name="T90" fmla="*/ 10 w 250"/>
              <a:gd name="T91" fmla="*/ 142 h 254"/>
              <a:gd name="T92" fmla="*/ 103 w 250"/>
              <a:gd name="T93" fmla="*/ 112 h 254"/>
              <a:gd name="T94" fmla="*/ 129 w 250"/>
              <a:gd name="T95" fmla="*/ 191 h 254"/>
              <a:gd name="T96" fmla="*/ 153 w 250"/>
              <a:gd name="T97" fmla="*/ 227 h 254"/>
              <a:gd name="T98" fmla="*/ 141 w 250"/>
              <a:gd name="T99" fmla="*/ 227 h 254"/>
              <a:gd name="T100" fmla="*/ 148 w 250"/>
              <a:gd name="T101" fmla="*/ 247 h 254"/>
              <a:gd name="T102" fmla="*/ 153 w 250"/>
              <a:gd name="T103" fmla="*/ 251 h 254"/>
              <a:gd name="T104" fmla="*/ 155 w 250"/>
              <a:gd name="T105" fmla="*/ 251 h 254"/>
              <a:gd name="T106" fmla="*/ 159 w 250"/>
              <a:gd name="T107" fmla="*/ 244 h 254"/>
              <a:gd name="T108" fmla="*/ 153 w 250"/>
              <a:gd name="T109" fmla="*/ 227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0" h="254">
                <a:moveTo>
                  <a:pt x="147" y="75"/>
                </a:moveTo>
                <a:cubicBezTo>
                  <a:pt x="56" y="104"/>
                  <a:pt x="56" y="104"/>
                  <a:pt x="56" y="104"/>
                </a:cubicBezTo>
                <a:cubicBezTo>
                  <a:pt x="50" y="61"/>
                  <a:pt x="59" y="26"/>
                  <a:pt x="79" y="20"/>
                </a:cubicBezTo>
                <a:cubicBezTo>
                  <a:pt x="96" y="14"/>
                  <a:pt x="125" y="32"/>
                  <a:pt x="147" y="75"/>
                </a:cubicBezTo>
                <a:close/>
                <a:moveTo>
                  <a:pt x="184" y="227"/>
                </a:moveTo>
                <a:cubicBezTo>
                  <a:pt x="184" y="253"/>
                  <a:pt x="184" y="253"/>
                  <a:pt x="184" y="253"/>
                </a:cubicBezTo>
                <a:cubicBezTo>
                  <a:pt x="199" y="253"/>
                  <a:pt x="199" y="253"/>
                  <a:pt x="199" y="253"/>
                </a:cubicBezTo>
                <a:cubicBezTo>
                  <a:pt x="199" y="227"/>
                  <a:pt x="199" y="227"/>
                  <a:pt x="199" y="227"/>
                </a:cubicBezTo>
                <a:lnTo>
                  <a:pt x="184" y="227"/>
                </a:lnTo>
                <a:close/>
                <a:moveTo>
                  <a:pt x="242" y="164"/>
                </a:moveTo>
                <a:cubicBezTo>
                  <a:pt x="237" y="162"/>
                  <a:pt x="231" y="164"/>
                  <a:pt x="229" y="169"/>
                </a:cubicBezTo>
                <a:cubicBezTo>
                  <a:pt x="228" y="170"/>
                  <a:pt x="214" y="199"/>
                  <a:pt x="172" y="199"/>
                </a:cubicBezTo>
                <a:cubicBezTo>
                  <a:pt x="108" y="199"/>
                  <a:pt x="108" y="199"/>
                  <a:pt x="108" y="199"/>
                </a:cubicBezTo>
                <a:cubicBezTo>
                  <a:pt x="68" y="199"/>
                  <a:pt x="41" y="205"/>
                  <a:pt x="17" y="238"/>
                </a:cubicBezTo>
                <a:cubicBezTo>
                  <a:pt x="13" y="242"/>
                  <a:pt x="14" y="248"/>
                  <a:pt x="19" y="252"/>
                </a:cubicBezTo>
                <a:cubicBezTo>
                  <a:pt x="20" y="253"/>
                  <a:pt x="23" y="254"/>
                  <a:pt x="25" y="254"/>
                </a:cubicBezTo>
                <a:cubicBezTo>
                  <a:pt x="28" y="254"/>
                  <a:pt x="31" y="253"/>
                  <a:pt x="33" y="250"/>
                </a:cubicBezTo>
                <a:cubicBezTo>
                  <a:pt x="51" y="226"/>
                  <a:pt x="68" y="219"/>
                  <a:pt x="108" y="219"/>
                </a:cubicBezTo>
                <a:cubicBezTo>
                  <a:pt x="172" y="219"/>
                  <a:pt x="172" y="219"/>
                  <a:pt x="172" y="219"/>
                </a:cubicBezTo>
                <a:cubicBezTo>
                  <a:pt x="227" y="219"/>
                  <a:pt x="246" y="179"/>
                  <a:pt x="247" y="178"/>
                </a:cubicBezTo>
                <a:cubicBezTo>
                  <a:pt x="250" y="173"/>
                  <a:pt x="247" y="167"/>
                  <a:pt x="242" y="164"/>
                </a:cubicBezTo>
                <a:close/>
                <a:moveTo>
                  <a:pt x="45" y="108"/>
                </a:moveTo>
                <a:cubicBezTo>
                  <a:pt x="0" y="122"/>
                  <a:pt x="0" y="122"/>
                  <a:pt x="0" y="122"/>
                </a:cubicBezTo>
                <a:cubicBezTo>
                  <a:pt x="2" y="87"/>
                  <a:pt x="21" y="53"/>
                  <a:pt x="51" y="33"/>
                </a:cubicBezTo>
                <a:cubicBezTo>
                  <a:pt x="43" y="51"/>
                  <a:pt x="40" y="77"/>
                  <a:pt x="45" y="108"/>
                </a:cubicBezTo>
                <a:close/>
                <a:moveTo>
                  <a:pt x="70" y="11"/>
                </a:moveTo>
                <a:cubicBezTo>
                  <a:pt x="72" y="10"/>
                  <a:pt x="73" y="10"/>
                  <a:pt x="75" y="9"/>
                </a:cubicBezTo>
                <a:cubicBezTo>
                  <a:pt x="77" y="8"/>
                  <a:pt x="79" y="8"/>
                  <a:pt x="81" y="8"/>
                </a:cubicBezTo>
                <a:cubicBezTo>
                  <a:pt x="80" y="4"/>
                  <a:pt x="80" y="4"/>
                  <a:pt x="80" y="4"/>
                </a:cubicBezTo>
                <a:cubicBezTo>
                  <a:pt x="79" y="1"/>
                  <a:pt x="75" y="0"/>
                  <a:pt x="72" y="1"/>
                </a:cubicBezTo>
                <a:cubicBezTo>
                  <a:pt x="69" y="2"/>
                  <a:pt x="68" y="5"/>
                  <a:pt x="69" y="8"/>
                </a:cubicBezTo>
                <a:lnTo>
                  <a:pt x="70" y="11"/>
                </a:lnTo>
                <a:close/>
                <a:moveTo>
                  <a:pt x="158" y="71"/>
                </a:moveTo>
                <a:cubicBezTo>
                  <a:pt x="206" y="56"/>
                  <a:pt x="206" y="56"/>
                  <a:pt x="206" y="56"/>
                </a:cubicBezTo>
                <a:cubicBezTo>
                  <a:pt x="182" y="27"/>
                  <a:pt x="146" y="11"/>
                  <a:pt x="108" y="14"/>
                </a:cubicBezTo>
                <a:cubicBezTo>
                  <a:pt x="126" y="23"/>
                  <a:pt x="144" y="44"/>
                  <a:pt x="158" y="71"/>
                </a:cubicBezTo>
                <a:close/>
                <a:moveTo>
                  <a:pt x="129" y="191"/>
                </a:moveTo>
                <a:cubicBezTo>
                  <a:pt x="141" y="191"/>
                  <a:pt x="141" y="191"/>
                  <a:pt x="141" y="191"/>
                </a:cubicBezTo>
                <a:cubicBezTo>
                  <a:pt x="114" y="109"/>
                  <a:pt x="114" y="109"/>
                  <a:pt x="114" y="109"/>
                </a:cubicBezTo>
                <a:cubicBezTo>
                  <a:pt x="209" y="78"/>
                  <a:pt x="209" y="78"/>
                  <a:pt x="209" y="78"/>
                </a:cubicBezTo>
                <a:cubicBezTo>
                  <a:pt x="212" y="77"/>
                  <a:pt x="214" y="74"/>
                  <a:pt x="213" y="71"/>
                </a:cubicBezTo>
                <a:cubicBezTo>
                  <a:pt x="212" y="68"/>
                  <a:pt x="209" y="66"/>
                  <a:pt x="206" y="67"/>
                </a:cubicBezTo>
                <a:cubicBezTo>
                  <a:pt x="7" y="132"/>
                  <a:pt x="7" y="132"/>
                  <a:pt x="7" y="132"/>
                </a:cubicBezTo>
                <a:cubicBezTo>
                  <a:pt x="4" y="133"/>
                  <a:pt x="2" y="136"/>
                  <a:pt x="3" y="139"/>
                </a:cubicBezTo>
                <a:cubicBezTo>
                  <a:pt x="4" y="141"/>
                  <a:pt x="6" y="143"/>
                  <a:pt x="9" y="143"/>
                </a:cubicBezTo>
                <a:cubicBezTo>
                  <a:pt x="9" y="143"/>
                  <a:pt x="10" y="143"/>
                  <a:pt x="10" y="142"/>
                </a:cubicBezTo>
                <a:cubicBezTo>
                  <a:pt x="103" y="112"/>
                  <a:pt x="103" y="112"/>
                  <a:pt x="103" y="112"/>
                </a:cubicBezTo>
                <a:lnTo>
                  <a:pt x="129" y="191"/>
                </a:lnTo>
                <a:close/>
                <a:moveTo>
                  <a:pt x="153" y="227"/>
                </a:moveTo>
                <a:cubicBezTo>
                  <a:pt x="141" y="227"/>
                  <a:pt x="141" y="227"/>
                  <a:pt x="141" y="227"/>
                </a:cubicBezTo>
                <a:cubicBezTo>
                  <a:pt x="148" y="247"/>
                  <a:pt x="148" y="247"/>
                  <a:pt x="148" y="247"/>
                </a:cubicBezTo>
                <a:cubicBezTo>
                  <a:pt x="149" y="250"/>
                  <a:pt x="151" y="251"/>
                  <a:pt x="153" y="251"/>
                </a:cubicBezTo>
                <a:cubicBezTo>
                  <a:pt x="154" y="251"/>
                  <a:pt x="154" y="251"/>
                  <a:pt x="155" y="251"/>
                </a:cubicBezTo>
                <a:cubicBezTo>
                  <a:pt x="158" y="250"/>
                  <a:pt x="160" y="247"/>
                  <a:pt x="159" y="244"/>
                </a:cubicBezTo>
                <a:lnTo>
                  <a:pt x="153" y="227"/>
                </a:lnTo>
                <a:close/>
              </a:path>
            </a:pathLst>
          </a:custGeom>
          <a:solidFill>
            <a:schemeClr val="bg1"/>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21" name="矩形 20"/>
          <p:cNvSpPr/>
          <p:nvPr/>
        </p:nvSpPr>
        <p:spPr>
          <a:xfrm>
            <a:off x="835893" y="2401379"/>
            <a:ext cx="2518638" cy="307777"/>
          </a:xfrm>
          <a:prstGeom prst="rect">
            <a:avLst/>
          </a:prstGeom>
        </p:spPr>
        <p:txBody>
          <a:bodyPr wrap="none">
            <a:spAutoFit/>
          </a:bodyPr>
          <a:lstStyle/>
          <a:p>
            <a:r>
              <a:rPr lang="zh-CN" altLang="en-US" sz="140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a:p>
        </p:txBody>
      </p:sp>
      <p:sp>
        <p:nvSpPr>
          <p:cNvPr id="22" name="矩形 21"/>
          <p:cNvSpPr/>
          <p:nvPr/>
        </p:nvSpPr>
        <p:spPr>
          <a:xfrm>
            <a:off x="835893" y="3058363"/>
            <a:ext cx="2518638" cy="307777"/>
          </a:xfrm>
          <a:prstGeom prst="rect">
            <a:avLst/>
          </a:prstGeom>
        </p:spPr>
        <p:txBody>
          <a:bodyPr wrap="none">
            <a:spAutoFit/>
          </a:bodyPr>
          <a:lstStyle/>
          <a:p>
            <a:r>
              <a:rPr lang="zh-CN" altLang="en-US" sz="140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a:p>
        </p:txBody>
      </p:sp>
      <p:sp>
        <p:nvSpPr>
          <p:cNvPr id="23" name="矩形 22"/>
          <p:cNvSpPr/>
          <p:nvPr/>
        </p:nvSpPr>
        <p:spPr>
          <a:xfrm>
            <a:off x="835893" y="3642527"/>
            <a:ext cx="2518638" cy="307777"/>
          </a:xfrm>
          <a:prstGeom prst="rect">
            <a:avLst/>
          </a:prstGeom>
        </p:spPr>
        <p:txBody>
          <a:bodyPr wrap="none">
            <a:spAutoFit/>
          </a:bodyPr>
          <a:lstStyle/>
          <a:p>
            <a:r>
              <a:rPr lang="zh-CN" altLang="en-US" sz="140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a:p>
        </p:txBody>
      </p:sp>
      <p:sp>
        <p:nvSpPr>
          <p:cNvPr id="24" name="矩形 23"/>
          <p:cNvSpPr/>
          <p:nvPr/>
        </p:nvSpPr>
        <p:spPr>
          <a:xfrm>
            <a:off x="8837469" y="2373332"/>
            <a:ext cx="2518638" cy="307777"/>
          </a:xfrm>
          <a:prstGeom prst="rect">
            <a:avLst/>
          </a:prstGeom>
        </p:spPr>
        <p:txBody>
          <a:bodyPr wrap="none">
            <a:spAutoFit/>
          </a:bodyPr>
          <a:lstStyle/>
          <a:p>
            <a:r>
              <a:rPr lang="zh-CN" altLang="en-US" sz="140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a:p>
        </p:txBody>
      </p:sp>
      <p:sp>
        <p:nvSpPr>
          <p:cNvPr id="25" name="矩形 24"/>
          <p:cNvSpPr/>
          <p:nvPr/>
        </p:nvSpPr>
        <p:spPr>
          <a:xfrm>
            <a:off x="8837469" y="2997864"/>
            <a:ext cx="2518638" cy="307777"/>
          </a:xfrm>
          <a:prstGeom prst="rect">
            <a:avLst/>
          </a:prstGeom>
        </p:spPr>
        <p:txBody>
          <a:bodyPr wrap="none">
            <a:spAutoFit/>
          </a:bodyPr>
          <a:lstStyle/>
          <a:p>
            <a:r>
              <a:rPr lang="zh-CN" altLang="en-US" sz="140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a:p>
        </p:txBody>
      </p:sp>
      <p:sp>
        <p:nvSpPr>
          <p:cNvPr id="26" name="矩形 25"/>
          <p:cNvSpPr/>
          <p:nvPr/>
        </p:nvSpPr>
        <p:spPr>
          <a:xfrm>
            <a:off x="8837469" y="3605251"/>
            <a:ext cx="2518638" cy="307777"/>
          </a:xfrm>
          <a:prstGeom prst="rect">
            <a:avLst/>
          </a:prstGeom>
        </p:spPr>
        <p:txBody>
          <a:bodyPr wrap="none">
            <a:spAutoFit/>
          </a:bodyPr>
          <a:lstStyle/>
          <a:p>
            <a:r>
              <a:rPr lang="zh-CN" altLang="en-US" sz="140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a:p>
        </p:txBody>
      </p:sp>
      <p:pic>
        <p:nvPicPr>
          <p:cNvPr id="27" name="图片 26"/>
          <p:cNvPicPr>
            <a:picLocks noChangeAspect="1"/>
          </p:cNvPicPr>
          <p:nvPr/>
        </p:nvPicPr>
        <p:blipFill>
          <a:blip r:embed="rId3"/>
          <a:srcRect l="4331" r="1920"/>
          <a:stretch>
            <a:fillRect/>
          </a:stretch>
        </p:blipFill>
        <p:spPr>
          <a:xfrm>
            <a:off x="4440241" y="2178580"/>
            <a:ext cx="3298390" cy="1937152"/>
          </a:xfrm>
          <a:prstGeom prst="rect">
            <a:avLst/>
          </a:prstGeom>
        </p:spPr>
      </p:pic>
      <p:sp>
        <p:nvSpPr>
          <p:cNvPr id="28" name="矩形 27"/>
          <p:cNvSpPr/>
          <p:nvPr/>
        </p:nvSpPr>
        <p:spPr>
          <a:xfrm>
            <a:off x="4037595" y="5085875"/>
            <a:ext cx="5543621" cy="830997"/>
          </a:xfrm>
          <a:prstGeom prst="rect">
            <a:avLst/>
          </a:prstGeom>
        </p:spPr>
        <p:txBody>
          <a:bodyPr wrap="square">
            <a:spAutoFit/>
          </a:bodyPr>
          <a:lstStyle/>
          <a:p>
            <a:pPr>
              <a:lnSpc>
                <a:spcPct val="150000"/>
              </a:lnSpc>
            </a:pPr>
            <a:r>
              <a:rPr lang="zh-CN" altLang="en-US" sz="160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本模板的所有素材和逻辑图表，均可自由编辑替换和移动。作品中目录框架完整，您可以根据实际进行增添。</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098744" y="5037694"/>
            <a:ext cx="1062676" cy="954107"/>
          </a:xfrm>
          <a:prstGeom prst="rect">
            <a:avLst/>
          </a:prstGeom>
          <a:noFill/>
        </p:spPr>
        <p:txBody>
          <a:bodyPr wrap="square" rtlCol="0">
            <a:spAutoFit/>
          </a:bodyPr>
          <a:lstStyle/>
          <a:p>
            <a:r>
              <a:rPr lang="zh-CN" altLang="en-US" sz="2800" b="1">
                <a:solidFill>
                  <a:srgbClr val="5A944C"/>
                </a:solidFill>
                <a:latin typeface="微软雅黑" panose="020b0503020204020204" pitchFamily="34" charset="-122"/>
                <a:ea typeface="微软雅黑" panose="020b0503020204020204" pitchFamily="34" charset="-122"/>
              </a:rPr>
              <a:t>添加标题</a:t>
            </a:r>
            <a:endParaRPr lang="zh-CN" altLang="en-US" sz="2800" b="1">
              <a:solidFill>
                <a:srgbClr val="5A944C"/>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349745" y="396970"/>
            <a:ext cx="3199186" cy="617699"/>
            <a:chOff x="349745" y="396970"/>
            <a:chExt cx="3199186" cy="617699"/>
          </a:xfrm>
        </p:grpSpPr>
        <p:sp>
          <p:nvSpPr>
            <p:cNvPr id="31" name="文本框 30"/>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32"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anim calcmode="lin" valueType="num">
                                      <p:cBhvr>
                                        <p:cTn id="1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rcRect l="5669" t="6965" b="12820"/>
          <a:stretch>
            <a:fillRect/>
          </a:stretch>
        </p:blipFill>
        <p:spPr>
          <a:xfrm rot="10800000">
            <a:off x="0" y="-85727"/>
            <a:ext cx="12230100" cy="6943725"/>
          </a:xfrm>
          <a:prstGeom prst="rect">
            <a:avLst/>
          </a:prstGeom>
        </p:spPr>
      </p:pic>
      <p:grpSp>
        <p:nvGrpSpPr>
          <p:cNvPr id="12" name="组合 11"/>
          <p:cNvGrpSpPr/>
          <p:nvPr/>
        </p:nvGrpSpPr>
        <p:grpSpPr>
          <a:xfrm>
            <a:off x="921660" y="1532856"/>
            <a:ext cx="1105017" cy="45720"/>
            <a:chOff x="1066971" y="3068807"/>
            <a:chExt cx="1105017" cy="45720"/>
          </a:xfrm>
        </p:grpSpPr>
        <p:sp>
          <p:nvSpPr>
            <p:cNvPr id="13" name="椭圆 12"/>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sp>
          <p:nvSpPr>
            <p:cNvPr id="14" name="椭圆 13"/>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sp>
          <p:nvSpPr>
            <p:cNvPr id="15" name="椭圆 14"/>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sp>
          <p:nvSpPr>
            <p:cNvPr id="16" name="椭圆 15"/>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sp>
          <p:nvSpPr>
            <p:cNvPr id="17" name="椭圆 16"/>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sp>
          <p:nvSpPr>
            <p:cNvPr id="18" name="椭圆 17"/>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sp>
          <p:nvSpPr>
            <p:cNvPr id="19" name="椭圆 18"/>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5A944C"/>
                </a:solidFill>
                <a:latin typeface="幼圆" panose="02010509060101010101" pitchFamily="49" charset="-122"/>
                <a:ea typeface="幼圆" panose="02010509060101010101" pitchFamily="49" charset="-122"/>
              </a:endParaRPr>
            </a:p>
          </p:txBody>
        </p:sp>
      </p:grpSp>
      <p:sp>
        <p:nvSpPr>
          <p:cNvPr id="20" name="文本框 19"/>
          <p:cNvSpPr txBox="1"/>
          <p:nvPr/>
        </p:nvSpPr>
        <p:spPr>
          <a:xfrm>
            <a:off x="796810" y="767820"/>
            <a:ext cx="1598035" cy="707886"/>
          </a:xfrm>
          <a:prstGeom prst="rect">
            <a:avLst/>
          </a:prstGeom>
          <a:noFill/>
        </p:spPr>
        <p:txBody>
          <a:bodyPr wrap="square" rtlCol="0">
            <a:spAutoFit/>
          </a:bodyPr>
          <a:lstStyle/>
          <a:p>
            <a:r>
              <a:rPr lang="zh-CN" altLang="en-US" sz="4000" b="1">
                <a:solidFill>
                  <a:srgbClr val="5A944C"/>
                </a:solidFill>
                <a:latin typeface="幼圆" panose="02010509060101010101" pitchFamily="49" charset="-122"/>
                <a:ea typeface="幼圆" panose="02010509060101010101" pitchFamily="49" charset="-122"/>
              </a:rPr>
              <a:t>目 录</a:t>
            </a:r>
            <a:endParaRPr lang="zh-CN" altLang="en-US" sz="4000" b="1">
              <a:solidFill>
                <a:srgbClr val="5A944C"/>
              </a:solidFill>
              <a:latin typeface="幼圆" panose="02010509060101010101" pitchFamily="49" charset="-122"/>
              <a:ea typeface="幼圆" panose="02010509060101010101" pitchFamily="49" charset="-122"/>
            </a:endParaRPr>
          </a:p>
        </p:txBody>
      </p:sp>
      <p:sp>
        <p:nvSpPr>
          <p:cNvPr id="21" name="TextBox 13"/>
          <p:cNvSpPr txBox="1">
            <a:spLocks noChangeArrowheads="1"/>
          </p:cNvSpPr>
          <p:nvPr/>
        </p:nvSpPr>
        <p:spPr bwMode="auto">
          <a:xfrm>
            <a:off x="891179" y="1608530"/>
            <a:ext cx="12400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spcBef>
                <a:spcPct val="20000"/>
              </a:spcBef>
            </a:pPr>
            <a:r>
              <a:rPr lang="en-US" altLang="zh-CN" sz="1600">
                <a:solidFill>
                  <a:srgbClr val="5A944C"/>
                </a:solidFill>
                <a:latin typeface="幼圆" panose="02010509060101010101" pitchFamily="49" charset="-122"/>
                <a:ea typeface="幼圆" panose="02010509060101010101" pitchFamily="49" charset="-122"/>
                <a:sym typeface="Arial" panose="020b0604020202020204" pitchFamily="34" charset="0"/>
              </a:rPr>
              <a:t>content</a:t>
            </a:r>
            <a:endParaRPr lang="en-US" altLang="zh-CN" sz="1600">
              <a:solidFill>
                <a:srgbClr val="5A944C"/>
              </a:solidFill>
              <a:latin typeface="幼圆" panose="02010509060101010101" pitchFamily="49" charset="-122"/>
              <a:ea typeface="幼圆" panose="02010509060101010101" pitchFamily="49" charset="-122"/>
              <a:sym typeface="Arial" panose="020b0604020202020204" pitchFamily="34" charset="0"/>
            </a:endParaRPr>
          </a:p>
        </p:txBody>
      </p:sp>
      <p:sp>
        <p:nvSpPr>
          <p:cNvPr id="22" name="文本框 15"/>
          <p:cNvSpPr txBox="1">
            <a:spLocks noChangeArrowheads="1"/>
          </p:cNvSpPr>
          <p:nvPr/>
        </p:nvSpPr>
        <p:spPr bwMode="auto">
          <a:xfrm>
            <a:off x="1551457" y="2825027"/>
            <a:ext cx="412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a:solidFill>
                  <a:srgbClr val="5A944C"/>
                </a:solidFill>
                <a:latin typeface="幼圆" panose="02010509060101010101" pitchFamily="49" charset="-122"/>
                <a:ea typeface="幼圆" panose="02010509060101010101" pitchFamily="49" charset="-122"/>
              </a:rPr>
              <a:t>单击此处添加您的标题</a:t>
            </a:r>
            <a:endParaRPr lang="zh-CN" altLang="en-US" sz="2400">
              <a:solidFill>
                <a:srgbClr val="5A944C"/>
              </a:solidFill>
              <a:latin typeface="幼圆" panose="02010509060101010101" pitchFamily="49" charset="-122"/>
              <a:ea typeface="幼圆" panose="02010509060101010101" pitchFamily="49" charset="-122"/>
            </a:endParaRPr>
          </a:p>
        </p:txBody>
      </p:sp>
      <p:sp>
        <p:nvSpPr>
          <p:cNvPr id="23" name="文本框 17"/>
          <p:cNvSpPr txBox="1">
            <a:spLocks noChangeArrowheads="1"/>
          </p:cNvSpPr>
          <p:nvPr/>
        </p:nvSpPr>
        <p:spPr bwMode="auto">
          <a:xfrm>
            <a:off x="1945513" y="3671163"/>
            <a:ext cx="3333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a:solidFill>
                  <a:srgbClr val="5A944C"/>
                </a:solidFill>
                <a:latin typeface="幼圆" panose="02010509060101010101" pitchFamily="49" charset="-122"/>
                <a:ea typeface="幼圆" panose="02010509060101010101" pitchFamily="49" charset="-122"/>
              </a:rPr>
              <a:t>单击此处添加您的标题</a:t>
            </a:r>
            <a:endParaRPr lang="zh-CN" altLang="en-US" sz="2400">
              <a:solidFill>
                <a:srgbClr val="5A944C"/>
              </a:solidFill>
              <a:latin typeface="幼圆" panose="02010509060101010101" pitchFamily="49" charset="-122"/>
              <a:ea typeface="幼圆" panose="02010509060101010101" pitchFamily="49" charset="-122"/>
            </a:endParaRPr>
          </a:p>
        </p:txBody>
      </p:sp>
      <p:sp>
        <p:nvSpPr>
          <p:cNvPr id="24" name="文本框 19"/>
          <p:cNvSpPr txBox="1">
            <a:spLocks noChangeArrowheads="1"/>
          </p:cNvSpPr>
          <p:nvPr/>
        </p:nvSpPr>
        <p:spPr bwMode="auto">
          <a:xfrm>
            <a:off x="1595828" y="4495193"/>
            <a:ext cx="412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a:solidFill>
                  <a:srgbClr val="5A944C"/>
                </a:solidFill>
                <a:latin typeface="幼圆" panose="02010509060101010101" pitchFamily="49" charset="-122"/>
                <a:ea typeface="幼圆" panose="02010509060101010101" pitchFamily="49" charset="-122"/>
              </a:rPr>
              <a:t>单击此处添加您的标题</a:t>
            </a:r>
            <a:endParaRPr lang="zh-CN" altLang="en-US" sz="2400">
              <a:solidFill>
                <a:srgbClr val="5A944C"/>
              </a:solidFill>
              <a:latin typeface="幼圆" panose="02010509060101010101" pitchFamily="49" charset="-122"/>
              <a:ea typeface="幼圆" panose="02010509060101010101" pitchFamily="49" charset="-122"/>
            </a:endParaRPr>
          </a:p>
        </p:txBody>
      </p:sp>
      <p:sp>
        <p:nvSpPr>
          <p:cNvPr id="25" name="文本框 21"/>
          <p:cNvSpPr txBox="1">
            <a:spLocks noChangeArrowheads="1"/>
          </p:cNvSpPr>
          <p:nvPr/>
        </p:nvSpPr>
        <p:spPr bwMode="auto">
          <a:xfrm>
            <a:off x="1486357" y="5309569"/>
            <a:ext cx="4267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a:solidFill>
                  <a:srgbClr val="5A944C"/>
                </a:solidFill>
                <a:latin typeface="幼圆" panose="02010509060101010101" pitchFamily="49" charset="-122"/>
                <a:ea typeface="幼圆" panose="02010509060101010101" pitchFamily="49" charset="-122"/>
              </a:rPr>
              <a:t>单击此处添加您的标题</a:t>
            </a:r>
            <a:endParaRPr lang="zh-CN" altLang="en-US" sz="2400">
              <a:solidFill>
                <a:srgbClr val="5A944C"/>
              </a:solidFill>
              <a:latin typeface="幼圆" panose="02010509060101010101" pitchFamily="49" charset="-122"/>
              <a:ea typeface="幼圆" panose="02010509060101010101" pitchFamily="49" charset="-122"/>
            </a:endParaRPr>
          </a:p>
        </p:txBody>
      </p:sp>
      <p:sp>
        <p:nvSpPr>
          <p:cNvPr id="26" name="文本框 14"/>
          <p:cNvSpPr txBox="1">
            <a:spLocks noChangeArrowheads="1"/>
          </p:cNvSpPr>
          <p:nvPr/>
        </p:nvSpPr>
        <p:spPr bwMode="auto">
          <a:xfrm>
            <a:off x="955985" y="2740513"/>
            <a:ext cx="1123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a:solidFill>
                  <a:srgbClr val="5A944C"/>
                </a:solidFill>
                <a:latin typeface="幼圆" panose="02010509060101010101" pitchFamily="49" charset="-122"/>
                <a:ea typeface="幼圆" panose="02010509060101010101" pitchFamily="49" charset="-122"/>
              </a:rPr>
              <a:t>01</a:t>
            </a:r>
            <a:endParaRPr lang="zh-CN" altLang="en-US" sz="3600">
              <a:solidFill>
                <a:srgbClr val="5A944C"/>
              </a:solidFill>
              <a:latin typeface="幼圆" panose="02010509060101010101" pitchFamily="49" charset="-122"/>
              <a:ea typeface="幼圆" panose="02010509060101010101" pitchFamily="49" charset="-122"/>
            </a:endParaRPr>
          </a:p>
        </p:txBody>
      </p:sp>
      <p:sp>
        <p:nvSpPr>
          <p:cNvPr id="27" name="文本框 16"/>
          <p:cNvSpPr txBox="1">
            <a:spLocks noChangeArrowheads="1"/>
          </p:cNvSpPr>
          <p:nvPr/>
        </p:nvSpPr>
        <p:spPr bwMode="auto">
          <a:xfrm>
            <a:off x="955985" y="3586650"/>
            <a:ext cx="1123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a:solidFill>
                  <a:srgbClr val="5A944C"/>
                </a:solidFill>
                <a:latin typeface="幼圆" panose="02010509060101010101" pitchFamily="49" charset="-122"/>
                <a:ea typeface="幼圆" panose="02010509060101010101" pitchFamily="49" charset="-122"/>
              </a:rPr>
              <a:t>02</a:t>
            </a:r>
            <a:endParaRPr lang="zh-CN" altLang="en-US" sz="3600">
              <a:solidFill>
                <a:srgbClr val="5A944C"/>
              </a:solidFill>
              <a:latin typeface="幼圆" panose="02010509060101010101" pitchFamily="49" charset="-122"/>
              <a:ea typeface="幼圆" panose="02010509060101010101" pitchFamily="49" charset="-122"/>
            </a:endParaRPr>
          </a:p>
        </p:txBody>
      </p:sp>
      <p:sp>
        <p:nvSpPr>
          <p:cNvPr id="28" name="文本框 18"/>
          <p:cNvSpPr txBox="1">
            <a:spLocks noChangeArrowheads="1"/>
          </p:cNvSpPr>
          <p:nvPr/>
        </p:nvSpPr>
        <p:spPr bwMode="auto">
          <a:xfrm>
            <a:off x="955985" y="4432787"/>
            <a:ext cx="1123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a:solidFill>
                  <a:srgbClr val="5A944C"/>
                </a:solidFill>
                <a:latin typeface="幼圆" panose="02010509060101010101" pitchFamily="49" charset="-122"/>
                <a:ea typeface="幼圆" panose="02010509060101010101" pitchFamily="49" charset="-122"/>
              </a:rPr>
              <a:t>03</a:t>
            </a:r>
            <a:endParaRPr lang="zh-CN" altLang="en-US" sz="3600">
              <a:solidFill>
                <a:srgbClr val="5A944C"/>
              </a:solidFill>
              <a:latin typeface="幼圆" panose="02010509060101010101" pitchFamily="49" charset="-122"/>
              <a:ea typeface="幼圆" panose="02010509060101010101" pitchFamily="49" charset="-122"/>
            </a:endParaRPr>
          </a:p>
        </p:txBody>
      </p:sp>
      <p:sp>
        <p:nvSpPr>
          <p:cNvPr id="29" name="文本框 20"/>
          <p:cNvSpPr txBox="1">
            <a:spLocks noChangeArrowheads="1"/>
          </p:cNvSpPr>
          <p:nvPr/>
        </p:nvSpPr>
        <p:spPr bwMode="auto">
          <a:xfrm>
            <a:off x="956017" y="5278926"/>
            <a:ext cx="11237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a:solidFill>
                  <a:srgbClr val="5A944C"/>
                </a:solidFill>
                <a:latin typeface="幼圆" panose="02010509060101010101" pitchFamily="49" charset="-122"/>
                <a:ea typeface="幼圆" panose="02010509060101010101" pitchFamily="49" charset="-122"/>
              </a:rPr>
              <a:t>04</a:t>
            </a:r>
            <a:endParaRPr lang="zh-CN" altLang="en-US" sz="3600">
              <a:solidFill>
                <a:srgbClr val="5A944C"/>
              </a:solidFill>
              <a:latin typeface="幼圆" panose="02010509060101010101" pitchFamily="49" charset="-122"/>
              <a:ea typeface="幼圆"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1"/>
                                        </p:tgtEl>
                                        <p:attrNameLst>
                                          <p:attrName>r</p:attrName>
                                        </p:attrNameLst>
                                      </p:cBhvr>
                                    </p:animRot>
                                    <p:animRot by="-240000">
                                      <p:cBhvr>
                                        <p:cTn id="19" dur="200" fill="hold">
                                          <p:stCondLst>
                                            <p:cond delay="200"/>
                                          </p:stCondLst>
                                        </p:cTn>
                                        <p:tgtEl>
                                          <p:spTgt spid="21"/>
                                        </p:tgtEl>
                                        <p:attrNameLst>
                                          <p:attrName>r</p:attrName>
                                        </p:attrNameLst>
                                      </p:cBhvr>
                                    </p:animRot>
                                    <p:animRot by="240000">
                                      <p:cBhvr>
                                        <p:cTn id="20" dur="200" fill="hold">
                                          <p:stCondLst>
                                            <p:cond delay="400"/>
                                          </p:stCondLst>
                                        </p:cTn>
                                        <p:tgtEl>
                                          <p:spTgt spid="21"/>
                                        </p:tgtEl>
                                        <p:attrNameLst>
                                          <p:attrName>r</p:attrName>
                                        </p:attrNameLst>
                                      </p:cBhvr>
                                    </p:animRot>
                                    <p:animRot by="-240000">
                                      <p:cBhvr>
                                        <p:cTn id="21" dur="200" fill="hold">
                                          <p:stCondLst>
                                            <p:cond delay="600"/>
                                          </p:stCondLst>
                                        </p:cTn>
                                        <p:tgtEl>
                                          <p:spTgt spid="21"/>
                                        </p:tgtEl>
                                        <p:attrNameLst>
                                          <p:attrName>r</p:attrName>
                                        </p:attrNameLst>
                                      </p:cBhvr>
                                    </p:animRot>
                                    <p:animRot by="120000">
                                      <p:cBhvr>
                                        <p:cTn id="22"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6966" b="7891"/>
          <a:stretch>
            <a:fillRect/>
          </a:stretch>
        </p:blipFill>
        <p:spPr>
          <a:xfrm>
            <a:off x="36467" y="-28575"/>
            <a:ext cx="12214706" cy="6943726"/>
          </a:xfrm>
          <a:prstGeom prst="rect">
            <a:avLst/>
          </a:prstGeom>
        </p:spPr>
      </p:pic>
      <p:sp>
        <p:nvSpPr>
          <p:cNvPr id="13" name="圆角矩形 12"/>
          <p:cNvSpPr/>
          <p:nvPr/>
        </p:nvSpPr>
        <p:spPr>
          <a:xfrm rot="18892708" flipV="1">
            <a:off x="3850202" y="2227961"/>
            <a:ext cx="378038" cy="45719"/>
          </a:xfrm>
          <a:prstGeom prst="roundRect">
            <a:avLst>
              <a:gd name="adj" fmla="val 50000"/>
            </a:avLst>
          </a:prstGeom>
          <a:gradFill flip="none" rotWithShape="1">
            <a:gsLst>
              <a:gs pos="0">
                <a:srgbClr val="38CBA9">
                  <a:alpha val="90000"/>
                </a:srgbClr>
              </a:gs>
              <a:gs pos="50000">
                <a:srgbClr val="30BC9B"/>
              </a:gs>
              <a:gs pos="100000">
                <a:srgbClr val="24A78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
          <p:cNvSpPr txBox="1">
            <a:spLocks noChangeArrowheads="1"/>
          </p:cNvSpPr>
          <p:nvPr/>
        </p:nvSpPr>
        <p:spPr bwMode="auto">
          <a:xfrm flipH="1">
            <a:off x="6402627" y="3328886"/>
            <a:ext cx="3934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000">
                <a:solidFill>
                  <a:srgbClr val="5A944C"/>
                </a:solidFill>
                <a:latin typeface="幼圆" panose="02010509060101010101" pitchFamily="49" charset="-122"/>
                <a:ea typeface="幼圆" panose="02010509060101010101" pitchFamily="49" charset="-122"/>
              </a:rPr>
              <a:t>添加您的标题</a:t>
            </a:r>
            <a:endParaRPr lang="zh-CN" altLang="en-US" sz="4000">
              <a:solidFill>
                <a:srgbClr val="5A944C"/>
              </a:solidFill>
              <a:latin typeface="幼圆" panose="02010509060101010101" pitchFamily="49" charset="-122"/>
              <a:ea typeface="幼圆" panose="02010509060101010101" pitchFamily="49" charset="-122"/>
            </a:endParaRPr>
          </a:p>
        </p:txBody>
      </p:sp>
      <p:sp>
        <p:nvSpPr>
          <p:cNvPr id="15" name="文本框 7"/>
          <p:cNvSpPr txBox="1">
            <a:spLocks noChangeArrowheads="1"/>
          </p:cNvSpPr>
          <p:nvPr/>
        </p:nvSpPr>
        <p:spPr bwMode="auto">
          <a:xfrm>
            <a:off x="6425443" y="4070670"/>
            <a:ext cx="4021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5A944C"/>
                </a:solidFill>
                <a:latin typeface="微软雅黑" panose="020b0503020204020204" pitchFamily="34" charset="-122"/>
                <a:ea typeface="微软雅黑" panose="020b0503020204020204" pitchFamily="34" charset="-122"/>
              </a:rPr>
              <a:t>编辑您的文本框大小，内容可随意更改文字标题选用微软雅黑字体。</a:t>
            </a:r>
            <a:endParaRPr lang="en-US" altLang="zh-CN" sz="1600">
              <a:solidFill>
                <a:srgbClr val="5A944C"/>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425443" y="2604281"/>
            <a:ext cx="2783313" cy="609366"/>
            <a:chOff x="6426853" y="1647349"/>
            <a:chExt cx="2783313" cy="609366"/>
          </a:xfrm>
        </p:grpSpPr>
        <p:grpSp>
          <p:nvGrpSpPr>
            <p:cNvPr id="17" name="组合 16"/>
            <p:cNvGrpSpPr/>
            <p:nvPr/>
          </p:nvGrpSpPr>
          <p:grpSpPr>
            <a:xfrm>
              <a:off x="6426853" y="1647349"/>
              <a:ext cx="2248342" cy="609366"/>
              <a:chOff x="6396414" y="2485168"/>
              <a:chExt cx="2248342" cy="609366"/>
            </a:xfrm>
          </p:grpSpPr>
          <p:sp>
            <p:nvSpPr>
              <p:cNvPr id="27" name="椭圆 26"/>
              <p:cNvSpPr/>
              <p:nvPr/>
            </p:nvSpPr>
            <p:spPr>
              <a:xfrm>
                <a:off x="6501643" y="2617884"/>
                <a:ext cx="433815" cy="433815"/>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944C"/>
                  </a:solidFill>
                </a:endParaRPr>
              </a:p>
            </p:txBody>
          </p:sp>
          <p:pic>
            <p:nvPicPr>
              <p:cNvPr id="28" name="图片 2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396414" y="2489042"/>
                <a:ext cx="619739" cy="605492"/>
              </a:xfrm>
              <a:prstGeom prst="rect">
                <a:avLst/>
              </a:prstGeom>
            </p:spPr>
          </p:pic>
          <p:pic>
            <p:nvPicPr>
              <p:cNvPr id="29" name="图片 28"/>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947602" y="2489042"/>
                <a:ext cx="619739" cy="605492"/>
              </a:xfrm>
              <a:prstGeom prst="rect">
                <a:avLst/>
              </a:prstGeom>
            </p:spPr>
          </p:pic>
          <p:pic>
            <p:nvPicPr>
              <p:cNvPr id="30" name="图片 29"/>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86646" y="2488818"/>
                <a:ext cx="619739" cy="605492"/>
              </a:xfrm>
              <a:prstGeom prst="rect">
                <a:avLst/>
              </a:prstGeom>
            </p:spPr>
          </p:pic>
          <p:pic>
            <p:nvPicPr>
              <p:cNvPr id="31" name="图片 30"/>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025017" y="2485168"/>
                <a:ext cx="619739" cy="605492"/>
              </a:xfrm>
              <a:prstGeom prst="rect">
                <a:avLst/>
              </a:prstGeom>
            </p:spPr>
          </p:pic>
        </p:grpSp>
        <p:pic>
          <p:nvPicPr>
            <p:cNvPr id="18" name="图片 1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590427" y="1647349"/>
              <a:ext cx="619739" cy="605492"/>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1" nodeType="withEffect">
                                  <p:stCondLst>
                                    <p:cond delay="80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fill="hold" grpId="0" nodeType="withEffect">
                                  <p:stCondLst>
                                    <p:cond delay="800"/>
                                  </p:stCondLst>
                                  <p:childTnLst>
                                    <p:animMotion origin="layout" path="M -0.34948 0.60787 L 5.55112E-17 7.40741E-07" pathEditMode="relative" rAng="0" ptsTypes="AA">
                                      <p:cBhvr>
                                        <p:cTn id="8" dur="500" fill="hold"/>
                                        <p:tgtEl>
                                          <p:spTgt spid="13"/>
                                        </p:tgtEl>
                                        <p:attrNameLst>
                                          <p:attrName>ppt_x</p:attrName>
                                          <p:attrName>ppt_y</p:attrName>
                                        </p:attrNameLst>
                                      </p:cBhvr>
                                      <p:rCtr x="17474" y="-3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7" name="Freeform 25"/>
          <p:cNvSpPr/>
          <p:nvPr/>
        </p:nvSpPr>
        <p:spPr bwMode="auto">
          <a:xfrm>
            <a:off x="1630680" y="2091690"/>
            <a:ext cx="1696085" cy="968375"/>
          </a:xfrm>
          <a:custGeom>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FEA10D"/>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6" name="Freeform 25"/>
          <p:cNvSpPr/>
          <p:nvPr/>
        </p:nvSpPr>
        <p:spPr bwMode="auto">
          <a:xfrm>
            <a:off x="4815205" y="4378325"/>
            <a:ext cx="1846580" cy="1054100"/>
          </a:xfrm>
          <a:custGeom>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5A944C"/>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23" name="TextBox 9"/>
          <p:cNvSpPr txBox="1">
            <a:spLocks noChangeArrowheads="1"/>
          </p:cNvSpPr>
          <p:nvPr/>
        </p:nvSpPr>
        <p:spPr bwMode="auto">
          <a:xfrm>
            <a:off x="1861820" y="238506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输入文字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TextBox 9"/>
          <p:cNvSpPr txBox="1">
            <a:spLocks noChangeArrowheads="1"/>
          </p:cNvSpPr>
          <p:nvPr/>
        </p:nvSpPr>
        <p:spPr bwMode="auto">
          <a:xfrm>
            <a:off x="5103495" y="470471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输入文字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66470" y="319151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4233545" y="556514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endParaRPr>
          </a:p>
        </p:txBody>
      </p:sp>
      <p:sp>
        <p:nvSpPr>
          <p:cNvPr id="11" name="Freeform 25"/>
          <p:cNvSpPr/>
          <p:nvPr/>
        </p:nvSpPr>
        <p:spPr bwMode="auto">
          <a:xfrm>
            <a:off x="5667375" y="1278255"/>
            <a:ext cx="1846580" cy="1054100"/>
          </a:xfrm>
          <a:custGeom>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5A944C"/>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2" name="TextBox 9"/>
          <p:cNvSpPr txBox="1">
            <a:spLocks noChangeArrowheads="1"/>
          </p:cNvSpPr>
          <p:nvPr/>
        </p:nvSpPr>
        <p:spPr bwMode="auto">
          <a:xfrm>
            <a:off x="5955665" y="160464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输入文字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085715" y="246507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endParaRPr>
          </a:p>
        </p:txBody>
      </p:sp>
      <p:sp>
        <p:nvSpPr>
          <p:cNvPr id="14" name="Freeform 25"/>
          <p:cNvSpPr/>
          <p:nvPr/>
        </p:nvSpPr>
        <p:spPr bwMode="auto">
          <a:xfrm>
            <a:off x="8893810" y="3228340"/>
            <a:ext cx="1696085" cy="968375"/>
          </a:xfrm>
          <a:custGeom>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FEA10D"/>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5" name="TextBox 9"/>
          <p:cNvSpPr txBox="1">
            <a:spLocks noChangeArrowheads="1"/>
          </p:cNvSpPr>
          <p:nvPr/>
        </p:nvSpPr>
        <p:spPr bwMode="auto">
          <a:xfrm>
            <a:off x="9124950" y="352171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输入文字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229600" y="432816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endParaRPr>
          </a:p>
        </p:txBody>
      </p:sp>
      <p:grpSp>
        <p:nvGrpSpPr>
          <p:cNvPr id="21" name="组合 20"/>
          <p:cNvGrpSpPr/>
          <p:nvPr/>
        </p:nvGrpSpPr>
        <p:grpSpPr>
          <a:xfrm>
            <a:off x="349745" y="396970"/>
            <a:ext cx="3199186" cy="617699"/>
            <a:chOff x="349745" y="396970"/>
            <a:chExt cx="3199186" cy="617699"/>
          </a:xfrm>
        </p:grpSpPr>
        <p:sp>
          <p:nvSpPr>
            <p:cNvPr id="22" name="文本框 21"/>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24"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p:bldP spid="8" grpId="0"/>
      <p:bldP spid="10" grpId="0"/>
      <p:bldP spid="12" grpId="0"/>
      <p:bldP spid="13" grpId="0"/>
      <p:bldP spid="15" grpId="0"/>
      <p:bldP spid="2"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燕尾形 5"/>
          <p:cNvSpPr/>
          <p:nvPr/>
        </p:nvSpPr>
        <p:spPr>
          <a:xfrm>
            <a:off x="1631531" y="2126392"/>
            <a:ext cx="2002971" cy="711200"/>
          </a:xfrm>
          <a:prstGeom prst="chevron">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p:nvSpPr>
        <p:spPr>
          <a:xfrm>
            <a:off x="3913380" y="2126392"/>
            <a:ext cx="2002971" cy="711200"/>
          </a:xfrm>
          <a:prstGeom prst="chevron">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6283745" y="2126392"/>
            <a:ext cx="2002971" cy="711200"/>
          </a:xfrm>
          <a:prstGeom prst="chevron">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8654110" y="2126392"/>
            <a:ext cx="2002971" cy="711200"/>
          </a:xfrm>
          <a:prstGeom prst="chevron">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29723" y="3184097"/>
            <a:ext cx="8066838" cy="787523"/>
          </a:xfrm>
          <a:prstGeom prst="rect">
            <a:avLst/>
          </a:prstGeom>
        </p:spPr>
        <p:txBody>
          <a:bodyPr wrap="square">
            <a:spAutoFit/>
          </a:bodyPr>
          <a:lstStyle/>
          <a:p>
            <a:pPr algn="ctr">
              <a:lnSpc>
                <a:spcPct val="150000"/>
              </a:lnSpc>
            </a:pPr>
            <a:r>
              <a:rPr lang="zh-CN" altLang="en-US" sz="160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单击此处添加您的文字内容。本模板的所有素材和逻辑图表，均可自由编辑替换和移动。作品中目录框架完整，您可以根据实际进行增添。</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084824" y="2281937"/>
            <a:ext cx="1302938" cy="400110"/>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步骤一</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263396" y="2281937"/>
            <a:ext cx="1302938" cy="400110"/>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步骤二</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633761" y="2281937"/>
            <a:ext cx="1302938" cy="400110"/>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步骤三</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9018290" y="2281937"/>
            <a:ext cx="1302938" cy="400110"/>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步骤四</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2394266" y="4957873"/>
            <a:ext cx="600145" cy="600145"/>
          </a:xfrm>
          <a:prstGeom prst="ellipse">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577746" y="4957873"/>
            <a:ext cx="600145" cy="600145"/>
          </a:xfrm>
          <a:prstGeom prst="ellipse">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533315" y="5099040"/>
            <a:ext cx="322046" cy="317809"/>
            <a:chOff x="9786938" y="3573463"/>
            <a:chExt cx="482600" cy="476250"/>
          </a:xfrm>
          <a:solidFill>
            <a:schemeClr val="bg1"/>
          </a:solidFill>
        </p:grpSpPr>
        <p:sp>
          <p:nvSpPr>
            <p:cNvPr id="20" name="Freeform 107"/>
            <p:cNvSpPr>
              <a:spLocks noEditPoints="1"/>
            </p:cNvSpPr>
            <p:nvPr/>
          </p:nvSpPr>
          <p:spPr bwMode="auto">
            <a:xfrm>
              <a:off x="9786938" y="3573463"/>
              <a:ext cx="325437" cy="319087"/>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21" name="Freeform 108"/>
            <p:cNvSpPr>
              <a:spLocks noEditPoints="1"/>
            </p:cNvSpPr>
            <p:nvPr/>
          </p:nvSpPr>
          <p:spPr bwMode="auto">
            <a:xfrm>
              <a:off x="10028238" y="3813175"/>
              <a:ext cx="241300" cy="236538"/>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
        <p:nvSpPr>
          <p:cNvPr id="22" name="Freeform 72"/>
          <p:cNvSpPr>
            <a:spLocks noEditPoints="1"/>
          </p:cNvSpPr>
          <p:nvPr/>
        </p:nvSpPr>
        <p:spPr bwMode="auto">
          <a:xfrm>
            <a:off x="6700384" y="5125461"/>
            <a:ext cx="354867" cy="264967"/>
          </a:xfrm>
          <a:custGeom>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23" name="矩形 22"/>
          <p:cNvSpPr/>
          <p:nvPr/>
        </p:nvSpPr>
        <p:spPr>
          <a:xfrm>
            <a:off x="3050556" y="4946752"/>
            <a:ext cx="2544856" cy="1027397"/>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p>
        </p:txBody>
      </p:sp>
      <p:sp>
        <p:nvSpPr>
          <p:cNvPr id="24" name="文本框 23"/>
          <p:cNvSpPr txBox="1"/>
          <p:nvPr/>
        </p:nvSpPr>
        <p:spPr>
          <a:xfrm>
            <a:off x="3050556" y="4557763"/>
            <a:ext cx="1725647" cy="400110"/>
          </a:xfrm>
          <a:prstGeom prst="rect">
            <a:avLst/>
          </a:prstGeom>
          <a:noFill/>
        </p:spPr>
        <p:txBody>
          <a:bodyPr wrap="square" rtlCol="0">
            <a:spAutoFit/>
          </a:bodyPr>
          <a:lstStyle/>
          <a:p>
            <a:r>
              <a:rPr lang="zh-CN" altLang="en-US" sz="2000" b="1">
                <a:solidFill>
                  <a:srgbClr val="FEA10D"/>
                </a:solidFill>
                <a:latin typeface="微软雅黑" panose="020b0503020204020204" pitchFamily="34" charset="-122"/>
                <a:ea typeface="微软雅黑" panose="020b0503020204020204" pitchFamily="34" charset="-122"/>
              </a:rPr>
              <a:t>思路一</a:t>
            </a:r>
            <a:endParaRPr lang="zh-CN" altLang="en-US" sz="2000" b="1">
              <a:solidFill>
                <a:srgbClr val="FEA10D"/>
              </a:solidFill>
              <a:latin typeface="微软雅黑" panose="020b0503020204020204" pitchFamily="34" charset="-122"/>
              <a:ea typeface="微软雅黑" panose="020b0503020204020204" pitchFamily="34" charset="-122"/>
            </a:endParaRPr>
          </a:p>
        </p:txBody>
      </p:sp>
      <p:sp>
        <p:nvSpPr>
          <p:cNvPr id="25" name="矩形 24"/>
          <p:cNvSpPr/>
          <p:nvPr/>
        </p:nvSpPr>
        <p:spPr>
          <a:xfrm>
            <a:off x="7300529" y="4946752"/>
            <a:ext cx="2544856" cy="1027397"/>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p>
        </p:txBody>
      </p:sp>
      <p:sp>
        <p:nvSpPr>
          <p:cNvPr id="26" name="文本框 25"/>
          <p:cNvSpPr txBox="1"/>
          <p:nvPr/>
        </p:nvSpPr>
        <p:spPr>
          <a:xfrm>
            <a:off x="7300529" y="4557763"/>
            <a:ext cx="1725647" cy="400110"/>
          </a:xfrm>
          <a:prstGeom prst="rect">
            <a:avLst/>
          </a:prstGeom>
          <a:noFill/>
        </p:spPr>
        <p:txBody>
          <a:bodyPr wrap="square" rtlCol="0">
            <a:spAutoFit/>
          </a:bodyPr>
          <a:lstStyle/>
          <a:p>
            <a:r>
              <a:rPr lang="zh-CN" altLang="en-US" sz="2000" b="1">
                <a:solidFill>
                  <a:srgbClr val="5A944C"/>
                </a:solidFill>
                <a:latin typeface="微软雅黑" panose="020b0503020204020204" pitchFamily="34" charset="-122"/>
                <a:ea typeface="微软雅黑" panose="020b0503020204020204" pitchFamily="34" charset="-122"/>
              </a:rPr>
              <a:t>思路二</a:t>
            </a:r>
            <a:endParaRPr lang="zh-CN" altLang="en-US" sz="2000" b="1">
              <a:solidFill>
                <a:srgbClr val="5A944C"/>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49745" y="396970"/>
            <a:ext cx="3199186" cy="617699"/>
            <a:chOff x="349745" y="396970"/>
            <a:chExt cx="3199186" cy="617699"/>
          </a:xfrm>
        </p:grpSpPr>
        <p:sp>
          <p:nvSpPr>
            <p:cNvPr id="30" name="文本框 29"/>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31"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Straight Arrow Connector 2"/>
          <p:cNvCxnSpPr/>
          <p:nvPr/>
        </p:nvCxnSpPr>
        <p:spPr>
          <a:xfrm flipH="1" flipV="1">
            <a:off x="5791200" y="2311400"/>
            <a:ext cx="0" cy="4546600"/>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207000" y="3124200"/>
            <a:ext cx="1168400" cy="1128713"/>
          </a:xfrm>
          <a:prstGeom prst="roundRect">
            <a:avLst>
              <a:gd name="adj" fmla="val 9769"/>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sp>
        <p:nvSpPr>
          <p:cNvPr id="8" name="Rounded Rectangle 7"/>
          <p:cNvSpPr/>
          <p:nvPr/>
        </p:nvSpPr>
        <p:spPr>
          <a:xfrm>
            <a:off x="5207000" y="5156200"/>
            <a:ext cx="1168400" cy="1128713"/>
          </a:xfrm>
          <a:prstGeom prst="roundRect">
            <a:avLst>
              <a:gd name="adj" fmla="val 9769"/>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grpSp>
        <p:nvGrpSpPr>
          <p:cNvPr id="11" name="Group 10"/>
          <p:cNvGrpSpPr/>
          <p:nvPr/>
        </p:nvGrpSpPr>
        <p:grpSpPr>
          <a:xfrm>
            <a:off x="5588682" y="5486200"/>
            <a:ext cx="405039" cy="469203"/>
            <a:chOff x="3581400" y="3905251"/>
            <a:chExt cx="160338" cy="185738"/>
          </a:xfrm>
          <a:solidFill>
            <a:schemeClr val="bg1"/>
          </a:solidFill>
        </p:grpSpPr>
        <p:sp>
          <p:nvSpPr>
            <p:cNvPr id="1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ct val="0"/>
                </a:spcBef>
                <a:spcAft>
                  <a:spcPct val="0"/>
                </a:spcAft>
                <a:defRPr/>
              </a:pPr>
              <a:endParaRPr lang="en-US" sz="3200">
                <a:latin typeface="+mn-lt"/>
                <a:ea typeface="+mn-ea"/>
              </a:endParaRPr>
            </a:p>
          </p:txBody>
        </p:sp>
        <p:sp>
          <p:nvSpPr>
            <p:cNvPr id="1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ct val="0"/>
                </a:spcBef>
                <a:spcAft>
                  <a:spcPct val="0"/>
                </a:spcAft>
                <a:defRPr/>
              </a:pPr>
              <a:endParaRPr lang="en-US" sz="3200">
                <a:latin typeface="+mn-lt"/>
                <a:ea typeface="+mn-ea"/>
              </a:endParaRPr>
            </a:p>
          </p:txBody>
        </p:sp>
        <p:sp>
          <p:nvSpPr>
            <p:cNvPr id="1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ct val="0"/>
                </a:spcBef>
                <a:spcAft>
                  <a:spcPct val="0"/>
                </a:spcAft>
                <a:defRPr/>
              </a:pPr>
              <a:endParaRPr lang="en-US" sz="3200">
                <a:latin typeface="+mn-lt"/>
                <a:ea typeface="+mn-ea"/>
              </a:endParaRPr>
            </a:p>
          </p:txBody>
        </p:sp>
        <p:sp>
          <p:nvSpPr>
            <p:cNvPr id="1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ct val="0"/>
                </a:spcBef>
                <a:spcAft>
                  <a:spcPct val="0"/>
                </a:spcAft>
                <a:defRPr/>
              </a:pPr>
              <a:endParaRPr lang="en-US" sz="3200">
                <a:latin typeface="+mn-lt"/>
                <a:ea typeface="+mn-ea"/>
              </a:endParaRPr>
            </a:p>
          </p:txBody>
        </p:sp>
      </p:grpSp>
      <p:grpSp>
        <p:nvGrpSpPr>
          <p:cNvPr id="16" name="Group 15"/>
          <p:cNvGrpSpPr/>
          <p:nvPr/>
        </p:nvGrpSpPr>
        <p:grpSpPr>
          <a:xfrm>
            <a:off x="5628123" y="3429000"/>
            <a:ext cx="326155" cy="492424"/>
            <a:chOff x="549275" y="4406901"/>
            <a:chExt cx="161926" cy="244475"/>
          </a:xfrm>
          <a:solidFill>
            <a:schemeClr val="bg1"/>
          </a:solidFill>
        </p:grpSpPr>
        <p:sp>
          <p:nvSpPr>
            <p:cNvPr id="17" name="Freeform 62"/>
            <p:cNvSpPr>
              <a:spLocks noEditPoints="1"/>
            </p:cNvSpPr>
            <p:nvPr/>
          </p:nvSpPr>
          <p:spPr bwMode="auto">
            <a:xfrm>
              <a:off x="549275" y="4406901"/>
              <a:ext cx="138113" cy="244475"/>
            </a:xfrm>
            <a:custGeom>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3200">
                <a:latin typeface="+mn-lt"/>
                <a:ea typeface="+mn-ea"/>
              </a:endParaRPr>
            </a:p>
          </p:txBody>
        </p:sp>
        <p:sp>
          <p:nvSpPr>
            <p:cNvPr id="18" name="Freeform 63"/>
            <p:cNvSpPr/>
            <p:nvPr/>
          </p:nvSpPr>
          <p:spPr bwMode="auto">
            <a:xfrm>
              <a:off x="608013" y="4478338"/>
              <a:ext cx="103188" cy="98425"/>
            </a:xfrm>
            <a:custGeom>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3200">
                <a:latin typeface="+mn-lt"/>
                <a:ea typeface="+mn-ea"/>
              </a:endParaRPr>
            </a:p>
          </p:txBody>
        </p:sp>
      </p:grpSp>
      <p:sp>
        <p:nvSpPr>
          <p:cNvPr id="20" name="Right Brace 19"/>
          <p:cNvSpPr/>
          <p:nvPr/>
        </p:nvSpPr>
        <p:spPr>
          <a:xfrm rot="5400000">
            <a:off x="8331200" y="2717800"/>
            <a:ext cx="304800" cy="355600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sz="320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rcRect l="19221" t="29398" r="17921" b="13718"/>
          <a:stretch>
            <a:fillRect/>
          </a:stretch>
        </p:blipFill>
        <p:spPr bwMode="auto">
          <a:xfrm>
            <a:off x="7018338" y="4694238"/>
            <a:ext cx="29305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ight Brace 24"/>
          <p:cNvSpPr/>
          <p:nvPr/>
        </p:nvSpPr>
        <p:spPr>
          <a:xfrm rot="5400000" flipH="1">
            <a:off x="2921000" y="3098800"/>
            <a:ext cx="355600" cy="355600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sz="3200"/>
          </a:p>
        </p:txBody>
      </p:sp>
      <p:graphicFrame>
        <p:nvGraphicFramePr>
          <p:cNvPr id="26" name="Chart 25"/>
          <p:cNvGraphicFramePr/>
          <p:nvPr/>
        </p:nvGraphicFramePr>
        <p:xfrm>
          <a:off x="1930400" y="2865438"/>
          <a:ext cx="2286000" cy="1935162"/>
        </p:xfrm>
        <a:graphic>
          <a:graphicData uri="http://schemas.openxmlformats.org/drawingml/2006/chart">
            <c:chart xmlns:c="http://schemas.openxmlformats.org/drawingml/2006/chart" r:id="rId4"/>
          </a:graphicData>
        </a:graphic>
      </p:graphicFrame>
      <p:sp>
        <p:nvSpPr>
          <p:cNvPr id="27" name="Rectangle 26"/>
          <p:cNvSpPr/>
          <p:nvPr/>
        </p:nvSpPr>
        <p:spPr>
          <a:xfrm>
            <a:off x="2336800" y="3486150"/>
            <a:ext cx="1473200" cy="666750"/>
          </a:xfrm>
          <a:prstGeom prst="rect">
            <a:avLst/>
          </a:prstGeom>
        </p:spPr>
        <p:txBody>
          <a:bodyPr>
            <a:spAutoFit/>
          </a:bodyPr>
          <a:lstStyle/>
          <a:p>
            <a:pPr algn="ctr" eaLnBrk="1" fontAlgn="auto" hangingPunct="1">
              <a:spcBef>
                <a:spcPct val="0"/>
              </a:spcBef>
              <a:spcAft>
                <a:spcPct val="0"/>
              </a:spcAft>
              <a:defRPr/>
            </a:pPr>
            <a:r>
              <a:rPr lang="en-US" sz="3735">
                <a:solidFill>
                  <a:srgbClr val="5A944C"/>
                </a:solidFill>
                <a:latin typeface="Open Sans" panose="020b0606030504020204" pitchFamily="34" charset="0"/>
                <a:ea typeface="Open Sans" panose="020b0606030504020204" pitchFamily="34" charset="0"/>
                <a:cs typeface="Open Sans" panose="020b0606030504020204" pitchFamily="34" charset="0"/>
              </a:rPr>
              <a:t>60%</a:t>
            </a:r>
            <a:endParaRPr lang="en-US" sz="3200">
              <a:solidFill>
                <a:srgbClr val="5A944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矩形 22"/>
          <p:cNvSpPr/>
          <p:nvPr/>
        </p:nvSpPr>
        <p:spPr>
          <a:xfrm>
            <a:off x="6748463" y="3265488"/>
            <a:ext cx="3513137" cy="831850"/>
          </a:xfrm>
          <a:prstGeom prst="rect">
            <a:avLst/>
          </a:prstGeom>
        </p:spPr>
        <p:txBody>
          <a:bodyPr>
            <a:spAutoFit/>
          </a:bodyPr>
          <a:lstStyle/>
          <a:p>
            <a:pPr eaLnBrk="1" fontAlgn="auto" hangingPunct="1">
              <a:spcBef>
                <a:spcPct val="0"/>
              </a:spcBef>
              <a:spcAft>
                <a:spcPct val="0"/>
              </a:spcAft>
              <a:defRPr/>
            </a:pPr>
            <a:r>
              <a:rPr lang="zh-CN" altLang="en-US" sz="16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单击此处添加您的编辑文字标题您的团队名称您的公司名称单击此处添加您的编辑文字</a:t>
            </a:r>
            <a:endParaRPr lang="zh-CN" altLang="en-US" sz="1600">
              <a:solidFill>
                <a:schemeClr val="tx1">
                  <a:lumMod val="75000"/>
                  <a:lumOff val="25000"/>
                </a:schemeClr>
              </a:solidFill>
              <a:latin typeface="+mn-lt"/>
              <a:ea typeface="+mn-ea"/>
            </a:endParaRPr>
          </a:p>
        </p:txBody>
      </p:sp>
      <p:sp>
        <p:nvSpPr>
          <p:cNvPr id="28" name="文本框 27"/>
          <p:cNvSpPr txBox="1"/>
          <p:nvPr/>
        </p:nvSpPr>
        <p:spPr>
          <a:xfrm>
            <a:off x="6748463" y="2851150"/>
            <a:ext cx="1663700" cy="706438"/>
          </a:xfrm>
          <a:prstGeom prst="rect">
            <a:avLst/>
          </a:prstGeom>
          <a:noFill/>
        </p:spPr>
        <p:txBody>
          <a:bodyPr>
            <a:spAutoFit/>
          </a:bodyPr>
          <a:lstStyle/>
          <a:p>
            <a:pPr eaLnBrk="1" fontAlgn="auto" hangingPunct="1">
              <a:spcBef>
                <a:spcPct val="0"/>
              </a:spcBef>
              <a:spcAft>
                <a:spcPct val="0"/>
              </a:spcAft>
              <a:defRPr/>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en-US" altLang="zh-CN" sz="2000" b="1">
              <a:solidFill>
                <a:schemeClr val="tx1">
                  <a:lumMod val="75000"/>
                  <a:lumOff val="2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296988" y="5540375"/>
            <a:ext cx="3513137" cy="830263"/>
          </a:xfrm>
          <a:prstGeom prst="rect">
            <a:avLst/>
          </a:prstGeom>
        </p:spPr>
        <p:txBody>
          <a:bodyPr>
            <a:spAutoFit/>
          </a:bodyPr>
          <a:lstStyle/>
          <a:p>
            <a:pPr algn="r" eaLnBrk="1" fontAlgn="auto" hangingPunct="1">
              <a:spcBef>
                <a:spcPct val="0"/>
              </a:spcBef>
              <a:spcAft>
                <a:spcPct val="0"/>
              </a:spcAft>
              <a:defRPr/>
            </a:pPr>
            <a:r>
              <a:rPr lang="zh-CN" altLang="en-US" sz="16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单击此处添加您的编辑文字标题您的团队名称您的公司名称单击此处添加您的编辑文字</a:t>
            </a:r>
            <a:endParaRPr lang="zh-CN" altLang="en-US" sz="1600">
              <a:solidFill>
                <a:schemeClr val="tx1">
                  <a:lumMod val="75000"/>
                  <a:lumOff val="25000"/>
                </a:schemeClr>
              </a:solidFill>
              <a:latin typeface="+mn-lt"/>
              <a:ea typeface="+mn-ea"/>
            </a:endParaRPr>
          </a:p>
        </p:txBody>
      </p:sp>
      <p:sp>
        <p:nvSpPr>
          <p:cNvPr id="30" name="文本框 29"/>
          <p:cNvSpPr txBox="1"/>
          <p:nvPr/>
        </p:nvSpPr>
        <p:spPr>
          <a:xfrm>
            <a:off x="3146425" y="5124450"/>
            <a:ext cx="1663700" cy="708025"/>
          </a:xfrm>
          <a:prstGeom prst="rect">
            <a:avLst/>
          </a:prstGeom>
          <a:noFill/>
        </p:spPr>
        <p:txBody>
          <a:bodyPr>
            <a:spAutoFit/>
          </a:bodyPr>
          <a:lstStyle/>
          <a:p>
            <a:pPr algn="r" eaLnBrk="1" fontAlgn="auto" hangingPunct="1">
              <a:spcBef>
                <a:spcPct val="0"/>
              </a:spcBef>
              <a:spcAft>
                <a:spcPct val="0"/>
              </a:spcAft>
              <a:defRPr/>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en-US" altLang="zh-CN" sz="2000" b="1">
              <a:solidFill>
                <a:schemeClr val="tx1">
                  <a:lumMod val="75000"/>
                  <a:lumOff val="25000"/>
                </a:schemeClr>
              </a:solidFill>
              <a:latin typeface="微软雅黑" panose="020b0503020204020204" pitchFamily="34" charset="-122"/>
              <a:ea typeface="微软雅黑" panose="020b0503020204020204" pitchFamily="34" charset="-122"/>
            </a:endParaRPr>
          </a:p>
          <a:p>
            <a:pPr algn="r" eaLnBrk="1" fontAlgn="auto" hangingPunct="1">
              <a:spcBef>
                <a:spcPct val="0"/>
              </a:spcBef>
              <a:spcAft>
                <a:spcPct val="0"/>
              </a:spcAft>
              <a:defRPr/>
            </a:pP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790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416800" y="4894263"/>
            <a:ext cx="20701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组合 30"/>
          <p:cNvGrpSpPr/>
          <p:nvPr/>
        </p:nvGrpSpPr>
        <p:grpSpPr>
          <a:xfrm>
            <a:off x="349745" y="396970"/>
            <a:ext cx="3199186" cy="617699"/>
            <a:chOff x="349745" y="396970"/>
            <a:chExt cx="3199186" cy="617699"/>
          </a:xfrm>
        </p:grpSpPr>
        <p:sp>
          <p:nvSpPr>
            <p:cNvPr id="34" name="文本框 33"/>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35"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anim calcmode="lin" valueType="num">
                                      <p:cBhvr>
                                        <p:cTn id="32" dur="2000" fill="hold"/>
                                        <p:tgtEl>
                                          <p:spTgt spid="27"/>
                                        </p:tgtEl>
                                        <p:attrNameLst>
                                          <p:attrName>ppt_w</p:attrName>
                                        </p:attrNameLst>
                                      </p:cBhvr>
                                      <p:tavLst>
                                        <p:tav tm="0" fmla="#ppt_w*sin(2.5*pi*$)">
                                          <p:val>
                                            <p:fltVal val="0"/>
                                          </p:val>
                                        </p:tav>
                                        <p:tav tm="100000">
                                          <p:val>
                                            <p:fltVal val="1"/>
                                          </p:val>
                                        </p:tav>
                                      </p:tavLst>
                                    </p:anim>
                                    <p:anim calcmode="lin" valueType="num">
                                      <p:cBhvr>
                                        <p:cTn id="33"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P spid="28" grpId="0"/>
      <p:bldP spid="29" grpId="0"/>
      <p:bldP spid="3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p:cNvPicPr>
            <a:picLocks noChangeAspect="1"/>
          </p:cNvPicPr>
          <p:nvPr/>
        </p:nvPicPr>
        <p:blipFill>
          <a:blip r:embed="rId2">
            <a:extLst>
              <a:ext uri="{28A0092B-C50C-407E-A947-70E740481C1C}">
                <a14:useLocalDpi xmlns:a14="http://schemas.microsoft.com/office/drawing/2010/main" val="0"/>
              </a:ext>
            </a:extLst>
          </a:blip>
          <a:srcRect l="5669" t="6965" b="12820"/>
          <a:stretch>
            <a:fillRect/>
          </a:stretch>
        </p:blipFill>
        <p:spPr>
          <a:xfrm>
            <a:off x="0" y="-85727"/>
            <a:ext cx="12230100" cy="6943725"/>
          </a:xfrm>
          <a:prstGeom prst="rect">
            <a:avLst/>
          </a:prstGeom>
        </p:spPr>
      </p:pic>
      <p:sp>
        <p:nvSpPr>
          <p:cNvPr id="12" name="文本框 11"/>
          <p:cNvSpPr txBox="1"/>
          <p:nvPr/>
        </p:nvSpPr>
        <p:spPr>
          <a:xfrm>
            <a:off x="5656062" y="3090884"/>
            <a:ext cx="5623562" cy="830997"/>
          </a:xfrm>
          <a:prstGeom prst="rect">
            <a:avLst/>
          </a:prstGeom>
          <a:noFill/>
        </p:spPr>
        <p:txBody>
          <a:bodyPr wrap="square" rtlCol="0">
            <a:spAutoFit/>
          </a:bodyPr>
          <a:lstStyle/>
          <a:p>
            <a:pPr algn="dist"/>
            <a:r>
              <a:rPr lang="zh-CN" altLang="en-US" sz="4800">
                <a:solidFill>
                  <a:srgbClr val="5A944C"/>
                </a:solidFill>
                <a:latin typeface="幼圆" panose="02010509060101010101" pitchFamily="49" charset="-122"/>
                <a:ea typeface="幼圆" panose="02010509060101010101" pitchFamily="49" charset="-122"/>
              </a:rPr>
              <a:t>谢谢您的观看</a:t>
            </a:r>
            <a:endParaRPr lang="zh-CN" altLang="en-US" sz="4800">
              <a:solidFill>
                <a:srgbClr val="5A944C"/>
              </a:solidFill>
              <a:latin typeface="幼圆" panose="02010509060101010101" pitchFamily="49" charset="-122"/>
              <a:ea typeface="幼圆" panose="02010509060101010101" pitchFamily="49" charset="-122"/>
            </a:endParaRPr>
          </a:p>
        </p:txBody>
      </p:sp>
      <p:sp>
        <p:nvSpPr>
          <p:cNvPr id="13" name="Content Placeholder 2"/>
          <p:cNvSpPr txBox="1"/>
          <p:nvPr/>
        </p:nvSpPr>
        <p:spPr>
          <a:xfrm>
            <a:off x="5715234" y="3902831"/>
            <a:ext cx="5564389" cy="278654"/>
          </a:xfrm>
          <a:prstGeom prst="rect">
            <a:avLst/>
          </a:prstGeom>
        </p:spPr>
        <p:txBody>
          <a:bodyPr vert="horz" lIns="121683" tIns="60841" rIns="121683"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None/>
              <a:defRPr/>
            </a:pPr>
            <a:r>
              <a:rPr lang="en-US" altLang="zh-CN" sz="1200">
                <a:solidFill>
                  <a:srgbClr val="5A944C"/>
                </a:solidFill>
                <a:latin typeface="微软雅黑" panose="020b0503020204020204" pitchFamily="34" charset="-122"/>
                <a:ea typeface="微软雅黑" panose="020b0503020204020204" pitchFamily="34" charset="-122"/>
              </a:rPr>
              <a:t>THE PROFESSIONL POWERPOINT TEMPLATE</a:t>
            </a:r>
            <a:endParaRPr lang="en-US" altLang="zh-CN" sz="1200">
              <a:solidFill>
                <a:srgbClr val="5A944C"/>
              </a:solidFill>
              <a:latin typeface="微软雅黑" panose="020b0503020204020204" pitchFamily="34" charset="-122"/>
              <a:ea typeface="微软雅黑" panose="020b0503020204020204" pitchFamily="34" charset="-122"/>
            </a:endParaRPr>
          </a:p>
          <a:p>
            <a:pPr marL="0" indent="0" algn="dist">
              <a:buNone/>
              <a:defRPr/>
            </a:pPr>
            <a:endParaRPr lang="zh-CN" altLang="en-US" sz="1200">
              <a:solidFill>
                <a:srgbClr val="5A944C"/>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656062" y="4289040"/>
            <a:ext cx="5623562" cy="425012"/>
            <a:chOff x="843216" y="3842955"/>
            <a:chExt cx="6137283" cy="463838"/>
          </a:xfrm>
        </p:grpSpPr>
        <p:sp>
          <p:nvSpPr>
            <p:cNvPr id="15" name="圆角矩形 14"/>
            <p:cNvSpPr/>
            <p:nvPr/>
          </p:nvSpPr>
          <p:spPr>
            <a:xfrm>
              <a:off x="979971" y="3842955"/>
              <a:ext cx="5863772" cy="388712"/>
            </a:xfrm>
            <a:prstGeom prst="roundRect">
              <a:avLst>
                <a:gd name="adj" fmla="val 50000"/>
              </a:avLst>
            </a:pr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5A944C"/>
                </a:solidFill>
              </a:endParaRPr>
            </a:p>
          </p:txBody>
        </p:sp>
        <p:sp>
          <p:nvSpPr>
            <p:cNvPr id="20" name="Content Placeholder 2"/>
            <p:cNvSpPr txBox="1"/>
            <p:nvPr/>
          </p:nvSpPr>
          <p:spPr>
            <a:xfrm>
              <a:off x="843216" y="3876020"/>
              <a:ext cx="6137283" cy="430773"/>
            </a:xfrm>
            <a:prstGeom prst="rect">
              <a:avLst/>
            </a:prstGeom>
          </p:spPr>
          <p:txBody>
            <a:bodyPr vert="horz" lIns="121683" tIns="60841" rIns="121683"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None/>
                <a:defRPr/>
              </a:pPr>
              <a:endParaRPr lang="zh-CN" altLang="en-US" sz="1200">
                <a:solidFill>
                  <a:srgbClr val="5A944C"/>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386435" y="3842957"/>
              <a:ext cx="2347365" cy="335893"/>
            </a:xfrm>
            <a:prstGeom prst="rect">
              <a:avLst/>
            </a:prstGeom>
            <a:noFill/>
          </p:spPr>
          <p:txBody>
            <a:bodyPr wrap="square" rtlCol="0">
              <a:spAutoFit/>
            </a:bodyPr>
            <a:lstStyle/>
            <a:p>
              <a:r>
                <a:rPr lang="zh-CN" altLang="en-US" sz="1400">
                  <a:solidFill>
                    <a:schemeClr val="bg1"/>
                  </a:solidFill>
                  <a:latin typeface="幼圆" panose="02010509060101010101" pitchFamily="49" charset="-122"/>
                  <a:ea typeface="幼圆" panose="02010509060101010101" pitchFamily="49" charset="-122"/>
                </a:rPr>
                <a:t>简约商业创业计划书</a:t>
              </a:r>
              <a:endParaRPr lang="zh-CN" altLang="en-US" sz="1400">
                <a:solidFill>
                  <a:schemeClr val="bg1"/>
                </a:solidFill>
                <a:latin typeface="幼圆" panose="02010509060101010101" pitchFamily="49" charset="-122"/>
                <a:ea typeface="幼圆" panose="02010509060101010101" pitchFamily="49" charset="-122"/>
              </a:endParaRPr>
            </a:p>
          </p:txBody>
        </p:sp>
        <p:sp>
          <p:nvSpPr>
            <p:cNvPr id="28" name="圆角矩形 27"/>
            <p:cNvSpPr/>
            <p:nvPr/>
          </p:nvSpPr>
          <p:spPr>
            <a:xfrm>
              <a:off x="3733802" y="3842955"/>
              <a:ext cx="3109943" cy="388712"/>
            </a:xfrm>
            <a:prstGeom prst="roundRect">
              <a:avLst>
                <a:gd name="adj" fmla="val 50000"/>
              </a:avLst>
            </a:prstGeom>
            <a:solidFill>
              <a:srgbClr val="FFFFFF"/>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5A944C"/>
                </a:solidFill>
              </a:endParaRPr>
            </a:p>
          </p:txBody>
        </p:sp>
        <p:sp>
          <p:nvSpPr>
            <p:cNvPr id="29" name="文本框 28"/>
            <p:cNvSpPr txBox="1"/>
            <p:nvPr/>
          </p:nvSpPr>
          <p:spPr>
            <a:xfrm>
              <a:off x="4304942" y="3842957"/>
              <a:ext cx="2482167" cy="334723"/>
            </a:xfrm>
            <a:prstGeom prst="rect">
              <a:avLst/>
            </a:prstGeom>
            <a:noFill/>
          </p:spPr>
          <p:txBody>
            <a:bodyPr wrap="square" rtlCol="0">
              <a:spAutoFit/>
            </a:bodyPr>
            <a:lstStyle/>
            <a:p>
              <a:r>
                <a:rPr lang="zh-CN" altLang="en-US" sz="1400">
                  <a:solidFill>
                    <a:srgbClr val="5A944C"/>
                  </a:solidFill>
                  <a:latin typeface="幼圆" panose="02010509060101010101" pitchFamily="49" charset="-122"/>
                  <a:ea typeface="幼圆" panose="02010509060101010101" pitchFamily="49" charset="-122"/>
                </a:rPr>
                <a:t>创作者：</a:t>
              </a:r>
              <a:r>
                <a:rPr lang="en-US" altLang="zh-CN" sz="1400">
                  <a:solidFill>
                    <a:srgbClr val="5A944C"/>
                  </a:solidFill>
                  <a:latin typeface="幼圆" panose="02010509060101010101" pitchFamily="49" charset="-122"/>
                  <a:ea typeface="幼圆" panose="02010509060101010101" pitchFamily="49" charset="-122"/>
                </a:rPr>
                <a:t>PPT</a:t>
              </a:r>
              <a:r>
                <a:rPr lang="zh-CN" altLang="en-US" sz="1400">
                  <a:solidFill>
                    <a:srgbClr val="5A944C"/>
                  </a:solidFill>
                  <a:latin typeface="幼圆" panose="02010509060101010101" pitchFamily="49" charset="-122"/>
                  <a:ea typeface="幼圆" panose="02010509060101010101" pitchFamily="49" charset="-122"/>
                </a:rPr>
                <a:t>汇</a:t>
              </a:r>
              <a:endParaRPr lang="zh-CN" altLang="en-US" sz="1400">
                <a:solidFill>
                  <a:srgbClr val="5A944C"/>
                </a:solidFill>
                <a:latin typeface="幼圆" panose="02010509060101010101" pitchFamily="49" charset="-122"/>
                <a:ea typeface="幼圆" panose="020105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6" y="306708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3648339" y="306947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4"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2914994" y="379805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6"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6966" b="7891"/>
          <a:stretch>
            <a:fillRect/>
          </a:stretch>
        </p:blipFill>
        <p:spPr>
          <a:xfrm>
            <a:off x="36467" y="-28575"/>
            <a:ext cx="12214706" cy="6943726"/>
          </a:xfrm>
          <a:prstGeom prst="rect">
            <a:avLst/>
          </a:prstGeom>
        </p:spPr>
      </p:pic>
      <p:sp>
        <p:nvSpPr>
          <p:cNvPr id="13" name="圆角矩形 12"/>
          <p:cNvSpPr/>
          <p:nvPr/>
        </p:nvSpPr>
        <p:spPr>
          <a:xfrm rot="18892708" flipV="1">
            <a:off x="3850202" y="2227961"/>
            <a:ext cx="378038" cy="45719"/>
          </a:xfrm>
          <a:prstGeom prst="roundRect">
            <a:avLst>
              <a:gd name="adj" fmla="val 50000"/>
            </a:avLst>
          </a:prstGeom>
          <a:gradFill flip="none" rotWithShape="1">
            <a:gsLst>
              <a:gs pos="0">
                <a:srgbClr val="38CBA9">
                  <a:alpha val="90000"/>
                </a:srgbClr>
              </a:gs>
              <a:gs pos="50000">
                <a:srgbClr val="30BC9B"/>
              </a:gs>
              <a:gs pos="100000">
                <a:srgbClr val="24A78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
          <p:cNvSpPr txBox="1">
            <a:spLocks noChangeArrowheads="1"/>
          </p:cNvSpPr>
          <p:nvPr/>
        </p:nvSpPr>
        <p:spPr bwMode="auto">
          <a:xfrm flipH="1">
            <a:off x="6402627" y="3328886"/>
            <a:ext cx="3934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000">
                <a:solidFill>
                  <a:srgbClr val="5A944C"/>
                </a:solidFill>
                <a:latin typeface="幼圆" panose="02010509060101010101" pitchFamily="49" charset="-122"/>
                <a:ea typeface="幼圆" panose="02010509060101010101" pitchFamily="49" charset="-122"/>
              </a:rPr>
              <a:t>添加您的标题</a:t>
            </a:r>
            <a:endParaRPr lang="zh-CN" altLang="en-US" sz="4000">
              <a:solidFill>
                <a:srgbClr val="5A944C"/>
              </a:solidFill>
              <a:latin typeface="幼圆" panose="02010509060101010101" pitchFamily="49" charset="-122"/>
              <a:ea typeface="幼圆" panose="02010509060101010101" pitchFamily="49" charset="-122"/>
            </a:endParaRPr>
          </a:p>
        </p:txBody>
      </p:sp>
      <p:sp>
        <p:nvSpPr>
          <p:cNvPr id="15" name="文本框 7"/>
          <p:cNvSpPr txBox="1">
            <a:spLocks noChangeArrowheads="1"/>
          </p:cNvSpPr>
          <p:nvPr/>
        </p:nvSpPr>
        <p:spPr bwMode="auto">
          <a:xfrm>
            <a:off x="6425443" y="4070670"/>
            <a:ext cx="4021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5A944C"/>
                </a:solidFill>
                <a:latin typeface="微软雅黑" panose="020b0503020204020204" pitchFamily="34" charset="-122"/>
                <a:ea typeface="微软雅黑" panose="020b0503020204020204" pitchFamily="34" charset="-122"/>
              </a:rPr>
              <a:t>编辑您的文本框大小，内容可随意更改文字标题选用微软雅黑字体。</a:t>
            </a:r>
            <a:endParaRPr lang="en-US" altLang="zh-CN" sz="1600">
              <a:solidFill>
                <a:srgbClr val="5A944C"/>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425443" y="2604281"/>
            <a:ext cx="2783313" cy="609366"/>
            <a:chOff x="6426853" y="1647349"/>
            <a:chExt cx="2783313" cy="609366"/>
          </a:xfrm>
        </p:grpSpPr>
        <p:grpSp>
          <p:nvGrpSpPr>
            <p:cNvPr id="17" name="组合 16"/>
            <p:cNvGrpSpPr/>
            <p:nvPr/>
          </p:nvGrpSpPr>
          <p:grpSpPr>
            <a:xfrm>
              <a:off x="6426853" y="1647349"/>
              <a:ext cx="2248342" cy="609366"/>
              <a:chOff x="6396414" y="2485168"/>
              <a:chExt cx="2248342" cy="609366"/>
            </a:xfrm>
          </p:grpSpPr>
          <p:sp>
            <p:nvSpPr>
              <p:cNvPr id="27" name="椭圆 26"/>
              <p:cNvSpPr/>
              <p:nvPr/>
            </p:nvSpPr>
            <p:spPr>
              <a:xfrm>
                <a:off x="6501643" y="2617884"/>
                <a:ext cx="433815" cy="433815"/>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944C"/>
                  </a:solidFill>
                </a:endParaRPr>
              </a:p>
            </p:txBody>
          </p:sp>
          <p:pic>
            <p:nvPicPr>
              <p:cNvPr id="28" name="图片 2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396414" y="2489042"/>
                <a:ext cx="619739" cy="605492"/>
              </a:xfrm>
              <a:prstGeom prst="rect">
                <a:avLst/>
              </a:prstGeom>
            </p:spPr>
          </p:pic>
          <p:pic>
            <p:nvPicPr>
              <p:cNvPr id="29" name="图片 28"/>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947602" y="2489042"/>
                <a:ext cx="619739" cy="605492"/>
              </a:xfrm>
              <a:prstGeom prst="rect">
                <a:avLst/>
              </a:prstGeom>
            </p:spPr>
          </p:pic>
          <p:pic>
            <p:nvPicPr>
              <p:cNvPr id="30" name="图片 29"/>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86646" y="2488818"/>
                <a:ext cx="619739" cy="605492"/>
              </a:xfrm>
              <a:prstGeom prst="rect">
                <a:avLst/>
              </a:prstGeom>
            </p:spPr>
          </p:pic>
          <p:pic>
            <p:nvPicPr>
              <p:cNvPr id="31" name="图片 30"/>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025017" y="2485168"/>
                <a:ext cx="619739" cy="605492"/>
              </a:xfrm>
              <a:prstGeom prst="rect">
                <a:avLst/>
              </a:prstGeom>
            </p:spPr>
          </p:pic>
        </p:grpSp>
        <p:pic>
          <p:nvPicPr>
            <p:cNvPr id="18" name="图片 1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590427" y="1647349"/>
              <a:ext cx="619739" cy="605492"/>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1" nodeType="withEffect">
                                  <p:stCondLst>
                                    <p:cond delay="80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fill="hold" grpId="0" nodeType="withEffect">
                                  <p:stCondLst>
                                    <p:cond delay="800"/>
                                  </p:stCondLst>
                                  <p:childTnLst>
                                    <p:animMotion origin="layout" path="M -0.34948 0.60787 L 5.55112E-17 7.40741E-07" pathEditMode="relative" rAng="0" ptsTypes="AA">
                                      <p:cBhvr>
                                        <p:cTn id="8" dur="500" fill="hold"/>
                                        <p:tgtEl>
                                          <p:spTgt spid="13"/>
                                        </p:tgtEl>
                                        <p:attrNameLst>
                                          <p:attrName>ppt_x</p:attrName>
                                          <p:attrName>ppt_y</p:attrName>
                                        </p:attrNameLst>
                                      </p:cBhvr>
                                      <p:rCtr x="17474" y="-3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Picture 62"/>
          <p:cNvPicPr>
            <a:picLocks noChangeAspect="1"/>
          </p:cNvPicPr>
          <p:nvPr/>
        </p:nvPicPr>
        <p:blipFill>
          <a:blip r:embed="rId2"/>
          <a:stretch>
            <a:fillRect/>
          </a:stretch>
        </p:blipFill>
        <p:spPr bwMode="auto">
          <a:xfrm>
            <a:off x="911424" y="2100382"/>
            <a:ext cx="4209851" cy="3950901"/>
          </a:xfrm>
          <a:prstGeom prst="rect">
            <a:avLst/>
          </a:prstGeom>
          <a:noFill/>
          <a:ln w="9525">
            <a:noFill/>
            <a:miter lim="800000"/>
          </a:ln>
        </p:spPr>
      </p:pic>
      <p:sp>
        <p:nvSpPr>
          <p:cNvPr id="6" name="Rectangle 19"/>
          <p:cNvSpPr/>
          <p:nvPr/>
        </p:nvSpPr>
        <p:spPr>
          <a:xfrm>
            <a:off x="1387540" y="2611040"/>
            <a:ext cx="3382899" cy="1873883"/>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ctr" anchorCtr="0" compatLnSpc="1"/>
          <a:lstStyle/>
          <a:p>
            <a:pPr algn="ctr" defTabSz="1218565" eaLnBrk="1" hangingPunct="1"/>
            <a:endParaRPr lang="zh-CN" altLang="zh-CN" sz="240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pic>
        <p:nvPicPr>
          <p:cNvPr id="7" name="Picture 65"/>
          <p:cNvPicPr>
            <a:picLocks noChangeAspect="1"/>
          </p:cNvPicPr>
          <p:nvPr/>
        </p:nvPicPr>
        <p:blipFill>
          <a:blip r:embed="rId4"/>
          <a:stretch>
            <a:fillRect/>
          </a:stretch>
        </p:blipFill>
        <p:spPr bwMode="auto">
          <a:xfrm>
            <a:off x="2774067" y="3545541"/>
            <a:ext cx="3684540" cy="2298224"/>
          </a:xfrm>
          <a:prstGeom prst="rect">
            <a:avLst/>
          </a:prstGeom>
          <a:noFill/>
          <a:ln w="9525">
            <a:noFill/>
            <a:miter lim="800000"/>
          </a:ln>
        </p:spPr>
      </p:pic>
      <p:sp>
        <p:nvSpPr>
          <p:cNvPr id="8" name="Rectangle 19"/>
          <p:cNvSpPr/>
          <p:nvPr/>
        </p:nvSpPr>
        <p:spPr>
          <a:xfrm>
            <a:off x="3489510" y="3838456"/>
            <a:ext cx="2240069" cy="1408344"/>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ctr" anchorCtr="0" compatLnSpc="1"/>
          <a:lstStyle/>
          <a:p>
            <a:pPr algn="ctr" defTabSz="1218565" eaLnBrk="1" hangingPunct="1"/>
            <a:endParaRPr lang="zh-CN" altLang="zh-CN" sz="240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
        <p:nvSpPr>
          <p:cNvPr id="9" name="Freeform 6"/>
          <p:cNvSpPr/>
          <p:nvPr/>
        </p:nvSpPr>
        <p:spPr bwMode="auto">
          <a:xfrm>
            <a:off x="6937687" y="2390840"/>
            <a:ext cx="639233" cy="2996008"/>
          </a:xfrm>
          <a:custGeom>
            <a:gdLst>
              <a:gd name="T0" fmla="*/ 1368 w 1368"/>
              <a:gd name="T1" fmla="*/ 3205 h 6410"/>
              <a:gd name="T2" fmla="*/ 829 w 1368"/>
              <a:gd name="T3" fmla="*/ 2536 h 6410"/>
              <a:gd name="T4" fmla="*/ 829 w 1368"/>
              <a:gd name="T5" fmla="*/ 1353 h 6410"/>
              <a:gd name="T6" fmla="*/ 1368 w 1368"/>
              <a:gd name="T7" fmla="*/ 684 h 6410"/>
              <a:gd name="T8" fmla="*/ 684 w 1368"/>
              <a:gd name="T9" fmla="*/ 0 h 6410"/>
              <a:gd name="T10" fmla="*/ 0 w 1368"/>
              <a:gd name="T11" fmla="*/ 684 h 6410"/>
              <a:gd name="T12" fmla="*/ 540 w 1368"/>
              <a:gd name="T13" fmla="*/ 1353 h 6410"/>
              <a:gd name="T14" fmla="*/ 540 w 1368"/>
              <a:gd name="T15" fmla="*/ 2536 h 6410"/>
              <a:gd name="T16" fmla="*/ 0 w 1368"/>
              <a:gd name="T17" fmla="*/ 3205 h 6410"/>
              <a:gd name="T18" fmla="*/ 540 w 1368"/>
              <a:gd name="T19" fmla="*/ 3874 h 6410"/>
              <a:gd name="T20" fmla="*/ 540 w 1368"/>
              <a:gd name="T21" fmla="*/ 5057 h 6410"/>
              <a:gd name="T22" fmla="*/ 0 w 1368"/>
              <a:gd name="T23" fmla="*/ 5726 h 6410"/>
              <a:gd name="T24" fmla="*/ 684 w 1368"/>
              <a:gd name="T25" fmla="*/ 6410 h 6410"/>
              <a:gd name="T26" fmla="*/ 1368 w 1368"/>
              <a:gd name="T27" fmla="*/ 5726 h 6410"/>
              <a:gd name="T28" fmla="*/ 829 w 1368"/>
              <a:gd name="T29" fmla="*/ 5057 h 6410"/>
              <a:gd name="T30" fmla="*/ 829 w 1368"/>
              <a:gd name="T31" fmla="*/ 3874 h 6410"/>
              <a:gd name="T32" fmla="*/ 1368 w 1368"/>
              <a:gd name="T33" fmla="*/ 3205 h 64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8" h="6410">
                <a:moveTo>
                  <a:pt x="1368" y="3205"/>
                </a:moveTo>
                <a:cubicBezTo>
                  <a:pt x="1368" y="2877"/>
                  <a:pt x="1137" y="2603"/>
                  <a:pt x="829" y="2536"/>
                </a:cubicBezTo>
                <a:cubicBezTo>
                  <a:pt x="829" y="1353"/>
                  <a:pt x="829" y="1353"/>
                  <a:pt x="829" y="1353"/>
                </a:cubicBezTo>
                <a:cubicBezTo>
                  <a:pt x="1137" y="1286"/>
                  <a:pt x="1368" y="1012"/>
                  <a:pt x="1368" y="684"/>
                </a:cubicBezTo>
                <a:cubicBezTo>
                  <a:pt x="1368" y="306"/>
                  <a:pt x="1062" y="0"/>
                  <a:pt x="684" y="0"/>
                </a:cubicBezTo>
                <a:cubicBezTo>
                  <a:pt x="306" y="0"/>
                  <a:pt x="0" y="306"/>
                  <a:pt x="0" y="684"/>
                </a:cubicBezTo>
                <a:cubicBezTo>
                  <a:pt x="0" y="1012"/>
                  <a:pt x="231" y="1286"/>
                  <a:pt x="540" y="1353"/>
                </a:cubicBezTo>
                <a:cubicBezTo>
                  <a:pt x="540" y="2536"/>
                  <a:pt x="540" y="2536"/>
                  <a:pt x="540" y="2536"/>
                </a:cubicBezTo>
                <a:cubicBezTo>
                  <a:pt x="231" y="2603"/>
                  <a:pt x="0" y="2877"/>
                  <a:pt x="0" y="3205"/>
                </a:cubicBezTo>
                <a:cubicBezTo>
                  <a:pt x="0" y="3533"/>
                  <a:pt x="231" y="3807"/>
                  <a:pt x="540" y="3874"/>
                </a:cubicBezTo>
                <a:cubicBezTo>
                  <a:pt x="540" y="5057"/>
                  <a:pt x="540" y="5057"/>
                  <a:pt x="540" y="5057"/>
                </a:cubicBezTo>
                <a:cubicBezTo>
                  <a:pt x="231" y="5124"/>
                  <a:pt x="0" y="5398"/>
                  <a:pt x="0" y="5726"/>
                </a:cubicBezTo>
                <a:cubicBezTo>
                  <a:pt x="0" y="6104"/>
                  <a:pt x="306" y="6410"/>
                  <a:pt x="684" y="6410"/>
                </a:cubicBezTo>
                <a:cubicBezTo>
                  <a:pt x="1062" y="6410"/>
                  <a:pt x="1368" y="6104"/>
                  <a:pt x="1368" y="5726"/>
                </a:cubicBezTo>
                <a:cubicBezTo>
                  <a:pt x="1368" y="5398"/>
                  <a:pt x="1137" y="5124"/>
                  <a:pt x="829" y="5057"/>
                </a:cubicBezTo>
                <a:cubicBezTo>
                  <a:pt x="829" y="3874"/>
                  <a:pt x="829" y="3874"/>
                  <a:pt x="829" y="3874"/>
                </a:cubicBezTo>
                <a:cubicBezTo>
                  <a:pt x="1137" y="3807"/>
                  <a:pt x="1368" y="3533"/>
                  <a:pt x="1368" y="3205"/>
                </a:cubicBezTo>
                <a:close/>
              </a:path>
            </a:pathLst>
          </a:custGeom>
          <a:solidFill>
            <a:srgbClr val="5A944C"/>
          </a:solidFill>
          <a:ln w="6350">
            <a:solidFill>
              <a:srgbClr val="5A944C"/>
            </a:solidFill>
          </a:ln>
        </p:spPr>
        <p:txBody>
          <a:bodyPr/>
          <a:lstStyle/>
          <a:p>
            <a:endParaRPr lang="zh-CN" altLang="en-US">
              <a:solidFill>
                <a:schemeClr val="tx1">
                  <a:lumMod val="85000"/>
                  <a:lumOff val="15000"/>
                </a:schemeClr>
              </a:solidFill>
            </a:endParaRPr>
          </a:p>
        </p:txBody>
      </p:sp>
      <p:sp>
        <p:nvSpPr>
          <p:cNvPr id="10" name="Oval 7"/>
          <p:cNvSpPr>
            <a:spLocks noChangeArrowheads="1"/>
          </p:cNvSpPr>
          <p:nvPr/>
        </p:nvSpPr>
        <p:spPr bwMode="auto">
          <a:xfrm>
            <a:off x="7024486" y="2475532"/>
            <a:ext cx="469900" cy="470045"/>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865">
                <a:solidFill>
                  <a:srgbClr val="7D9A52"/>
                </a:solidFill>
                <a:latin typeface="微软雅黑 Light" panose="020b0502040204020203" pitchFamily="34" charset="-122"/>
                <a:ea typeface="微软雅黑 Light" panose="020b0502040204020203" pitchFamily="34" charset="-122"/>
              </a:rPr>
              <a:t>01</a:t>
            </a:r>
            <a:endParaRPr lang="zh-CN" altLang="en-US" sz="1865">
              <a:solidFill>
                <a:srgbClr val="7D9A52"/>
              </a:solidFill>
              <a:latin typeface="微软雅黑 Light" panose="020b0502040204020203" pitchFamily="34" charset="-122"/>
              <a:ea typeface="微软雅黑 Light" panose="020b0502040204020203" pitchFamily="34" charset="-122"/>
            </a:endParaRPr>
          </a:p>
        </p:txBody>
      </p:sp>
      <p:sp>
        <p:nvSpPr>
          <p:cNvPr id="11" name="Oval 8"/>
          <p:cNvSpPr>
            <a:spLocks noChangeArrowheads="1"/>
          </p:cNvSpPr>
          <p:nvPr/>
        </p:nvSpPr>
        <p:spPr bwMode="auto">
          <a:xfrm>
            <a:off x="7024486" y="3652763"/>
            <a:ext cx="469900" cy="472163"/>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865">
                <a:solidFill>
                  <a:srgbClr val="7D9A52"/>
                </a:solidFill>
                <a:latin typeface="微软雅黑 Light" panose="020b0502040204020203" pitchFamily="34" charset="-122"/>
                <a:ea typeface="微软雅黑 Light" panose="020b0502040204020203" pitchFamily="34" charset="-122"/>
              </a:rPr>
              <a:t>02</a:t>
            </a:r>
            <a:endParaRPr lang="zh-CN" altLang="en-US" sz="1865">
              <a:solidFill>
                <a:srgbClr val="7D9A52"/>
              </a:solidFill>
              <a:latin typeface="微软雅黑 Light" panose="020b0502040204020203" pitchFamily="34" charset="-122"/>
              <a:ea typeface="微软雅黑 Light" panose="020b0502040204020203" pitchFamily="34" charset="-122"/>
            </a:endParaRPr>
          </a:p>
        </p:txBody>
      </p:sp>
      <p:sp>
        <p:nvSpPr>
          <p:cNvPr id="12" name="Oval 9"/>
          <p:cNvSpPr>
            <a:spLocks noChangeArrowheads="1"/>
          </p:cNvSpPr>
          <p:nvPr/>
        </p:nvSpPr>
        <p:spPr bwMode="auto">
          <a:xfrm>
            <a:off x="7024486" y="4832111"/>
            <a:ext cx="469900" cy="470045"/>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865">
                <a:solidFill>
                  <a:srgbClr val="7D9A52"/>
                </a:solidFill>
                <a:latin typeface="微软雅黑 Light" panose="020b0502040204020203" pitchFamily="34" charset="-122"/>
                <a:ea typeface="微软雅黑 Light" panose="020b0502040204020203" pitchFamily="34" charset="-122"/>
              </a:rPr>
              <a:t>03</a:t>
            </a:r>
            <a:endParaRPr lang="zh-CN" altLang="en-US" sz="1865">
              <a:solidFill>
                <a:srgbClr val="7D9A52"/>
              </a:solidFill>
              <a:latin typeface="微软雅黑 Light" panose="020b0502040204020203" pitchFamily="34" charset="-122"/>
              <a:ea typeface="微软雅黑 Light" panose="020b0502040204020203" pitchFamily="34" charset="-122"/>
            </a:endParaRPr>
          </a:p>
        </p:txBody>
      </p:sp>
      <p:sp>
        <p:nvSpPr>
          <p:cNvPr id="13" name="矩形 35"/>
          <p:cNvSpPr>
            <a:spLocks noChangeArrowheads="1"/>
          </p:cNvSpPr>
          <p:nvPr/>
        </p:nvSpPr>
        <p:spPr bwMode="auto">
          <a:xfrm>
            <a:off x="7764793" y="2698935"/>
            <a:ext cx="339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tx1">
                    <a:lumMod val="85000"/>
                    <a:lumOff val="15000"/>
                  </a:schemeClr>
                </a:solidFill>
                <a:latin typeface="Open Sans" panose="020b0606030504020204"/>
                <a:ea typeface="Open Sans" panose="020b0606030504020204"/>
                <a:cs typeface="Open Sans" panose="020b0606030504020204"/>
              </a:rPr>
              <a:t>单击此处添加您的编辑文字标题您的团队名称您的公司</a:t>
            </a:r>
            <a:endParaRPr lang="zh-CN" altLang="en-US" sz="1600">
              <a:solidFill>
                <a:schemeClr val="tx1">
                  <a:lumMod val="85000"/>
                  <a:lumOff val="15000"/>
                </a:schemeClr>
              </a:solidFill>
            </a:endParaRPr>
          </a:p>
        </p:txBody>
      </p:sp>
      <p:sp>
        <p:nvSpPr>
          <p:cNvPr id="15" name="文本框 14"/>
          <p:cNvSpPr txBox="1">
            <a:spLocks noChangeArrowheads="1"/>
          </p:cNvSpPr>
          <p:nvPr/>
        </p:nvSpPr>
        <p:spPr bwMode="auto">
          <a:xfrm>
            <a:off x="7783843" y="2338572"/>
            <a:ext cx="2157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文字内容</a:t>
            </a:r>
            <a:endParaRPr lang="en-US" altLang="zh-CN" sz="2000" b="1">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35"/>
          <p:cNvSpPr>
            <a:spLocks noChangeArrowheads="1"/>
          </p:cNvSpPr>
          <p:nvPr/>
        </p:nvSpPr>
        <p:spPr bwMode="auto">
          <a:xfrm>
            <a:off x="7845134" y="3809418"/>
            <a:ext cx="339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tx1">
                    <a:lumMod val="85000"/>
                    <a:lumOff val="15000"/>
                  </a:schemeClr>
                </a:solidFill>
                <a:latin typeface="Open Sans" panose="020b0606030504020204"/>
                <a:ea typeface="Open Sans" panose="020b0606030504020204"/>
                <a:cs typeface="Open Sans" panose="020b0606030504020204"/>
              </a:rPr>
              <a:t>单击此处添加您的编辑文字标题您的团队名称您的公司</a:t>
            </a:r>
            <a:endParaRPr lang="zh-CN" altLang="en-US" sz="1600">
              <a:solidFill>
                <a:schemeClr val="tx1">
                  <a:lumMod val="85000"/>
                  <a:lumOff val="15000"/>
                </a:schemeClr>
              </a:solidFill>
            </a:endParaRPr>
          </a:p>
        </p:txBody>
      </p:sp>
      <p:sp>
        <p:nvSpPr>
          <p:cNvPr id="17" name="文本框 16"/>
          <p:cNvSpPr txBox="1">
            <a:spLocks noChangeArrowheads="1"/>
          </p:cNvSpPr>
          <p:nvPr/>
        </p:nvSpPr>
        <p:spPr bwMode="auto">
          <a:xfrm>
            <a:off x="7864184" y="3449055"/>
            <a:ext cx="2157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文字内容</a:t>
            </a:r>
            <a:endParaRPr lang="en-US" altLang="zh-CN" sz="2000" b="1">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35"/>
          <p:cNvSpPr>
            <a:spLocks noChangeArrowheads="1"/>
          </p:cNvSpPr>
          <p:nvPr/>
        </p:nvSpPr>
        <p:spPr bwMode="auto">
          <a:xfrm>
            <a:off x="7851082" y="4987224"/>
            <a:ext cx="339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tx1">
                    <a:lumMod val="85000"/>
                    <a:lumOff val="15000"/>
                  </a:schemeClr>
                </a:solidFill>
                <a:latin typeface="Open Sans" panose="020b0606030504020204"/>
                <a:ea typeface="Open Sans" panose="020b0606030504020204"/>
                <a:cs typeface="Open Sans" panose="020b0606030504020204"/>
              </a:rPr>
              <a:t>单击此处添加您的编辑文字标题您的团队名称您的公司</a:t>
            </a:r>
            <a:endParaRPr lang="zh-CN" altLang="en-US" sz="1600">
              <a:solidFill>
                <a:schemeClr val="tx1">
                  <a:lumMod val="85000"/>
                  <a:lumOff val="15000"/>
                </a:schemeClr>
              </a:solidFill>
            </a:endParaRPr>
          </a:p>
        </p:txBody>
      </p:sp>
      <p:sp>
        <p:nvSpPr>
          <p:cNvPr id="19" name="文本框 18"/>
          <p:cNvSpPr txBox="1">
            <a:spLocks noChangeArrowheads="1"/>
          </p:cNvSpPr>
          <p:nvPr/>
        </p:nvSpPr>
        <p:spPr bwMode="auto">
          <a:xfrm>
            <a:off x="7870132" y="4626861"/>
            <a:ext cx="2157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文字内容</a:t>
            </a:r>
            <a:endParaRPr lang="en-US" altLang="zh-CN" sz="2000" b="1">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endParaRPr lang="zh-CN" altLang="en-US"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49745" y="396970"/>
            <a:ext cx="3199186" cy="617699"/>
            <a:chOff x="349745" y="396970"/>
            <a:chExt cx="3199186" cy="617699"/>
          </a:xfrm>
        </p:grpSpPr>
        <p:sp>
          <p:nvSpPr>
            <p:cNvPr id="24" name="文本框 23"/>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26"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additive="base">
                                        <p:cTn id="2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314" name="新月形 4"/>
          <p:cNvSpPr>
            <a:spLocks noChangeArrowheads="1"/>
          </p:cNvSpPr>
          <p:nvPr/>
        </p:nvSpPr>
        <p:spPr bwMode="auto">
          <a:xfrm rot="-848703">
            <a:off x="4135438" y="2357438"/>
            <a:ext cx="1589087" cy="3178175"/>
          </a:xfrm>
          <a:prstGeom prst="moon">
            <a:avLst>
              <a:gd name="adj" fmla="val 15190"/>
            </a:avLst>
          </a:prstGeom>
          <a:solidFill>
            <a:srgbClr val="FEA10D"/>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5" name="新月形 5"/>
          <p:cNvSpPr>
            <a:spLocks noChangeArrowheads="1"/>
          </p:cNvSpPr>
          <p:nvPr/>
        </p:nvSpPr>
        <p:spPr bwMode="auto">
          <a:xfrm rot="4551297">
            <a:off x="4948238" y="1322388"/>
            <a:ext cx="1589087" cy="3176587"/>
          </a:xfrm>
          <a:prstGeom prst="moon">
            <a:avLst>
              <a:gd name="adj" fmla="val 15190"/>
            </a:avLst>
          </a:prstGeom>
          <a:solidFill>
            <a:srgbClr val="5A944C"/>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6" name="新月形 6"/>
          <p:cNvSpPr>
            <a:spLocks noChangeArrowheads="1"/>
          </p:cNvSpPr>
          <p:nvPr/>
        </p:nvSpPr>
        <p:spPr bwMode="auto">
          <a:xfrm rot="9951297">
            <a:off x="5984875" y="2136775"/>
            <a:ext cx="1589088" cy="3178175"/>
          </a:xfrm>
          <a:prstGeom prst="moon">
            <a:avLst>
              <a:gd name="adj" fmla="val 15190"/>
            </a:avLst>
          </a:prstGeom>
          <a:solidFill>
            <a:srgbClr val="FEA10D"/>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7" name="新月形 7"/>
          <p:cNvSpPr>
            <a:spLocks noChangeArrowheads="1"/>
          </p:cNvSpPr>
          <p:nvPr/>
        </p:nvSpPr>
        <p:spPr bwMode="auto">
          <a:xfrm rot="-6248703">
            <a:off x="5184775" y="3160713"/>
            <a:ext cx="1589087" cy="3176588"/>
          </a:xfrm>
          <a:prstGeom prst="moon">
            <a:avLst>
              <a:gd name="adj" fmla="val 15190"/>
            </a:avLst>
          </a:prstGeom>
          <a:solidFill>
            <a:srgbClr val="5A944C"/>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8" name="TextBox 11"/>
          <p:cNvSpPr>
            <a:spLocks noChangeArrowheads="1"/>
          </p:cNvSpPr>
          <p:nvPr/>
        </p:nvSpPr>
        <p:spPr bwMode="auto">
          <a:xfrm flipH="1">
            <a:off x="4848225" y="3533775"/>
            <a:ext cx="21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4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9" name="直接连接符 24"/>
          <p:cNvSpPr>
            <a:spLocks noChangeShapeType="1"/>
          </p:cNvSpPr>
          <p:nvPr/>
        </p:nvSpPr>
        <p:spPr bwMode="auto">
          <a:xfrm flipH="1">
            <a:off x="3236913" y="320040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sp>
        <p:nvSpPr>
          <p:cNvPr id="13320" name="直接连接符 24"/>
          <p:cNvSpPr>
            <a:spLocks noChangeShapeType="1"/>
          </p:cNvSpPr>
          <p:nvPr/>
        </p:nvSpPr>
        <p:spPr bwMode="auto">
          <a:xfrm flipH="1">
            <a:off x="3983038" y="5343525"/>
            <a:ext cx="1033462"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sp>
        <p:nvSpPr>
          <p:cNvPr id="13321" name="TextBox 13"/>
          <p:cNvSpPr txBox="1">
            <a:spLocks noChangeArrowheads="1"/>
          </p:cNvSpPr>
          <p:nvPr/>
        </p:nvSpPr>
        <p:spPr bwMode="auto">
          <a:xfrm>
            <a:off x="1066800" y="2886075"/>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2" name="TextBox 13"/>
          <p:cNvSpPr txBox="1">
            <a:spLocks noChangeArrowheads="1"/>
          </p:cNvSpPr>
          <p:nvPr/>
        </p:nvSpPr>
        <p:spPr bwMode="auto">
          <a:xfrm>
            <a:off x="817563" y="3167063"/>
            <a:ext cx="220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3" name="TextBox 13"/>
          <p:cNvSpPr txBox="1">
            <a:spLocks noChangeArrowheads="1"/>
          </p:cNvSpPr>
          <p:nvPr/>
        </p:nvSpPr>
        <p:spPr bwMode="auto">
          <a:xfrm>
            <a:off x="7666038" y="1995488"/>
            <a:ext cx="1257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4" name="TextBox 13"/>
          <p:cNvSpPr txBox="1">
            <a:spLocks noChangeArrowheads="1"/>
          </p:cNvSpPr>
          <p:nvPr/>
        </p:nvSpPr>
        <p:spPr bwMode="auto">
          <a:xfrm>
            <a:off x="7666038" y="2278063"/>
            <a:ext cx="238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5" name="TextBox 13"/>
          <p:cNvSpPr txBox="1">
            <a:spLocks noChangeArrowheads="1"/>
          </p:cNvSpPr>
          <p:nvPr/>
        </p:nvSpPr>
        <p:spPr bwMode="auto">
          <a:xfrm>
            <a:off x="1817688" y="50974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6" name="TextBox 13"/>
          <p:cNvSpPr txBox="1">
            <a:spLocks noChangeArrowheads="1"/>
          </p:cNvSpPr>
          <p:nvPr/>
        </p:nvSpPr>
        <p:spPr bwMode="auto">
          <a:xfrm>
            <a:off x="1366838" y="5349875"/>
            <a:ext cx="2439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7" name="TextBox 13"/>
          <p:cNvSpPr txBox="1">
            <a:spLocks noChangeArrowheads="1"/>
          </p:cNvSpPr>
          <p:nvPr/>
        </p:nvSpPr>
        <p:spPr bwMode="auto">
          <a:xfrm>
            <a:off x="8599488" y="42418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8" name="TextBox 13"/>
          <p:cNvSpPr txBox="1">
            <a:spLocks noChangeArrowheads="1"/>
          </p:cNvSpPr>
          <p:nvPr/>
        </p:nvSpPr>
        <p:spPr bwMode="auto">
          <a:xfrm>
            <a:off x="8593138" y="4557713"/>
            <a:ext cx="234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9" name="直接连接符 24"/>
          <p:cNvSpPr>
            <a:spLocks noChangeShapeType="1"/>
          </p:cNvSpPr>
          <p:nvPr/>
        </p:nvSpPr>
        <p:spPr bwMode="auto">
          <a:xfrm flipH="1">
            <a:off x="6427788" y="224155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330" name="直接连接符 24"/>
          <p:cNvSpPr>
            <a:spLocks noChangeShapeType="1"/>
          </p:cNvSpPr>
          <p:nvPr/>
        </p:nvSpPr>
        <p:spPr bwMode="auto">
          <a:xfrm flipH="1">
            <a:off x="7372350" y="4560888"/>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grpSp>
        <p:nvGrpSpPr>
          <p:cNvPr id="24" name="组合 23"/>
          <p:cNvGrpSpPr/>
          <p:nvPr/>
        </p:nvGrpSpPr>
        <p:grpSpPr>
          <a:xfrm>
            <a:off x="349745" y="396970"/>
            <a:ext cx="3199186" cy="617699"/>
            <a:chOff x="349745" y="396970"/>
            <a:chExt cx="3199186" cy="617699"/>
          </a:xfrm>
        </p:grpSpPr>
        <p:sp>
          <p:nvSpPr>
            <p:cNvPr id="25" name="文本框 24"/>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26"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heel(1)">
                                      <p:cBhvr>
                                        <p:cTn id="7" dur="1000"/>
                                        <p:tgtEl>
                                          <p:spTgt spid="13315"/>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wheel(1)">
                                      <p:cBhvr>
                                        <p:cTn id="11" dur="1000"/>
                                        <p:tgtEl>
                                          <p:spTgt spid="13316"/>
                                        </p:tgtEl>
                                      </p:cBhvr>
                                    </p:animEffect>
                                  </p:childTnLst>
                                </p:cTn>
                              </p:par>
                            </p:childTnLst>
                          </p:cTn>
                        </p:par>
                        <p:par>
                          <p:cTn id="12" fill="hold" nodeType="afterGroup">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wheel(1)">
                                      <p:cBhvr>
                                        <p:cTn id="15" dur="1000"/>
                                        <p:tgtEl>
                                          <p:spTgt spid="13317"/>
                                        </p:tgtEl>
                                      </p:cBhvr>
                                    </p:animEffect>
                                  </p:childTnLst>
                                </p:cTn>
                              </p:par>
                            </p:childTnLst>
                          </p:cTn>
                        </p:par>
                        <p:par>
                          <p:cTn id="16" fill="hold" nodeType="afterGroup">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wheel(1)">
                                      <p:cBhvr>
                                        <p:cTn id="19" dur="1000"/>
                                        <p:tgtEl>
                                          <p:spTgt spid="13314"/>
                                        </p:tgtEl>
                                      </p:cBhvr>
                                    </p:animEffect>
                                  </p:childTnLst>
                                </p:cTn>
                              </p:par>
                            </p:childTnLst>
                          </p:cTn>
                        </p:par>
                        <p:par>
                          <p:cTn id="20" fill="hold" nodeType="afterGroup">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fade">
                                      <p:cBhvr>
                                        <p:cTn id="23" dur="1000"/>
                                        <p:tgtEl>
                                          <p:spTgt spid="13318"/>
                                        </p:tgtEl>
                                      </p:cBhvr>
                                    </p:animEffect>
                                    <p:anim calcmode="lin" valueType="num">
                                      <p:cBhvr>
                                        <p:cTn id="24" dur="1000" fill="hold"/>
                                        <p:tgtEl>
                                          <p:spTgt spid="13318"/>
                                        </p:tgtEl>
                                        <p:attrNameLst>
                                          <p:attrName>ppt_x</p:attrName>
                                        </p:attrNameLst>
                                      </p:cBhvr>
                                      <p:tavLst>
                                        <p:tav tm="0">
                                          <p:val>
                                            <p:strVal val="#ppt_x"/>
                                          </p:val>
                                        </p:tav>
                                        <p:tav tm="100000">
                                          <p:val>
                                            <p:strVal val="#ppt_x"/>
                                          </p:val>
                                        </p:tav>
                                      </p:tavLst>
                                    </p:anim>
                                    <p:anim calcmode="lin" valueType="num">
                                      <p:cBhvr>
                                        <p:cTn id="25" dur="1000" fill="hold"/>
                                        <p:tgtEl>
                                          <p:spTgt spid="13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6" grpId="0" animBg="1"/>
      <p:bldP spid="13317" grpId="0" animBg="1"/>
      <p:bldP spid="1331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任意多边形 4"/>
          <p:cNvSpPr/>
          <p:nvPr/>
        </p:nvSpPr>
        <p:spPr>
          <a:xfrm>
            <a:off x="3347611" y="1577182"/>
            <a:ext cx="2291189" cy="551417"/>
          </a:xfrm>
          <a:custGeom>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347611" y="2593182"/>
            <a:ext cx="2291189" cy="551417"/>
          </a:xfrm>
          <a:custGeom>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3347611" y="3604180"/>
            <a:ext cx="2291189" cy="551417"/>
          </a:xfrm>
          <a:custGeom>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347611" y="4615178"/>
            <a:ext cx="2291189" cy="551417"/>
          </a:xfrm>
          <a:custGeom>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5A9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118"/>
          <p:cNvSpPr>
            <a:spLocks noEditPoints="1"/>
          </p:cNvSpPr>
          <p:nvPr/>
        </p:nvSpPr>
        <p:spPr bwMode="auto">
          <a:xfrm>
            <a:off x="2654300" y="1577182"/>
            <a:ext cx="441325" cy="441326"/>
          </a:xfrm>
          <a:custGeom>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FEA10D"/>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13" name="Freeform 127"/>
          <p:cNvSpPr>
            <a:spLocks noEditPoints="1"/>
          </p:cNvSpPr>
          <p:nvPr/>
        </p:nvSpPr>
        <p:spPr bwMode="auto">
          <a:xfrm>
            <a:off x="2654300" y="2645815"/>
            <a:ext cx="390524" cy="406948"/>
          </a:xfrm>
          <a:custGeom>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5A944C"/>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14" name="Freeform 132"/>
          <p:cNvSpPr>
            <a:spLocks noEditPoints="1"/>
          </p:cNvSpPr>
          <p:nvPr/>
        </p:nvSpPr>
        <p:spPr bwMode="auto">
          <a:xfrm>
            <a:off x="2679699" y="4780554"/>
            <a:ext cx="339725" cy="220663"/>
          </a:xfrm>
          <a:custGeom>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5A944C"/>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15" name="Freeform 154"/>
          <p:cNvSpPr>
            <a:spLocks noEditPoints="1"/>
          </p:cNvSpPr>
          <p:nvPr/>
        </p:nvSpPr>
        <p:spPr bwMode="auto">
          <a:xfrm>
            <a:off x="2710656" y="3748996"/>
            <a:ext cx="328612" cy="336550"/>
          </a:xfrm>
          <a:custGeom>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EA10D"/>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16" name="文本框 15"/>
          <p:cNvSpPr txBox="1"/>
          <p:nvPr/>
        </p:nvSpPr>
        <p:spPr>
          <a:xfrm>
            <a:off x="3785319" y="1683613"/>
            <a:ext cx="1415772" cy="338554"/>
          </a:xfrm>
          <a:prstGeom prst="rect">
            <a:avLst/>
          </a:prstGeom>
          <a:noFill/>
        </p:spPr>
        <p:txBody>
          <a:bodyPr wrap="non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单击添加标题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785319" y="2714209"/>
            <a:ext cx="1415772" cy="338554"/>
          </a:xfrm>
          <a:prstGeom prst="rect">
            <a:avLst/>
          </a:prstGeom>
          <a:noFill/>
        </p:spPr>
        <p:txBody>
          <a:bodyPr wrap="non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单击添加标题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785319" y="3710611"/>
            <a:ext cx="1415772" cy="338554"/>
          </a:xfrm>
          <a:prstGeom prst="rect">
            <a:avLst/>
          </a:prstGeom>
          <a:noFill/>
        </p:spPr>
        <p:txBody>
          <a:bodyPr wrap="non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单击添加标题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785319" y="4721608"/>
            <a:ext cx="1415772" cy="338554"/>
          </a:xfrm>
          <a:prstGeom prst="rect">
            <a:avLst/>
          </a:prstGeom>
          <a:noFill/>
        </p:spPr>
        <p:txBody>
          <a:bodyPr wrap="non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单击添加标题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076508" y="1445729"/>
            <a:ext cx="3880834" cy="704232"/>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p>
        </p:txBody>
      </p:sp>
      <p:sp>
        <p:nvSpPr>
          <p:cNvPr id="21" name="矩形 20"/>
          <p:cNvSpPr/>
          <p:nvPr/>
        </p:nvSpPr>
        <p:spPr>
          <a:xfrm>
            <a:off x="6076508" y="2497173"/>
            <a:ext cx="3880834" cy="704232"/>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p>
        </p:txBody>
      </p:sp>
      <p:sp>
        <p:nvSpPr>
          <p:cNvPr id="22" name="矩形 21"/>
          <p:cNvSpPr/>
          <p:nvPr/>
        </p:nvSpPr>
        <p:spPr>
          <a:xfrm>
            <a:off x="6076508" y="3565155"/>
            <a:ext cx="3880834" cy="704232"/>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p>
        </p:txBody>
      </p:sp>
      <p:sp>
        <p:nvSpPr>
          <p:cNvPr id="23" name="矩形 22"/>
          <p:cNvSpPr/>
          <p:nvPr/>
        </p:nvSpPr>
        <p:spPr>
          <a:xfrm>
            <a:off x="6076508" y="4538769"/>
            <a:ext cx="3880834" cy="704232"/>
          </a:xfrm>
          <a:prstGeom prst="rect">
            <a:avLst/>
          </a:prstGeom>
        </p:spPr>
        <p:txBody>
          <a:bodyPr wrap="square">
            <a:spAutoFit/>
          </a:bodyPr>
          <a:lstStyle/>
          <a:p>
            <a:pPr>
              <a:lnSpc>
                <a:spcPct val="150000"/>
              </a:lnSpc>
            </a:pPr>
            <a:r>
              <a:rPr lang="zh-CN" altLang="en-US" sz="140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a:p>
        </p:txBody>
      </p:sp>
      <p:grpSp>
        <p:nvGrpSpPr>
          <p:cNvPr id="30" name="组合 29"/>
          <p:cNvGrpSpPr/>
          <p:nvPr/>
        </p:nvGrpSpPr>
        <p:grpSpPr>
          <a:xfrm>
            <a:off x="349745" y="396970"/>
            <a:ext cx="3199186" cy="617699"/>
            <a:chOff x="349745" y="396970"/>
            <a:chExt cx="3199186" cy="617699"/>
          </a:xfrm>
        </p:grpSpPr>
        <p:sp>
          <p:nvSpPr>
            <p:cNvPr id="31" name="文本框 30"/>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32"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5" name="肘形连接符 4"/>
          <p:cNvCxnSpPr>
            <a:endCxn id="10" idx="16"/>
          </p:cNvCxnSpPr>
          <p:nvPr/>
        </p:nvCxnSpPr>
        <p:spPr>
          <a:xfrm rot="10800000" flipV="1">
            <a:off x="2682134" y="1577126"/>
            <a:ext cx="2352511" cy="2298486"/>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034643" y="1338943"/>
            <a:ext cx="2122714" cy="522514"/>
          </a:xfrm>
          <a:prstGeom prst="rect">
            <a:avLst/>
          </a:pr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153"/>
          <p:cNvSpPr>
            <a:spLocks noEditPoints="1"/>
          </p:cNvSpPr>
          <p:nvPr/>
        </p:nvSpPr>
        <p:spPr bwMode="auto">
          <a:xfrm>
            <a:off x="2110311" y="3525228"/>
            <a:ext cx="704419" cy="700768"/>
          </a:xfrm>
          <a:custGeom>
            <a:gdLst>
              <a:gd name="T0" fmla="*/ 43 w 85"/>
              <a:gd name="T1" fmla="*/ 0 h 84"/>
              <a:gd name="T2" fmla="*/ 73 w 85"/>
              <a:gd name="T3" fmla="*/ 12 h 84"/>
              <a:gd name="T4" fmla="*/ 85 w 85"/>
              <a:gd name="T5" fmla="*/ 42 h 84"/>
              <a:gd name="T6" fmla="*/ 73 w 85"/>
              <a:gd name="T7" fmla="*/ 72 h 84"/>
              <a:gd name="T8" fmla="*/ 43 w 85"/>
              <a:gd name="T9" fmla="*/ 84 h 84"/>
              <a:gd name="T10" fmla="*/ 13 w 85"/>
              <a:gd name="T11" fmla="*/ 72 h 84"/>
              <a:gd name="T12" fmla="*/ 0 w 85"/>
              <a:gd name="T13" fmla="*/ 42 h 84"/>
              <a:gd name="T14" fmla="*/ 13 w 85"/>
              <a:gd name="T15" fmla="*/ 12 h 84"/>
              <a:gd name="T16" fmla="*/ 43 w 85"/>
              <a:gd name="T17" fmla="*/ 0 h 84"/>
              <a:gd name="T18" fmla="*/ 62 w 85"/>
              <a:gd name="T19" fmla="*/ 23 h 84"/>
              <a:gd name="T20" fmla="*/ 43 w 85"/>
              <a:gd name="T21" fmla="*/ 15 h 84"/>
              <a:gd name="T22" fmla="*/ 24 w 85"/>
              <a:gd name="T23" fmla="*/ 23 h 84"/>
              <a:gd name="T24" fmla="*/ 16 w 85"/>
              <a:gd name="T25" fmla="*/ 42 h 84"/>
              <a:gd name="T26" fmla="*/ 24 w 85"/>
              <a:gd name="T27" fmla="*/ 61 h 84"/>
              <a:gd name="T28" fmla="*/ 43 w 85"/>
              <a:gd name="T29" fmla="*/ 69 h 84"/>
              <a:gd name="T30" fmla="*/ 62 w 85"/>
              <a:gd name="T31" fmla="*/ 61 h 84"/>
              <a:gd name="T32" fmla="*/ 69 w 85"/>
              <a:gd name="T33" fmla="*/ 42 h 84"/>
              <a:gd name="T34" fmla="*/ 62 w 85"/>
              <a:gd name="T35" fmla="*/ 23 h 84"/>
              <a:gd name="T36" fmla="*/ 35 w 85"/>
              <a:gd name="T37" fmla="*/ 23 h 84"/>
              <a:gd name="T38" fmla="*/ 22 w 85"/>
              <a:gd name="T39" fmla="*/ 36 h 84"/>
              <a:gd name="T40" fmla="*/ 44 w 85"/>
              <a:gd name="T41" fmla="*/ 31 h 84"/>
              <a:gd name="T42" fmla="*/ 35 w 85"/>
              <a:gd name="T43" fmla="*/ 23 h 84"/>
              <a:gd name="T44" fmla="*/ 22 w 85"/>
              <a:gd name="T45" fmla="*/ 39 h 84"/>
              <a:gd name="T46" fmla="*/ 28 w 85"/>
              <a:gd name="T47" fmla="*/ 57 h 84"/>
              <a:gd name="T48" fmla="*/ 34 w 85"/>
              <a:gd name="T49" fmla="*/ 36 h 84"/>
              <a:gd name="T50" fmla="*/ 22 w 85"/>
              <a:gd name="T51" fmla="*/ 39 h 84"/>
              <a:gd name="T52" fmla="*/ 30 w 85"/>
              <a:gd name="T53" fmla="*/ 59 h 84"/>
              <a:gd name="T54" fmla="*/ 48 w 85"/>
              <a:gd name="T55" fmla="*/ 63 h 84"/>
              <a:gd name="T56" fmla="*/ 34 w 85"/>
              <a:gd name="T57" fmla="*/ 47 h 84"/>
              <a:gd name="T58" fmla="*/ 30 w 85"/>
              <a:gd name="T59" fmla="*/ 59 h 84"/>
              <a:gd name="T60" fmla="*/ 51 w 85"/>
              <a:gd name="T61" fmla="*/ 61 h 84"/>
              <a:gd name="T62" fmla="*/ 63 w 85"/>
              <a:gd name="T63" fmla="*/ 48 h 84"/>
              <a:gd name="T64" fmla="*/ 42 w 85"/>
              <a:gd name="T65" fmla="*/ 53 h 84"/>
              <a:gd name="T66" fmla="*/ 51 w 85"/>
              <a:gd name="T67" fmla="*/ 61 h 84"/>
              <a:gd name="T68" fmla="*/ 64 w 85"/>
              <a:gd name="T69" fmla="*/ 45 h 84"/>
              <a:gd name="T70" fmla="*/ 58 w 85"/>
              <a:gd name="T71" fmla="*/ 27 h 84"/>
              <a:gd name="T72" fmla="*/ 52 w 85"/>
              <a:gd name="T73" fmla="*/ 48 h 84"/>
              <a:gd name="T74" fmla="*/ 64 w 85"/>
              <a:gd name="T75" fmla="*/ 45 h 84"/>
              <a:gd name="T76" fmla="*/ 55 w 85"/>
              <a:gd name="T77" fmla="*/ 25 h 84"/>
              <a:gd name="T78" fmla="*/ 38 w 85"/>
              <a:gd name="T79" fmla="*/ 22 h 84"/>
              <a:gd name="T80" fmla="*/ 53 w 85"/>
              <a:gd name="T81" fmla="*/ 36 h 84"/>
              <a:gd name="T82" fmla="*/ 55 w 85"/>
              <a:gd name="T83" fmla="*/ 25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4">
                <a:moveTo>
                  <a:pt x="43" y="0"/>
                </a:moveTo>
                <a:cubicBezTo>
                  <a:pt x="54" y="0"/>
                  <a:pt x="65" y="4"/>
                  <a:pt x="73" y="12"/>
                </a:cubicBezTo>
                <a:cubicBezTo>
                  <a:pt x="80" y="20"/>
                  <a:pt x="85" y="30"/>
                  <a:pt x="85" y="42"/>
                </a:cubicBezTo>
                <a:cubicBezTo>
                  <a:pt x="85" y="54"/>
                  <a:pt x="80" y="64"/>
                  <a:pt x="73" y="72"/>
                </a:cubicBezTo>
                <a:cubicBezTo>
                  <a:pt x="65" y="79"/>
                  <a:pt x="54" y="84"/>
                  <a:pt x="43" y="84"/>
                </a:cubicBezTo>
                <a:cubicBezTo>
                  <a:pt x="31" y="84"/>
                  <a:pt x="20" y="79"/>
                  <a:pt x="13" y="72"/>
                </a:cubicBezTo>
                <a:cubicBezTo>
                  <a:pt x="5" y="64"/>
                  <a:pt x="0" y="54"/>
                  <a:pt x="0" y="42"/>
                </a:cubicBezTo>
                <a:cubicBezTo>
                  <a:pt x="0" y="30"/>
                  <a:pt x="5" y="20"/>
                  <a:pt x="13" y="12"/>
                </a:cubicBezTo>
                <a:cubicBezTo>
                  <a:pt x="20" y="4"/>
                  <a:pt x="31" y="0"/>
                  <a:pt x="43" y="0"/>
                </a:cubicBezTo>
                <a:close/>
                <a:moveTo>
                  <a:pt x="62" y="23"/>
                </a:moveTo>
                <a:cubicBezTo>
                  <a:pt x="57" y="18"/>
                  <a:pt x="50" y="15"/>
                  <a:pt x="43" y="15"/>
                </a:cubicBezTo>
                <a:cubicBezTo>
                  <a:pt x="35" y="15"/>
                  <a:pt x="29" y="18"/>
                  <a:pt x="24" y="23"/>
                </a:cubicBezTo>
                <a:cubicBezTo>
                  <a:pt x="19" y="28"/>
                  <a:pt x="16" y="35"/>
                  <a:pt x="16" y="42"/>
                </a:cubicBezTo>
                <a:cubicBezTo>
                  <a:pt x="16" y="49"/>
                  <a:pt x="19" y="56"/>
                  <a:pt x="24" y="61"/>
                </a:cubicBezTo>
                <a:cubicBezTo>
                  <a:pt x="29" y="66"/>
                  <a:pt x="35" y="69"/>
                  <a:pt x="43" y="69"/>
                </a:cubicBezTo>
                <a:cubicBezTo>
                  <a:pt x="50" y="69"/>
                  <a:pt x="57" y="66"/>
                  <a:pt x="62" y="61"/>
                </a:cubicBezTo>
                <a:cubicBezTo>
                  <a:pt x="66" y="56"/>
                  <a:pt x="69" y="49"/>
                  <a:pt x="69" y="42"/>
                </a:cubicBezTo>
                <a:cubicBezTo>
                  <a:pt x="69" y="35"/>
                  <a:pt x="66" y="28"/>
                  <a:pt x="62" y="23"/>
                </a:cubicBezTo>
                <a:close/>
                <a:moveTo>
                  <a:pt x="35" y="23"/>
                </a:moveTo>
                <a:cubicBezTo>
                  <a:pt x="27" y="26"/>
                  <a:pt x="24" y="31"/>
                  <a:pt x="22" y="36"/>
                </a:cubicBezTo>
                <a:cubicBezTo>
                  <a:pt x="44" y="31"/>
                  <a:pt x="44" y="31"/>
                  <a:pt x="44" y="31"/>
                </a:cubicBezTo>
                <a:cubicBezTo>
                  <a:pt x="35" y="23"/>
                  <a:pt x="35" y="23"/>
                  <a:pt x="35" y="23"/>
                </a:cubicBezTo>
                <a:close/>
                <a:moveTo>
                  <a:pt x="22" y="39"/>
                </a:moveTo>
                <a:cubicBezTo>
                  <a:pt x="21" y="47"/>
                  <a:pt x="24" y="53"/>
                  <a:pt x="28" y="57"/>
                </a:cubicBezTo>
                <a:cubicBezTo>
                  <a:pt x="34" y="36"/>
                  <a:pt x="34" y="36"/>
                  <a:pt x="34" y="36"/>
                </a:cubicBezTo>
                <a:cubicBezTo>
                  <a:pt x="22" y="39"/>
                  <a:pt x="22" y="39"/>
                  <a:pt x="22" y="39"/>
                </a:cubicBezTo>
                <a:close/>
                <a:moveTo>
                  <a:pt x="30" y="59"/>
                </a:moveTo>
                <a:cubicBezTo>
                  <a:pt x="36" y="63"/>
                  <a:pt x="42" y="64"/>
                  <a:pt x="48" y="63"/>
                </a:cubicBezTo>
                <a:cubicBezTo>
                  <a:pt x="34" y="47"/>
                  <a:pt x="34" y="47"/>
                  <a:pt x="34" y="47"/>
                </a:cubicBezTo>
                <a:cubicBezTo>
                  <a:pt x="30" y="59"/>
                  <a:pt x="30" y="59"/>
                  <a:pt x="30" y="59"/>
                </a:cubicBezTo>
                <a:close/>
                <a:moveTo>
                  <a:pt x="51" y="61"/>
                </a:moveTo>
                <a:cubicBezTo>
                  <a:pt x="58" y="58"/>
                  <a:pt x="61" y="53"/>
                  <a:pt x="63" y="48"/>
                </a:cubicBezTo>
                <a:cubicBezTo>
                  <a:pt x="42" y="53"/>
                  <a:pt x="42" y="53"/>
                  <a:pt x="42" y="53"/>
                </a:cubicBezTo>
                <a:cubicBezTo>
                  <a:pt x="51" y="61"/>
                  <a:pt x="51" y="61"/>
                  <a:pt x="51" y="61"/>
                </a:cubicBezTo>
                <a:close/>
                <a:moveTo>
                  <a:pt x="64" y="45"/>
                </a:moveTo>
                <a:cubicBezTo>
                  <a:pt x="64" y="37"/>
                  <a:pt x="62" y="32"/>
                  <a:pt x="58" y="27"/>
                </a:cubicBezTo>
                <a:cubicBezTo>
                  <a:pt x="52" y="48"/>
                  <a:pt x="52" y="48"/>
                  <a:pt x="52" y="48"/>
                </a:cubicBezTo>
                <a:cubicBezTo>
                  <a:pt x="64" y="45"/>
                  <a:pt x="64" y="45"/>
                  <a:pt x="64" y="45"/>
                </a:cubicBezTo>
                <a:close/>
                <a:moveTo>
                  <a:pt x="55" y="25"/>
                </a:moveTo>
                <a:cubicBezTo>
                  <a:pt x="49" y="21"/>
                  <a:pt x="43" y="20"/>
                  <a:pt x="38" y="22"/>
                </a:cubicBezTo>
                <a:cubicBezTo>
                  <a:pt x="53" y="36"/>
                  <a:pt x="53" y="36"/>
                  <a:pt x="53" y="36"/>
                </a:cubicBezTo>
                <a:lnTo>
                  <a:pt x="55" y="25"/>
                </a:lnTo>
                <a:close/>
              </a:path>
            </a:pathLst>
          </a:custGeom>
          <a:solidFill>
            <a:srgbClr val="FEA10D"/>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sp>
        <p:nvSpPr>
          <p:cNvPr id="11" name="Freeform 356"/>
          <p:cNvSpPr>
            <a:spLocks noEditPoints="1"/>
          </p:cNvSpPr>
          <p:nvPr/>
        </p:nvSpPr>
        <p:spPr bwMode="auto">
          <a:xfrm>
            <a:off x="4529748" y="3429000"/>
            <a:ext cx="504895" cy="795732"/>
          </a:xfrm>
          <a:custGeom>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rgbClr val="5A944C"/>
          </a:solidFill>
          <a:ln>
            <a:noFill/>
          </a:ln>
        </p:spPr>
        <p:txBody>
          <a:bodyPr lIns="80296" tIns="40148" rIns="80296" bIns="40148"/>
          <a:lstStyle/>
          <a:p>
            <a:pPr eaLnBrk="1" fontAlgn="auto" hangingPunct="1">
              <a:spcBef>
                <a:spcPct val="0"/>
              </a:spcBef>
              <a:spcAft>
                <a:spcPct val="0"/>
              </a:spcAft>
              <a:defRPr/>
            </a:pPr>
            <a:endParaRPr kumimoji="0" lang="zh-CN" altLang="en-US" sz="1580">
              <a:solidFill>
                <a:srgbClr val="82B347"/>
              </a:solidFill>
              <a:latin typeface="Calibri"/>
            </a:endParaRPr>
          </a:p>
        </p:txBody>
      </p:sp>
      <p:sp>
        <p:nvSpPr>
          <p:cNvPr id="12" name="KSO_Shape"/>
          <p:cNvSpPr/>
          <p:nvPr/>
        </p:nvSpPr>
        <p:spPr>
          <a:xfrm>
            <a:off x="6749661" y="3505200"/>
            <a:ext cx="727242" cy="740824"/>
          </a:xfrm>
          <a:custGeom>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rgbClr val="FEA1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kumimoji="0" lang="zh-CN" altLang="en-US" sz="1580">
              <a:solidFill>
                <a:prstClr val="white"/>
              </a:solidFill>
            </a:endParaRPr>
          </a:p>
        </p:txBody>
      </p:sp>
      <p:sp>
        <p:nvSpPr>
          <p:cNvPr id="13" name="Freeform 26"/>
          <p:cNvSpPr>
            <a:spLocks noEditPoints="1"/>
          </p:cNvSpPr>
          <p:nvPr/>
        </p:nvSpPr>
        <p:spPr bwMode="auto">
          <a:xfrm>
            <a:off x="9191921" y="3487128"/>
            <a:ext cx="632479" cy="730821"/>
          </a:xfrm>
          <a:custGeom>
            <a:gdLst>
              <a:gd name="T0" fmla="*/ 1137 w 1137"/>
              <a:gd name="T1" fmla="*/ 1189 h 1313"/>
              <a:gd name="T2" fmla="*/ 802 w 1137"/>
              <a:gd name="T3" fmla="*/ 777 h 1313"/>
              <a:gd name="T4" fmla="*/ 655 w 1137"/>
              <a:gd name="T5" fmla="*/ 1245 h 1313"/>
              <a:gd name="T6" fmla="*/ 608 w 1137"/>
              <a:gd name="T7" fmla="*/ 958 h 1313"/>
              <a:gd name="T8" fmla="*/ 529 w 1137"/>
              <a:gd name="T9" fmla="*/ 958 h 1313"/>
              <a:gd name="T10" fmla="*/ 482 w 1137"/>
              <a:gd name="T11" fmla="*/ 1245 h 1313"/>
              <a:gd name="T12" fmla="*/ 335 w 1137"/>
              <a:gd name="T13" fmla="*/ 777 h 1313"/>
              <a:gd name="T14" fmla="*/ 0 w 1137"/>
              <a:gd name="T15" fmla="*/ 1189 h 1313"/>
              <a:gd name="T16" fmla="*/ 0 w 1137"/>
              <a:gd name="T17" fmla="*/ 1195 h 1313"/>
              <a:gd name="T18" fmla="*/ 0 w 1137"/>
              <a:gd name="T19" fmla="*/ 1198 h 1313"/>
              <a:gd name="T20" fmla="*/ 568 w 1137"/>
              <a:gd name="T21" fmla="*/ 1302 h 1313"/>
              <a:gd name="T22" fmla="*/ 1137 w 1137"/>
              <a:gd name="T23" fmla="*/ 1198 h 1313"/>
              <a:gd name="T24" fmla="*/ 1137 w 1137"/>
              <a:gd name="T25" fmla="*/ 1195 h 1313"/>
              <a:gd name="T26" fmla="*/ 1137 w 1137"/>
              <a:gd name="T27" fmla="*/ 1189 h 1313"/>
              <a:gd name="T28" fmla="*/ 598 w 1137"/>
              <a:gd name="T29" fmla="*/ 814 h 1313"/>
              <a:gd name="T30" fmla="*/ 539 w 1137"/>
              <a:gd name="T31" fmla="*/ 814 h 1313"/>
              <a:gd name="T32" fmla="*/ 523 w 1137"/>
              <a:gd name="T33" fmla="*/ 821 h 1313"/>
              <a:gd name="T34" fmla="*/ 500 w 1137"/>
              <a:gd name="T35" fmla="*/ 843 h 1313"/>
              <a:gd name="T36" fmla="*/ 496 w 1137"/>
              <a:gd name="T37" fmla="*/ 871 h 1313"/>
              <a:gd name="T38" fmla="*/ 525 w 1137"/>
              <a:gd name="T39" fmla="*/ 919 h 1313"/>
              <a:gd name="T40" fmla="*/ 544 w 1137"/>
              <a:gd name="T41" fmla="*/ 930 h 1313"/>
              <a:gd name="T42" fmla="*/ 593 w 1137"/>
              <a:gd name="T43" fmla="*/ 930 h 1313"/>
              <a:gd name="T44" fmla="*/ 612 w 1137"/>
              <a:gd name="T45" fmla="*/ 919 h 1313"/>
              <a:gd name="T46" fmla="*/ 641 w 1137"/>
              <a:gd name="T47" fmla="*/ 871 h 1313"/>
              <a:gd name="T48" fmla="*/ 637 w 1137"/>
              <a:gd name="T49" fmla="*/ 843 h 1313"/>
              <a:gd name="T50" fmla="*/ 614 w 1137"/>
              <a:gd name="T51" fmla="*/ 821 h 1313"/>
              <a:gd name="T52" fmla="*/ 598 w 1137"/>
              <a:gd name="T53" fmla="*/ 814 h 1313"/>
              <a:gd name="T54" fmla="*/ 568 w 1137"/>
              <a:gd name="T55" fmla="*/ 700 h 1313"/>
              <a:gd name="T56" fmla="*/ 822 w 1137"/>
              <a:gd name="T57" fmla="*/ 326 h 1313"/>
              <a:gd name="T58" fmla="*/ 568 w 1137"/>
              <a:gd name="T59" fmla="*/ 0 h 1313"/>
              <a:gd name="T60" fmla="*/ 315 w 1137"/>
              <a:gd name="T61" fmla="*/ 326 h 1313"/>
              <a:gd name="T62" fmla="*/ 568 w 1137"/>
              <a:gd name="T63" fmla="*/ 700 h 13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7" h="1313">
                <a:moveTo>
                  <a:pt x="1137" y="1189"/>
                </a:moveTo>
                <a:cubicBezTo>
                  <a:pt x="1137" y="1017"/>
                  <a:pt x="1000" y="853"/>
                  <a:pt x="802" y="777"/>
                </a:cubicBezTo>
                <a:lnTo>
                  <a:pt x="655" y="1245"/>
                </a:lnTo>
                <a:lnTo>
                  <a:pt x="608" y="958"/>
                </a:lnTo>
                <a:lnTo>
                  <a:pt x="529" y="958"/>
                </a:lnTo>
                <a:lnTo>
                  <a:pt x="482" y="1245"/>
                </a:lnTo>
                <a:lnTo>
                  <a:pt x="335" y="777"/>
                </a:lnTo>
                <a:cubicBezTo>
                  <a:pt x="138" y="853"/>
                  <a:pt x="0" y="1017"/>
                  <a:pt x="0" y="1189"/>
                </a:cubicBezTo>
                <a:cubicBezTo>
                  <a:pt x="0" y="1191"/>
                  <a:pt x="0" y="1193"/>
                  <a:pt x="0" y="1195"/>
                </a:cubicBezTo>
                <a:cubicBezTo>
                  <a:pt x="0" y="1196"/>
                  <a:pt x="0" y="1197"/>
                  <a:pt x="0" y="1198"/>
                </a:cubicBezTo>
                <a:cubicBezTo>
                  <a:pt x="0" y="1313"/>
                  <a:pt x="119" y="1302"/>
                  <a:pt x="568" y="1302"/>
                </a:cubicBezTo>
                <a:cubicBezTo>
                  <a:pt x="1047" y="1302"/>
                  <a:pt x="1137" y="1313"/>
                  <a:pt x="1137" y="1198"/>
                </a:cubicBezTo>
                <a:cubicBezTo>
                  <a:pt x="1137" y="1197"/>
                  <a:pt x="1137" y="1196"/>
                  <a:pt x="1137" y="1195"/>
                </a:cubicBezTo>
                <a:cubicBezTo>
                  <a:pt x="1137" y="1193"/>
                  <a:pt x="1137" y="1191"/>
                  <a:pt x="1137" y="1189"/>
                </a:cubicBezTo>
                <a:close/>
                <a:moveTo>
                  <a:pt x="598" y="814"/>
                </a:moveTo>
                <a:lnTo>
                  <a:pt x="539" y="814"/>
                </a:lnTo>
                <a:cubicBezTo>
                  <a:pt x="533" y="814"/>
                  <a:pt x="527" y="816"/>
                  <a:pt x="523" y="821"/>
                </a:cubicBezTo>
                <a:lnTo>
                  <a:pt x="500" y="843"/>
                </a:lnTo>
                <a:cubicBezTo>
                  <a:pt x="493" y="851"/>
                  <a:pt x="491" y="862"/>
                  <a:pt x="496" y="871"/>
                </a:cubicBezTo>
                <a:lnTo>
                  <a:pt x="525" y="919"/>
                </a:lnTo>
                <a:cubicBezTo>
                  <a:pt x="529" y="926"/>
                  <a:pt x="536" y="930"/>
                  <a:pt x="544" y="930"/>
                </a:cubicBezTo>
                <a:lnTo>
                  <a:pt x="593" y="930"/>
                </a:lnTo>
                <a:cubicBezTo>
                  <a:pt x="601" y="930"/>
                  <a:pt x="608" y="926"/>
                  <a:pt x="612" y="919"/>
                </a:cubicBezTo>
                <a:lnTo>
                  <a:pt x="641" y="871"/>
                </a:lnTo>
                <a:cubicBezTo>
                  <a:pt x="646" y="862"/>
                  <a:pt x="644" y="851"/>
                  <a:pt x="637" y="843"/>
                </a:cubicBezTo>
                <a:lnTo>
                  <a:pt x="614" y="821"/>
                </a:lnTo>
                <a:cubicBezTo>
                  <a:pt x="610" y="816"/>
                  <a:pt x="604" y="814"/>
                  <a:pt x="598" y="814"/>
                </a:cubicBezTo>
                <a:close/>
                <a:moveTo>
                  <a:pt x="568" y="700"/>
                </a:moveTo>
                <a:cubicBezTo>
                  <a:pt x="708" y="700"/>
                  <a:pt x="822" y="506"/>
                  <a:pt x="822" y="326"/>
                </a:cubicBezTo>
                <a:cubicBezTo>
                  <a:pt x="822" y="146"/>
                  <a:pt x="708" y="0"/>
                  <a:pt x="568" y="0"/>
                </a:cubicBezTo>
                <a:cubicBezTo>
                  <a:pt x="429" y="0"/>
                  <a:pt x="315" y="146"/>
                  <a:pt x="315" y="326"/>
                </a:cubicBezTo>
                <a:cubicBezTo>
                  <a:pt x="315" y="506"/>
                  <a:pt x="429" y="700"/>
                  <a:pt x="568" y="700"/>
                </a:cubicBezTo>
                <a:close/>
              </a:path>
            </a:pathLst>
          </a:custGeom>
          <a:solidFill>
            <a:srgbClr val="5A944C"/>
          </a:solidFill>
          <a:ln>
            <a:noFill/>
          </a:ln>
        </p:spPr>
        <p:txBody>
          <a:bodyPr/>
          <a:lstStyle/>
          <a:p>
            <a:endParaRPr lang="zh-CN" altLang="en-US">
              <a:solidFill>
                <a:srgbClr val="82B347"/>
              </a:solidFill>
            </a:endParaRPr>
          </a:p>
        </p:txBody>
      </p:sp>
      <p:cxnSp>
        <p:nvCxnSpPr>
          <p:cNvPr id="14" name="肘形连接符 13"/>
          <p:cNvCxnSpPr/>
          <p:nvPr/>
        </p:nvCxnSpPr>
        <p:spPr>
          <a:xfrm rot="5400000">
            <a:off x="4503696" y="2596511"/>
            <a:ext cx="1965409" cy="495300"/>
          </a:xfrm>
          <a:prstGeom prst="bentConnector3">
            <a:avLst>
              <a:gd name="adj1" fmla="val 10040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16200000" flipH="1">
            <a:off x="5503820" y="2691761"/>
            <a:ext cx="1965410" cy="304800"/>
          </a:xfrm>
          <a:prstGeom prst="bentConnector3">
            <a:avLst>
              <a:gd name="adj1" fmla="val 99917"/>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516725" y="1415534"/>
            <a:ext cx="1122200"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添加标题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532760" y="4558183"/>
            <a:ext cx="1803667" cy="400110"/>
          </a:xfrm>
          <a:prstGeom prst="rect">
            <a:avLst/>
          </a:prstGeom>
          <a:noFill/>
        </p:spPr>
        <p:txBody>
          <a:bodyPr wrap="square" rtlCol="0">
            <a:spAutoFit/>
          </a:bodyPr>
          <a:lstStyle/>
          <a:p>
            <a:r>
              <a:rPr lang="zh-CN" altLang="en-US" sz="2000" b="1">
                <a:solidFill>
                  <a:srgbClr val="5A944C"/>
                </a:solidFill>
                <a:latin typeface="微软雅黑" panose="020b0503020204020204" pitchFamily="34" charset="-122"/>
                <a:ea typeface="微软雅黑" panose="020b0503020204020204" pitchFamily="34" charset="-122"/>
              </a:rPr>
              <a:t>单击添加标题</a:t>
            </a:r>
            <a:endParaRPr lang="zh-CN" altLang="en-US" sz="2000" b="1">
              <a:solidFill>
                <a:srgbClr val="5A944C"/>
              </a:solidFill>
              <a:latin typeface="微软雅黑" panose="020b0503020204020204" pitchFamily="34" charset="-122"/>
              <a:ea typeface="微软雅黑" panose="020b0503020204020204" pitchFamily="34" charset="-122"/>
            </a:endParaRPr>
          </a:p>
        </p:txBody>
      </p:sp>
      <p:sp>
        <p:nvSpPr>
          <p:cNvPr id="18" name="矩形 17"/>
          <p:cNvSpPr/>
          <p:nvPr/>
        </p:nvSpPr>
        <p:spPr>
          <a:xfrm>
            <a:off x="8532760" y="5008044"/>
            <a:ext cx="1803667" cy="1200329"/>
          </a:xfrm>
          <a:prstGeom prst="rect">
            <a:avLst/>
          </a:prstGeom>
        </p:spPr>
        <p:txBody>
          <a:bodyPr wrap="square">
            <a:spAutoFit/>
          </a:bodyPr>
          <a:lstStyle/>
          <a:p>
            <a:pPr algn="ctr">
              <a:lnSpc>
                <a:spcPct val="150000"/>
              </a:lnSpc>
            </a:pPr>
            <a:r>
              <a:rPr lang="zh-CN" altLang="en-US" sz="160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a:p>
        </p:txBody>
      </p:sp>
      <p:sp>
        <p:nvSpPr>
          <p:cNvPr id="19" name="文本框 18"/>
          <p:cNvSpPr txBox="1"/>
          <p:nvPr/>
        </p:nvSpPr>
        <p:spPr>
          <a:xfrm>
            <a:off x="6356216" y="4558183"/>
            <a:ext cx="1803667" cy="400110"/>
          </a:xfrm>
          <a:prstGeom prst="rect">
            <a:avLst/>
          </a:prstGeom>
          <a:noFill/>
        </p:spPr>
        <p:txBody>
          <a:bodyPr wrap="square" rtlCol="0">
            <a:spAutoFit/>
          </a:bodyPr>
          <a:lstStyle/>
          <a:p>
            <a:r>
              <a:rPr lang="zh-CN" altLang="en-US" sz="2000" b="1">
                <a:solidFill>
                  <a:srgbClr val="FEA10D"/>
                </a:solidFill>
                <a:latin typeface="微软雅黑" panose="020b0503020204020204" pitchFamily="34" charset="-122"/>
                <a:ea typeface="微软雅黑" panose="020b0503020204020204" pitchFamily="34" charset="-122"/>
              </a:rPr>
              <a:t>单击添加标题</a:t>
            </a:r>
            <a:endParaRPr lang="zh-CN" altLang="en-US" sz="2000" b="1">
              <a:solidFill>
                <a:srgbClr val="FEA10D"/>
              </a:solidFill>
              <a:latin typeface="微软雅黑" panose="020b0503020204020204" pitchFamily="34" charset="-122"/>
              <a:ea typeface="微软雅黑" panose="020b0503020204020204" pitchFamily="34" charset="-122"/>
            </a:endParaRPr>
          </a:p>
        </p:txBody>
      </p:sp>
      <p:sp>
        <p:nvSpPr>
          <p:cNvPr id="20" name="矩形 19"/>
          <p:cNvSpPr/>
          <p:nvPr/>
        </p:nvSpPr>
        <p:spPr>
          <a:xfrm>
            <a:off x="6356216" y="5008044"/>
            <a:ext cx="1803667" cy="1200329"/>
          </a:xfrm>
          <a:prstGeom prst="rect">
            <a:avLst/>
          </a:prstGeom>
        </p:spPr>
        <p:txBody>
          <a:bodyPr wrap="square">
            <a:spAutoFit/>
          </a:bodyPr>
          <a:lstStyle/>
          <a:p>
            <a:pPr algn="ctr">
              <a:lnSpc>
                <a:spcPct val="150000"/>
              </a:lnSpc>
            </a:pPr>
            <a:r>
              <a:rPr lang="zh-CN" altLang="en-US" sz="160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a:p>
        </p:txBody>
      </p:sp>
      <p:sp>
        <p:nvSpPr>
          <p:cNvPr id="21" name="文本框 20"/>
          <p:cNvSpPr txBox="1"/>
          <p:nvPr/>
        </p:nvSpPr>
        <p:spPr>
          <a:xfrm>
            <a:off x="3930384" y="4558183"/>
            <a:ext cx="1803667" cy="400110"/>
          </a:xfrm>
          <a:prstGeom prst="rect">
            <a:avLst/>
          </a:prstGeom>
          <a:noFill/>
        </p:spPr>
        <p:txBody>
          <a:bodyPr wrap="square" rtlCol="0">
            <a:spAutoFit/>
          </a:bodyPr>
          <a:lstStyle/>
          <a:p>
            <a:r>
              <a:rPr lang="zh-CN" altLang="en-US" sz="2000" b="1">
                <a:solidFill>
                  <a:srgbClr val="5A944C"/>
                </a:solidFill>
                <a:latin typeface="微软雅黑" panose="020b0503020204020204" pitchFamily="34" charset="-122"/>
                <a:ea typeface="微软雅黑" panose="020b0503020204020204" pitchFamily="34" charset="-122"/>
              </a:rPr>
              <a:t>单击添加标题</a:t>
            </a:r>
            <a:endParaRPr lang="zh-CN" altLang="en-US" sz="2000" b="1">
              <a:solidFill>
                <a:srgbClr val="5A944C"/>
              </a:solidFill>
              <a:latin typeface="微软雅黑" panose="020b0503020204020204" pitchFamily="34" charset="-122"/>
              <a:ea typeface="微软雅黑" panose="020b0503020204020204" pitchFamily="34" charset="-122"/>
            </a:endParaRPr>
          </a:p>
        </p:txBody>
      </p:sp>
      <p:sp>
        <p:nvSpPr>
          <p:cNvPr id="22" name="矩形 21"/>
          <p:cNvSpPr/>
          <p:nvPr/>
        </p:nvSpPr>
        <p:spPr>
          <a:xfrm>
            <a:off x="3930384" y="5008044"/>
            <a:ext cx="1803667" cy="1200329"/>
          </a:xfrm>
          <a:prstGeom prst="rect">
            <a:avLst/>
          </a:prstGeom>
        </p:spPr>
        <p:txBody>
          <a:bodyPr wrap="square">
            <a:spAutoFit/>
          </a:bodyPr>
          <a:lstStyle/>
          <a:p>
            <a:pPr algn="ctr">
              <a:lnSpc>
                <a:spcPct val="150000"/>
              </a:lnSpc>
            </a:pPr>
            <a:r>
              <a:rPr lang="zh-CN" altLang="en-US" sz="160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a:p>
        </p:txBody>
      </p:sp>
      <p:sp>
        <p:nvSpPr>
          <p:cNvPr id="23" name="文本框 22"/>
          <p:cNvSpPr txBox="1"/>
          <p:nvPr/>
        </p:nvSpPr>
        <p:spPr>
          <a:xfrm>
            <a:off x="1520363" y="4607934"/>
            <a:ext cx="1803667" cy="400110"/>
          </a:xfrm>
          <a:prstGeom prst="rect">
            <a:avLst/>
          </a:prstGeom>
          <a:noFill/>
        </p:spPr>
        <p:txBody>
          <a:bodyPr wrap="square" rtlCol="0">
            <a:spAutoFit/>
          </a:bodyPr>
          <a:lstStyle/>
          <a:p>
            <a:r>
              <a:rPr lang="zh-CN" altLang="en-US" sz="2000" b="1">
                <a:solidFill>
                  <a:srgbClr val="FEA10D"/>
                </a:solidFill>
                <a:latin typeface="微软雅黑" panose="020b0503020204020204" pitchFamily="34" charset="-122"/>
                <a:ea typeface="微软雅黑" panose="020b0503020204020204" pitchFamily="34" charset="-122"/>
              </a:rPr>
              <a:t>单击添加标题</a:t>
            </a:r>
            <a:endParaRPr lang="zh-CN" altLang="en-US" sz="2000" b="1">
              <a:solidFill>
                <a:srgbClr val="FEA10D"/>
              </a:solidFill>
              <a:latin typeface="微软雅黑" panose="020b0503020204020204" pitchFamily="34" charset="-122"/>
              <a:ea typeface="微软雅黑" panose="020b0503020204020204" pitchFamily="34" charset="-122"/>
            </a:endParaRPr>
          </a:p>
        </p:txBody>
      </p:sp>
      <p:sp>
        <p:nvSpPr>
          <p:cNvPr id="24" name="矩形 23"/>
          <p:cNvSpPr/>
          <p:nvPr/>
        </p:nvSpPr>
        <p:spPr>
          <a:xfrm>
            <a:off x="1520363" y="5057795"/>
            <a:ext cx="1803667" cy="1200329"/>
          </a:xfrm>
          <a:prstGeom prst="rect">
            <a:avLst/>
          </a:prstGeom>
        </p:spPr>
        <p:txBody>
          <a:bodyPr wrap="square">
            <a:spAutoFit/>
          </a:bodyPr>
          <a:lstStyle/>
          <a:p>
            <a:pPr algn="ctr">
              <a:lnSpc>
                <a:spcPct val="150000"/>
              </a:lnSpc>
            </a:pPr>
            <a:r>
              <a:rPr lang="zh-CN" altLang="en-US" sz="160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a:p>
        </p:txBody>
      </p:sp>
      <p:cxnSp>
        <p:nvCxnSpPr>
          <p:cNvPr id="25" name="肘形连接符 24"/>
          <p:cNvCxnSpPr>
            <a:stCxn id="9" idx="3"/>
          </p:cNvCxnSpPr>
          <p:nvPr/>
        </p:nvCxnSpPr>
        <p:spPr>
          <a:xfrm>
            <a:off x="7157357" y="1600200"/>
            <a:ext cx="1522186" cy="222666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677275" y="3826866"/>
            <a:ext cx="5146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349745" y="396970"/>
            <a:ext cx="3199186" cy="617699"/>
            <a:chOff x="349745" y="396970"/>
            <a:chExt cx="3199186" cy="617699"/>
          </a:xfrm>
        </p:grpSpPr>
        <p:sp>
          <p:nvSpPr>
            <p:cNvPr id="34" name="文本框 33"/>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35"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7" name="直接连接符 6"/>
          <p:cNvCxnSpPr/>
          <p:nvPr/>
        </p:nvCxnSpPr>
        <p:spPr>
          <a:xfrm>
            <a:off x="1482272" y="2672443"/>
            <a:ext cx="3581400" cy="0"/>
          </a:xfrm>
          <a:prstGeom prst="line">
            <a:avLst/>
          </a:prstGeom>
          <a:ln w="19050">
            <a:solidFill>
              <a:srgbClr val="85B466"/>
            </a:solidFill>
            <a:prstDash val="lgDash"/>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720772" y="2005693"/>
            <a:ext cx="1352550" cy="1352550"/>
          </a:xfrm>
          <a:prstGeom prst="ellipse">
            <a:avLst/>
          </a:prstGeom>
          <a:solidFill>
            <a:srgbClr val="5A944C"/>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9" name="椭圆 8"/>
          <p:cNvSpPr/>
          <p:nvPr/>
        </p:nvSpPr>
        <p:spPr>
          <a:xfrm>
            <a:off x="3539672" y="2500993"/>
            <a:ext cx="342900" cy="342900"/>
          </a:xfrm>
          <a:prstGeom prst="ellipse">
            <a:avLst/>
          </a:prstGeom>
          <a:solidFill>
            <a:srgbClr val="FEA10D"/>
          </a:solidFill>
          <a:ln w="28575">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wrap="none" lIns="243785" tIns="121892" rIns="243785" bIns="121892" anchor="ctr"/>
          <a:lstStyle/>
          <a:p>
            <a:endParaRPr lang="zh-CN" altLang="en-US"/>
          </a:p>
        </p:txBody>
      </p:sp>
      <p:sp>
        <p:nvSpPr>
          <p:cNvPr id="34" name="椭圆 33"/>
          <p:cNvSpPr/>
          <p:nvPr/>
        </p:nvSpPr>
        <p:spPr>
          <a:xfrm>
            <a:off x="2482397" y="2500993"/>
            <a:ext cx="342900" cy="342900"/>
          </a:xfrm>
          <a:prstGeom prst="ellipse">
            <a:avLst/>
          </a:prstGeom>
          <a:solidFill>
            <a:srgbClr val="5A944C"/>
          </a:solidFill>
          <a:ln>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endParaRPr>
          </a:p>
        </p:txBody>
      </p:sp>
      <p:sp>
        <p:nvSpPr>
          <p:cNvPr id="35" name="椭圆 34"/>
          <p:cNvSpPr/>
          <p:nvPr/>
        </p:nvSpPr>
        <p:spPr>
          <a:xfrm>
            <a:off x="1425122" y="2500993"/>
            <a:ext cx="342900" cy="342900"/>
          </a:xfrm>
          <a:prstGeom prst="ellipse">
            <a:avLst/>
          </a:prstGeom>
          <a:solidFill>
            <a:srgbClr val="FEA10D"/>
          </a:solidFill>
          <a:ln w="28575">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wrap="none" lIns="243785" tIns="121892" rIns="243785" bIns="121892" anchor="ctr"/>
          <a:lstStyle/>
          <a:p>
            <a:endParaRPr lang="zh-CN" altLang="en-US"/>
          </a:p>
        </p:txBody>
      </p:sp>
      <p:sp>
        <p:nvSpPr>
          <p:cNvPr id="40" name="半闭框 39"/>
          <p:cNvSpPr/>
          <p:nvPr/>
        </p:nvSpPr>
        <p:spPr>
          <a:xfrm rot="16200000">
            <a:off x="4158004" y="2397011"/>
            <a:ext cx="1295400" cy="2189163"/>
          </a:xfrm>
          <a:prstGeom prst="halfFrame">
            <a:avLst>
              <a:gd name="adj1" fmla="val 669"/>
              <a:gd name="adj2" fmla="val 612"/>
            </a:avLst>
          </a:prstGeom>
          <a:solidFill>
            <a:srgbClr val="FEA10D"/>
          </a:solidFill>
          <a:ln cap="rnd">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半闭框 40"/>
          <p:cNvSpPr/>
          <p:nvPr/>
        </p:nvSpPr>
        <p:spPr>
          <a:xfrm rot="16200000">
            <a:off x="3292562" y="2184785"/>
            <a:ext cx="1989367" cy="3307580"/>
          </a:xfrm>
          <a:prstGeom prst="halfFrame">
            <a:avLst>
              <a:gd name="adj1" fmla="val 704"/>
              <a:gd name="adj2" fmla="val 980"/>
            </a:avLst>
          </a:prstGeom>
          <a:solidFill>
            <a:srgbClr val="5A944C"/>
          </a:solidFill>
          <a:ln cap="rnd">
            <a:solidFill>
              <a:srgbClr val="5A9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半闭框 41"/>
          <p:cNvSpPr/>
          <p:nvPr/>
        </p:nvSpPr>
        <p:spPr>
          <a:xfrm rot="16200000">
            <a:off x="2342080" y="2027141"/>
            <a:ext cx="2758625" cy="4392124"/>
          </a:xfrm>
          <a:prstGeom prst="halfFrame">
            <a:avLst>
              <a:gd name="adj1" fmla="val 932"/>
              <a:gd name="adj2" fmla="val 980"/>
            </a:avLst>
          </a:prstGeom>
          <a:solidFill>
            <a:srgbClr val="FEA10D"/>
          </a:solidFill>
          <a:ln cap="rnd">
            <a:solidFill>
              <a:srgbClr val="FEA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3" name="组合 42"/>
          <p:cNvGrpSpPr/>
          <p:nvPr/>
        </p:nvGrpSpPr>
        <p:grpSpPr>
          <a:xfrm>
            <a:off x="6073322" y="3861840"/>
            <a:ext cx="554905" cy="554905"/>
            <a:chOff x="9205771" y="1936782"/>
            <a:chExt cx="554905" cy="554905"/>
          </a:xfrm>
        </p:grpSpPr>
        <p:sp>
          <p:nvSpPr>
            <p:cNvPr id="44" name="椭圆 43"/>
            <p:cNvSpPr/>
            <p:nvPr/>
          </p:nvSpPr>
          <p:spPr>
            <a:xfrm>
              <a:off x="9205771" y="1936782"/>
              <a:ext cx="554905" cy="554905"/>
            </a:xfrm>
            <a:prstGeom prst="ellipse">
              <a:avLst/>
            </a:prstGeom>
            <a:noFill/>
            <a:ln>
              <a:solidFill>
                <a:srgbClr val="E4B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EA10D"/>
                </a:solidFill>
              </a:endParaRPr>
            </a:p>
          </p:txBody>
        </p:sp>
        <p:sp>
          <p:nvSpPr>
            <p:cNvPr id="45" name="文本框 44"/>
            <p:cNvSpPr txBox="1"/>
            <p:nvPr/>
          </p:nvSpPr>
          <p:spPr>
            <a:xfrm>
              <a:off x="9229352" y="1947916"/>
              <a:ext cx="531324" cy="523220"/>
            </a:xfrm>
            <a:prstGeom prst="rect">
              <a:avLst/>
            </a:prstGeom>
            <a:noFill/>
            <a:ln>
              <a:noFill/>
            </a:ln>
          </p:spPr>
          <p:txBody>
            <a:bodyPr wrap="square" rtlCol="0">
              <a:spAutoFit/>
            </a:bodyPr>
            <a:lstStyle/>
            <a:p>
              <a:r>
                <a:rPr lang="en-US" altLang="zh-CN" sz="2800">
                  <a:solidFill>
                    <a:srgbClr val="FEA10D"/>
                  </a:solidFill>
                  <a:latin typeface="Impact" panose="020b0806030902050204" pitchFamily="34" charset="0"/>
                  <a:ea typeface="微软雅黑" panose="020b0503020204020204" pitchFamily="34" charset="-122"/>
                </a:rPr>
                <a:t>01</a:t>
              </a:r>
              <a:endParaRPr lang="zh-CN" altLang="en-US" sz="2800">
                <a:solidFill>
                  <a:srgbClr val="FEA10D"/>
                </a:solidFill>
                <a:latin typeface="Impact" panose="020b0806030902050204" pitchFamily="34" charset="0"/>
                <a:ea typeface="微软雅黑" panose="020b0503020204020204" pitchFamily="34" charset="-122"/>
              </a:endParaRPr>
            </a:p>
          </p:txBody>
        </p:sp>
      </p:grpSp>
      <p:grpSp>
        <p:nvGrpSpPr>
          <p:cNvPr id="46" name="组合 45"/>
          <p:cNvGrpSpPr/>
          <p:nvPr/>
        </p:nvGrpSpPr>
        <p:grpSpPr>
          <a:xfrm>
            <a:off x="6073322" y="4593451"/>
            <a:ext cx="634995" cy="554905"/>
            <a:chOff x="9205771" y="1936782"/>
            <a:chExt cx="634995" cy="554905"/>
          </a:xfrm>
        </p:grpSpPr>
        <p:sp>
          <p:nvSpPr>
            <p:cNvPr id="47" name="椭圆 46"/>
            <p:cNvSpPr/>
            <p:nvPr/>
          </p:nvSpPr>
          <p:spPr>
            <a:xfrm>
              <a:off x="9205771" y="1936782"/>
              <a:ext cx="554905" cy="554905"/>
            </a:xfrm>
            <a:prstGeom prst="ellipse">
              <a:avLst/>
            </a:prstGeom>
            <a:noFill/>
            <a:ln>
              <a:solidFill>
                <a:srgbClr val="85B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5B466"/>
                </a:solidFill>
              </a:endParaRPr>
            </a:p>
          </p:txBody>
        </p:sp>
        <p:sp>
          <p:nvSpPr>
            <p:cNvPr id="48" name="文本框 47"/>
            <p:cNvSpPr txBox="1"/>
            <p:nvPr/>
          </p:nvSpPr>
          <p:spPr>
            <a:xfrm>
              <a:off x="9229351" y="1947916"/>
              <a:ext cx="611415" cy="523220"/>
            </a:xfrm>
            <a:prstGeom prst="rect">
              <a:avLst/>
            </a:prstGeom>
            <a:noFill/>
            <a:ln>
              <a:noFill/>
            </a:ln>
          </p:spPr>
          <p:txBody>
            <a:bodyPr wrap="square" rtlCol="0">
              <a:spAutoFit/>
            </a:bodyPr>
            <a:lstStyle/>
            <a:p>
              <a:r>
                <a:rPr lang="en-US" altLang="zh-CN" sz="2800">
                  <a:solidFill>
                    <a:srgbClr val="5A944C"/>
                  </a:solidFill>
                  <a:latin typeface="Impact" panose="020b0806030902050204" pitchFamily="34" charset="0"/>
                  <a:ea typeface="微软雅黑" panose="020b0503020204020204" pitchFamily="34" charset="-122"/>
                </a:rPr>
                <a:t>02</a:t>
              </a:r>
              <a:endParaRPr lang="zh-CN" altLang="en-US" sz="2800">
                <a:solidFill>
                  <a:srgbClr val="5A944C"/>
                </a:solidFill>
                <a:latin typeface="Impact" panose="020b0806030902050204" pitchFamily="34" charset="0"/>
                <a:ea typeface="微软雅黑" panose="020b0503020204020204" pitchFamily="34" charset="-122"/>
              </a:endParaRPr>
            </a:p>
          </p:txBody>
        </p:sp>
      </p:grpSp>
      <p:grpSp>
        <p:nvGrpSpPr>
          <p:cNvPr id="49" name="组合 48"/>
          <p:cNvGrpSpPr/>
          <p:nvPr/>
        </p:nvGrpSpPr>
        <p:grpSpPr>
          <a:xfrm>
            <a:off x="6073322" y="5325063"/>
            <a:ext cx="777559" cy="554905"/>
            <a:chOff x="9205771" y="1936782"/>
            <a:chExt cx="777559" cy="554905"/>
          </a:xfrm>
        </p:grpSpPr>
        <p:sp>
          <p:nvSpPr>
            <p:cNvPr id="50" name="椭圆 49"/>
            <p:cNvSpPr/>
            <p:nvPr/>
          </p:nvSpPr>
          <p:spPr>
            <a:xfrm>
              <a:off x="9205771" y="1936782"/>
              <a:ext cx="554905" cy="554905"/>
            </a:xfrm>
            <a:prstGeom prst="ellipse">
              <a:avLst/>
            </a:prstGeom>
            <a:noFill/>
            <a:ln>
              <a:solidFill>
                <a:srgbClr val="E4B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EA10D"/>
                </a:solidFill>
              </a:endParaRPr>
            </a:p>
          </p:txBody>
        </p:sp>
        <p:sp>
          <p:nvSpPr>
            <p:cNvPr id="51" name="文本框 50"/>
            <p:cNvSpPr txBox="1"/>
            <p:nvPr/>
          </p:nvSpPr>
          <p:spPr>
            <a:xfrm>
              <a:off x="9229351" y="1947916"/>
              <a:ext cx="753979" cy="523220"/>
            </a:xfrm>
            <a:prstGeom prst="rect">
              <a:avLst/>
            </a:prstGeom>
            <a:noFill/>
            <a:ln>
              <a:noFill/>
            </a:ln>
          </p:spPr>
          <p:txBody>
            <a:bodyPr wrap="square" rtlCol="0">
              <a:spAutoFit/>
            </a:bodyPr>
            <a:lstStyle/>
            <a:p>
              <a:r>
                <a:rPr lang="en-US" altLang="zh-CN" sz="2800">
                  <a:solidFill>
                    <a:srgbClr val="FEA10D"/>
                  </a:solidFill>
                  <a:latin typeface="Impact" panose="020b0806030902050204" pitchFamily="34" charset="0"/>
                  <a:ea typeface="微软雅黑" panose="020b0503020204020204" pitchFamily="34" charset="-122"/>
                </a:rPr>
                <a:t>03</a:t>
              </a:r>
              <a:endParaRPr lang="zh-CN" altLang="en-US" sz="2800">
                <a:solidFill>
                  <a:srgbClr val="FEA10D"/>
                </a:solidFill>
                <a:latin typeface="Impact" panose="020b0806030902050204" pitchFamily="34" charset="0"/>
                <a:ea typeface="微软雅黑" panose="020b0503020204020204" pitchFamily="34" charset="-122"/>
              </a:endParaRPr>
            </a:p>
          </p:txBody>
        </p:sp>
      </p:grpSp>
      <p:sp>
        <p:nvSpPr>
          <p:cNvPr id="52" name="文本框 51"/>
          <p:cNvSpPr txBox="1"/>
          <p:nvPr/>
        </p:nvSpPr>
        <p:spPr>
          <a:xfrm>
            <a:off x="6628227" y="3842196"/>
            <a:ext cx="442289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628227" y="4584035"/>
            <a:ext cx="442289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628227" y="5345516"/>
            <a:ext cx="442289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AutoShape 29"/>
          <p:cNvSpPr/>
          <p:nvPr/>
        </p:nvSpPr>
        <p:spPr bwMode="auto">
          <a:xfrm>
            <a:off x="5163880" y="2398454"/>
            <a:ext cx="566880" cy="56702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7F7F7"/>
          </a:solidFill>
          <a:ln>
            <a:noFill/>
          </a:ln>
          <a:effectLst/>
        </p:spPr>
        <p:txBody>
          <a:bodyPr lIns="101578" tIns="101578" rIns="101578" bIns="101578" anchor="ctr"/>
          <a:lstStyle/>
          <a:p>
            <a:pPr defTabSz="913765">
              <a:defRPr/>
            </a:pPr>
            <a:endParaRPr lang="es-ES" sz="58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56" name="椭圆 55"/>
          <p:cNvSpPr/>
          <p:nvPr/>
        </p:nvSpPr>
        <p:spPr>
          <a:xfrm>
            <a:off x="5886011" y="4111723"/>
            <a:ext cx="45719" cy="45719"/>
          </a:xfrm>
          <a:prstGeom prst="ellipse">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881000" y="5563374"/>
            <a:ext cx="45719" cy="45719"/>
          </a:xfrm>
          <a:prstGeom prst="ellipse">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5895316" y="4800694"/>
            <a:ext cx="45719" cy="45719"/>
          </a:xfrm>
          <a:prstGeom prst="ellipse">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49745" y="396970"/>
            <a:ext cx="3199186" cy="617699"/>
            <a:chOff x="349745" y="396970"/>
            <a:chExt cx="3199186" cy="617699"/>
          </a:xfrm>
        </p:grpSpPr>
        <p:sp>
          <p:nvSpPr>
            <p:cNvPr id="32" name="文本框 31"/>
            <p:cNvSpPr txBox="1"/>
            <p:nvPr/>
          </p:nvSpPr>
          <p:spPr>
            <a:xfrm>
              <a:off x="874894" y="398735"/>
              <a:ext cx="2674037" cy="461665"/>
            </a:xfrm>
            <a:prstGeom prst="rect">
              <a:avLst/>
            </a:prstGeom>
            <a:noFill/>
          </p:spPr>
          <p:txBody>
            <a:bodyPr wrap="square" rtlCol="0">
              <a:spAutoFit/>
            </a:bodyPr>
            <a:lstStyle/>
            <a:p>
              <a:r>
                <a:rPr lang="zh-CN" altLang="en-US" sz="2400">
                  <a:latin typeface="幼圆" panose="02010509060101010101" pitchFamily="49" charset="-122"/>
                  <a:ea typeface="幼圆" panose="02010509060101010101" pitchFamily="49" charset="-122"/>
                </a:rPr>
                <a:t>添加您的副标题</a:t>
              </a:r>
              <a:endParaRPr lang="zh-CN" altLang="en-US" sz="2400">
                <a:latin typeface="幼圆" panose="02010509060101010101" pitchFamily="49" charset="-122"/>
                <a:ea typeface="幼圆" panose="02010509060101010101" pitchFamily="49" charset="-122"/>
              </a:endParaRPr>
            </a:p>
          </p:txBody>
        </p:sp>
        <p:sp>
          <p:nvSpPr>
            <p:cNvPr id="36" name="Freeform 145"/>
            <p:cNvSpPr>
              <a:spLocks noEditPoints="1"/>
            </p:cNvSpPr>
            <p:nvPr/>
          </p:nvSpPr>
          <p:spPr bwMode="auto">
            <a:xfrm>
              <a:off x="349745" y="396970"/>
              <a:ext cx="612233" cy="617699"/>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5B466"/>
            </a:solidFill>
            <a:ln>
              <a:noFill/>
            </a:ln>
          </p:spPr>
          <p:txBody>
            <a:bodyPr lIns="80296" tIns="40148" rIns="80296" bIns="40148"/>
            <a:lstStyle/>
            <a:p>
              <a:pPr eaLnBrk="1" fontAlgn="auto" hangingPunct="1">
                <a:spcBef>
                  <a:spcPct val="0"/>
                </a:spcBef>
                <a:spcAft>
                  <a:spcPct val="0"/>
                </a:spcAft>
                <a:defRPr/>
              </a:pPr>
              <a:endParaRPr kumimoji="0" lang="zh-CN" altLang="en-US" sz="1580">
                <a:solidFill>
                  <a:prstClr val="black"/>
                </a:solidFill>
                <a:latin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6966" b="7891"/>
          <a:stretch>
            <a:fillRect/>
          </a:stretch>
        </p:blipFill>
        <p:spPr>
          <a:xfrm>
            <a:off x="36467" y="-28575"/>
            <a:ext cx="12214706" cy="6943726"/>
          </a:xfrm>
          <a:prstGeom prst="rect">
            <a:avLst/>
          </a:prstGeom>
        </p:spPr>
      </p:pic>
      <p:sp>
        <p:nvSpPr>
          <p:cNvPr id="13" name="圆角矩形 12"/>
          <p:cNvSpPr/>
          <p:nvPr/>
        </p:nvSpPr>
        <p:spPr>
          <a:xfrm rot="18892708" flipV="1">
            <a:off x="3850202" y="2227961"/>
            <a:ext cx="378038" cy="45719"/>
          </a:xfrm>
          <a:prstGeom prst="roundRect">
            <a:avLst>
              <a:gd name="adj" fmla="val 50000"/>
            </a:avLst>
          </a:prstGeom>
          <a:gradFill flip="none" rotWithShape="1">
            <a:gsLst>
              <a:gs pos="0">
                <a:srgbClr val="38CBA9">
                  <a:alpha val="90000"/>
                </a:srgbClr>
              </a:gs>
              <a:gs pos="50000">
                <a:srgbClr val="30BC9B"/>
              </a:gs>
              <a:gs pos="100000">
                <a:srgbClr val="24A78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
          <p:cNvSpPr txBox="1">
            <a:spLocks noChangeArrowheads="1"/>
          </p:cNvSpPr>
          <p:nvPr/>
        </p:nvSpPr>
        <p:spPr bwMode="auto">
          <a:xfrm flipH="1">
            <a:off x="6402627" y="3328886"/>
            <a:ext cx="3934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000">
                <a:solidFill>
                  <a:srgbClr val="5A944C"/>
                </a:solidFill>
                <a:latin typeface="幼圆" panose="02010509060101010101" pitchFamily="49" charset="-122"/>
                <a:ea typeface="幼圆" panose="02010509060101010101" pitchFamily="49" charset="-122"/>
              </a:rPr>
              <a:t>添加您的标题</a:t>
            </a:r>
            <a:endParaRPr lang="zh-CN" altLang="en-US" sz="4000">
              <a:solidFill>
                <a:srgbClr val="5A944C"/>
              </a:solidFill>
              <a:latin typeface="幼圆" panose="02010509060101010101" pitchFamily="49" charset="-122"/>
              <a:ea typeface="幼圆" panose="02010509060101010101" pitchFamily="49" charset="-122"/>
            </a:endParaRPr>
          </a:p>
        </p:txBody>
      </p:sp>
      <p:sp>
        <p:nvSpPr>
          <p:cNvPr id="15" name="文本框 7"/>
          <p:cNvSpPr txBox="1">
            <a:spLocks noChangeArrowheads="1"/>
          </p:cNvSpPr>
          <p:nvPr/>
        </p:nvSpPr>
        <p:spPr bwMode="auto">
          <a:xfrm>
            <a:off x="6425443" y="4070670"/>
            <a:ext cx="4021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a:solidFill>
                  <a:srgbClr val="5A944C"/>
                </a:solidFill>
                <a:latin typeface="微软雅黑" panose="020b0503020204020204" pitchFamily="34" charset="-122"/>
                <a:ea typeface="微软雅黑" panose="020b0503020204020204" pitchFamily="34" charset="-122"/>
              </a:rPr>
              <a:t>编辑您的文本框大小，内容可随意更改文字标题选用微软雅黑字体。</a:t>
            </a:r>
            <a:endParaRPr lang="en-US" altLang="zh-CN" sz="1600">
              <a:solidFill>
                <a:srgbClr val="5A944C"/>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425443" y="2604281"/>
            <a:ext cx="2783313" cy="609366"/>
            <a:chOff x="6426853" y="1647349"/>
            <a:chExt cx="2783313" cy="609366"/>
          </a:xfrm>
        </p:grpSpPr>
        <p:grpSp>
          <p:nvGrpSpPr>
            <p:cNvPr id="17" name="组合 16"/>
            <p:cNvGrpSpPr/>
            <p:nvPr/>
          </p:nvGrpSpPr>
          <p:grpSpPr>
            <a:xfrm>
              <a:off x="6426853" y="1647349"/>
              <a:ext cx="2248342" cy="609366"/>
              <a:chOff x="6396414" y="2485168"/>
              <a:chExt cx="2248342" cy="609366"/>
            </a:xfrm>
          </p:grpSpPr>
          <p:sp>
            <p:nvSpPr>
              <p:cNvPr id="27" name="椭圆 26"/>
              <p:cNvSpPr/>
              <p:nvPr/>
            </p:nvSpPr>
            <p:spPr>
              <a:xfrm>
                <a:off x="6501643" y="2617884"/>
                <a:ext cx="433815" cy="433815"/>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944C"/>
                  </a:solidFill>
                </a:endParaRPr>
              </a:p>
            </p:txBody>
          </p:sp>
          <p:pic>
            <p:nvPicPr>
              <p:cNvPr id="28" name="图片 2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396414" y="2489042"/>
                <a:ext cx="619739" cy="605492"/>
              </a:xfrm>
              <a:prstGeom prst="rect">
                <a:avLst/>
              </a:prstGeom>
            </p:spPr>
          </p:pic>
          <p:pic>
            <p:nvPicPr>
              <p:cNvPr id="29" name="图片 28"/>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947602" y="2489042"/>
                <a:ext cx="619739" cy="605492"/>
              </a:xfrm>
              <a:prstGeom prst="rect">
                <a:avLst/>
              </a:prstGeom>
            </p:spPr>
          </p:pic>
          <p:pic>
            <p:nvPicPr>
              <p:cNvPr id="30" name="图片 29"/>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86646" y="2488818"/>
                <a:ext cx="619739" cy="605492"/>
              </a:xfrm>
              <a:prstGeom prst="rect">
                <a:avLst/>
              </a:prstGeom>
            </p:spPr>
          </p:pic>
          <p:pic>
            <p:nvPicPr>
              <p:cNvPr id="31" name="图片 30"/>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025017" y="2485168"/>
                <a:ext cx="619739" cy="605492"/>
              </a:xfrm>
              <a:prstGeom prst="rect">
                <a:avLst/>
              </a:prstGeom>
            </p:spPr>
          </p:pic>
        </p:grpSp>
        <p:pic>
          <p:nvPicPr>
            <p:cNvPr id="18" name="图片 1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590427" y="1647349"/>
              <a:ext cx="619739" cy="605492"/>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1" nodeType="withEffect">
                                  <p:stCondLst>
                                    <p:cond delay="80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fill="hold" grpId="0" nodeType="withEffect">
                                  <p:stCondLst>
                                    <p:cond delay="800"/>
                                  </p:stCondLst>
                                  <p:childTnLst>
                                    <p:animMotion origin="layout" path="M -0.34948 0.60787 L 5.55112E-17 7.40741E-07" pathEditMode="relative" rAng="0" ptsTypes="AA">
                                      <p:cBhvr>
                                        <p:cTn id="8" dur="500" fill="hold"/>
                                        <p:tgtEl>
                                          <p:spTgt spid="13"/>
                                        </p:tgtEl>
                                        <p:attrNameLst>
                                          <p:attrName>ppt_x</p:attrName>
                                          <p:attrName>ppt_y</p:attrName>
                                        </p:attrNameLst>
                                      </p:cBhvr>
                                      <p:rCtr x="17474" y="-3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TEMPLATE_JOB_ID" val="2"/>
  <p:tag name="KSO_WM_TEMPLATE_OUTLINE_ID" val="15"/>
  <p:tag name="KSO_WM_TEMPLATE_SCENE_ID" val="1"/>
  <p:tag name="KSO_WM_TEMPLATE_TOPIC_DEFAULT" val="1"/>
  <p:tag name="KSO_WM_TEMPLATE_TOPIC_ID" val="2869567"/>
</p:tagLst>
</file>

<file path=ppt/tags/tag6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Manager>PPT汇_PPT模板免费下载_www.ppthui.com</Manager>
  <Company>PPT汇_PPT模板免费下载_www.ppthui.com</Company>
  <PresentationFormat>宽屏</PresentationFormat>
  <Paragraphs>219</Paragraphs>
  <Slides>26</Slides>
  <Notes>6</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26</vt:i4>
      </vt:variant>
    </vt:vector>
  </HeadingPairs>
  <TitlesOfParts>
    <vt:vector baseType="lpstr" size="39">
      <vt:lpstr>Arial</vt:lpstr>
      <vt:lpstr>Calibri Light</vt:lpstr>
      <vt:lpstr>Calibri</vt:lpstr>
      <vt:lpstr>幼圆</vt:lpstr>
      <vt:lpstr>微软雅黑</vt:lpstr>
      <vt:lpstr>宋体</vt:lpstr>
      <vt:lpstr>微软雅黑 Light</vt:lpstr>
      <vt:lpstr>Open Sans</vt:lpstr>
      <vt:lpstr>Impact</vt:lpstr>
      <vt:lpstr>Gill Sans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42</cp:revision>
  <dcterms:created xsi:type="dcterms:W3CDTF">2016-09-11T10:28:00Z</dcterms:created>
  <dcterms:modified xsi:type="dcterms:W3CDTF">2023-05-08T05:23:49Z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y fmtid="{D5CDD505-2E9C-101B-9397-08002B2CF9AE}" pid="3" name="KSORubyTemplateID">
    <vt:lpwstr>2</vt:lpwstr>
  </property>
</Properties>
</file>