
<file path=[Content_Types].xml><?xml version="1.0" encoding="utf-8"?>
<Types xmlns="http://schemas.openxmlformats.org/package/2006/content-types">
  <Default Extension="dat" ContentType="application/unknown"/>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3.4-->
<p:presentation xmlns:r="http://schemas.openxmlformats.org/officeDocument/2006/relationships" xmlns:a="http://schemas.openxmlformats.org/drawingml/2006/main" xmlns:p="http://schemas.openxmlformats.org/presentationml/2006/main" removePersonalInfoOnSave="1">
  <p:sldMasterIdLst>
    <p:sldMasterId id="2147483648" r:id="rId1"/>
    <p:sldMasterId id="2147483673" r:id="rId2"/>
  </p:sldMasterIdLst>
  <p:notesMasterIdLst>
    <p:notesMasterId r:id="rId3"/>
  </p:notesMasterIdLst>
  <p:sldIdLst>
    <p:sldId id="256" r:id="rId4"/>
    <p:sldId id="257" r:id="rId5"/>
    <p:sldId id="259" r:id="rId6"/>
    <p:sldId id="263" r:id="rId7"/>
    <p:sldId id="264" r:id="rId8"/>
    <p:sldId id="265" r:id="rId9"/>
    <p:sldId id="266" r:id="rId10"/>
    <p:sldId id="260" r:id="rId11"/>
    <p:sldId id="267" r:id="rId12"/>
    <p:sldId id="268" r:id="rId13"/>
    <p:sldId id="269" r:id="rId14"/>
    <p:sldId id="270" r:id="rId15"/>
    <p:sldId id="261" r:id="rId16"/>
    <p:sldId id="271" r:id="rId17"/>
    <p:sldId id="272" r:id="rId18"/>
    <p:sldId id="273" r:id="rId19"/>
    <p:sldId id="262" r:id="rId20"/>
    <p:sldId id="274" r:id="rId21"/>
    <p:sldId id="275" r:id="rId22"/>
    <p:sldId id="276" r:id="rId23"/>
    <p:sldId id="258" r:id="rId24"/>
    <p:sldId id="281" r:id="rId25"/>
    <p:sldId id="302" r:id="rId26"/>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60" autoAdjust="0"/>
    <p:restoredTop sz="94660"/>
  </p:normalViewPr>
  <p:slideViewPr>
    <p:cSldViewPr snapToGrid="0">
      <p:cViewPr varScale="1">
        <p:scale>
          <a:sx n="66" d="100"/>
          <a:sy n="66" d="100"/>
        </p:scale>
        <p:origin x="66" y="960"/>
      </p:cViewPr>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slideMaster" Target="slideMasters/slideMaster2.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slide" Target="slides/slide20.xml" /><Relationship Id="rId24" Type="http://schemas.openxmlformats.org/officeDocument/2006/relationships/slide" Target="slides/slide21.xml" /><Relationship Id="rId25" Type="http://schemas.openxmlformats.org/officeDocument/2006/relationships/slide" Target="slides/slide22.xml" /><Relationship Id="rId26" Type="http://schemas.openxmlformats.org/officeDocument/2006/relationships/slide" Target="slides/slide23.xml" /><Relationship Id="rId27" Type="http://schemas.openxmlformats.org/officeDocument/2006/relationships/tags" Target="tags/tag74.xml" /><Relationship Id="rId28" Type="http://schemas.openxmlformats.org/officeDocument/2006/relationships/presProps" Target="presProps.xml" /><Relationship Id="rId29" Type="http://schemas.openxmlformats.org/officeDocument/2006/relationships/viewProps" Target="viewProps.xml" /><Relationship Id="rId3" Type="http://schemas.openxmlformats.org/officeDocument/2006/relationships/notesMaster" Target="notesMasters/notesMaster1.xml" /><Relationship Id="rId30" Type="http://schemas.openxmlformats.org/officeDocument/2006/relationships/theme" Target="theme/theme1.xml" /><Relationship Id="rId31" Type="http://schemas.openxmlformats.org/officeDocument/2006/relationships/tableStyles" Target="tableStyles.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5A8C7-CC1A-4A08-9B4B-31F43B054C7F}" type="datetimeFigureOut">
              <a:rPr lang="zh-CN" altLang="en-US" smtClean="0"/>
              <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E1B693-632D-4080-9CF6-EA28B66DC801}" type="slidenum">
              <a:rPr lang="zh-CN" altLang="en-US" smtClean="0"/>
              <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21.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22.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2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rPr>
              <a:t>1</a:t>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微软雅黑" panose="020b0503020204020204" pitchFamily="34"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rPr>
              <a:t>2</a:t>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微软雅黑" panose="020b0503020204020204" pitchFamily="34"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rPr>
              <a:t>21</a:t>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微软雅黑" panose="020b0503020204020204" pitchFamily="34"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9939" name="灯片编号占位符 3"/>
          <p:cNvSpPr>
            <a:spLocks noGrp="1"/>
          </p:cNvSpPr>
          <p:nvPr>
            <p:ph type="sldNum" sz="quarter" idx="10"/>
          </p:nvPr>
        </p:nvSpPr>
        <p:spPr>
          <a:xfrm>
            <a:off x="3884613" y="8685213"/>
            <a:ext cx="2971800" cy="458787"/>
          </a:xfrm>
          <a:prstGeom prst="rect">
            <a:avLst/>
          </a:prstGeom>
          <a:noFill/>
          <a:ln w="9525">
            <a:noFill/>
          </a:ln>
        </p:spPr>
        <p:txBody>
          <a:bodyPr vert="horz" wrap="square" lIns="91440" tIns="45720" rIns="91440" bIns="45720" anchor="b"/>
          <a:lstStyle/>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t>22</a:t>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9939" name="灯片编号占位符 3"/>
          <p:cNvSpPr>
            <a:spLocks noGrp="1"/>
          </p:cNvSpPr>
          <p:nvPr>
            <p:ph type="sldNum" sz="quarter" idx="10"/>
          </p:nvPr>
        </p:nvSpPr>
        <p:spPr>
          <a:xfrm>
            <a:off x="3884613" y="8685213"/>
            <a:ext cx="2971800" cy="458787"/>
          </a:xfrm>
          <a:prstGeom prst="rect">
            <a:avLst/>
          </a:prstGeom>
          <a:noFill/>
          <a:ln w="9525">
            <a:noFill/>
          </a:ln>
        </p:spPr>
        <p:txBody>
          <a:bodyPr vert="horz" wrap="square" lIns="91440" tIns="45720" rIns="91440" bIns="45720" anchor="b"/>
          <a:lstStyle/>
          <a:p>
            <a:pPr lvl="0" algn="r" eaLnBrk="1" hangingPunct="1"/>
            <a:fld id="{9A0DB2DC-4C9A-4742-B13C-FB6460FD3503}" type="slidenum">
              <a:rPr lang="zh-CN" altLang="en-US" sz="1200">
                <a:solidFill>
                  <a:srgbClr val="000000"/>
                </a:solidFill>
                <a:latin typeface="Calibri"/>
                <a:ea typeface="宋体" panose="02010600030101010101" pitchFamily="2" charset="-122"/>
              </a:rPr>
              <a:t>23</a:t>
            </a:fld>
            <a:endParaRPr lang="zh-CN" altLang="en-US" sz="1200">
              <a:solidFill>
                <a:srgbClr val="000000"/>
              </a:solidFill>
              <a:latin typeface="Calibri"/>
              <a:ea typeface="宋体" panose="02010600030101010101" pitchFamily="2" charset="-122"/>
            </a:endParaRPr>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4.xml.rels>&#65279;<?xml version="1.0" encoding="utf-8" standalone="yes"?><Relationships xmlns="http://schemas.openxmlformats.org/package/2006/relationships"><Relationship Id="rId1" Type="http://schemas.openxmlformats.org/officeDocument/2006/relationships/tags" Target="../tags/tag4.xml" /><Relationship Id="rId2" Type="http://schemas.openxmlformats.org/officeDocument/2006/relationships/tags" Target="../tags/tag5.xml" /><Relationship Id="rId3" Type="http://schemas.openxmlformats.org/officeDocument/2006/relationships/tags" Target="../tags/tag6.xml" /><Relationship Id="rId4" Type="http://schemas.openxmlformats.org/officeDocument/2006/relationships/tags" Target="../tags/tag7.xml" /><Relationship Id="rId5" Type="http://schemas.openxmlformats.org/officeDocument/2006/relationships/tags" Target="../tags/tag8.xml" /><Relationship Id="rId6" Type="http://schemas.openxmlformats.org/officeDocument/2006/relationships/slideMaster" Target="../slideMasters/slideMaster2.xml" /></Relationships>
</file>

<file path=ppt/slideLayouts/_rels/slideLayout15.xml.rels>&#65279;<?xml version="1.0" encoding="utf-8" standalone="yes"?><Relationships xmlns="http://schemas.openxmlformats.org/package/2006/relationships"><Relationship Id="rId1" Type="http://schemas.openxmlformats.org/officeDocument/2006/relationships/tags" Target="../tags/tag9.xml" /><Relationship Id="rId2" Type="http://schemas.openxmlformats.org/officeDocument/2006/relationships/tags" Target="../tags/tag10.xml" /><Relationship Id="rId3" Type="http://schemas.openxmlformats.org/officeDocument/2006/relationships/tags" Target="../tags/tag11.xml" /><Relationship Id="rId4" Type="http://schemas.openxmlformats.org/officeDocument/2006/relationships/tags" Target="../tags/tag12.xml" /><Relationship Id="rId5" Type="http://schemas.openxmlformats.org/officeDocument/2006/relationships/tags" Target="../tags/tag13.xml" /><Relationship Id="rId6" Type="http://schemas.openxmlformats.org/officeDocument/2006/relationships/slideMaster" Target="../slideMasters/slideMaster2.xml" /></Relationships>
</file>

<file path=ppt/slideLayouts/_rels/slideLayout16.xml.rels>&#65279;<?xml version="1.0" encoding="utf-8" standalone="yes"?><Relationships xmlns="http://schemas.openxmlformats.org/package/2006/relationships"><Relationship Id="rId1" Type="http://schemas.openxmlformats.org/officeDocument/2006/relationships/tags" Target="../tags/tag14.xml" /><Relationship Id="rId2" Type="http://schemas.openxmlformats.org/officeDocument/2006/relationships/tags" Target="../tags/tag15.xml" /><Relationship Id="rId3" Type="http://schemas.openxmlformats.org/officeDocument/2006/relationships/tags" Target="../tags/tag16.xml" /><Relationship Id="rId4" Type="http://schemas.openxmlformats.org/officeDocument/2006/relationships/tags" Target="../tags/tag17.xml" /><Relationship Id="rId5" Type="http://schemas.openxmlformats.org/officeDocument/2006/relationships/tags" Target="../tags/tag18.xml" /><Relationship Id="rId6"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tags" Target="../tags/tag19.xml" /><Relationship Id="rId2" Type="http://schemas.openxmlformats.org/officeDocument/2006/relationships/tags" Target="../tags/tag20.xml" /><Relationship Id="rId3" Type="http://schemas.openxmlformats.org/officeDocument/2006/relationships/tags" Target="../tags/tag21.xml" /><Relationship Id="rId4" Type="http://schemas.openxmlformats.org/officeDocument/2006/relationships/tags" Target="../tags/tag22.xml" /><Relationship Id="rId5" Type="http://schemas.openxmlformats.org/officeDocument/2006/relationships/tags" Target="../tags/tag23.xml" /><Relationship Id="rId6" Type="http://schemas.openxmlformats.org/officeDocument/2006/relationships/tags" Target="../tags/tag24.xml" /><Relationship Id="rId7" Type="http://schemas.openxmlformats.org/officeDocument/2006/relationships/slideMaster" Target="../slideMasters/slideMaster2.xml" /></Relationships>
</file>

<file path=ppt/slideLayouts/_rels/slideLayout18.xml.rels>&#65279;<?xml version="1.0" encoding="utf-8" standalone="yes"?><Relationships xmlns="http://schemas.openxmlformats.org/package/2006/relationships"><Relationship Id="rId1" Type="http://schemas.openxmlformats.org/officeDocument/2006/relationships/tags" Target="../tags/tag25.xml" /><Relationship Id="rId2" Type="http://schemas.openxmlformats.org/officeDocument/2006/relationships/tags" Target="../tags/tag26.xml" /><Relationship Id="rId3" Type="http://schemas.openxmlformats.org/officeDocument/2006/relationships/tags" Target="../tags/tag27.xml" /><Relationship Id="rId4" Type="http://schemas.openxmlformats.org/officeDocument/2006/relationships/tags" Target="../tags/tag28.xml" /><Relationship Id="rId5" Type="http://schemas.openxmlformats.org/officeDocument/2006/relationships/tags" Target="../tags/tag29.xml" /><Relationship Id="rId6" Type="http://schemas.openxmlformats.org/officeDocument/2006/relationships/tags" Target="../tags/tag30.xml" /><Relationship Id="rId7" Type="http://schemas.openxmlformats.org/officeDocument/2006/relationships/tags" Target="../tags/tag31.xml" /><Relationship Id="rId8" Type="http://schemas.openxmlformats.org/officeDocument/2006/relationships/tags" Target="../tags/tag32.xml" /><Relationship Id="rId9" Type="http://schemas.openxmlformats.org/officeDocument/2006/relationships/slideMaster" Target="../slideMasters/slideMaster2.xml" /></Relationships>
</file>

<file path=ppt/slideLayouts/_rels/slideLayout19.xml.rels>&#65279;<?xml version="1.0" encoding="utf-8" standalone="yes"?><Relationships xmlns="http://schemas.openxmlformats.org/package/2006/relationships"><Relationship Id="rId1" Type="http://schemas.openxmlformats.org/officeDocument/2006/relationships/tags" Target="../tags/tag33.xml" /><Relationship Id="rId2" Type="http://schemas.openxmlformats.org/officeDocument/2006/relationships/tags" Target="../tags/tag34.xml" /><Relationship Id="rId3" Type="http://schemas.openxmlformats.org/officeDocument/2006/relationships/tags" Target="../tags/tag35.xml" /><Relationship Id="rId4" Type="http://schemas.openxmlformats.org/officeDocument/2006/relationships/tags" Target="../tags/tag36.xml" /><Relationship Id="rId5"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tags" Target="../tags/tag37.xml" /><Relationship Id="rId2" Type="http://schemas.openxmlformats.org/officeDocument/2006/relationships/tags" Target="../tags/tag38.xml" /><Relationship Id="rId3" Type="http://schemas.openxmlformats.org/officeDocument/2006/relationships/tags" Target="../tags/tag39.xml" /><Relationship Id="rId4" Type="http://schemas.openxmlformats.org/officeDocument/2006/relationships/slideMaster" Target="../slideMasters/slideMaster2.xml" /></Relationships>
</file>

<file path=ppt/slideLayouts/_rels/slideLayout21.xml.rels>&#65279;<?xml version="1.0" encoding="utf-8" standalone="yes"?><Relationships xmlns="http://schemas.openxmlformats.org/package/2006/relationships"><Relationship Id="rId1" Type="http://schemas.openxmlformats.org/officeDocument/2006/relationships/tags" Target="../tags/tag40.xml" /><Relationship Id="rId2" Type="http://schemas.openxmlformats.org/officeDocument/2006/relationships/tags" Target="../tags/tag41.xml" /><Relationship Id="rId3" Type="http://schemas.openxmlformats.org/officeDocument/2006/relationships/tags" Target="../tags/tag42.xml" /><Relationship Id="rId4" Type="http://schemas.openxmlformats.org/officeDocument/2006/relationships/tags" Target="../tags/tag43.xml" /><Relationship Id="rId5" Type="http://schemas.openxmlformats.org/officeDocument/2006/relationships/tags" Target="../tags/tag44.xml" /><Relationship Id="rId6" Type="http://schemas.openxmlformats.org/officeDocument/2006/relationships/tags" Target="../tags/tag45.xml" /><Relationship Id="rId7" Type="http://schemas.openxmlformats.org/officeDocument/2006/relationships/slideMaster" Target="../slideMasters/slideMaster2.xml" /></Relationships>
</file>

<file path=ppt/slideLayouts/_rels/slideLayout22.xml.rels>&#65279;<?xml version="1.0" encoding="utf-8" standalone="yes"?><Relationships xmlns="http://schemas.openxmlformats.org/package/2006/relationships"><Relationship Id="rId1" Type="http://schemas.openxmlformats.org/officeDocument/2006/relationships/tags" Target="../tags/tag46.xml" /><Relationship Id="rId2" Type="http://schemas.openxmlformats.org/officeDocument/2006/relationships/tags" Target="../tags/tag47.xml" /><Relationship Id="rId3" Type="http://schemas.openxmlformats.org/officeDocument/2006/relationships/tags" Target="../tags/tag48.xml" /><Relationship Id="rId4" Type="http://schemas.openxmlformats.org/officeDocument/2006/relationships/tags" Target="../tags/tag49.xml" /><Relationship Id="rId5" Type="http://schemas.openxmlformats.org/officeDocument/2006/relationships/tags" Target="../tags/tag50.xml" /><Relationship Id="rId6" Type="http://schemas.openxmlformats.org/officeDocument/2006/relationships/slideMaster" Target="../slideMasters/slideMaster2.xml" /></Relationships>
</file>

<file path=ppt/slideLayouts/_rels/slideLayout23.xml.rels>&#65279;<?xml version="1.0" encoding="utf-8" standalone="yes"?><Relationships xmlns="http://schemas.openxmlformats.org/package/2006/relationships"><Relationship Id="rId1" Type="http://schemas.openxmlformats.org/officeDocument/2006/relationships/tags" Target="../tags/tag51.xml" /><Relationship Id="rId2" Type="http://schemas.openxmlformats.org/officeDocument/2006/relationships/tags" Target="../tags/tag52.xml" /><Relationship Id="rId3" Type="http://schemas.openxmlformats.org/officeDocument/2006/relationships/tags" Target="../tags/tag53.xml" /><Relationship Id="rId4" Type="http://schemas.openxmlformats.org/officeDocument/2006/relationships/tags" Target="../tags/tag54.xml" /><Relationship Id="rId5" Type="http://schemas.openxmlformats.org/officeDocument/2006/relationships/slideMaster" Target="../slideMasters/slideMaster2.xml" /></Relationships>
</file>

<file path=ppt/slideLayouts/_rels/slideLayout24.xml.rels>&#65279;<?xml version="1.0" encoding="utf-8" standalone="yes"?><Relationships xmlns="http://schemas.openxmlformats.org/package/2006/relationships"><Relationship Id="rId1" Type="http://schemas.openxmlformats.org/officeDocument/2006/relationships/tags" Target="../tags/tag55.xml" /><Relationship Id="rId2" Type="http://schemas.openxmlformats.org/officeDocument/2006/relationships/tags" Target="../tags/tag56.xml" /><Relationship Id="rId3" Type="http://schemas.openxmlformats.org/officeDocument/2006/relationships/tags" Target="../tags/tag57.xml" /><Relationship Id="rId4" Type="http://schemas.openxmlformats.org/officeDocument/2006/relationships/tags" Target="../tags/tag58.xml" /><Relationship Id="rId5" Type="http://schemas.openxmlformats.org/officeDocument/2006/relationships/tags" Target="../tags/tag59.xml" /><Relationship Id="rId6" Type="http://schemas.openxmlformats.org/officeDocument/2006/relationships/slideMaster" Target="../slideMasters/slideMaster2.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bg>
      <p:bgPr>
        <a:blipFill rotWithShape="1">
          <a:blip r:embed="rId1"/>
          <a:stretch>
            <a:fillRect/>
          </a:stretch>
        </a:blipFill>
        <a:effectLst/>
      </p:bgPr>
    </p:bg>
    <p:spTree>
      <p:nvGrpSpPr>
        <p:cNvPr id="1" name=""/>
        <p:cNvGrpSpPr/>
        <p:nvPr/>
      </p:nvGrpSpPr>
      <p:grpSpPr>
        <a:xfrm>
          <a:off x="0" y="0"/>
          <a:ext cx="0" cy="0"/>
        </a:xfrm>
      </p:grpSpPr>
    </p:spTree>
  </p:cSld>
  <p:clrMapOvr>
    <a:masterClrMapping/>
  </p:clrMapOvr>
  <mc:AlternateContent>
    <mc:Choice xmlns:p14="http://schemas.microsoft.com/office/powerpoint/2010/main" Requires="p14">
      <p:transition spd="slow" advTm="1000" p14:dur="1500">
        <p:random/>
      </p:transition>
    </mc:Choice>
    <mc:Fallback>
      <p:transition spd="slow" advTm="1000">
        <p:random/>
      </p:transition>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内容">
    <p:spTree>
      <p:nvGrpSpPr>
        <p:cNvPr id="1" name=""/>
        <p:cNvGrpSpPr/>
        <p:nvPr/>
      </p:nvGrpSpPr>
      <p:grpSpPr>
        <a:xfrm>
          <a:off x="0" y="0"/>
          <a: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mc:AlternateContent>
    <mc:Choice xmlns:p14="http://schemas.microsoft.com/office/powerpoint/2010/main" Requires="p14">
      <p:transition spd="slow" advTm="1000" p14:dur="1500">
        <p:random/>
      </p:transition>
    </mc:Choice>
    <mc:Fallback>
      <p:transition spd="slow" advTm="1000">
        <p:random/>
      </p:transition>
    </mc:Fallback>
  </mc:AlternateContent>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1_节标题">
    <p:bg>
      <p:bgRef idx="1001">
        <a:schemeClr val="bg1"/>
      </p:bgRef>
    </p:bg>
    <p:spTree>
      <p:nvGrpSpPr>
        <p:cNvPr id="1" name=""/>
        <p:cNvGrpSpPr/>
        <p:nvPr/>
      </p:nvGrpSpPr>
      <p:grpSpPr>
        <a:xfrm>
          <a:off x="0" y="0"/>
          <a:ext cx="0" cy="0"/>
        </a:xfrm>
      </p:grpSpPr>
    </p:spTree>
  </p:cSld>
  <p:clrMapOvr>
    <a:overrideClrMapping bg1="lt1" tx1="dk1" bg2="lt2" tx2="dk2" accent1="accent1" accent2="accent2" accent3="accent3" accent4="accent4" accent5="accent5" accent6="accent6" hlink="hlink" folHlink="folHlink"/>
  </p:clrMapOvr>
  <mc:AlternateContent>
    <mc:Choice xmlns:p14="http://schemas.microsoft.com/office/powerpoint/2010/main" Requires="p14">
      <p:transition spd="slow" advTm="1000" p14:dur="1500">
        <p:random/>
      </p:transition>
    </mc:Choice>
    <mc:Fallback>
      <p:transition spd="slow" advTm="1000">
        <p:random/>
      </p:transition>
    </mc:Fallback>
  </mc:AlternateContent>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1_标题和内容">
    <p:spTree>
      <p:nvGrpSpPr>
        <p:cNvPr id="1" name=""/>
        <p:cNvGrpSpPr/>
        <p:nvPr/>
      </p:nvGrpSpPr>
      <p:grpSpPr>
        <a:xfrm>
          <a:off x="0" y="0"/>
          <a:ext cx="0" cy="0"/>
        </a:xfrm>
      </p:grpSpPr>
      <p:sp>
        <p:nvSpPr>
          <p:cNvPr id="9" name="图片占位符 17"/>
          <p:cNvSpPr>
            <a:spLocks noGrp="1"/>
          </p:cNvSpPr>
          <p:nvPr>
            <p:ph type="pic" sz="quarter" idx="10"/>
          </p:nvPr>
        </p:nvSpPr>
        <p:spPr>
          <a:xfrm>
            <a:off x="384314" y="768626"/>
            <a:ext cx="5130062" cy="2885660"/>
          </a:xfrm>
          <a:prstGeom prst="rect">
            <a:avLst/>
          </a:prstGeom>
          <a:effectLst>
            <a:outerShdw blurRad="457200" dist="406400" dir="5400000" algn="ctr" rotWithShape="0">
              <a:schemeClr val="tx1">
                <a:alpha val="87000"/>
              </a:schemeClr>
            </a:outerShdw>
          </a:effectLst>
          <a:scene3d>
            <a:camera prst="isometricTopUp"/>
            <a:lightRig rig="threePt" dir="t"/>
          </a:scene3d>
        </p:spPr>
        <p:txBody>
          <a:bodyPr/>
          <a:lstStyle/>
          <a:p>
            <a:endParaRPr lang="zh-CN" altLang="en-US"/>
          </a:p>
        </p:txBody>
      </p:sp>
      <p:sp>
        <p:nvSpPr>
          <p:cNvPr id="10" name="图片占位符 17"/>
          <p:cNvSpPr>
            <a:spLocks noGrp="1"/>
          </p:cNvSpPr>
          <p:nvPr>
            <p:ph type="pic" sz="quarter" idx="11"/>
          </p:nvPr>
        </p:nvSpPr>
        <p:spPr>
          <a:xfrm>
            <a:off x="5082210" y="409160"/>
            <a:ext cx="5130062" cy="2885660"/>
          </a:xfrm>
          <a:prstGeom prst="rect">
            <a:avLst/>
          </a:prstGeom>
          <a:effectLst>
            <a:outerShdw blurRad="457200" dist="406400" dir="5400000" algn="ctr" rotWithShape="0">
              <a:schemeClr val="tx1">
                <a:alpha val="87000"/>
              </a:schemeClr>
            </a:outerShdw>
          </a:effectLst>
          <a:scene3d>
            <a:camera prst="isometricTopUp"/>
            <a:lightRig rig="threePt" dir="t"/>
          </a:scene3d>
        </p:spPr>
        <p:txBody>
          <a:bodyPr/>
          <a:lstStyle/>
          <a:p>
            <a:endParaRPr lang="zh-CN" altLang="en-US"/>
          </a:p>
        </p:txBody>
      </p:sp>
      <p:sp>
        <p:nvSpPr>
          <p:cNvPr id="11" name="图片占位符 17"/>
          <p:cNvSpPr>
            <a:spLocks noGrp="1"/>
          </p:cNvSpPr>
          <p:nvPr>
            <p:ph type="pic" sz="quarter" idx="12"/>
          </p:nvPr>
        </p:nvSpPr>
        <p:spPr>
          <a:xfrm>
            <a:off x="1374547" y="-521804"/>
            <a:ext cx="5130062" cy="2885660"/>
          </a:xfrm>
          <a:prstGeom prst="rect">
            <a:avLst/>
          </a:prstGeom>
          <a:effectLst>
            <a:outerShdw blurRad="457200" dist="406400" dir="5400000" algn="ctr" rotWithShape="0">
              <a:schemeClr val="tx1">
                <a:alpha val="87000"/>
              </a:schemeClr>
            </a:outerShdw>
          </a:effectLst>
          <a:scene3d>
            <a:camera prst="isometricTopUp"/>
            <a:lightRig rig="threePt" dir="t"/>
          </a:scene3d>
        </p:spPr>
        <p:txBody>
          <a:bodyPr/>
          <a:lstStyle/>
          <a:p>
            <a:endParaRPr lang="zh-CN" altLang="en-US"/>
          </a:p>
        </p:txBody>
      </p:sp>
      <p:sp>
        <p:nvSpPr>
          <p:cNvPr id="12" name="图片占位符 17"/>
          <p:cNvSpPr>
            <a:spLocks noGrp="1"/>
          </p:cNvSpPr>
          <p:nvPr>
            <p:ph type="pic" sz="quarter" idx="13"/>
          </p:nvPr>
        </p:nvSpPr>
        <p:spPr>
          <a:xfrm>
            <a:off x="1086680" y="2875722"/>
            <a:ext cx="5130062" cy="2885660"/>
          </a:xfrm>
          <a:prstGeom prst="rect">
            <a:avLst/>
          </a:prstGeom>
          <a:effectLst>
            <a:outerShdw blurRad="457200" dist="406400" dir="5400000" algn="ctr" rotWithShape="0">
              <a:schemeClr val="tx1">
                <a:alpha val="87000"/>
              </a:schemeClr>
            </a:outerShdw>
          </a:effectLst>
          <a:scene3d>
            <a:camera prst="isometricTopUp"/>
            <a:lightRig rig="threePt" dir="t"/>
          </a:scene3d>
        </p:spPr>
        <p:txBody>
          <a:bodyPr/>
          <a:lstStyle/>
          <a:p>
            <a:endParaRPr lang="zh-CN" altLang="en-US"/>
          </a:p>
        </p:txBody>
      </p:sp>
      <p:sp>
        <p:nvSpPr>
          <p:cNvPr id="13" name="图片占位符 17"/>
          <p:cNvSpPr>
            <a:spLocks noGrp="1"/>
          </p:cNvSpPr>
          <p:nvPr>
            <p:ph type="pic" sz="quarter" idx="14"/>
          </p:nvPr>
        </p:nvSpPr>
        <p:spPr>
          <a:xfrm>
            <a:off x="5149942" y="2723322"/>
            <a:ext cx="5130062" cy="2885660"/>
          </a:xfrm>
          <a:prstGeom prst="rect">
            <a:avLst/>
          </a:prstGeom>
          <a:effectLst>
            <a:outerShdw blurRad="457200" dist="406400" dir="5400000" algn="ctr" rotWithShape="0">
              <a:schemeClr val="tx1">
                <a:alpha val="87000"/>
              </a:schemeClr>
            </a:outerShdw>
          </a:effectLst>
          <a:scene3d>
            <a:camera prst="isometricTopUp"/>
            <a:lightRig rig="threePt" dir="t"/>
          </a:scene3d>
        </p:spPr>
        <p:txBody>
          <a:bodyPr/>
          <a:lstStyle/>
          <a:p>
            <a:endParaRPr lang="zh-CN" altLang="en-US"/>
          </a:p>
        </p:txBody>
      </p:sp>
      <p:sp>
        <p:nvSpPr>
          <p:cNvPr id="14" name="图片占位符 17"/>
          <p:cNvSpPr>
            <a:spLocks noGrp="1"/>
          </p:cNvSpPr>
          <p:nvPr>
            <p:ph type="pic" sz="quarter" idx="15"/>
          </p:nvPr>
        </p:nvSpPr>
        <p:spPr>
          <a:xfrm>
            <a:off x="7494841" y="1356692"/>
            <a:ext cx="5130062" cy="2885660"/>
          </a:xfrm>
          <a:prstGeom prst="rect">
            <a:avLst/>
          </a:prstGeom>
          <a:effectLst>
            <a:outerShdw blurRad="457200" dist="406400" dir="5400000" algn="ctr" rotWithShape="0">
              <a:schemeClr val="tx1">
                <a:alpha val="87000"/>
              </a:schemeClr>
            </a:outerShdw>
          </a:effectLst>
          <a:scene3d>
            <a:camera prst="isometricTopUp"/>
            <a:lightRig rig="threePt" dir="t"/>
          </a:scene3d>
        </p:spPr>
        <p:txBody>
          <a:bodyPr/>
          <a:lstStyle/>
          <a:p>
            <a:endParaRPr lang="zh-CN" altLang="en-US"/>
          </a:p>
        </p:txBody>
      </p:sp>
      <p:sp>
        <p:nvSpPr>
          <p:cNvPr id="15" name="图片占位符 17"/>
          <p:cNvSpPr>
            <a:spLocks noGrp="1"/>
          </p:cNvSpPr>
          <p:nvPr>
            <p:ph type="pic" sz="quarter" idx="16"/>
          </p:nvPr>
        </p:nvSpPr>
        <p:spPr>
          <a:xfrm>
            <a:off x="4290761" y="4089952"/>
            <a:ext cx="5130062" cy="2885660"/>
          </a:xfrm>
          <a:prstGeom prst="rect">
            <a:avLst/>
          </a:prstGeom>
          <a:effectLst>
            <a:outerShdw blurRad="457200" dist="406400" dir="5400000" algn="ctr" rotWithShape="0">
              <a:schemeClr val="tx1">
                <a:alpha val="87000"/>
              </a:schemeClr>
            </a:outerShdw>
          </a:effectLst>
          <a:scene3d>
            <a:camera prst="isometricTopUp"/>
            <a:lightRig rig="threePt" dir="t"/>
          </a:scene3d>
        </p:spPr>
        <p:txBody>
          <a:bodyPr/>
          <a:lstStyle/>
          <a:p>
            <a:endParaRPr lang="zh-CN" altLang="en-US"/>
          </a:p>
        </p:txBody>
      </p:sp>
      <p:sp>
        <p:nvSpPr>
          <p:cNvPr id="16" name="图片占位符 17"/>
          <p:cNvSpPr>
            <a:spLocks noGrp="1"/>
          </p:cNvSpPr>
          <p:nvPr>
            <p:ph type="pic" sz="quarter" idx="17"/>
          </p:nvPr>
        </p:nvSpPr>
        <p:spPr>
          <a:xfrm>
            <a:off x="8133891" y="3518454"/>
            <a:ext cx="5130062" cy="2885660"/>
          </a:xfrm>
          <a:prstGeom prst="rect">
            <a:avLst/>
          </a:prstGeom>
          <a:effectLst>
            <a:outerShdw blurRad="457200" dist="406400" dir="5400000" algn="ctr" rotWithShape="0">
              <a:schemeClr val="tx1">
                <a:alpha val="87000"/>
              </a:schemeClr>
            </a:outerShdw>
          </a:effectLst>
          <a:scene3d>
            <a:camera prst="isometricTopUp"/>
            <a:lightRig rig="threePt" dir="t"/>
          </a:scene3d>
        </p:spPr>
        <p:txBody>
          <a:bodyPr/>
          <a:lstStyle/>
          <a:p>
            <a:endParaRPr lang="zh-CN" altLang="en-US"/>
          </a:p>
        </p:txBody>
      </p:sp>
    </p:spTree>
  </p:cSld>
  <p:clrMapOvr>
    <a:masterClrMapping/>
  </p:clrMapOvr>
  <mc:AlternateContent>
    <mc:Choice xmlns:p14="http://schemas.microsoft.com/office/powerpoint/2010/main" Requires="p14">
      <p:transition spd="slow" advTm="1000" p14:dur="1500">
        <p:random/>
      </p:transition>
    </mc:Choice>
    <mc:Fallback>
      <p:transition spd="slow" advTm="1000">
        <p:random/>
      </p:transition>
    </mc:Fallback>
  </mc:AlternateContent>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标题幻灯片">
    <p:spTree>
      <p:nvGrpSpPr>
        <p:cNvPr id="1" name=""/>
        <p:cNvGrpSpPr/>
        <p:nvPr/>
      </p:nvGrpSpPr>
      <p:grpSpPr>
        <a:xfrm>
          <a:off x="0" y="0"/>
          <a:ext cx="0" cy="0"/>
        </a:xfrm>
      </p:grpSpPr>
      <p:sp>
        <p:nvSpPr>
          <p:cNvPr id="8" name="图片占位符 7"/>
          <p:cNvSpPr>
            <a:spLocks noGrp="1"/>
          </p:cNvSpPr>
          <p:nvPr>
            <p:ph type="pic" sz="quarter" idx="10"/>
          </p:nvPr>
        </p:nvSpPr>
        <p:spPr>
          <a:xfrm>
            <a:off x="149833" y="109684"/>
            <a:ext cx="5802489" cy="3263900"/>
          </a:xfrm>
          <a:prstGeom prst="rect">
            <a:avLst/>
          </a:prstGeom>
        </p:spPr>
        <p:txBody>
          <a:bodyPr/>
          <a:lstStyle/>
          <a:p>
            <a:endParaRPr lang="zh-CN" altLang="en-US"/>
          </a:p>
        </p:txBody>
      </p:sp>
      <p:sp>
        <p:nvSpPr>
          <p:cNvPr id="13" name="图片占位符 7"/>
          <p:cNvSpPr>
            <a:spLocks noGrp="1"/>
          </p:cNvSpPr>
          <p:nvPr>
            <p:ph type="pic" sz="quarter" idx="11"/>
          </p:nvPr>
        </p:nvSpPr>
        <p:spPr>
          <a:xfrm>
            <a:off x="149832" y="3494810"/>
            <a:ext cx="5802489" cy="3263900"/>
          </a:xfrm>
          <a:prstGeom prst="rect">
            <a:avLst/>
          </a:prstGeom>
        </p:spPr>
        <p:txBody>
          <a:bodyPr/>
          <a:lstStyle/>
          <a:p>
            <a:endParaRPr lang="zh-CN" altLang="en-US"/>
          </a:p>
        </p:txBody>
      </p:sp>
      <p:sp>
        <p:nvSpPr>
          <p:cNvPr id="14" name="图片占位符 7"/>
          <p:cNvSpPr>
            <a:spLocks noGrp="1"/>
          </p:cNvSpPr>
          <p:nvPr>
            <p:ph type="pic" sz="quarter" idx="12"/>
          </p:nvPr>
        </p:nvSpPr>
        <p:spPr>
          <a:xfrm>
            <a:off x="6211970" y="109684"/>
            <a:ext cx="5802489" cy="3263900"/>
          </a:xfrm>
          <a:prstGeom prst="rect">
            <a:avLst/>
          </a:prstGeom>
        </p:spPr>
        <p:txBody>
          <a:bodyPr/>
          <a:lstStyle/>
          <a:p>
            <a:endParaRPr lang="zh-CN" altLang="en-US"/>
          </a:p>
        </p:txBody>
      </p:sp>
      <p:sp>
        <p:nvSpPr>
          <p:cNvPr id="15" name="图片占位符 7"/>
          <p:cNvSpPr>
            <a:spLocks noGrp="1"/>
          </p:cNvSpPr>
          <p:nvPr>
            <p:ph type="pic" sz="quarter" idx="13"/>
          </p:nvPr>
        </p:nvSpPr>
        <p:spPr>
          <a:xfrm>
            <a:off x="6211969" y="3494810"/>
            <a:ext cx="5802489" cy="3263900"/>
          </a:xfrm>
          <a:prstGeom prst="rect">
            <a:avLst/>
          </a:prstGeom>
        </p:spPr>
        <p:txBody>
          <a:bodyPr/>
          <a:lstStyle/>
          <a:p>
            <a:endParaRPr lang="zh-CN" altLang="en-US"/>
          </a:p>
        </p:txBody>
      </p:sp>
    </p:spTree>
  </p:cSld>
  <p:clrMapOvr>
    <a:masterClrMapping/>
  </p:clrMapOvr>
  <mc:AlternateContent>
    <mc:Choice xmlns:p14="http://schemas.microsoft.com/office/powerpoint/2010/main" Requires="p14">
      <p:transition spd="slow" advTm="1000" p14:dur="1500">
        <p:random/>
      </p:transition>
    </mc:Choice>
    <mc:Fallback>
      <p:transition spd="slow" advTm="1000">
        <p:random/>
      </p:transition>
    </mc:Fallback>
  </mc:AlternateContent>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a:t>单击此处编辑标题</a:t>
            </a:r>
            <a:endParaRPr lang="zh-CN" altLang="en-US"/>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单击此处编辑文本</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endParaRPr lang="zh-CN" altLang="en-US"/>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bg>
      <p:bgPr>
        <a:blipFill rotWithShape="1">
          <a:blip r:embed="rId1"/>
          <a:stretch>
            <a:fillRect/>
          </a:stretch>
        </a:blipFill>
        <a:effectLst/>
      </p:bgPr>
    </p:bg>
    <p:spTree>
      <p:nvGrpSpPr>
        <p:cNvPr id="1" name=""/>
        <p:cNvGrpSpPr/>
        <p:nvPr/>
      </p:nvGrpSpPr>
      <p:grpSpPr>
        <a:xfrm>
          <a:off x="0" y="0"/>
          <a:ext cx="0" cy="0"/>
        </a:xfrm>
      </p:grpSpPr>
    </p:spTree>
  </p:cSld>
  <p:clrMapOvr>
    <a:masterClrMapping/>
  </p:clrMapOvr>
  <mc:AlternateContent>
    <mc:Choice xmlns:p14="http://schemas.microsoft.com/office/powerpoint/2010/main" Requires="p14">
      <p:transition spd="slow" advTm="1000" p14:dur="1500">
        <p:random/>
      </p:transition>
    </mc:Choice>
    <mc:Fallback>
      <p:transition spd="slow" advTm="1000">
        <p:random/>
      </p:transition>
    </mc:Fallback>
  </mc:AlternateContent>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图片与标题">
    <p:spTree>
      <p:nvGrpSpPr>
        <p:cNvPr id="1" name=""/>
        <p:cNvGrpSpPr/>
        <p:nvPr/>
      </p:nvGrpSpPr>
      <p:grpSpPr>
        <a:xfrm>
          <a:off x="0" y="0"/>
          <a: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
            </a:fld>
            <a:endParaRPr lang="zh-CN" altLang="en-US"/>
          </a:p>
        </p:txBody>
      </p:sp>
      <p:sp>
        <p:nvSpPr>
          <p:cNvPr id="9" name="标题 8"/>
          <p:cNvSpPr>
            <a:spLocks noGrp="1"/>
          </p:cNvSpPr>
          <p:nvPr>
            <p:ph type="title"/>
            <p:custDataLst>
              <p:tags r:id="rId6"/>
            </p:custDataLst>
          </p:nvPr>
        </p:nvSpPr>
        <p:spPr>
          <a:xfrm>
            <a:off x="608400" y="608400"/>
            <a:ext cx="10969200" cy="705600"/>
          </a:xfrm>
        </p:spPr>
        <p:txBody>
          <a:bodyPr/>
          <a:lstStyle/>
          <a:p>
            <a:r>
              <a:rPr lang="zh-CN" altLang="en-US"/>
              <a:t>单击此处编辑母版标题样式</a:t>
            </a:r>
            <a:endParaRPr lang="zh-CN" altLang="en-US"/>
          </a:p>
        </p:txBody>
      </p:sp>
    </p:spTree>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内容">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末尾幻灯片">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a:t>单击此处编辑母版文本样式</a:t>
            </a:r>
            <a:endParaRPr lang="zh-CN" alt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节标题">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20DD7636-5BE1-44BC-BB5F-15739D9E18E1}" type="datetimeFigureOut">
              <a:rPr lang="zh-CN" altLang="en-US" smtClean="0"/>
              <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87C0E1D-24C4-406F-9615-DBDA8D2D1F93}" type="slidenum">
              <a:rPr lang="zh-CN" altLang="en-US" smtClean="0"/>
              <a:t/>
            </a:fld>
            <a:endParaRPr lang="zh-CN" altLang="en-US"/>
          </a:p>
        </p:txBody>
      </p:sp>
      <p:sp>
        <p:nvSpPr>
          <p:cNvPr id="5" name="标题 4"/>
          <p:cNvSpPr>
            <a:spLocks noGrp="1"/>
          </p:cNvSpPr>
          <p:nvPr>
            <p:ph type="title" hasCustomPrompt="1"/>
          </p:nvPr>
        </p:nvSpPr>
        <p:spPr>
          <a:xfrm>
            <a:off x="838200" y="2187443"/>
            <a:ext cx="10515600" cy="2483115"/>
          </a:xfrm>
        </p:spPr>
        <p:txBody>
          <a:bodyPr>
            <a:normAutofit/>
          </a:bodyPr>
          <a:lstStyle>
            <a:lvl1pPr algn="ctr">
              <a:defRPr sz="6000" b="0"/>
            </a:lvl1pPr>
          </a:lstStyle>
          <a:p>
            <a:r>
              <a:rPr lang="zh-CN" altLang="en-US"/>
              <a:t>单击此处编辑标题</a:t>
            </a:r>
            <a:endParaRPr lang="zh-CN" altLang="en-US"/>
          </a:p>
        </p:txBody>
      </p:sp>
    </p:spTree>
  </p:cSld>
  <p:clrMapOvr>
    <a:masterClrMapping/>
  </p:clrMapOvr>
  <mc:AlternateContent>
    <mc:Choice xmlns:p14="http://schemas.microsoft.com/office/powerpoint/2010/main" Requires="p14">
      <p:transition spd="slow" advTm="1000" p14:dur="1500">
        <p:random/>
      </p:transition>
    </mc:Choice>
    <mc:Fallback>
      <p:transition spd="slow" advTm="1000">
        <p:random/>
      </p:transition>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nchor="ctr" anchorCtr="0"/>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mc:AlternateContent>
    <mc:Choice xmlns:p14="http://schemas.microsoft.com/office/powerpoint/2010/main" Requires="p14">
      <p:transition spd="slow" advTm="1000" p14:dur="1500">
        <p:random/>
      </p:transition>
    </mc:Choice>
    <mc:Fallback>
      <p:transition spd="slow" advTm="1000">
        <p:random/>
      </p:transition>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nchor="ctr" anchorCtr="0"/>
          <a:lstStyle/>
          <a:p>
            <a:r>
              <a:rPr lang="zh-CN" altLang="en-US"/>
              <a:t>单击此处编辑母版标题样式</a:t>
            </a:r>
            <a:endParaRPr lang="zh-CN" altLang="en-US"/>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615609"/>
            <a:ext cx="5157787" cy="357405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615609"/>
            <a:ext cx="5183188" cy="357405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mc:AlternateContent>
    <mc:Choice xmlns:p14="http://schemas.microsoft.com/office/powerpoint/2010/main" Requires="p14">
      <p:transition spd="slow" advTm="1000" p14:dur="1500">
        <p:random/>
      </p:transition>
    </mc:Choice>
    <mc:Fallback>
      <p:transition spd="slow" advTm="1000">
        <p:random/>
      </p:transition>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仅标题">
    <p:spTree>
      <p:nvGrpSpPr>
        <p:cNvPr id="1" name=""/>
        <p:cNvGrpSpPr/>
        <p:nvPr/>
      </p:nvGrpSpPr>
      <p:grpSpPr>
        <a:xfrm>
          <a:off x="0" y="0"/>
          <a:ext cx="0" cy="0"/>
        </a:xfrm>
      </p:grpSpPr>
      <p:sp>
        <p:nvSpPr>
          <p:cNvPr id="2" name="标题 1"/>
          <p:cNvSpPr>
            <a:spLocks noGrp="1"/>
          </p:cNvSpPr>
          <p:nvPr>
            <p:ph type="title" hasCustomPrompt="1"/>
          </p:nvPr>
        </p:nvSpPr>
        <p:spPr>
          <a:xfrm>
            <a:off x="3238500" y="2159000"/>
            <a:ext cx="5715000" cy="1382450"/>
          </a:xfrm>
        </p:spPr>
        <p:txBody>
          <a:bodyPr anchor="b" anchorCtr="0">
            <a:normAutofit/>
          </a:bodyPr>
          <a:lstStyle>
            <a:lvl1pPr algn="ctr">
              <a:defRPr sz="8000" b="0">
                <a:solidFill>
                  <a:schemeClr val="tx1"/>
                </a:solidFill>
              </a:defRPr>
            </a:lvl1pPr>
          </a:lstStyle>
          <a:p>
            <a:r>
              <a:rPr lang="zh-CN" altLang="en-US"/>
              <a:t>编辑标题</a:t>
            </a:r>
            <a:endParaRPr lang="zh-CN" altLang="en-US"/>
          </a:p>
        </p:txBody>
      </p:sp>
      <p:sp>
        <p:nvSpPr>
          <p:cNvPr id="3" name="日期占位符 2"/>
          <p:cNvSpPr>
            <a:spLocks noGrp="1"/>
          </p:cNvSpPr>
          <p:nvPr>
            <p:ph type="dt" sz="half" idx="10"/>
          </p:nvPr>
        </p:nvSpPr>
        <p:spPr/>
        <p:txBody>
          <a:bodyPr/>
          <a:lstStyle/>
          <a:p>
            <a:fld id="{20DD7636-5BE1-44BC-BB5F-15739D9E18E1}"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87C0E1D-24C4-406F-9615-DBDA8D2D1F93}" type="slidenum">
              <a:rPr lang="zh-CN" altLang="en-US" smtClean="0"/>
              <a:t/>
            </a:fld>
            <a:endParaRPr lang="zh-CN" altLang="en-US"/>
          </a:p>
        </p:txBody>
      </p:sp>
      <p:sp>
        <p:nvSpPr>
          <p:cNvPr id="37" name="内容占位符 36"/>
          <p:cNvSpPr>
            <a:spLocks noGrp="1"/>
          </p:cNvSpPr>
          <p:nvPr>
            <p:ph sz="quarter" idx="13" hasCustomPrompt="1"/>
          </p:nvPr>
        </p:nvSpPr>
        <p:spPr>
          <a:xfrm>
            <a:off x="3238500" y="3733201"/>
            <a:ext cx="5715000" cy="1185937"/>
          </a:xfrm>
        </p:spPr>
        <p:txBody>
          <a:bodyPr>
            <a:normAutofit/>
          </a:bodyPr>
          <a:lstStyle>
            <a:lvl1pPr marL="0" indent="0" algn="ctr">
              <a:buNone/>
              <a:defRPr sz="3200">
                <a:solidFill>
                  <a:schemeClr val="tx1"/>
                </a:solidFill>
              </a:defRPr>
            </a:lvl1pPr>
          </a:lstStyle>
          <a:p>
            <a:pPr lvl="0"/>
            <a:r>
              <a:rPr lang="zh-CN" altLang="en-US"/>
              <a:t>编辑文本</a:t>
            </a:r>
            <a:endParaRPr lang="zh-CN" altLang="en-US"/>
          </a:p>
        </p:txBody>
      </p:sp>
    </p:spTree>
  </p:cSld>
  <p:clrMapOvr>
    <a:masterClrMapping/>
  </p:clrMapOvr>
  <mc:AlternateContent>
    <mc:Choice xmlns:p14="http://schemas.microsoft.com/office/powerpoint/2010/main" Requires="p14">
      <p:transition spd="slow" advTm="1000" p14:dur="1500">
        <p:random/>
      </p:transition>
    </mc:Choice>
    <mc:Fallback>
      <p:transition spd="slow" advTm="1000">
        <p:random/>
      </p:transition>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mc:AlternateContent>
    <mc:Choice xmlns:p14="http://schemas.microsoft.com/office/powerpoint/2010/main" Requires="p14">
      <p:transition spd="slow" advTm="1000" p14:dur="1500">
        <p:random/>
      </p:transition>
    </mc:Choice>
    <mc:Fallback>
      <p:transition spd="slow" advTm="1000">
        <p:random/>
      </p:transition>
    </mc:Fallback>
  </mc:AlternateContent>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hasCustomPrompt="1"/>
          </p:nvPr>
        </p:nvSpPr>
        <p:spPr>
          <a:xfrm>
            <a:off x="838200" y="713673"/>
            <a:ext cx="4681654" cy="1428161"/>
          </a:xfrm>
        </p:spPr>
        <p:txBody>
          <a:bodyPr anchor="t" anchorCtr="0">
            <a:normAutofit/>
          </a:bodyPr>
          <a:lstStyle>
            <a:lvl1pPr>
              <a:defRPr sz="3600"/>
            </a:lvl1pPr>
          </a:lstStyle>
          <a:p>
            <a:r>
              <a:rPr lang="zh-CN" altLang="en-US"/>
              <a:t>单击此处编辑标题</a:t>
            </a:r>
            <a:endParaRPr lang="zh-CN" altLang="en-US"/>
          </a:p>
        </p:txBody>
      </p:sp>
      <p:sp>
        <p:nvSpPr>
          <p:cNvPr id="3" name="图片占位符 2"/>
          <p:cNvSpPr>
            <a:spLocks noGrp="1" noChangeAspect="1"/>
          </p:cNvSpPr>
          <p:nvPr>
            <p:ph type="pic" idx="1"/>
          </p:nvPr>
        </p:nvSpPr>
        <p:spPr>
          <a:xfrm>
            <a:off x="5642517" y="713673"/>
            <a:ext cx="5711882"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8200" y="2313873"/>
            <a:ext cx="4681654" cy="3811588"/>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9EFD9D74-47D9-4702-A33C-335B63B48DBF}" type="datetimeFigureOut">
              <a:rPr lang="zh-CN" altLang="en-US" smtClean="0"/>
              <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ABC47A4-756D-490B-A52F-7D9E2C9FC05F}" type="slidenum">
              <a:rPr lang="zh-CN" altLang="en-US" smtClean="0"/>
              <a:t/>
            </a:fld>
            <a:endParaRPr lang="zh-CN" altLang="en-US"/>
          </a:p>
        </p:txBody>
      </p:sp>
    </p:spTree>
  </p:cSld>
  <p:clrMapOvr>
    <a:masterClrMapping/>
  </p:clrMapOvr>
  <mc:AlternateContent>
    <mc:Choice xmlns:p14="http://schemas.microsoft.com/office/powerpoint/2010/main" Requires="p14">
      <p:transition spd="slow" advTm="1000" p14:dur="1500">
        <p:random/>
      </p:transition>
    </mc:Choice>
    <mc:Fallback>
      <p:transition spd="slow" advTm="1000">
        <p:random/>
      </p:transition>
    </mc:Fallback>
  </mc:AlternateContent>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hasCustomPrompt="1"/>
          </p:nvPr>
        </p:nvSpPr>
        <p:spPr>
          <a:xfrm>
            <a:off x="10444898" y="365125"/>
            <a:ext cx="908901" cy="5811838"/>
          </a:xfrm>
        </p:spPr>
        <p:txBody>
          <a:bodyPr vert="eaVert">
            <a:normAutofit/>
          </a:bodyPr>
          <a:lstStyle>
            <a:lvl1pPr>
              <a:defRPr sz="4400"/>
            </a:lvl1pPr>
          </a:lstStyle>
          <a:p>
            <a:r>
              <a:rPr lang="zh-CN" altLang="en-US"/>
              <a:t>单击此处编辑标题</a:t>
            </a:r>
            <a:endParaRPr lang="zh-CN" altLang="en-US"/>
          </a:p>
        </p:txBody>
      </p:sp>
      <p:sp>
        <p:nvSpPr>
          <p:cNvPr id="3" name="竖排文字占位符 2"/>
          <p:cNvSpPr>
            <a:spLocks noGrp="1"/>
          </p:cNvSpPr>
          <p:nvPr>
            <p:ph type="body" orient="vert" idx="1"/>
          </p:nvPr>
        </p:nvSpPr>
        <p:spPr>
          <a:xfrm>
            <a:off x="838199" y="365125"/>
            <a:ext cx="9446443"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mc:AlternateContent>
    <mc:Choice xmlns:p14="http://schemas.microsoft.com/office/powerpoint/2010/main" Requires="p14">
      <p:transition spd="slow" advTm="1000" p14:dur="1500">
        <p:random/>
      </p:transition>
    </mc:Choice>
    <mc:Fallback>
      <p:transition spd="slow" advTm="1000">
        <p:random/>
      </p:transition>
    </mc:Fallback>
  </mc:AlternateConten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tags" Target="../tags/tag1.xml" /><Relationship Id="rId15" Type="http://schemas.openxmlformats.org/officeDocument/2006/relationships/tags" Target="../tags/tag2.xml" /><Relationship Id="rId16" Type="http://schemas.openxmlformats.org/officeDocument/2006/relationships/tags" Target="../tags/tag3.xml" /><Relationship Id="rId17"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14.xml" /><Relationship Id="rId10" Type="http://schemas.openxmlformats.org/officeDocument/2006/relationships/slideLayout" Target="../slideLayouts/slideLayout23.xml" /><Relationship Id="rId11" Type="http://schemas.openxmlformats.org/officeDocument/2006/relationships/slideLayout" Target="../slideLayouts/slideLayout24.xml" /><Relationship Id="rId12" Type="http://schemas.openxmlformats.org/officeDocument/2006/relationships/tags" Target="../tags/tag60.xml" /><Relationship Id="rId13" Type="http://schemas.openxmlformats.org/officeDocument/2006/relationships/tags" Target="../tags/tag61.xml" /><Relationship Id="rId14" Type="http://schemas.openxmlformats.org/officeDocument/2006/relationships/tags" Target="../tags/tag62.xml" /><Relationship Id="rId15" Type="http://schemas.openxmlformats.org/officeDocument/2006/relationships/tags" Target="../tags/tag63.xml" /><Relationship Id="rId16" Type="http://schemas.openxmlformats.org/officeDocument/2006/relationships/theme" Target="../theme/theme2.xml" /><Relationship Id="rId2" Type="http://schemas.openxmlformats.org/officeDocument/2006/relationships/slideLayout" Target="../slideLayouts/slideLayout15.xml" /><Relationship Id="rId3" Type="http://schemas.openxmlformats.org/officeDocument/2006/relationships/slideLayout" Target="../slideLayouts/slideLayout16.xml" /><Relationship Id="rId4" Type="http://schemas.openxmlformats.org/officeDocument/2006/relationships/slideLayout" Target="../slideLayouts/slideLayout17.xml" /><Relationship Id="rId5" Type="http://schemas.openxmlformats.org/officeDocument/2006/relationships/slideLayout" Target="../slideLayouts/slideLayout18.xml" /><Relationship Id="rId6" Type="http://schemas.openxmlformats.org/officeDocument/2006/relationships/slideLayout" Target="../slideLayouts/slideLayout19.xml" /><Relationship Id="rId7" Type="http://schemas.openxmlformats.org/officeDocument/2006/relationships/slideLayout" Target="../slideLayouts/slideLayout20.xml" /><Relationship Id="rId8" Type="http://schemas.openxmlformats.org/officeDocument/2006/relationships/slideLayout" Target="../slideLayouts/slideLayout21.xml" /><Relationship Id="rId9" Type="http://schemas.openxmlformats.org/officeDocument/2006/relationships/slideLayout" Target="../slideLayouts/slideLayout22.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p:bg>
      <p:bgRef idx="1001">
        <a:schemeClr val="bg1"/>
      </p:bgRef>
    </p:bg>
    <p:spTree>
      <p:nvGrpSpPr>
        <p:cNvPr id="1" name=""/>
        <p:cNvGrpSpPr/>
        <p:nvPr/>
      </p:nvGrpSpPr>
      <p:grpSpPr>
        <a:xfrm>
          <a:off x="0" y="0"/>
          <a:ext cx="0" cy="0"/>
        </a:xfrm>
      </p:grpSpPr>
      <p:sp>
        <p:nvSpPr>
          <p:cNvPr id="7" name="标题占位符 1"/>
          <p:cNvSpPr>
            <a:spLocks noGrp="1"/>
          </p:cNvSpPr>
          <p:nvPr>
            <p:ph type="title"/>
            <p:custDataLst>
              <p:tags r:id="rId14"/>
            </p:custDataLst>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8" name="文本占位符 2"/>
          <p:cNvSpPr>
            <a:spLocks noGrp="1"/>
          </p:cNvSpPr>
          <p:nvPr>
            <p:ph type="body" idx="1"/>
            <p:custDataLst>
              <p:tags r:id="rId15"/>
            </p:custDataLst>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9"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fld id="{D997B5FA-0921-464F-AAE1-844C04324D75}" type="datetimeFigureOut">
              <a:rPr lang="zh-CN" altLang="en-US" smtClean="0"/>
              <a:t/>
            </a:fld>
            <a:endParaRPr lang="zh-CN" altLang="en-US"/>
          </a:p>
        </p:txBody>
      </p:sp>
      <p:sp>
        <p:nvSpPr>
          <p:cNvPr id="10"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endParaRPr lang="zh-CN" altLang="en-US"/>
          </a:p>
        </p:txBody>
      </p:sp>
      <p:sp>
        <p:nvSpPr>
          <p:cNvPr id="11"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fld id="{565CE74E-AB26-4998-AD42-012C4C1AD076}" type="slidenum">
              <a:rPr lang="zh-CN" altLang="en-US" smtClean="0"/>
              <a:t>0</a:t>
            </a:fld>
            <a:endParaRPr lang="zh-CN" altLang="en-US"/>
          </a:p>
        </p:txBody>
      </p:sp>
      <p:sp>
        <p:nvSpPr>
          <p:cNvPr id="2" name="KSO_TEMPLATE" hidden="1"/>
          <p:cNvSpPr/>
          <p:nvPr userDrawn="1">
            <p:custDataLst>
              <p:tags r:id="rId16"/>
            </p:custDataLst>
          </p:nvPr>
        </p:nvSpPr>
        <p:spPr>
          <a:xfrm flipH="1">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mc:AlternateContent>
    <mc:Choice xmlns:p14="http://schemas.microsoft.com/office/powerpoint/2010/main" Requires="p14">
      <p:transition spd="slow" advTm="1000" p14:dur="1500">
        <p:random/>
      </p:transition>
    </mc:Choice>
    <mc:Fallback>
      <p:transition spd="slow" advTm="1000">
        <p:random/>
      </p:transition>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2"/>
        </a:solidFill>
        <a:effectLst/>
      </p:bgPr>
    </p:bg>
    <p:spTree>
      <p:nvGrpSpPr>
        <p:cNvPr id="1" name=""/>
        <p:cNvGrpSpPr/>
        <p:nvPr/>
      </p:nvGrpSpPr>
      <p:grpSpPr>
        <a:xfrm>
          <a:off x="0" y="0"/>
          <a:ext cx="0" cy="0"/>
        </a:xfrm>
      </p:grpSpPr>
      <p:sp>
        <p:nvSpPr>
          <p:cNvPr id="4" name="日期占位符 3"/>
          <p:cNvSpPr>
            <a:spLocks noGrp="1"/>
          </p:cNvSpPr>
          <p:nvPr>
            <p:ph type="dt" sz="half" idx="2"/>
            <p:custDataLst>
              <p:tags r:id="rId12"/>
            </p:custDataLst>
          </p:nvPr>
        </p:nvSpPr>
        <p:spPr>
          <a:xfrm>
            <a:off x="612000" y="6314400"/>
            <a:ext cx="2700000" cy="316800"/>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3"/>
            <p:custDataLst>
              <p:tags r:id="rId13"/>
            </p:custDataLst>
          </p:nvPr>
        </p:nvSpPr>
        <p:spPr>
          <a:xfrm>
            <a:off x="4116000" y="6314400"/>
            <a:ext cx="3960000" cy="316800"/>
          </a:xfrm>
          <a:prstGeom prst="rect">
            <a:avLst/>
          </a:prstGeom>
        </p:spPr>
        <p:txBody>
          <a:bodyPr vert="horz" lIns="91440" tIns="45720" rIns="91440" bIns="45720" rtlCol="0" anchor="ctr">
            <a:normAutofit/>
          </a:bodyPr>
          <a:lstStyle>
            <a:defPPr>
              <a:defRPr lang="zh-CN"/>
            </a:defPPr>
            <a:lvl1pPr marL="0" algn="ct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6" name="灯片编号占位符 5"/>
          <p:cNvSpPr>
            <a:spLocks noGrp="1"/>
          </p:cNvSpPr>
          <p:nvPr>
            <p:ph type="sldNum" sz="quarter" idx="4"/>
            <p:custDataLst>
              <p:tags r:id="rId14"/>
            </p:custDataLst>
          </p:nvPr>
        </p:nvSpPr>
        <p:spPr>
          <a:xfrm>
            <a:off x="8877600" y="6314400"/>
            <a:ext cx="2700000" cy="316800"/>
          </a:xfrm>
          <a:prstGeom prst="rect">
            <a:avLst/>
          </a:prstGeom>
        </p:spPr>
        <p:txBody>
          <a:bodyPr vert="horz" lIns="91440" tIns="45720" rIns="91440" bIns="45720" rtlCol="0" anchor="ctr">
            <a:normAutofit/>
          </a:bodyPr>
          <a:lstStyle>
            <a:defPPr>
              <a:defRPr lang="zh-CN"/>
            </a:defPPr>
            <a:lvl1pPr marL="0" algn="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AE70B2-8BF9-45C0-BB95-33D1B9D3A854}" type="slidenum">
              <a:rPr lang="zh-CN" altLang="en-US" smtClean="0"/>
              <a:t>0</a:t>
            </a:fld>
            <a:endParaRPr lang="zh-CN" altLang="en-US"/>
          </a:p>
        </p:txBody>
      </p:sp>
      <p:sp>
        <p:nvSpPr>
          <p:cNvPr id="7" name="矩形 6"/>
          <p:cNvSpPr/>
          <p:nvPr userDrawn="1"/>
        </p:nvSpPr>
        <p:spPr>
          <a:xfrm>
            <a:off x="0" y="635"/>
            <a:ext cx="12193270" cy="6856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a:p>
        </p:txBody>
      </p:sp>
    </p:spTree>
    <p:custDataLst>
      <p:tags r:id="rId15"/>
    </p:custData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timing/>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Override" Target="../theme/themeOverride1.xml" /><Relationship Id="rId3" Type="http://schemas.openxmlformats.org/officeDocument/2006/relationships/notesSlide" Target="../notesSlides/notesSlide1.xml" /><Relationship Id="rId4" Type="http://schemas.openxmlformats.org/officeDocument/2006/relationships/tags" Target="../tags/tag64.xml" /><Relationship Id="rId5" Type="http://schemas.openxmlformats.org/officeDocument/2006/relationships/tags" Target="../tags/tag65.xml" /><Relationship Id="rId6" Type="http://schemas.openxmlformats.org/officeDocument/2006/relationships/tags" Target="../tags/tag66.xml" /><Relationship Id="rId7" Type="http://schemas.openxmlformats.org/officeDocument/2006/relationships/tags" Target="../tags/tag67.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1.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1.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1.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71.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1.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11.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11.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72.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11.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11.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Override" Target="../theme/themeOverride2.xml" /><Relationship Id="rId3" Type="http://schemas.openxmlformats.org/officeDocument/2006/relationships/notesSlide" Target="../notesSlides/notesSlide2.xml" /><Relationship Id="rId4" Type="http://schemas.openxmlformats.org/officeDocument/2006/relationships/tags" Target="../tags/tag68.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11.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Override" Target="../theme/themeOverride3.xml" /><Relationship Id="rId3" Type="http://schemas.openxmlformats.org/officeDocument/2006/relationships/notesSlide" Target="../notesSlides/notesSlide3.xml" /><Relationship Id="rId4" Type="http://schemas.openxmlformats.org/officeDocument/2006/relationships/tags" Target="../tags/tag73.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4.xml" /><Relationship Id="rId3" Type="http://schemas.openxmlformats.org/officeDocument/2006/relationships/hyperlink" Target="https://www.ppthui.com/jingpin/" TargetMode="External" /><Relationship Id="rId4" Type="http://schemas.openxmlformats.org/officeDocument/2006/relationships/hyperlink" Target="https://www.ppthui.com/hangye/" TargetMode="External" /><Relationship Id="rId5" Type="http://schemas.openxmlformats.org/officeDocument/2006/relationships/hyperlink" Target="https://www.ppthui.com/gongzuo/" TargetMode="External" /><Relationship Id="rId6" Type="http://schemas.openxmlformats.org/officeDocument/2006/relationships/hyperlink" Target="https://www.ppthui.com/jieri/" TargetMode="External" /><Relationship Id="rId7" Type="http://schemas.openxmlformats.org/officeDocument/2006/relationships/hyperlink" Target="https://www.ppthui.com/beijing/" TargetMode="External" /><Relationship Id="rId8" Type="http://schemas.openxmlformats.org/officeDocument/2006/relationships/hyperlink" Target="https://www.ppthui.com/kejian/" TargetMode="External" /><Relationship Id="rId9" Type="http://schemas.openxmlformats.org/officeDocument/2006/relationships/image" Target="../media/image3.png"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20.xml" /><Relationship Id="rId10" Type="http://schemas.openxmlformats.org/officeDocument/2006/relationships/image" Target="../media/image3.png" /><Relationship Id="rId11" Type="http://schemas.openxmlformats.org/officeDocument/2006/relationships/hyperlink" Target="https://www.ppthui.com/jianjie/" TargetMode="External" /><Relationship Id="rId12" Type="http://schemas.openxmlformats.org/officeDocument/2006/relationships/hyperlink" Target="https://www.ppthui.com/shangwu/" TargetMode="External" /><Relationship Id="rId13" Type="http://schemas.openxmlformats.org/officeDocument/2006/relationships/hyperlink" Target="https://www.ppthui.com/fengjing/" TargetMode="External" /><Relationship Id="rId14" Type="http://schemas.openxmlformats.org/officeDocument/2006/relationships/hyperlink" Target="https://www.ppthui.com/shishang/" TargetMode="External" /><Relationship Id="rId15" Type="http://schemas.openxmlformats.org/officeDocument/2006/relationships/hyperlink" Target="https://www.ppthui.com/gudian/" TargetMode="External" /><Relationship Id="rId16" Type="http://schemas.openxmlformats.org/officeDocument/2006/relationships/hyperlink" Target="https://www.ppthui.com/aiqing/" TargetMode="External" /><Relationship Id="rId17" Type="http://schemas.openxmlformats.org/officeDocument/2006/relationships/hyperlink" Target="https://www.ppthui.com/dongman/" TargetMode="External" /><Relationship Id="rId18" Type="http://schemas.openxmlformats.org/officeDocument/2006/relationships/hyperlink" Target="https://www.ppthui.com/sheji/" TargetMode="External" /><Relationship Id="rId19" Type="http://schemas.openxmlformats.org/officeDocument/2006/relationships/hyperlink" Target="https://www.ppthui.com/search/&#20027;&#39064;&#29677;&#20250;.html" TargetMode="External" /><Relationship Id="rId2" Type="http://schemas.openxmlformats.org/officeDocument/2006/relationships/notesSlide" Target="../notesSlides/notesSlide5.xml" /><Relationship Id="rId20" Type="http://schemas.openxmlformats.org/officeDocument/2006/relationships/hyperlink" Target="https://www.ppthui.com/search/&#32972;&#26223;&#22270;&#29255;.html" TargetMode="External" /><Relationship Id="rId21" Type="http://schemas.openxmlformats.org/officeDocument/2006/relationships/hyperlink" Target="https://www.ppthui.com/dangzheng/" TargetMode="External" /><Relationship Id="rId22" Type="http://schemas.openxmlformats.org/officeDocument/2006/relationships/hyperlink" Target="https://www.ppthui.com/keji/" TargetMode="External" /><Relationship Id="rId23" Type="http://schemas.openxmlformats.org/officeDocument/2006/relationships/hyperlink" Target="https://www.ppthui.com/gongye/" TargetMode="External" /><Relationship Id="rId24" Type="http://schemas.openxmlformats.org/officeDocument/2006/relationships/hyperlink" Target="https://www.ppthui.com/yixue/" TargetMode="External" /><Relationship Id="rId25" Type="http://schemas.openxmlformats.org/officeDocument/2006/relationships/hyperlink" Target="https://www.ppthui.com/lvyou/" TargetMode="External" /><Relationship Id="rId26" Type="http://schemas.openxmlformats.org/officeDocument/2006/relationships/hyperlink" Target="https://www.ppthui.com/jinrong/" TargetMode="External" /><Relationship Id="rId27" Type="http://schemas.openxmlformats.org/officeDocument/2006/relationships/hyperlink" Target="https://www.ppthui.com/canyin/" TargetMode="External" /><Relationship Id="rId28" Type="http://schemas.openxmlformats.org/officeDocument/2006/relationships/hyperlink" Target="https://www.ppthui.com/jiaoyu/" TargetMode="External" /><Relationship Id="rId29" Type="http://schemas.openxmlformats.org/officeDocument/2006/relationships/hyperlink" Target="https://www.ppthui.com/search/&#25945;&#23398;&#35828;&#35838;.html" TargetMode="External" /><Relationship Id="rId3" Type="http://schemas.openxmlformats.org/officeDocument/2006/relationships/hyperlink" Target="https://www.ppthui.com" TargetMode="External" /><Relationship Id="rId30" Type="http://schemas.openxmlformats.org/officeDocument/2006/relationships/hyperlink" Target="https://www.ppthui.com/search/&#38144;&#21806;.html" TargetMode="External" /><Relationship Id="rId31" Type="http://schemas.openxmlformats.org/officeDocument/2006/relationships/hyperlink" Target="https://www.ppthui.com/huibao/" TargetMode="External" /><Relationship Id="rId32" Type="http://schemas.openxmlformats.org/officeDocument/2006/relationships/hyperlink" Target="https://www.ppthui.com/biye/" TargetMode="External" /><Relationship Id="rId33" Type="http://schemas.openxmlformats.org/officeDocument/2006/relationships/hyperlink" Target="https://www.ppthui.com/peixun/" TargetMode="External" /><Relationship Id="rId34" Type="http://schemas.openxmlformats.org/officeDocument/2006/relationships/hyperlink" Target="https://www.ppthui.com/shuzhi/" TargetMode="External" /><Relationship Id="rId35" Type="http://schemas.openxmlformats.org/officeDocument/2006/relationships/hyperlink" Target="https://www.ppthui.com/fenxi/" TargetMode="External" /><Relationship Id="rId36" Type="http://schemas.openxmlformats.org/officeDocument/2006/relationships/hyperlink" Target="https://www.ppthui.com/jianli/" TargetMode="External" /><Relationship Id="rId37" Type="http://schemas.openxmlformats.org/officeDocument/2006/relationships/hyperlink" Target="https://www.ppthui.com/gongsi/" TargetMode="External" /><Relationship Id="rId38" Type="http://schemas.openxmlformats.org/officeDocument/2006/relationships/hyperlink" Target="https://www.ppthui.com/search/&#24037;&#20316;&#24635;&#32467;.html" TargetMode="External" /><Relationship Id="rId39" Type="http://schemas.openxmlformats.org/officeDocument/2006/relationships/hyperlink" Target="https://www.ppthui.com/search/&#22242;&#38431;.html" TargetMode="External" /><Relationship Id="rId4" Type="http://schemas.openxmlformats.org/officeDocument/2006/relationships/hyperlink" Target="https://www.ppthui.com/jingpin/" TargetMode="External" /><Relationship Id="rId5" Type="http://schemas.openxmlformats.org/officeDocument/2006/relationships/hyperlink" Target="https://www.ppthui.com/hangye/" TargetMode="External" /><Relationship Id="rId6" Type="http://schemas.openxmlformats.org/officeDocument/2006/relationships/hyperlink" Target="https://www.ppthui.com/gongzuo/" TargetMode="External" /><Relationship Id="rId7" Type="http://schemas.openxmlformats.org/officeDocument/2006/relationships/hyperlink" Target="https://www.ppthui.com/jieri/" TargetMode="External" /><Relationship Id="rId8" Type="http://schemas.openxmlformats.org/officeDocument/2006/relationships/hyperlink" Target="http://www.ppthui.com/dangzheng/" TargetMode="External" /><Relationship Id="rId9" Type="http://schemas.openxmlformats.org/officeDocument/2006/relationships/hyperlink" Target="http://www.ppthui.com/jiaoyu/" TargetMode="Externa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69.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1.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1.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1.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1.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70.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1.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 name="PA_文本框 3"/>
          <p:cNvSpPr txBox="1"/>
          <p:nvPr>
            <p:custDataLst>
              <p:tags r:id="rId4"/>
            </p:custDataLst>
          </p:nvPr>
        </p:nvSpPr>
        <p:spPr>
          <a:xfrm>
            <a:off x="1305725" y="3140359"/>
            <a:ext cx="9814519" cy="1107996"/>
          </a:xfrm>
          <a:prstGeom prst="rect">
            <a:avLst/>
          </a:prstGeom>
          <a:noFill/>
        </p:spPr>
        <p:txBody>
          <a:bodyPr wrap="square" rtlCol="0">
            <a:spAutoFit/>
          </a:bodyPr>
          <a:lstStyle/>
          <a:p>
            <a:pPr algn="ctr"/>
            <a:r>
              <a:rPr lang="zh-CN" altLang="en-US" sz="6600" b="1">
                <a:ln w="17780" cmpd="sng">
                  <a:noFill/>
                  <a:prstDash val="solid"/>
                  <a:miter lim="800000"/>
                </a:ln>
                <a:solidFill>
                  <a:schemeClr val="bg1"/>
                </a:solidFill>
                <a:latin typeface="微软雅黑" panose="020b0503020204020204" pitchFamily="34" charset="-122"/>
                <a:ea typeface="微软雅黑" panose="020b0503020204020204" pitchFamily="34" charset="-122"/>
              </a:rPr>
              <a:t>医学护理教学课件模板</a:t>
            </a:r>
            <a:endParaRPr lang="zh-CN" altLang="en-US" sz="6600" b="1">
              <a:ln w="17780" cmpd="sng">
                <a:noFill/>
                <a:prstDash val="solid"/>
                <a:miter lim="800000"/>
              </a:ln>
              <a:solidFill>
                <a:schemeClr val="bg1"/>
              </a:solidFill>
              <a:latin typeface="微软雅黑" panose="020b0503020204020204" pitchFamily="34" charset="-122"/>
              <a:ea typeface="微软雅黑" panose="020b0503020204020204" pitchFamily="34" charset="-122"/>
            </a:endParaRPr>
          </a:p>
        </p:txBody>
      </p:sp>
      <p:sp>
        <p:nvSpPr>
          <p:cNvPr id="7" name="PA_文本框 198"/>
          <p:cNvSpPr txBox="1">
            <a:spLocks noChangeArrowheads="1"/>
          </p:cNvSpPr>
          <p:nvPr>
            <p:custDataLst>
              <p:tags r:id="rId5"/>
            </p:custDataLst>
          </p:nvPr>
        </p:nvSpPr>
        <p:spPr bwMode="ltGray">
          <a:xfrm>
            <a:off x="2977734" y="2410529"/>
            <a:ext cx="6347260" cy="913460"/>
          </a:xfrm>
          <a:prstGeom prst="rect">
            <a:avLst/>
          </a:prstGeom>
          <a:noFill/>
          <a:ln>
            <a:noFill/>
          </a:ln>
          <a:effectLst/>
        </p:spPr>
        <p:txBody>
          <a:bodyPr wrap="square" lIns="81667" tIns="40833" rIns="81667" bIns="40833">
            <a:spAutoFit/>
          </a:bodyPr>
          <a:lstStyle>
            <a:lvl1pPr algn="l" defTabSz="815975" fontAlgn="base">
              <a:defRPr>
                <a:solidFill>
                  <a:schemeClr val="tx1"/>
                </a:solidFill>
                <a:latin typeface="Arial" panose="020b0604020202020204" pitchFamily="34" charset="0"/>
              </a:defRPr>
            </a:lvl1pPr>
            <a:lvl2pPr marL="408305" algn="l" defTabSz="815975" fontAlgn="base">
              <a:defRPr>
                <a:solidFill>
                  <a:schemeClr val="tx1"/>
                </a:solidFill>
                <a:latin typeface="Arial" panose="020b0604020202020204" pitchFamily="34" charset="0"/>
              </a:defRPr>
            </a:lvl2pPr>
            <a:lvl3pPr marL="815975" algn="l" defTabSz="815975" fontAlgn="base">
              <a:defRPr>
                <a:solidFill>
                  <a:schemeClr val="tx1"/>
                </a:solidFill>
                <a:latin typeface="Arial" panose="020b0604020202020204" pitchFamily="34" charset="0"/>
              </a:defRPr>
            </a:lvl3pPr>
            <a:lvl4pPr marL="1225550" algn="l" defTabSz="815975" fontAlgn="base">
              <a:defRPr>
                <a:solidFill>
                  <a:schemeClr val="tx1"/>
                </a:solidFill>
                <a:latin typeface="Arial" panose="020b0604020202020204" pitchFamily="34" charset="0"/>
              </a:defRPr>
            </a:lvl4pPr>
            <a:lvl5pPr marL="1633855" algn="l" defTabSz="815975" fontAlgn="base">
              <a:defRPr>
                <a:solidFill>
                  <a:schemeClr val="tx1"/>
                </a:solidFill>
                <a:latin typeface="Arial" panose="020b0604020202020204" pitchFamily="34" charset="0"/>
              </a:defRPr>
            </a:lvl5pPr>
            <a:lvl6pPr marL="2091055" defTabSz="815975" fontAlgn="base">
              <a:spcBef>
                <a:spcPct val="0"/>
              </a:spcBef>
              <a:spcAft>
                <a:spcPct val="0"/>
              </a:spcAft>
              <a:defRPr>
                <a:solidFill>
                  <a:schemeClr val="tx1"/>
                </a:solidFill>
                <a:latin typeface="Arial" panose="020b0604020202020204" pitchFamily="34" charset="0"/>
              </a:defRPr>
            </a:lvl6pPr>
            <a:lvl7pPr marL="2548255" defTabSz="815975" fontAlgn="base">
              <a:spcBef>
                <a:spcPct val="0"/>
              </a:spcBef>
              <a:spcAft>
                <a:spcPct val="0"/>
              </a:spcAft>
              <a:defRPr>
                <a:solidFill>
                  <a:schemeClr val="tx1"/>
                </a:solidFill>
                <a:latin typeface="Arial" panose="020b0604020202020204" pitchFamily="34" charset="0"/>
              </a:defRPr>
            </a:lvl7pPr>
            <a:lvl8pPr marL="3005455" defTabSz="815975" fontAlgn="base">
              <a:spcBef>
                <a:spcPct val="0"/>
              </a:spcBef>
              <a:spcAft>
                <a:spcPct val="0"/>
              </a:spcAft>
              <a:defRPr>
                <a:solidFill>
                  <a:schemeClr val="tx1"/>
                </a:solidFill>
                <a:latin typeface="Arial" panose="020b0604020202020204" pitchFamily="34" charset="0"/>
              </a:defRPr>
            </a:lvl8pPr>
            <a:lvl9pPr marL="3462655" defTabSz="815975" fontAlgn="base">
              <a:spcBef>
                <a:spcPct val="0"/>
              </a:spcBef>
              <a:spcAft>
                <a:spcPct val="0"/>
              </a:spcAft>
              <a:defRPr>
                <a:solidFill>
                  <a:schemeClr val="tx1"/>
                </a:solidFill>
                <a:latin typeface="Arial" panose="020b0604020202020204" pitchFamily="34" charset="0"/>
              </a:defRPr>
            </a:lvl9pPr>
          </a:lstStyle>
          <a:p>
            <a:pPr algn="ctr"/>
            <a:r>
              <a:rPr lang="en-US" altLang="zh-CN" sz="5400" b="1">
                <a:solidFill>
                  <a:schemeClr val="bg1"/>
                </a:solidFill>
                <a:latin typeface="微软雅黑" panose="020b0503020204020204" pitchFamily="34" charset="-122"/>
                <a:ea typeface="微软雅黑" panose="020b0503020204020204" pitchFamily="34" charset="-122"/>
              </a:rPr>
              <a:t>POWERPOINT</a:t>
            </a:r>
            <a:endParaRPr lang="en-US" altLang="zh-CN" sz="5400" b="1">
              <a:solidFill>
                <a:schemeClr val="bg1"/>
              </a:solidFill>
              <a:latin typeface="微软雅黑" panose="020b0503020204020204" pitchFamily="34" charset="-122"/>
              <a:ea typeface="微软雅黑" panose="020b0503020204020204" pitchFamily="34" charset="-122"/>
            </a:endParaRPr>
          </a:p>
        </p:txBody>
      </p:sp>
      <p:sp>
        <p:nvSpPr>
          <p:cNvPr id="8" name="PA_文本框 5"/>
          <p:cNvSpPr txBox="1"/>
          <p:nvPr>
            <p:custDataLst>
              <p:tags r:id="rId6"/>
            </p:custDataLst>
          </p:nvPr>
        </p:nvSpPr>
        <p:spPr>
          <a:xfrm>
            <a:off x="3163236" y="4155550"/>
            <a:ext cx="5976254" cy="415498"/>
          </a:xfrm>
          <a:prstGeom prst="rect">
            <a:avLst/>
          </a:prstGeom>
          <a:noFill/>
          <a:effectLst/>
        </p:spPr>
        <p:txBody>
          <a:bodyPr wrap="square" rtlCol="0">
            <a:spAutoFit/>
          </a:bodyPr>
          <a:lstStyle/>
          <a:p>
            <a:pPr algn="ctr"/>
            <a:r>
              <a:rPr lang="en-US" altLang="zh-CN" sz="1050">
                <a:solidFill>
                  <a:schemeClr val="bg1"/>
                </a:solidFill>
                <a:latin typeface="微软雅黑" panose="020b0503020204020204" pitchFamily="34" charset="-122"/>
                <a:ea typeface="微软雅黑" panose="020b0503020204020204" pitchFamily="34" charset="-122"/>
              </a:rPr>
              <a:t>Your content to play here, or through your copy, paste in this box, and select only the text. Your content to play here, or through your copy, paste in this box, and select only the text.</a:t>
            </a:r>
            <a:endParaRPr lang="en-US" altLang="zh-CN" sz="1050">
              <a:solidFill>
                <a:schemeClr val="bg1"/>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4407064" y="4571048"/>
            <a:ext cx="3488598" cy="368300"/>
          </a:xfrm>
          <a:prstGeom prst="rect">
            <a:avLst/>
          </a:prstGeom>
          <a:noFill/>
        </p:spPr>
        <p:txBody>
          <a:bodyPr wrap="square" rtlCol="0">
            <a:spAutoFit/>
          </a:bodyPr>
          <a:lstStyle/>
          <a:p>
            <a:pPr algn="ctr"/>
            <a:r>
              <a:rPr kumimoji="1" lang="zh-CN" altLang="en-US">
                <a:solidFill>
                  <a:schemeClr val="bg1"/>
                </a:solidFill>
                <a:latin typeface="Yuanti SC" charset="-122"/>
                <a:ea typeface="Yuanti SC" charset="-122"/>
                <a:cs typeface="Yuanti SC" charset="-122"/>
              </a:rPr>
              <a:t>学校：</a:t>
            </a:r>
            <a:r>
              <a:rPr kumimoji="1" lang="en-US" altLang="zh-CN">
                <a:solidFill>
                  <a:schemeClr val="bg1"/>
                </a:solidFill>
                <a:latin typeface="Yuanti SC" charset="-122"/>
                <a:ea typeface="Yuanti SC" charset="-122"/>
                <a:cs typeface="Yuanti SC" charset="-122"/>
              </a:rPr>
              <a:t>XXX</a:t>
            </a:r>
            <a:r>
              <a:rPr kumimoji="1" lang="zh-CN" altLang="en-US">
                <a:solidFill>
                  <a:schemeClr val="bg1"/>
                </a:solidFill>
                <a:latin typeface="Yuanti SC" charset="-122"/>
                <a:ea typeface="Yuanti SC" charset="-122"/>
                <a:cs typeface="Yuanti SC" charset="-122"/>
              </a:rPr>
              <a:t>  教师：</a:t>
            </a:r>
            <a:r>
              <a:rPr kumimoji="1" lang="en-US" altLang="zh-CN">
                <a:solidFill>
                  <a:schemeClr val="bg1"/>
                </a:solidFill>
                <a:latin typeface="Yuanti SC" charset="-122"/>
                <a:ea typeface="Yuanti SC" charset="-122"/>
                <a:cs typeface="Yuanti SC" charset="-122"/>
              </a:rPr>
              <a:t>PPT</a:t>
            </a:r>
            <a:r>
              <a:rPr kumimoji="1" lang="zh-CN" altLang="en-US">
                <a:solidFill>
                  <a:schemeClr val="bg1"/>
                </a:solidFill>
                <a:latin typeface="Yuanti SC" charset="-122"/>
                <a:ea typeface="Yuanti SC" charset="-122"/>
                <a:cs typeface="Yuanti SC" charset="-122"/>
              </a:rPr>
              <a:t>汇</a:t>
            </a:r>
            <a:endParaRPr kumimoji="1" lang="zh-CN" altLang="en-US">
              <a:solidFill>
                <a:schemeClr val="bg1"/>
              </a:solidFill>
              <a:latin typeface="Yuanti SC" charset="-122"/>
              <a:ea typeface="Yuanti SC" charset="-122"/>
              <a:cs typeface="Yuanti SC" charset="-122"/>
            </a:endParaRPr>
          </a:p>
        </p:txBody>
      </p:sp>
    </p:spTree>
    <p:custDataLst>
      <p:tags r:id="rId7"/>
    </p:custDataLst>
  </p:cSld>
  <p:clrMapOvr>
    <a:masterClrMapping/>
  </p:clrMapOvr>
  <p:transition spd="slow" advTm="1000">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 presetClass="entr" presetSubtype="2" decel="100000" fill="hold" grpId="0" nodeType="afterEffect">
                                  <p:stCondLst>
                                    <p:cond delay="0"/>
                                  </p:stCondLst>
                                  <p:iterate type="lt">
                                    <p:tmPct val="10000"/>
                                  </p:iterate>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1+#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1500"/>
                            </p:stCondLst>
                            <p:childTnLst>
                              <p:par>
                                <p:cTn id="16" presetID="22" presetClass="entr" presetSubtype="8"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left)">
                                      <p:cBhvr>
                                        <p:cTn id="18" dur="1000"/>
                                        <p:tgtEl>
                                          <p:spTgt spid="8"/>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p:tgtEl>
                                          <p:spTgt spid="9"/>
                                        </p:tgtEl>
                                        <p:attrNameLst>
                                          <p:attrName>ppt_y</p:attrName>
                                        </p:attrNameLst>
                                      </p:cBhvr>
                                      <p:tavLst>
                                        <p:tav tm="0">
                                          <p:val>
                                            <p:strVal val="#ppt_y+#ppt_h*1.125000"/>
                                          </p:val>
                                        </p:tav>
                                        <p:tav tm="100000">
                                          <p:val>
                                            <p:strVal val="#ppt_y"/>
                                          </p:val>
                                        </p:tav>
                                      </p:tavLst>
                                    </p:anim>
                                    <p:animEffect transition="in" filter="wipe(up)">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p:bldLst>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Freeform 11"/>
          <p:cNvSpPr/>
          <p:nvPr/>
        </p:nvSpPr>
        <p:spPr>
          <a:xfrm flipH="1">
            <a:off x="1841868" y="2125803"/>
            <a:ext cx="3174120" cy="304800"/>
          </a:xfrm>
          <a:custGeom>
            <a:gdLst>
              <a:gd name="connsiteX0" fmla="*/ 0 w 3444240"/>
              <a:gd name="connsiteY0" fmla="*/ 568960 h 568960"/>
              <a:gd name="connsiteX1" fmla="*/ 690880 w 3444240"/>
              <a:gd name="connsiteY1" fmla="*/ 0 h 568960"/>
              <a:gd name="connsiteX2" fmla="*/ 3444240 w 3444240"/>
              <a:gd name="connsiteY2" fmla="*/ 0 h 568960"/>
            </a:gdLst>
            <a:cxnLst>
              <a:cxn ang="0">
                <a:pos x="connsiteX0" y="connsiteY0"/>
              </a:cxn>
              <a:cxn ang="0">
                <a:pos x="connsiteX1" y="connsiteY1"/>
              </a:cxn>
              <a:cxn ang="0">
                <a:pos x="connsiteX2" y="connsiteY2"/>
              </a:cxn>
            </a:cxnLst>
            <a:rect l="l" t="t" r="r" b="b"/>
            <a:pathLst>
              <a:path w="3444240" h="568960">
                <a:moveTo>
                  <a:pt x="0" y="568960"/>
                </a:moveTo>
                <a:lnTo>
                  <a:pt x="690880" y="0"/>
                </a:lnTo>
                <a:lnTo>
                  <a:pt x="3444240" y="0"/>
                </a:lnTo>
              </a:path>
            </a:pathLst>
          </a:custGeom>
          <a:ln w="6350" cmpd="sng">
            <a:solidFill>
              <a:srgbClr val="FAD85D">
                <a:alpha val="50000"/>
              </a:srgbClr>
            </a:solidFill>
            <a:headEnd type="none"/>
            <a:tailEnd type="oval"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r"/>
            <a:endParaRPr lang="en-US" sz="3200">
              <a:solidFill>
                <a:schemeClr val="bg1">
                  <a:lumMod val="50000"/>
                </a:schemeClr>
              </a:solidFill>
              <a:latin typeface="+mn-ea"/>
            </a:endParaRPr>
          </a:p>
        </p:txBody>
      </p:sp>
      <p:sp>
        <p:nvSpPr>
          <p:cNvPr id="3" name="TextBox 12"/>
          <p:cNvSpPr txBox="1"/>
          <p:nvPr/>
        </p:nvSpPr>
        <p:spPr>
          <a:xfrm>
            <a:off x="2119513" y="1743575"/>
            <a:ext cx="2272675" cy="1285993"/>
          </a:xfrm>
          <a:prstGeom prst="rect">
            <a:avLst/>
          </a:prstGeom>
          <a:noFill/>
        </p:spPr>
        <p:txBody>
          <a:bodyPr wrap="square" lIns="121920" rIns="121920" rtlCol="0">
            <a:spAutoFit/>
          </a:bodyPr>
          <a:lstStyle/>
          <a:p>
            <a:pPr algn="r">
              <a:lnSpc>
                <a:spcPct val="90000"/>
              </a:lnSpc>
              <a:spcBef>
                <a:spcPts val="1065"/>
              </a:spcBef>
            </a:pPr>
            <a:r>
              <a:rPr lang="en-US" sz="2000">
                <a:solidFill>
                  <a:schemeClr val="bg1">
                    <a:lumMod val="50000"/>
                  </a:schemeClr>
                </a:solidFill>
                <a:latin typeface="+mn-ea"/>
              </a:rPr>
              <a:t>Heading 1</a:t>
            </a:r>
            <a:endParaRPr lang="en-US" sz="2000">
              <a:solidFill>
                <a:schemeClr val="bg1">
                  <a:lumMod val="50000"/>
                </a:schemeClr>
              </a:solidFill>
              <a:latin typeface="+mn-ea"/>
            </a:endParaRPr>
          </a:p>
          <a:p>
            <a:pPr algn="r">
              <a:lnSpc>
                <a:spcPct val="90000"/>
              </a:lnSpc>
              <a:spcBef>
                <a:spcPts val="1065"/>
              </a:spcBef>
            </a:pPr>
            <a:r>
              <a:rPr lang="en-US" sz="1400">
                <a:solidFill>
                  <a:schemeClr val="bg1">
                    <a:lumMod val="50000"/>
                  </a:schemeClr>
                </a:solidFill>
                <a:latin typeface="+mn-ea"/>
              </a:rPr>
              <a:t>Lorem ipsum dolor sit amet, consectetur adipiscing elit. Mauris quis dui nisi. </a:t>
            </a:r>
            <a:endParaRPr lang="en-US" sz="1400">
              <a:solidFill>
                <a:schemeClr val="bg1">
                  <a:lumMod val="50000"/>
                </a:schemeClr>
              </a:solidFill>
              <a:latin typeface="+mn-ea"/>
            </a:endParaRPr>
          </a:p>
        </p:txBody>
      </p:sp>
      <p:sp>
        <p:nvSpPr>
          <p:cNvPr id="4" name="Freeform 13"/>
          <p:cNvSpPr/>
          <p:nvPr/>
        </p:nvSpPr>
        <p:spPr>
          <a:xfrm>
            <a:off x="7303485" y="2257320"/>
            <a:ext cx="3329480" cy="304800"/>
          </a:xfrm>
          <a:custGeom>
            <a:gdLst>
              <a:gd name="connsiteX0" fmla="*/ 0 w 3444240"/>
              <a:gd name="connsiteY0" fmla="*/ 568960 h 568960"/>
              <a:gd name="connsiteX1" fmla="*/ 690880 w 3444240"/>
              <a:gd name="connsiteY1" fmla="*/ 0 h 568960"/>
              <a:gd name="connsiteX2" fmla="*/ 3444240 w 3444240"/>
              <a:gd name="connsiteY2" fmla="*/ 0 h 568960"/>
            </a:gdLst>
            <a:cxnLst>
              <a:cxn ang="0">
                <a:pos x="connsiteX0" y="connsiteY0"/>
              </a:cxn>
              <a:cxn ang="0">
                <a:pos x="connsiteX1" y="connsiteY1"/>
              </a:cxn>
              <a:cxn ang="0">
                <a:pos x="connsiteX2" y="connsiteY2"/>
              </a:cxn>
            </a:cxnLst>
            <a:rect l="l" t="t" r="r" b="b"/>
            <a:pathLst>
              <a:path w="3444240" h="568960">
                <a:moveTo>
                  <a:pt x="0" y="568960"/>
                </a:moveTo>
                <a:lnTo>
                  <a:pt x="690880" y="0"/>
                </a:lnTo>
                <a:lnTo>
                  <a:pt x="3444240" y="0"/>
                </a:lnTo>
              </a:path>
            </a:pathLst>
          </a:custGeom>
          <a:ln w="6350" cmpd="sng">
            <a:solidFill>
              <a:srgbClr val="2E4860">
                <a:alpha val="50000"/>
              </a:srgbClr>
            </a:solidFill>
            <a:headEnd type="none"/>
            <a:tailEnd type="oval"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200">
              <a:solidFill>
                <a:schemeClr val="bg1">
                  <a:lumMod val="50000"/>
                </a:schemeClr>
              </a:solidFill>
              <a:latin typeface="+mn-ea"/>
            </a:endParaRPr>
          </a:p>
        </p:txBody>
      </p:sp>
      <p:sp>
        <p:nvSpPr>
          <p:cNvPr id="5" name="Freeform 14"/>
          <p:cNvSpPr/>
          <p:nvPr/>
        </p:nvSpPr>
        <p:spPr>
          <a:xfrm flipV="1">
            <a:off x="7221039" y="4697487"/>
            <a:ext cx="3329480" cy="304800"/>
          </a:xfrm>
          <a:custGeom>
            <a:gdLst>
              <a:gd name="connsiteX0" fmla="*/ 0 w 3444240"/>
              <a:gd name="connsiteY0" fmla="*/ 568960 h 568960"/>
              <a:gd name="connsiteX1" fmla="*/ 690880 w 3444240"/>
              <a:gd name="connsiteY1" fmla="*/ 0 h 568960"/>
              <a:gd name="connsiteX2" fmla="*/ 3444240 w 3444240"/>
              <a:gd name="connsiteY2" fmla="*/ 0 h 568960"/>
            </a:gdLst>
            <a:cxnLst>
              <a:cxn ang="0">
                <a:pos x="connsiteX0" y="connsiteY0"/>
              </a:cxn>
              <a:cxn ang="0">
                <a:pos x="connsiteX1" y="connsiteY1"/>
              </a:cxn>
              <a:cxn ang="0">
                <a:pos x="connsiteX2" y="connsiteY2"/>
              </a:cxn>
            </a:cxnLst>
            <a:rect l="l" t="t" r="r" b="b"/>
            <a:pathLst>
              <a:path w="3444240" h="568960">
                <a:moveTo>
                  <a:pt x="0" y="568960"/>
                </a:moveTo>
                <a:lnTo>
                  <a:pt x="690880" y="0"/>
                </a:lnTo>
                <a:lnTo>
                  <a:pt x="3444240" y="0"/>
                </a:lnTo>
              </a:path>
            </a:pathLst>
          </a:custGeom>
          <a:ln w="6350" cmpd="sng">
            <a:solidFill>
              <a:srgbClr val="FAD85D">
                <a:alpha val="50000"/>
              </a:srgbClr>
            </a:solidFill>
            <a:headEnd type="none"/>
            <a:tailEnd type="oval"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200">
              <a:solidFill>
                <a:schemeClr val="bg1">
                  <a:lumMod val="50000"/>
                </a:schemeClr>
              </a:solidFill>
              <a:latin typeface="+mn-ea"/>
            </a:endParaRPr>
          </a:p>
        </p:txBody>
      </p:sp>
      <p:sp>
        <p:nvSpPr>
          <p:cNvPr id="6" name="Freeform 15"/>
          <p:cNvSpPr/>
          <p:nvPr/>
        </p:nvSpPr>
        <p:spPr>
          <a:xfrm flipH="1" flipV="1">
            <a:off x="1790492" y="4677207"/>
            <a:ext cx="3174120" cy="304800"/>
          </a:xfrm>
          <a:custGeom>
            <a:gdLst>
              <a:gd name="connsiteX0" fmla="*/ 0 w 3444240"/>
              <a:gd name="connsiteY0" fmla="*/ 568960 h 568960"/>
              <a:gd name="connsiteX1" fmla="*/ 690880 w 3444240"/>
              <a:gd name="connsiteY1" fmla="*/ 0 h 568960"/>
              <a:gd name="connsiteX2" fmla="*/ 3444240 w 3444240"/>
              <a:gd name="connsiteY2" fmla="*/ 0 h 568960"/>
            </a:gdLst>
            <a:cxnLst>
              <a:cxn ang="0">
                <a:pos x="connsiteX0" y="connsiteY0"/>
              </a:cxn>
              <a:cxn ang="0">
                <a:pos x="connsiteX1" y="connsiteY1"/>
              </a:cxn>
              <a:cxn ang="0">
                <a:pos x="connsiteX2" y="connsiteY2"/>
              </a:cxn>
            </a:cxnLst>
            <a:rect l="l" t="t" r="r" b="b"/>
            <a:pathLst>
              <a:path w="3444240" h="568960">
                <a:moveTo>
                  <a:pt x="0" y="568960"/>
                </a:moveTo>
                <a:lnTo>
                  <a:pt x="690880" y="0"/>
                </a:lnTo>
                <a:lnTo>
                  <a:pt x="3444240" y="0"/>
                </a:lnTo>
              </a:path>
            </a:pathLst>
          </a:custGeom>
          <a:ln w="6350" cmpd="sng">
            <a:solidFill>
              <a:srgbClr val="2E4860">
                <a:alpha val="50000"/>
              </a:srgbClr>
            </a:solidFill>
            <a:headEnd type="none"/>
            <a:tailEnd type="oval"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r"/>
            <a:endParaRPr lang="en-US" sz="3200">
              <a:solidFill>
                <a:schemeClr val="bg1">
                  <a:lumMod val="50000"/>
                </a:schemeClr>
              </a:solidFill>
              <a:latin typeface="+mn-ea"/>
            </a:endParaRPr>
          </a:p>
        </p:txBody>
      </p:sp>
      <p:sp>
        <p:nvSpPr>
          <p:cNvPr id="7" name="TextBox 16"/>
          <p:cNvSpPr txBox="1"/>
          <p:nvPr/>
        </p:nvSpPr>
        <p:spPr>
          <a:xfrm>
            <a:off x="7954069" y="1875093"/>
            <a:ext cx="2518291" cy="1073692"/>
          </a:xfrm>
          <a:prstGeom prst="rect">
            <a:avLst/>
          </a:prstGeom>
          <a:noFill/>
        </p:spPr>
        <p:txBody>
          <a:bodyPr wrap="square" lIns="121920" rIns="121920" rtlCol="0">
            <a:spAutoFit/>
          </a:bodyPr>
          <a:lstStyle/>
          <a:p>
            <a:pPr>
              <a:lnSpc>
                <a:spcPct val="90000"/>
              </a:lnSpc>
              <a:spcBef>
                <a:spcPts val="1065"/>
              </a:spcBef>
            </a:pPr>
            <a:r>
              <a:rPr lang="en-US" sz="1865">
                <a:solidFill>
                  <a:schemeClr val="bg1">
                    <a:lumMod val="50000"/>
                  </a:schemeClr>
                </a:solidFill>
                <a:latin typeface="+mn-ea"/>
              </a:rPr>
              <a:t>Heading 2</a:t>
            </a:r>
            <a:endParaRPr lang="en-US" sz="1865">
              <a:solidFill>
                <a:schemeClr val="bg1">
                  <a:lumMod val="50000"/>
                </a:schemeClr>
              </a:solidFill>
              <a:latin typeface="+mn-ea"/>
            </a:endParaRPr>
          </a:p>
          <a:p>
            <a:pPr>
              <a:lnSpc>
                <a:spcPct val="90000"/>
              </a:lnSpc>
              <a:spcBef>
                <a:spcPts val="1065"/>
              </a:spcBef>
            </a:pPr>
            <a:r>
              <a:rPr lang="en-US" sz="1400">
                <a:solidFill>
                  <a:schemeClr val="bg1">
                    <a:lumMod val="50000"/>
                  </a:schemeClr>
                </a:solidFill>
                <a:latin typeface="+mn-ea"/>
              </a:rPr>
              <a:t>Lorem ipsum dolor sit amet, consectetur adipiscing elit. Mauris quis dui nisi. </a:t>
            </a:r>
            <a:endParaRPr lang="en-US" sz="1400">
              <a:solidFill>
                <a:schemeClr val="bg1">
                  <a:lumMod val="50000"/>
                </a:schemeClr>
              </a:solidFill>
              <a:latin typeface="+mn-ea"/>
            </a:endParaRPr>
          </a:p>
        </p:txBody>
      </p:sp>
      <p:sp>
        <p:nvSpPr>
          <p:cNvPr id="8" name="TextBox 17"/>
          <p:cNvSpPr txBox="1"/>
          <p:nvPr/>
        </p:nvSpPr>
        <p:spPr>
          <a:xfrm>
            <a:off x="7888212" y="4620058"/>
            <a:ext cx="2518291" cy="1092094"/>
          </a:xfrm>
          <a:prstGeom prst="rect">
            <a:avLst/>
          </a:prstGeom>
          <a:noFill/>
        </p:spPr>
        <p:txBody>
          <a:bodyPr wrap="square" lIns="121920" rIns="121920" rtlCol="0">
            <a:spAutoFit/>
          </a:bodyPr>
          <a:lstStyle/>
          <a:p>
            <a:pPr>
              <a:lnSpc>
                <a:spcPct val="90000"/>
              </a:lnSpc>
              <a:spcBef>
                <a:spcPts val="1065"/>
              </a:spcBef>
            </a:pPr>
            <a:r>
              <a:rPr lang="en-US" sz="2000">
                <a:solidFill>
                  <a:schemeClr val="bg1">
                    <a:lumMod val="50000"/>
                  </a:schemeClr>
                </a:solidFill>
                <a:latin typeface="+mn-ea"/>
              </a:rPr>
              <a:t>Heading 4</a:t>
            </a:r>
            <a:endParaRPr lang="en-US" sz="2000">
              <a:solidFill>
                <a:schemeClr val="bg1">
                  <a:lumMod val="50000"/>
                </a:schemeClr>
              </a:solidFill>
              <a:latin typeface="+mn-ea"/>
            </a:endParaRPr>
          </a:p>
          <a:p>
            <a:pPr>
              <a:lnSpc>
                <a:spcPct val="90000"/>
              </a:lnSpc>
              <a:spcBef>
                <a:spcPts val="1065"/>
              </a:spcBef>
            </a:pPr>
            <a:r>
              <a:rPr lang="en-US" sz="1400">
                <a:solidFill>
                  <a:schemeClr val="bg1">
                    <a:lumMod val="50000"/>
                  </a:schemeClr>
                </a:solidFill>
                <a:latin typeface="+mn-ea"/>
              </a:rPr>
              <a:t>Lorem ipsum dolor sit amet, consectetur adipiscing elit. Mauris quis dui nisi. </a:t>
            </a:r>
            <a:endParaRPr lang="en-US" sz="1400">
              <a:solidFill>
                <a:schemeClr val="bg1">
                  <a:lumMod val="50000"/>
                </a:schemeClr>
              </a:solidFill>
              <a:latin typeface="+mn-ea"/>
            </a:endParaRPr>
          </a:p>
        </p:txBody>
      </p:sp>
      <p:sp>
        <p:nvSpPr>
          <p:cNvPr id="9" name="TextBox 18"/>
          <p:cNvSpPr txBox="1"/>
          <p:nvPr/>
        </p:nvSpPr>
        <p:spPr>
          <a:xfrm>
            <a:off x="2068137" y="4599776"/>
            <a:ext cx="2272675" cy="1285993"/>
          </a:xfrm>
          <a:prstGeom prst="rect">
            <a:avLst/>
          </a:prstGeom>
          <a:noFill/>
        </p:spPr>
        <p:txBody>
          <a:bodyPr wrap="square" lIns="121920" rIns="121920" rtlCol="0">
            <a:spAutoFit/>
          </a:bodyPr>
          <a:lstStyle/>
          <a:p>
            <a:pPr algn="r">
              <a:lnSpc>
                <a:spcPct val="90000"/>
              </a:lnSpc>
              <a:spcBef>
                <a:spcPts val="1065"/>
              </a:spcBef>
            </a:pPr>
            <a:r>
              <a:rPr lang="en-US" sz="2000">
                <a:solidFill>
                  <a:schemeClr val="bg1">
                    <a:lumMod val="50000"/>
                  </a:schemeClr>
                </a:solidFill>
                <a:latin typeface="+mn-ea"/>
              </a:rPr>
              <a:t>Heading 3</a:t>
            </a:r>
            <a:endParaRPr lang="en-US" sz="2000">
              <a:solidFill>
                <a:schemeClr val="bg1">
                  <a:lumMod val="50000"/>
                </a:schemeClr>
              </a:solidFill>
              <a:latin typeface="+mn-ea"/>
            </a:endParaRPr>
          </a:p>
          <a:p>
            <a:pPr algn="r">
              <a:lnSpc>
                <a:spcPct val="90000"/>
              </a:lnSpc>
              <a:spcBef>
                <a:spcPts val="1065"/>
              </a:spcBef>
            </a:pPr>
            <a:r>
              <a:rPr lang="en-US" sz="1400">
                <a:solidFill>
                  <a:schemeClr val="bg1">
                    <a:lumMod val="50000"/>
                  </a:schemeClr>
                </a:solidFill>
                <a:latin typeface="+mn-ea"/>
              </a:rPr>
              <a:t>Lorem ipsum dolor sit amet, consectetur adipiscing elit. Mauris quis dui nisi. </a:t>
            </a:r>
            <a:endParaRPr lang="en-US" sz="1400">
              <a:solidFill>
                <a:schemeClr val="bg1">
                  <a:lumMod val="50000"/>
                </a:schemeClr>
              </a:solidFill>
              <a:latin typeface="+mn-ea"/>
            </a:endParaRPr>
          </a:p>
        </p:txBody>
      </p:sp>
      <p:grpSp>
        <p:nvGrpSpPr>
          <p:cNvPr id="10" name="Group 28"/>
          <p:cNvGrpSpPr/>
          <p:nvPr/>
        </p:nvGrpSpPr>
        <p:grpSpPr>
          <a:xfrm>
            <a:off x="4724259" y="2228117"/>
            <a:ext cx="1603375" cy="1603375"/>
            <a:chOff x="4724258" y="2057259"/>
            <a:chExt cx="1603375" cy="1603375"/>
          </a:xfrm>
          <a:solidFill>
            <a:srgbClr val="6ACDB9"/>
          </a:solidFill>
        </p:grpSpPr>
        <p:sp>
          <p:nvSpPr>
            <p:cNvPr id="11" name="Freeform 8"/>
            <p:cNvSpPr/>
            <p:nvPr/>
          </p:nvSpPr>
          <p:spPr bwMode="auto">
            <a:xfrm rot="2700000">
              <a:off x="4724258" y="2057259"/>
              <a:ext cx="1603375" cy="1603375"/>
            </a:xfrm>
            <a:custGeom>
              <a:gdLst>
                <a:gd name="T0" fmla="*/ 426 w 426"/>
                <a:gd name="T1" fmla="*/ 213 h 426"/>
                <a:gd name="T2" fmla="*/ 213 w 426"/>
                <a:gd name="T3" fmla="*/ 0 h 426"/>
                <a:gd name="T4" fmla="*/ 0 w 426"/>
                <a:gd name="T5" fmla="*/ 213 h 426"/>
                <a:gd name="T6" fmla="*/ 213 w 426"/>
                <a:gd name="T7" fmla="*/ 426 h 426"/>
                <a:gd name="T8" fmla="*/ 426 w 426"/>
                <a:gd name="T9" fmla="*/ 213 h 426"/>
              </a:gdLst>
              <a:cxnLst>
                <a:cxn ang="0">
                  <a:pos x="T0" y="T1"/>
                </a:cxn>
                <a:cxn ang="0">
                  <a:pos x="T2" y="T3"/>
                </a:cxn>
                <a:cxn ang="0">
                  <a:pos x="T4" y="T5"/>
                </a:cxn>
                <a:cxn ang="0">
                  <a:pos x="T6" y="T7"/>
                </a:cxn>
                <a:cxn ang="0">
                  <a:pos x="T8" y="T9"/>
                </a:cxn>
              </a:cxnLst>
              <a:rect l="0" t="0" r="r" b="b"/>
              <a:pathLst>
                <a:path w="426" h="426">
                  <a:moveTo>
                    <a:pt x="426" y="213"/>
                  </a:moveTo>
                  <a:cubicBezTo>
                    <a:pt x="308" y="213"/>
                    <a:pt x="213" y="117"/>
                    <a:pt x="213" y="0"/>
                  </a:cubicBezTo>
                  <a:cubicBezTo>
                    <a:pt x="96" y="0"/>
                    <a:pt x="0" y="95"/>
                    <a:pt x="0" y="213"/>
                  </a:cubicBezTo>
                  <a:cubicBezTo>
                    <a:pt x="0" y="330"/>
                    <a:pt x="96" y="426"/>
                    <a:pt x="213" y="426"/>
                  </a:cubicBezTo>
                  <a:cubicBezTo>
                    <a:pt x="213" y="308"/>
                    <a:pt x="308" y="213"/>
                    <a:pt x="426" y="213"/>
                  </a:cubicBezTo>
                  <a:close/>
                </a:path>
              </a:pathLst>
            </a:custGeom>
            <a:grpFill/>
            <a:ln>
              <a:solidFill>
                <a:srgbClr val="C9FFFF"/>
              </a:solidFill>
            </a:ln>
          </p:spPr>
          <p:txBody>
            <a:bodyPr vert="horz" wrap="square" lIns="91440" tIns="45720" rIns="91440" bIns="45720" numCol="1" anchor="t" anchorCtr="0" compatLnSpc="1"/>
            <a:lstStyle/>
            <a:p>
              <a:endParaRPr lang="en-US" sz="1600">
                <a:solidFill>
                  <a:schemeClr val="bg1">
                    <a:lumMod val="50000"/>
                  </a:schemeClr>
                </a:solidFill>
                <a:latin typeface="+mn-ea"/>
              </a:endParaRPr>
            </a:p>
          </p:txBody>
        </p:sp>
        <p:sp>
          <p:nvSpPr>
            <p:cNvPr id="12" name="TextBox 19"/>
            <p:cNvSpPr txBox="1"/>
            <p:nvPr/>
          </p:nvSpPr>
          <p:spPr>
            <a:xfrm>
              <a:off x="5048389" y="2472858"/>
              <a:ext cx="633901" cy="424732"/>
            </a:xfrm>
            <a:prstGeom prst="rect">
              <a:avLst/>
            </a:prstGeom>
            <a:grpFill/>
            <a:ln>
              <a:solidFill>
                <a:srgbClr val="C9FFFF"/>
              </a:solidFill>
            </a:ln>
          </p:spPr>
          <p:txBody>
            <a:bodyPr wrap="square" lIns="121920" rIns="121920" rtlCol="0">
              <a:spAutoFit/>
            </a:bodyPr>
            <a:lstStyle/>
            <a:p>
              <a:pPr algn="ctr">
                <a:lnSpc>
                  <a:spcPct val="90000"/>
                </a:lnSpc>
                <a:spcBef>
                  <a:spcPts val="1065"/>
                </a:spcBef>
              </a:pPr>
              <a:r>
                <a:rPr lang="en-US" sz="2400">
                  <a:solidFill>
                    <a:schemeClr val="bg1">
                      <a:lumMod val="50000"/>
                    </a:schemeClr>
                  </a:solidFill>
                  <a:latin typeface="+mn-ea"/>
                </a:rPr>
                <a:t>01</a:t>
              </a:r>
              <a:endParaRPr lang="en-US" sz="1600">
                <a:solidFill>
                  <a:schemeClr val="bg1">
                    <a:lumMod val="50000"/>
                  </a:schemeClr>
                </a:solidFill>
                <a:latin typeface="+mn-ea"/>
              </a:endParaRPr>
            </a:p>
          </p:txBody>
        </p:sp>
      </p:grpSp>
      <p:grpSp>
        <p:nvGrpSpPr>
          <p:cNvPr id="13" name="Group 27"/>
          <p:cNvGrpSpPr/>
          <p:nvPr/>
        </p:nvGrpSpPr>
        <p:grpSpPr>
          <a:xfrm>
            <a:off x="5858018" y="2207162"/>
            <a:ext cx="1603375" cy="1603375"/>
            <a:chOff x="5858017" y="2057259"/>
            <a:chExt cx="1603375" cy="1603375"/>
          </a:xfrm>
          <a:solidFill>
            <a:srgbClr val="F185D1"/>
          </a:solidFill>
        </p:grpSpPr>
        <p:sp>
          <p:nvSpPr>
            <p:cNvPr id="14" name="Freeform 5"/>
            <p:cNvSpPr/>
            <p:nvPr/>
          </p:nvSpPr>
          <p:spPr bwMode="auto">
            <a:xfrm rot="2700000">
              <a:off x="5858017" y="2057259"/>
              <a:ext cx="1603375" cy="1603375"/>
            </a:xfrm>
            <a:custGeom>
              <a:gdLst>
                <a:gd name="T0" fmla="*/ 213 w 426"/>
                <a:gd name="T1" fmla="*/ 426 h 426"/>
                <a:gd name="T2" fmla="*/ 213 w 426"/>
                <a:gd name="T3" fmla="*/ 426 h 426"/>
                <a:gd name="T4" fmla="*/ 213 w 426"/>
                <a:gd name="T5" fmla="*/ 426 h 426"/>
                <a:gd name="T6" fmla="*/ 426 w 426"/>
                <a:gd name="T7" fmla="*/ 213 h 426"/>
                <a:gd name="T8" fmla="*/ 213 w 426"/>
                <a:gd name="T9" fmla="*/ 0 h 426"/>
                <a:gd name="T10" fmla="*/ 0 w 426"/>
                <a:gd name="T11" fmla="*/ 213 h 426"/>
                <a:gd name="T12" fmla="*/ 213 w 426"/>
                <a:gd name="T13" fmla="*/ 426 h 426"/>
              </a:gdLst>
              <a:cxnLst>
                <a:cxn ang="0">
                  <a:pos x="T0" y="T1"/>
                </a:cxn>
                <a:cxn ang="0">
                  <a:pos x="T2" y="T3"/>
                </a:cxn>
                <a:cxn ang="0">
                  <a:pos x="T4" y="T5"/>
                </a:cxn>
                <a:cxn ang="0">
                  <a:pos x="T6" y="T7"/>
                </a:cxn>
                <a:cxn ang="0">
                  <a:pos x="T8" y="T9"/>
                </a:cxn>
                <a:cxn ang="0">
                  <a:pos x="T10" y="T11"/>
                </a:cxn>
                <a:cxn ang="0">
                  <a:pos x="T12" y="T13"/>
                </a:cxn>
              </a:cxnLst>
              <a:rect l="0" t="0" r="r" b="b"/>
              <a:pathLst>
                <a:path w="426" h="426">
                  <a:moveTo>
                    <a:pt x="213" y="426"/>
                  </a:moveTo>
                  <a:cubicBezTo>
                    <a:pt x="213" y="426"/>
                    <a:pt x="213" y="426"/>
                    <a:pt x="213" y="426"/>
                  </a:cubicBezTo>
                  <a:cubicBezTo>
                    <a:pt x="213" y="426"/>
                    <a:pt x="213" y="426"/>
                    <a:pt x="213" y="426"/>
                  </a:cubicBezTo>
                  <a:cubicBezTo>
                    <a:pt x="213" y="308"/>
                    <a:pt x="308" y="213"/>
                    <a:pt x="426" y="213"/>
                  </a:cubicBezTo>
                  <a:cubicBezTo>
                    <a:pt x="426" y="95"/>
                    <a:pt x="331" y="0"/>
                    <a:pt x="213" y="0"/>
                  </a:cubicBezTo>
                  <a:cubicBezTo>
                    <a:pt x="95" y="0"/>
                    <a:pt x="0" y="95"/>
                    <a:pt x="0" y="213"/>
                  </a:cubicBezTo>
                  <a:cubicBezTo>
                    <a:pt x="118" y="213"/>
                    <a:pt x="213" y="308"/>
                    <a:pt x="213" y="426"/>
                  </a:cubicBezTo>
                  <a:close/>
                </a:path>
              </a:pathLst>
            </a:custGeom>
            <a:solidFill>
              <a:srgbClr val="7F7F7F"/>
            </a:solidFill>
            <a:ln>
              <a:solidFill>
                <a:schemeClr val="bg1">
                  <a:lumMod val="50000"/>
                </a:schemeClr>
              </a:solidFill>
            </a:ln>
          </p:spPr>
          <p:txBody>
            <a:bodyPr vert="horz" wrap="square" lIns="91440" tIns="45720" rIns="91440" bIns="45720" numCol="1" anchor="t" anchorCtr="0" compatLnSpc="1"/>
            <a:lstStyle/>
            <a:p>
              <a:endParaRPr lang="en-US" sz="1600">
                <a:solidFill>
                  <a:schemeClr val="bg1"/>
                </a:solidFill>
                <a:latin typeface="+mn-ea"/>
              </a:endParaRPr>
            </a:p>
          </p:txBody>
        </p:sp>
        <p:sp>
          <p:nvSpPr>
            <p:cNvPr id="15" name="TextBox 20"/>
            <p:cNvSpPr txBox="1"/>
            <p:nvPr/>
          </p:nvSpPr>
          <p:spPr>
            <a:xfrm>
              <a:off x="6499096" y="2472858"/>
              <a:ext cx="633901" cy="424732"/>
            </a:xfrm>
            <a:prstGeom prst="rect">
              <a:avLst/>
            </a:prstGeom>
            <a:solidFill>
              <a:srgbClr val="7F7F7F"/>
            </a:solidFill>
          </p:spPr>
          <p:txBody>
            <a:bodyPr wrap="square" lIns="121920" rIns="121920" rtlCol="0">
              <a:spAutoFit/>
            </a:bodyPr>
            <a:lstStyle/>
            <a:p>
              <a:pPr algn="ctr">
                <a:lnSpc>
                  <a:spcPct val="90000"/>
                </a:lnSpc>
                <a:spcBef>
                  <a:spcPts val="1065"/>
                </a:spcBef>
              </a:pPr>
              <a:r>
                <a:rPr lang="en-US" sz="2400">
                  <a:solidFill>
                    <a:schemeClr val="bg1"/>
                  </a:solidFill>
                  <a:latin typeface="+mn-ea"/>
                </a:rPr>
                <a:t>02</a:t>
              </a:r>
              <a:endParaRPr lang="en-US" sz="1600">
                <a:solidFill>
                  <a:schemeClr val="bg1"/>
                </a:solidFill>
                <a:latin typeface="+mn-ea"/>
              </a:endParaRPr>
            </a:p>
          </p:txBody>
        </p:sp>
      </p:grpSp>
      <p:grpSp>
        <p:nvGrpSpPr>
          <p:cNvPr id="16" name="Group 29"/>
          <p:cNvGrpSpPr/>
          <p:nvPr/>
        </p:nvGrpSpPr>
        <p:grpSpPr>
          <a:xfrm>
            <a:off x="4724261" y="3340920"/>
            <a:ext cx="1603375" cy="1603375"/>
            <a:chOff x="4724259" y="3191017"/>
            <a:chExt cx="1603375" cy="1603375"/>
          </a:xfrm>
          <a:solidFill>
            <a:srgbClr val="F185D1"/>
          </a:solidFill>
        </p:grpSpPr>
        <p:sp>
          <p:nvSpPr>
            <p:cNvPr id="17" name="Freeform 6"/>
            <p:cNvSpPr/>
            <p:nvPr/>
          </p:nvSpPr>
          <p:spPr bwMode="auto">
            <a:xfrm rot="2700000">
              <a:off x="4724259" y="3191017"/>
              <a:ext cx="1603375" cy="1603375"/>
            </a:xfrm>
            <a:custGeom>
              <a:gdLst>
                <a:gd name="T0" fmla="*/ 213 w 426"/>
                <a:gd name="T1" fmla="*/ 0 h 426"/>
                <a:gd name="T2" fmla="*/ 0 w 426"/>
                <a:gd name="T3" fmla="*/ 213 h 426"/>
                <a:gd name="T4" fmla="*/ 0 w 426"/>
                <a:gd name="T5" fmla="*/ 213 h 426"/>
                <a:gd name="T6" fmla="*/ 0 w 426"/>
                <a:gd name="T7" fmla="*/ 213 h 426"/>
                <a:gd name="T8" fmla="*/ 213 w 426"/>
                <a:gd name="T9" fmla="*/ 426 h 426"/>
                <a:gd name="T10" fmla="*/ 426 w 426"/>
                <a:gd name="T11" fmla="*/ 213 h 426"/>
                <a:gd name="T12" fmla="*/ 213 w 426"/>
                <a:gd name="T13" fmla="*/ 0 h 426"/>
              </a:gdLst>
              <a:cxnLst>
                <a:cxn ang="0">
                  <a:pos x="T0" y="T1"/>
                </a:cxn>
                <a:cxn ang="0">
                  <a:pos x="T2" y="T3"/>
                </a:cxn>
                <a:cxn ang="0">
                  <a:pos x="T4" y="T5"/>
                </a:cxn>
                <a:cxn ang="0">
                  <a:pos x="T6" y="T7"/>
                </a:cxn>
                <a:cxn ang="0">
                  <a:pos x="T8" y="T9"/>
                </a:cxn>
                <a:cxn ang="0">
                  <a:pos x="T10" y="T11"/>
                </a:cxn>
                <a:cxn ang="0">
                  <a:pos x="T12" y="T13"/>
                </a:cxn>
              </a:cxnLst>
              <a:rect l="0" t="0" r="r" b="b"/>
              <a:pathLst>
                <a:path w="426" h="426">
                  <a:moveTo>
                    <a:pt x="213" y="0"/>
                  </a:moveTo>
                  <a:cubicBezTo>
                    <a:pt x="213" y="117"/>
                    <a:pt x="118" y="213"/>
                    <a:pt x="0" y="213"/>
                  </a:cubicBezTo>
                  <a:cubicBezTo>
                    <a:pt x="0" y="213"/>
                    <a:pt x="0" y="213"/>
                    <a:pt x="0" y="213"/>
                  </a:cubicBezTo>
                  <a:cubicBezTo>
                    <a:pt x="0" y="213"/>
                    <a:pt x="0" y="213"/>
                    <a:pt x="0" y="213"/>
                  </a:cubicBezTo>
                  <a:cubicBezTo>
                    <a:pt x="0" y="330"/>
                    <a:pt x="95" y="426"/>
                    <a:pt x="213" y="426"/>
                  </a:cubicBezTo>
                  <a:cubicBezTo>
                    <a:pt x="331" y="426"/>
                    <a:pt x="426" y="330"/>
                    <a:pt x="426" y="213"/>
                  </a:cubicBezTo>
                  <a:cubicBezTo>
                    <a:pt x="308" y="213"/>
                    <a:pt x="213" y="117"/>
                    <a:pt x="213" y="0"/>
                  </a:cubicBezTo>
                  <a:close/>
                </a:path>
              </a:pathLst>
            </a:custGeom>
            <a:solidFill>
              <a:srgbClr val="7F7F7F"/>
            </a:solidFill>
            <a:ln>
              <a:solidFill>
                <a:schemeClr val="bg1">
                  <a:lumMod val="50000"/>
                </a:schemeClr>
              </a:solidFill>
            </a:ln>
          </p:spPr>
          <p:txBody>
            <a:bodyPr vert="horz" wrap="square" lIns="91440" tIns="45720" rIns="91440" bIns="45720" numCol="1" anchor="t" anchorCtr="0" compatLnSpc="1"/>
            <a:lstStyle/>
            <a:p>
              <a:endParaRPr lang="en-US" sz="1600">
                <a:solidFill>
                  <a:schemeClr val="bg1"/>
                </a:solidFill>
                <a:latin typeface="+mn-ea"/>
              </a:endParaRPr>
            </a:p>
          </p:txBody>
        </p:sp>
        <p:sp>
          <p:nvSpPr>
            <p:cNvPr id="18" name="TextBox 24"/>
            <p:cNvSpPr txBox="1"/>
            <p:nvPr/>
          </p:nvSpPr>
          <p:spPr>
            <a:xfrm>
              <a:off x="5048388" y="3934510"/>
              <a:ext cx="633901" cy="424732"/>
            </a:xfrm>
            <a:prstGeom prst="rect">
              <a:avLst/>
            </a:prstGeom>
            <a:solidFill>
              <a:srgbClr val="7F7F7F"/>
            </a:solidFill>
          </p:spPr>
          <p:txBody>
            <a:bodyPr wrap="square" lIns="121920" rIns="121920" rtlCol="0">
              <a:spAutoFit/>
            </a:bodyPr>
            <a:lstStyle/>
            <a:p>
              <a:pPr algn="ctr">
                <a:lnSpc>
                  <a:spcPct val="90000"/>
                </a:lnSpc>
                <a:spcBef>
                  <a:spcPts val="1065"/>
                </a:spcBef>
              </a:pPr>
              <a:r>
                <a:rPr lang="en-US" sz="2400">
                  <a:solidFill>
                    <a:schemeClr val="bg1"/>
                  </a:solidFill>
                  <a:latin typeface="+mn-ea"/>
                </a:rPr>
                <a:t>03</a:t>
              </a:r>
              <a:endParaRPr lang="en-US" sz="1600">
                <a:solidFill>
                  <a:schemeClr val="bg1"/>
                </a:solidFill>
                <a:latin typeface="+mn-ea"/>
              </a:endParaRPr>
            </a:p>
          </p:txBody>
        </p:sp>
      </p:grpSp>
      <p:grpSp>
        <p:nvGrpSpPr>
          <p:cNvPr id="19" name="Group 26"/>
          <p:cNvGrpSpPr/>
          <p:nvPr/>
        </p:nvGrpSpPr>
        <p:grpSpPr>
          <a:xfrm>
            <a:off x="5858018" y="3361875"/>
            <a:ext cx="1603375" cy="1603375"/>
            <a:chOff x="5858016" y="3191017"/>
            <a:chExt cx="1603375" cy="1603375"/>
          </a:xfrm>
          <a:solidFill>
            <a:srgbClr val="6ACDB9"/>
          </a:solidFill>
        </p:grpSpPr>
        <p:sp>
          <p:nvSpPr>
            <p:cNvPr id="20" name="Freeform 7"/>
            <p:cNvSpPr/>
            <p:nvPr/>
          </p:nvSpPr>
          <p:spPr bwMode="auto">
            <a:xfrm rot="2700000">
              <a:off x="5858016" y="3191017"/>
              <a:ext cx="1603375" cy="1603375"/>
            </a:xfrm>
            <a:custGeom>
              <a:gdLst>
                <a:gd name="T0" fmla="*/ 213 w 426"/>
                <a:gd name="T1" fmla="*/ 0 h 426"/>
                <a:gd name="T2" fmla="*/ 0 w 426"/>
                <a:gd name="T3" fmla="*/ 213 h 426"/>
                <a:gd name="T4" fmla="*/ 213 w 426"/>
                <a:gd name="T5" fmla="*/ 426 h 426"/>
                <a:gd name="T6" fmla="*/ 426 w 426"/>
                <a:gd name="T7" fmla="*/ 213 h 426"/>
                <a:gd name="T8" fmla="*/ 213 w 426"/>
                <a:gd name="T9" fmla="*/ 0 h 426"/>
              </a:gdLst>
              <a:cxnLst>
                <a:cxn ang="0">
                  <a:pos x="T0" y="T1"/>
                </a:cxn>
                <a:cxn ang="0">
                  <a:pos x="T2" y="T3"/>
                </a:cxn>
                <a:cxn ang="0">
                  <a:pos x="T4" y="T5"/>
                </a:cxn>
                <a:cxn ang="0">
                  <a:pos x="T6" y="T7"/>
                </a:cxn>
                <a:cxn ang="0">
                  <a:pos x="T8" y="T9"/>
                </a:cxn>
              </a:cxnLst>
              <a:rect l="0" t="0" r="r" b="b"/>
              <a:pathLst>
                <a:path w="426" h="426">
                  <a:moveTo>
                    <a:pt x="213" y="0"/>
                  </a:moveTo>
                  <a:cubicBezTo>
                    <a:pt x="213" y="117"/>
                    <a:pt x="118" y="213"/>
                    <a:pt x="0" y="213"/>
                  </a:cubicBezTo>
                  <a:cubicBezTo>
                    <a:pt x="118" y="213"/>
                    <a:pt x="213" y="308"/>
                    <a:pt x="213" y="426"/>
                  </a:cubicBezTo>
                  <a:cubicBezTo>
                    <a:pt x="331" y="426"/>
                    <a:pt x="426" y="330"/>
                    <a:pt x="426" y="213"/>
                  </a:cubicBezTo>
                  <a:cubicBezTo>
                    <a:pt x="426" y="95"/>
                    <a:pt x="331" y="0"/>
                    <a:pt x="213" y="0"/>
                  </a:cubicBezTo>
                  <a:close/>
                </a:path>
              </a:pathLst>
            </a:custGeom>
            <a:grpFill/>
            <a:ln>
              <a:solidFill>
                <a:srgbClr val="C9FFFF"/>
              </a:solidFill>
            </a:ln>
          </p:spPr>
          <p:txBody>
            <a:bodyPr vert="horz" wrap="square" lIns="91440" tIns="45720" rIns="91440" bIns="45720" numCol="1" anchor="t" anchorCtr="0" compatLnSpc="1"/>
            <a:lstStyle/>
            <a:p>
              <a:endParaRPr lang="en-US" sz="1600">
                <a:solidFill>
                  <a:schemeClr val="bg1">
                    <a:lumMod val="50000"/>
                  </a:schemeClr>
                </a:solidFill>
                <a:latin typeface="+mn-ea"/>
              </a:endParaRPr>
            </a:p>
          </p:txBody>
        </p:sp>
        <p:sp>
          <p:nvSpPr>
            <p:cNvPr id="21" name="TextBox 25"/>
            <p:cNvSpPr txBox="1"/>
            <p:nvPr/>
          </p:nvSpPr>
          <p:spPr>
            <a:xfrm>
              <a:off x="6499096" y="3934510"/>
              <a:ext cx="633901" cy="424732"/>
            </a:xfrm>
            <a:prstGeom prst="rect">
              <a:avLst/>
            </a:prstGeom>
            <a:grpFill/>
            <a:ln>
              <a:solidFill>
                <a:srgbClr val="C9FFFF"/>
              </a:solidFill>
            </a:ln>
          </p:spPr>
          <p:txBody>
            <a:bodyPr wrap="square" lIns="121920" rIns="121920" rtlCol="0">
              <a:spAutoFit/>
            </a:bodyPr>
            <a:lstStyle/>
            <a:p>
              <a:pPr algn="ctr">
                <a:lnSpc>
                  <a:spcPct val="90000"/>
                </a:lnSpc>
                <a:spcBef>
                  <a:spcPts val="1065"/>
                </a:spcBef>
              </a:pPr>
              <a:r>
                <a:rPr lang="en-US" sz="2400">
                  <a:solidFill>
                    <a:schemeClr val="bg1">
                      <a:lumMod val="50000"/>
                    </a:schemeClr>
                  </a:solidFill>
                  <a:latin typeface="+mn-ea"/>
                </a:rPr>
                <a:t>04</a:t>
              </a:r>
              <a:endParaRPr lang="en-US" sz="1600">
                <a:solidFill>
                  <a:schemeClr val="bg1">
                    <a:lumMod val="50000"/>
                  </a:schemeClr>
                </a:solidFill>
                <a:latin typeface="+mn-ea"/>
              </a:endParaRPr>
            </a:p>
          </p:txBody>
        </p:sp>
      </p:grpSp>
      <p:sp>
        <p:nvSpPr>
          <p:cNvPr id="22" name="文本框 21"/>
          <p:cNvSpPr txBox="1"/>
          <p:nvPr/>
        </p:nvSpPr>
        <p:spPr>
          <a:xfrm>
            <a:off x="4353566" y="313556"/>
            <a:ext cx="4028135" cy="980140"/>
          </a:xfrm>
          <a:prstGeom prst="rect">
            <a:avLst/>
          </a:prstGeom>
          <a:noFill/>
        </p:spPr>
        <p:txBody>
          <a:bodyPr wrap="square" rtlCol="0" anchor="ctr">
            <a:spAutoFit/>
          </a:bodyPr>
          <a:lstStyle/>
          <a:p>
            <a:pPr algn="ctr">
              <a:lnSpc>
                <a:spcPct val="110000"/>
              </a:lnSpc>
            </a:pPr>
            <a:r>
              <a:rPr kumimoji="1" lang="en-US" altLang="zh-CN" sz="2490" b="1">
                <a:solidFill>
                  <a:schemeClr val="bg1">
                    <a:lumMod val="50000"/>
                  </a:schemeClr>
                </a:solidFill>
              </a:rPr>
              <a:t>MORE THAN TEMPLATE</a:t>
            </a:r>
            <a:endParaRPr kumimoji="1" lang="en-US" altLang="zh-CN" sz="2490" b="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110000"/>
              </a:lnSpc>
            </a:pPr>
            <a:r>
              <a:rPr kumimoji="1" lang="zh-CN" altLang="en-US" sz="2755" b="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点击此处添加副标题</a:t>
            </a:r>
            <a:endParaRPr kumimoji="1" lang="zh-CN" altLang="en-US" sz="2755" b="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mc:AlternateContent>
    <mc:Choice xmlns:p14="http://schemas.microsoft.com/office/powerpoint/2010/main" Requires="p14">
      <p:transition spd="slow" advTm="1000" p14:dur="1500">
        <p:random/>
      </p:transition>
    </mc:Choice>
    <mc:Fallback>
      <p:transition spd="slow" advTm="1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2" presetClass="entr" presetSubtype="2" fill="hold" grpId="0" nodeType="with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250"/>
                                        <p:tgtEl>
                                          <p:spTgt spid="2"/>
                                        </p:tgtEl>
                                      </p:cBhvr>
                                    </p:animEffect>
                                  </p:childTnLst>
                                </p:cTn>
                              </p:par>
                              <p:par>
                                <p:cTn id="8" presetID="10" presetClass="entr" presetSubtype="0" fill="hold" grpId="0" nodeType="withEffect">
                                  <p:stCondLst>
                                    <p:cond delay="125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250"/>
                                        <p:tgtEl>
                                          <p:spTgt spid="3"/>
                                        </p:tgtEl>
                                      </p:cBhvr>
                                    </p:animEffect>
                                  </p:childTnLst>
                                </p:cTn>
                              </p:par>
                              <p:par>
                                <p:cTn id="11" presetID="22" presetClass="entr" presetSubtype="8" fill="hold" grpId="0" nodeType="withEffect">
                                  <p:stCondLst>
                                    <p:cond delay="175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250"/>
                                        <p:tgtEl>
                                          <p:spTgt spid="4"/>
                                        </p:tgtEl>
                                      </p:cBhvr>
                                    </p:animEffect>
                                  </p:childTnLst>
                                </p:cTn>
                              </p:par>
                              <p:par>
                                <p:cTn id="14" presetID="10" presetClass="entr" presetSubtype="0" fill="hold" grpId="0" nodeType="withEffect">
                                  <p:stCondLst>
                                    <p:cond delay="200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250"/>
                                        <p:tgtEl>
                                          <p:spTgt spid="7"/>
                                        </p:tgtEl>
                                      </p:cBhvr>
                                    </p:animEffect>
                                  </p:childTnLst>
                                </p:cTn>
                              </p:par>
                              <p:par>
                                <p:cTn id="17" presetID="22" presetClass="entr" presetSubtype="2" fill="hold" grpId="0" nodeType="withEffect">
                                  <p:stCondLst>
                                    <p:cond delay="2500"/>
                                  </p:stCondLst>
                                  <p:childTnLst>
                                    <p:set>
                                      <p:cBhvr>
                                        <p:cTn id="18" dur="1" fill="hold">
                                          <p:stCondLst>
                                            <p:cond delay="0"/>
                                          </p:stCondLst>
                                        </p:cTn>
                                        <p:tgtEl>
                                          <p:spTgt spid="6"/>
                                        </p:tgtEl>
                                        <p:attrNameLst>
                                          <p:attrName>style.visibility</p:attrName>
                                        </p:attrNameLst>
                                      </p:cBhvr>
                                      <p:to>
                                        <p:strVal val="visible"/>
                                      </p:to>
                                    </p:set>
                                    <p:animEffect transition="in" filter="wipe(right)">
                                      <p:cBhvr>
                                        <p:cTn id="19" dur="250"/>
                                        <p:tgtEl>
                                          <p:spTgt spid="6"/>
                                        </p:tgtEl>
                                      </p:cBhvr>
                                    </p:animEffect>
                                  </p:childTnLst>
                                </p:cTn>
                              </p:par>
                              <p:par>
                                <p:cTn id="20" presetID="10" presetClass="entr" presetSubtype="0" fill="hold" grpId="0" nodeType="withEffect">
                                  <p:stCondLst>
                                    <p:cond delay="275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250"/>
                                        <p:tgtEl>
                                          <p:spTgt spid="9"/>
                                        </p:tgtEl>
                                      </p:cBhvr>
                                    </p:animEffect>
                                  </p:childTnLst>
                                </p:cTn>
                              </p:par>
                              <p:par>
                                <p:cTn id="23" presetID="22" presetClass="entr" presetSubtype="8" fill="hold" grpId="0" nodeType="withEffect">
                                  <p:stCondLst>
                                    <p:cond delay="3250"/>
                                  </p:stCondLst>
                                  <p:childTnLst>
                                    <p:set>
                                      <p:cBhvr>
                                        <p:cTn id="24" dur="1" fill="hold">
                                          <p:stCondLst>
                                            <p:cond delay="0"/>
                                          </p:stCondLst>
                                        </p:cTn>
                                        <p:tgtEl>
                                          <p:spTgt spid="5"/>
                                        </p:tgtEl>
                                        <p:attrNameLst>
                                          <p:attrName>style.visibility</p:attrName>
                                        </p:attrNameLst>
                                      </p:cBhvr>
                                      <p:to>
                                        <p:strVal val="visible"/>
                                      </p:to>
                                    </p:set>
                                    <p:animEffect transition="in" filter="wipe(left)">
                                      <p:cBhvr>
                                        <p:cTn id="25" dur="250"/>
                                        <p:tgtEl>
                                          <p:spTgt spid="5"/>
                                        </p:tgtEl>
                                      </p:cBhvr>
                                    </p:animEffect>
                                  </p:childTnLst>
                                </p:cTn>
                              </p:par>
                              <p:par>
                                <p:cTn id="26" presetID="10" presetClass="entr" presetSubtype="0" fill="hold" grpId="0" nodeType="withEffect">
                                  <p:stCondLst>
                                    <p:cond delay="350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250"/>
                                        <p:tgtEl>
                                          <p:spTgt spid="8"/>
                                        </p:tgtEl>
                                      </p:cBhvr>
                                    </p:animEffect>
                                  </p:childTnLst>
                                </p:cTn>
                              </p:par>
                              <p:par>
                                <p:cTn id="29" presetID="22" presetClass="entr" presetSubtype="4"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down)">
                                      <p:cBhvr>
                                        <p:cTn id="31" dur="500"/>
                                        <p:tgtEl>
                                          <p:spTgt spid="10"/>
                                        </p:tgtEl>
                                      </p:cBhvr>
                                    </p:animEffect>
                                  </p:childTnLst>
                                </p:cTn>
                              </p:par>
                              <p:par>
                                <p:cTn id="32" presetID="22" presetClass="entr" presetSubtype="4" fill="hold" nodeType="withEffect">
                                  <p:stCondLst>
                                    <p:cond delay="250"/>
                                  </p:stCondLst>
                                  <p:childTnLst>
                                    <p:set>
                                      <p:cBhvr>
                                        <p:cTn id="33" dur="1" fill="hold">
                                          <p:stCondLst>
                                            <p:cond delay="0"/>
                                          </p:stCondLst>
                                        </p:cTn>
                                        <p:tgtEl>
                                          <p:spTgt spid="13"/>
                                        </p:tgtEl>
                                        <p:attrNameLst>
                                          <p:attrName>style.visibility</p:attrName>
                                        </p:attrNameLst>
                                      </p:cBhvr>
                                      <p:to>
                                        <p:strVal val="visible"/>
                                      </p:to>
                                    </p:set>
                                    <p:animEffect transition="in" filter="wipe(down)">
                                      <p:cBhvr>
                                        <p:cTn id="34" dur="500"/>
                                        <p:tgtEl>
                                          <p:spTgt spid="13"/>
                                        </p:tgtEl>
                                      </p:cBhvr>
                                    </p:animEffect>
                                  </p:childTnLst>
                                </p:cTn>
                              </p:par>
                              <p:par>
                                <p:cTn id="35" presetID="22" presetClass="entr" presetSubtype="1" fill="hold" nodeType="withEffect">
                                  <p:stCondLst>
                                    <p:cond delay="500"/>
                                  </p:stCondLst>
                                  <p:childTnLst>
                                    <p:set>
                                      <p:cBhvr>
                                        <p:cTn id="36" dur="1" fill="hold">
                                          <p:stCondLst>
                                            <p:cond delay="0"/>
                                          </p:stCondLst>
                                        </p:cTn>
                                        <p:tgtEl>
                                          <p:spTgt spid="16"/>
                                        </p:tgtEl>
                                        <p:attrNameLst>
                                          <p:attrName>style.visibility</p:attrName>
                                        </p:attrNameLst>
                                      </p:cBhvr>
                                      <p:to>
                                        <p:strVal val="visible"/>
                                      </p:to>
                                    </p:set>
                                    <p:animEffect transition="in" filter="wipe(up)">
                                      <p:cBhvr>
                                        <p:cTn id="37" dur="500"/>
                                        <p:tgtEl>
                                          <p:spTgt spid="16"/>
                                        </p:tgtEl>
                                      </p:cBhvr>
                                    </p:animEffect>
                                  </p:childTnLst>
                                </p:cTn>
                              </p:par>
                              <p:par>
                                <p:cTn id="38" presetID="22" presetClass="entr" presetSubtype="1" fill="hold" nodeType="withEffect">
                                  <p:stCondLst>
                                    <p:cond delay="750"/>
                                  </p:stCondLst>
                                  <p:childTnLst>
                                    <p:set>
                                      <p:cBhvr>
                                        <p:cTn id="39" dur="1" fill="hold">
                                          <p:stCondLst>
                                            <p:cond delay="0"/>
                                          </p:stCondLst>
                                        </p:cTn>
                                        <p:tgtEl>
                                          <p:spTgt spid="19"/>
                                        </p:tgtEl>
                                        <p:attrNameLst>
                                          <p:attrName>style.visibility</p:attrName>
                                        </p:attrNameLst>
                                      </p:cBhvr>
                                      <p:to>
                                        <p:strVal val="visible"/>
                                      </p:to>
                                    </p:set>
                                    <p:animEffect transition="in" filter="wipe(up)">
                                      <p:cBhvr>
                                        <p:cTn id="4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animBg="1"/>
      <p:bldP spid="6" grpId="0" animBg="1"/>
      <p:bldP spid="7" grpId="0"/>
      <p:bldP spid="8" grpId="0"/>
      <p:bldP spid="9" grpId="0"/>
    </p:bldLst>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2" name="Group 18"/>
          <p:cNvGrpSpPr/>
          <p:nvPr/>
        </p:nvGrpSpPr>
        <p:grpSpPr>
          <a:xfrm>
            <a:off x="1" y="1633538"/>
            <a:ext cx="6027739" cy="2052639"/>
            <a:chOff x="0" y="1633537"/>
            <a:chExt cx="6027739" cy="2052638"/>
          </a:xfrm>
          <a:solidFill>
            <a:srgbClr val="7F7F7F"/>
          </a:solidFill>
        </p:grpSpPr>
        <p:sp>
          <p:nvSpPr>
            <p:cNvPr id="3" name="Freeform 7"/>
            <p:cNvSpPr/>
            <p:nvPr/>
          </p:nvSpPr>
          <p:spPr bwMode="auto">
            <a:xfrm>
              <a:off x="2349501" y="1633537"/>
              <a:ext cx="3678238" cy="2052638"/>
            </a:xfrm>
            <a:custGeom>
              <a:gdLst>
                <a:gd name="T0" fmla="*/ 209 w 456"/>
                <a:gd name="T1" fmla="*/ 199 h 254"/>
                <a:gd name="T2" fmla="*/ 0 w 456"/>
                <a:gd name="T3" fmla="*/ 199 h 254"/>
                <a:gd name="T4" fmla="*/ 0 w 456"/>
                <a:gd name="T5" fmla="*/ 254 h 254"/>
                <a:gd name="T6" fmla="*/ 257 w 456"/>
                <a:gd name="T7" fmla="*/ 254 h 254"/>
                <a:gd name="T8" fmla="*/ 456 w 456"/>
                <a:gd name="T9" fmla="*/ 55 h 254"/>
                <a:gd name="T10" fmla="*/ 456 w 456"/>
                <a:gd name="T11" fmla="*/ 0 h 254"/>
                <a:gd name="T12" fmla="*/ 209 w 456"/>
                <a:gd name="T13" fmla="*/ 199 h 254"/>
              </a:gdLst>
              <a:cxnLst>
                <a:cxn ang="0">
                  <a:pos x="T0" y="T1"/>
                </a:cxn>
                <a:cxn ang="0">
                  <a:pos x="T2" y="T3"/>
                </a:cxn>
                <a:cxn ang="0">
                  <a:pos x="T4" y="T5"/>
                </a:cxn>
                <a:cxn ang="0">
                  <a:pos x="T6" y="T7"/>
                </a:cxn>
                <a:cxn ang="0">
                  <a:pos x="T8" y="T9"/>
                </a:cxn>
                <a:cxn ang="0">
                  <a:pos x="T10" y="T11"/>
                </a:cxn>
                <a:cxn ang="0">
                  <a:pos x="T12" y="T13"/>
                </a:cxn>
              </a:cxnLst>
              <a:rect l="0" t="0" r="r" b="b"/>
              <a:pathLst>
                <a:path w="456" h="254">
                  <a:moveTo>
                    <a:pt x="209" y="199"/>
                  </a:moveTo>
                  <a:cubicBezTo>
                    <a:pt x="0" y="199"/>
                    <a:pt x="0" y="199"/>
                    <a:pt x="0" y="199"/>
                  </a:cubicBezTo>
                  <a:cubicBezTo>
                    <a:pt x="0" y="254"/>
                    <a:pt x="0" y="254"/>
                    <a:pt x="0" y="254"/>
                  </a:cubicBezTo>
                  <a:cubicBezTo>
                    <a:pt x="32" y="254"/>
                    <a:pt x="232" y="254"/>
                    <a:pt x="257" y="254"/>
                  </a:cubicBezTo>
                  <a:cubicBezTo>
                    <a:pt x="261" y="146"/>
                    <a:pt x="348" y="59"/>
                    <a:pt x="456" y="55"/>
                  </a:cubicBezTo>
                  <a:cubicBezTo>
                    <a:pt x="456" y="0"/>
                    <a:pt x="456" y="0"/>
                    <a:pt x="456" y="0"/>
                  </a:cubicBezTo>
                  <a:cubicBezTo>
                    <a:pt x="337" y="4"/>
                    <a:pt x="237" y="87"/>
                    <a:pt x="209" y="199"/>
                  </a:cubicBezTo>
                  <a:close/>
                </a:path>
              </a:pathLst>
            </a:custGeom>
            <a:grpFill/>
            <a:ln>
              <a:solidFill>
                <a:schemeClr val="bg1">
                  <a:lumMod val="50000"/>
                </a:schemeClr>
              </a:solidFill>
            </a:ln>
          </p:spPr>
          <p:txBody>
            <a:bodyPr vert="horz" wrap="square" lIns="91440" tIns="45720" rIns="91440" bIns="45720" numCol="1" anchor="t" anchorCtr="0" compatLnSpc="1"/>
            <a:lstStyle/>
            <a:p>
              <a:endParaRPr lang="en-US">
                <a:solidFill>
                  <a:schemeClr val="bg1"/>
                </a:solidFill>
                <a:latin typeface="+mn-ea"/>
              </a:endParaRPr>
            </a:p>
          </p:txBody>
        </p:sp>
        <p:sp>
          <p:nvSpPr>
            <p:cNvPr id="4" name="Rectangle 14"/>
            <p:cNvSpPr/>
            <p:nvPr/>
          </p:nvSpPr>
          <p:spPr>
            <a:xfrm>
              <a:off x="0" y="3244132"/>
              <a:ext cx="2349501" cy="442043"/>
            </a:xfrm>
            <a:prstGeom prst="rect">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latin typeface="+mn-ea"/>
              </a:endParaRPr>
            </a:p>
          </p:txBody>
        </p:sp>
      </p:grpSp>
      <p:grpSp>
        <p:nvGrpSpPr>
          <p:cNvPr id="5" name="Group 21"/>
          <p:cNvGrpSpPr/>
          <p:nvPr/>
        </p:nvGrpSpPr>
        <p:grpSpPr>
          <a:xfrm>
            <a:off x="1" y="3816350"/>
            <a:ext cx="6027739" cy="2052639"/>
            <a:chOff x="0" y="3816349"/>
            <a:chExt cx="6027739" cy="2052639"/>
          </a:xfrm>
          <a:solidFill>
            <a:srgbClr val="6ACDB9"/>
          </a:solidFill>
        </p:grpSpPr>
        <p:sp>
          <p:nvSpPr>
            <p:cNvPr id="6" name="Freeform 8"/>
            <p:cNvSpPr/>
            <p:nvPr/>
          </p:nvSpPr>
          <p:spPr bwMode="auto">
            <a:xfrm>
              <a:off x="2349501" y="3816350"/>
              <a:ext cx="3678238" cy="2052638"/>
            </a:xfrm>
            <a:custGeom>
              <a:gdLst>
                <a:gd name="T0" fmla="*/ 257 w 456"/>
                <a:gd name="T1" fmla="*/ 0 h 254"/>
                <a:gd name="T2" fmla="*/ 0 w 456"/>
                <a:gd name="T3" fmla="*/ 0 h 254"/>
                <a:gd name="T4" fmla="*/ 0 w 456"/>
                <a:gd name="T5" fmla="*/ 55 h 254"/>
                <a:gd name="T6" fmla="*/ 209 w 456"/>
                <a:gd name="T7" fmla="*/ 55 h 254"/>
                <a:gd name="T8" fmla="*/ 456 w 456"/>
                <a:gd name="T9" fmla="*/ 254 h 254"/>
                <a:gd name="T10" fmla="*/ 456 w 456"/>
                <a:gd name="T11" fmla="*/ 199 h 254"/>
                <a:gd name="T12" fmla="*/ 257 w 456"/>
                <a:gd name="T13" fmla="*/ 0 h 254"/>
              </a:gdLst>
              <a:cxnLst>
                <a:cxn ang="0">
                  <a:pos x="T0" y="T1"/>
                </a:cxn>
                <a:cxn ang="0">
                  <a:pos x="T2" y="T3"/>
                </a:cxn>
                <a:cxn ang="0">
                  <a:pos x="T4" y="T5"/>
                </a:cxn>
                <a:cxn ang="0">
                  <a:pos x="T6" y="T7"/>
                </a:cxn>
                <a:cxn ang="0">
                  <a:pos x="T8" y="T9"/>
                </a:cxn>
                <a:cxn ang="0">
                  <a:pos x="T10" y="T11"/>
                </a:cxn>
                <a:cxn ang="0">
                  <a:pos x="T12" y="T13"/>
                </a:cxn>
              </a:cxnLst>
              <a:rect l="0" t="0" r="r" b="b"/>
              <a:pathLst>
                <a:path w="456" h="254">
                  <a:moveTo>
                    <a:pt x="257" y="0"/>
                  </a:moveTo>
                  <a:cubicBezTo>
                    <a:pt x="232" y="0"/>
                    <a:pt x="32" y="0"/>
                    <a:pt x="0" y="0"/>
                  </a:cubicBezTo>
                  <a:cubicBezTo>
                    <a:pt x="0" y="55"/>
                    <a:pt x="0" y="55"/>
                    <a:pt x="0" y="55"/>
                  </a:cubicBezTo>
                  <a:cubicBezTo>
                    <a:pt x="209" y="55"/>
                    <a:pt x="209" y="55"/>
                    <a:pt x="209" y="55"/>
                  </a:cubicBezTo>
                  <a:cubicBezTo>
                    <a:pt x="237" y="167"/>
                    <a:pt x="337" y="250"/>
                    <a:pt x="456" y="254"/>
                  </a:cubicBezTo>
                  <a:cubicBezTo>
                    <a:pt x="456" y="199"/>
                    <a:pt x="456" y="199"/>
                    <a:pt x="456" y="199"/>
                  </a:cubicBezTo>
                  <a:cubicBezTo>
                    <a:pt x="348" y="195"/>
                    <a:pt x="261" y="108"/>
                    <a:pt x="257" y="0"/>
                  </a:cubicBezTo>
                  <a:close/>
                </a:path>
              </a:pathLst>
            </a:custGeom>
            <a:grpFill/>
            <a:ln>
              <a:solidFill>
                <a:srgbClr val="C9FFFF"/>
              </a:solidFill>
            </a:ln>
          </p:spPr>
          <p:txBody>
            <a:bodyPr vert="horz" wrap="square" lIns="91440" tIns="45720" rIns="91440" bIns="45720" numCol="1" anchor="t" anchorCtr="0" compatLnSpc="1"/>
            <a:lstStyle/>
            <a:p>
              <a:endParaRPr lang="en-US">
                <a:solidFill>
                  <a:schemeClr val="bg1">
                    <a:lumMod val="50000"/>
                  </a:schemeClr>
                </a:solidFill>
                <a:latin typeface="+mn-ea"/>
              </a:endParaRPr>
            </a:p>
          </p:txBody>
        </p:sp>
        <p:sp>
          <p:nvSpPr>
            <p:cNvPr id="7" name="Rectangle 15"/>
            <p:cNvSpPr/>
            <p:nvPr/>
          </p:nvSpPr>
          <p:spPr>
            <a:xfrm>
              <a:off x="0" y="3816349"/>
              <a:ext cx="2349501" cy="442043"/>
            </a:xfrm>
            <a:prstGeom prst="rect">
              <a:avLst/>
            </a:prstGeom>
            <a:grpFill/>
            <a:ln>
              <a:solidFill>
                <a:srgbClr val="C9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latin typeface="+mn-ea"/>
              </a:endParaRPr>
            </a:p>
          </p:txBody>
        </p:sp>
      </p:grpSp>
      <p:grpSp>
        <p:nvGrpSpPr>
          <p:cNvPr id="8" name="Group 19"/>
          <p:cNvGrpSpPr/>
          <p:nvPr/>
        </p:nvGrpSpPr>
        <p:grpSpPr>
          <a:xfrm>
            <a:off x="6156325" y="1633538"/>
            <a:ext cx="6035675" cy="2052639"/>
            <a:chOff x="6156326" y="1633537"/>
            <a:chExt cx="6035674" cy="2052638"/>
          </a:xfrm>
          <a:solidFill>
            <a:srgbClr val="6ACDB9"/>
          </a:solidFill>
        </p:grpSpPr>
        <p:sp>
          <p:nvSpPr>
            <p:cNvPr id="9" name="Freeform 5"/>
            <p:cNvSpPr/>
            <p:nvPr/>
          </p:nvSpPr>
          <p:spPr bwMode="auto">
            <a:xfrm>
              <a:off x="6156326" y="1633537"/>
              <a:ext cx="3670300" cy="2052638"/>
            </a:xfrm>
            <a:custGeom>
              <a:gdLst>
                <a:gd name="T0" fmla="*/ 246 w 455"/>
                <a:gd name="T1" fmla="*/ 199 h 254"/>
                <a:gd name="T2" fmla="*/ 0 w 455"/>
                <a:gd name="T3" fmla="*/ 0 h 254"/>
                <a:gd name="T4" fmla="*/ 0 w 455"/>
                <a:gd name="T5" fmla="*/ 55 h 254"/>
                <a:gd name="T6" fmla="*/ 199 w 455"/>
                <a:gd name="T7" fmla="*/ 254 h 254"/>
                <a:gd name="T8" fmla="*/ 455 w 455"/>
                <a:gd name="T9" fmla="*/ 254 h 254"/>
                <a:gd name="T10" fmla="*/ 455 w 455"/>
                <a:gd name="T11" fmla="*/ 199 h 254"/>
                <a:gd name="T12" fmla="*/ 246 w 455"/>
                <a:gd name="T13" fmla="*/ 199 h 254"/>
              </a:gdLst>
              <a:cxnLst>
                <a:cxn ang="0">
                  <a:pos x="T0" y="T1"/>
                </a:cxn>
                <a:cxn ang="0">
                  <a:pos x="T2" y="T3"/>
                </a:cxn>
                <a:cxn ang="0">
                  <a:pos x="T4" y="T5"/>
                </a:cxn>
                <a:cxn ang="0">
                  <a:pos x="T6" y="T7"/>
                </a:cxn>
                <a:cxn ang="0">
                  <a:pos x="T8" y="T9"/>
                </a:cxn>
                <a:cxn ang="0">
                  <a:pos x="T10" y="T11"/>
                </a:cxn>
                <a:cxn ang="0">
                  <a:pos x="T12" y="T13"/>
                </a:cxn>
              </a:cxnLst>
              <a:rect l="0" t="0" r="r" b="b"/>
              <a:pathLst>
                <a:path w="455" h="254">
                  <a:moveTo>
                    <a:pt x="246" y="199"/>
                  </a:moveTo>
                  <a:cubicBezTo>
                    <a:pt x="219" y="87"/>
                    <a:pt x="119" y="4"/>
                    <a:pt x="0" y="0"/>
                  </a:cubicBezTo>
                  <a:cubicBezTo>
                    <a:pt x="0" y="55"/>
                    <a:pt x="0" y="55"/>
                    <a:pt x="0" y="55"/>
                  </a:cubicBezTo>
                  <a:cubicBezTo>
                    <a:pt x="107" y="59"/>
                    <a:pt x="195" y="146"/>
                    <a:pt x="199" y="254"/>
                  </a:cubicBezTo>
                  <a:cubicBezTo>
                    <a:pt x="228" y="254"/>
                    <a:pt x="424" y="254"/>
                    <a:pt x="455" y="254"/>
                  </a:cubicBezTo>
                  <a:cubicBezTo>
                    <a:pt x="455" y="199"/>
                    <a:pt x="455" y="199"/>
                    <a:pt x="455" y="199"/>
                  </a:cubicBezTo>
                  <a:lnTo>
                    <a:pt x="246" y="199"/>
                  </a:lnTo>
                  <a:close/>
                </a:path>
              </a:pathLst>
            </a:custGeom>
            <a:grpFill/>
            <a:ln>
              <a:solidFill>
                <a:srgbClr val="C9FFFF"/>
              </a:solidFill>
            </a:ln>
          </p:spPr>
          <p:txBody>
            <a:bodyPr vert="horz" wrap="square" lIns="91440" tIns="45720" rIns="91440" bIns="45720" numCol="1" anchor="t" anchorCtr="0" compatLnSpc="1"/>
            <a:lstStyle/>
            <a:p>
              <a:endParaRPr lang="en-US">
                <a:solidFill>
                  <a:schemeClr val="bg1">
                    <a:lumMod val="50000"/>
                  </a:schemeClr>
                </a:solidFill>
                <a:latin typeface="+mn-ea"/>
              </a:endParaRPr>
            </a:p>
          </p:txBody>
        </p:sp>
        <p:sp>
          <p:nvSpPr>
            <p:cNvPr id="10" name="Rectangle 16"/>
            <p:cNvSpPr/>
            <p:nvPr/>
          </p:nvSpPr>
          <p:spPr>
            <a:xfrm>
              <a:off x="9826626" y="3244132"/>
              <a:ext cx="2365374" cy="442043"/>
            </a:xfrm>
            <a:prstGeom prst="rect">
              <a:avLst/>
            </a:prstGeom>
            <a:grpFill/>
            <a:ln>
              <a:solidFill>
                <a:srgbClr val="C9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latin typeface="+mn-ea"/>
              </a:endParaRPr>
            </a:p>
          </p:txBody>
        </p:sp>
      </p:grpSp>
      <p:grpSp>
        <p:nvGrpSpPr>
          <p:cNvPr id="11" name="Group 20"/>
          <p:cNvGrpSpPr/>
          <p:nvPr/>
        </p:nvGrpSpPr>
        <p:grpSpPr>
          <a:xfrm>
            <a:off x="6156325" y="3816350"/>
            <a:ext cx="6035675" cy="2052639"/>
            <a:chOff x="6156326" y="3816349"/>
            <a:chExt cx="6035674" cy="2052639"/>
          </a:xfrm>
          <a:solidFill>
            <a:srgbClr val="7F7F7F"/>
          </a:solidFill>
        </p:grpSpPr>
        <p:sp>
          <p:nvSpPr>
            <p:cNvPr id="12" name="Freeform 6"/>
            <p:cNvSpPr/>
            <p:nvPr/>
          </p:nvSpPr>
          <p:spPr bwMode="auto">
            <a:xfrm>
              <a:off x="6156326" y="3816350"/>
              <a:ext cx="3670300" cy="2052638"/>
            </a:xfrm>
            <a:custGeom>
              <a:gdLst>
                <a:gd name="T0" fmla="*/ 199 w 455"/>
                <a:gd name="T1" fmla="*/ 0 h 254"/>
                <a:gd name="T2" fmla="*/ 0 w 455"/>
                <a:gd name="T3" fmla="*/ 199 h 254"/>
                <a:gd name="T4" fmla="*/ 0 w 455"/>
                <a:gd name="T5" fmla="*/ 254 h 254"/>
                <a:gd name="T6" fmla="*/ 246 w 455"/>
                <a:gd name="T7" fmla="*/ 55 h 254"/>
                <a:gd name="T8" fmla="*/ 455 w 455"/>
                <a:gd name="T9" fmla="*/ 55 h 254"/>
                <a:gd name="T10" fmla="*/ 455 w 455"/>
                <a:gd name="T11" fmla="*/ 0 h 254"/>
                <a:gd name="T12" fmla="*/ 199 w 455"/>
                <a:gd name="T13" fmla="*/ 0 h 254"/>
              </a:gdLst>
              <a:cxnLst>
                <a:cxn ang="0">
                  <a:pos x="T0" y="T1"/>
                </a:cxn>
                <a:cxn ang="0">
                  <a:pos x="T2" y="T3"/>
                </a:cxn>
                <a:cxn ang="0">
                  <a:pos x="T4" y="T5"/>
                </a:cxn>
                <a:cxn ang="0">
                  <a:pos x="T6" y="T7"/>
                </a:cxn>
                <a:cxn ang="0">
                  <a:pos x="T8" y="T9"/>
                </a:cxn>
                <a:cxn ang="0">
                  <a:pos x="T10" y="T11"/>
                </a:cxn>
                <a:cxn ang="0">
                  <a:pos x="T12" y="T13"/>
                </a:cxn>
              </a:cxnLst>
              <a:rect l="0" t="0" r="r" b="b"/>
              <a:pathLst>
                <a:path w="455" h="254">
                  <a:moveTo>
                    <a:pt x="199" y="0"/>
                  </a:moveTo>
                  <a:cubicBezTo>
                    <a:pt x="195" y="108"/>
                    <a:pt x="107" y="195"/>
                    <a:pt x="0" y="199"/>
                  </a:cubicBezTo>
                  <a:cubicBezTo>
                    <a:pt x="0" y="254"/>
                    <a:pt x="0" y="254"/>
                    <a:pt x="0" y="254"/>
                  </a:cubicBezTo>
                  <a:cubicBezTo>
                    <a:pt x="119" y="250"/>
                    <a:pt x="219" y="167"/>
                    <a:pt x="246" y="55"/>
                  </a:cubicBezTo>
                  <a:cubicBezTo>
                    <a:pt x="455" y="55"/>
                    <a:pt x="455" y="55"/>
                    <a:pt x="455" y="55"/>
                  </a:cubicBezTo>
                  <a:cubicBezTo>
                    <a:pt x="455" y="0"/>
                    <a:pt x="455" y="0"/>
                    <a:pt x="455" y="0"/>
                  </a:cubicBezTo>
                  <a:cubicBezTo>
                    <a:pt x="363" y="0"/>
                    <a:pt x="291" y="0"/>
                    <a:pt x="199" y="0"/>
                  </a:cubicBezTo>
                  <a:close/>
                </a:path>
              </a:pathLst>
            </a:custGeom>
            <a:grpFill/>
            <a:ln>
              <a:solidFill>
                <a:schemeClr val="bg1">
                  <a:lumMod val="50000"/>
                </a:schemeClr>
              </a:solidFill>
            </a:ln>
          </p:spPr>
          <p:txBody>
            <a:bodyPr vert="horz" wrap="square" lIns="91440" tIns="45720" rIns="91440" bIns="45720" numCol="1" anchor="t" anchorCtr="0" compatLnSpc="1"/>
            <a:lstStyle/>
            <a:p>
              <a:endParaRPr lang="en-US">
                <a:solidFill>
                  <a:schemeClr val="bg1"/>
                </a:solidFill>
                <a:latin typeface="+mn-ea"/>
              </a:endParaRPr>
            </a:p>
          </p:txBody>
        </p:sp>
        <p:sp>
          <p:nvSpPr>
            <p:cNvPr id="13" name="Rectangle 17"/>
            <p:cNvSpPr/>
            <p:nvPr/>
          </p:nvSpPr>
          <p:spPr>
            <a:xfrm>
              <a:off x="9826626" y="3816349"/>
              <a:ext cx="2365374" cy="442043"/>
            </a:xfrm>
            <a:prstGeom prst="rect">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latin typeface="+mn-ea"/>
              </a:endParaRPr>
            </a:p>
          </p:txBody>
        </p:sp>
      </p:grpSp>
      <p:sp>
        <p:nvSpPr>
          <p:cNvPr id="14" name="TextBox 10"/>
          <p:cNvSpPr txBox="1"/>
          <p:nvPr/>
        </p:nvSpPr>
        <p:spPr>
          <a:xfrm rot="2425313">
            <a:off x="4355495" y="1909199"/>
            <a:ext cx="3601660" cy="3601660"/>
          </a:xfrm>
          <a:prstGeom prst="rect">
            <a:avLst/>
          </a:prstGeom>
          <a:noFill/>
        </p:spPr>
        <p:txBody>
          <a:bodyPr wrap="none" rtlCol="0">
            <a:prstTxWarp prst="textArchUp">
              <a:avLst/>
            </a:prstTxWarp>
            <a:spAutoFit/>
          </a:bodyPr>
          <a:lstStyle/>
          <a:p>
            <a:pPr algn="ctr"/>
            <a:r>
              <a:rPr lang="en-US" sz="1600">
                <a:solidFill>
                  <a:schemeClr val="bg1">
                    <a:lumMod val="50000"/>
                  </a:schemeClr>
                </a:solidFill>
                <a:latin typeface="+mn-ea"/>
              </a:rPr>
              <a:t>02 Lorem ipsum dolor sit </a:t>
            </a:r>
            <a:endParaRPr lang="en-US" sz="1600">
              <a:solidFill>
                <a:schemeClr val="bg1">
                  <a:lumMod val="50000"/>
                </a:schemeClr>
              </a:solidFill>
              <a:latin typeface="+mn-ea"/>
            </a:endParaRPr>
          </a:p>
        </p:txBody>
      </p:sp>
      <p:sp>
        <p:nvSpPr>
          <p:cNvPr id="15" name="TextBox 11"/>
          <p:cNvSpPr txBox="1"/>
          <p:nvPr/>
        </p:nvSpPr>
        <p:spPr>
          <a:xfrm rot="19134324">
            <a:off x="4234859" y="1911410"/>
            <a:ext cx="3601660" cy="3601660"/>
          </a:xfrm>
          <a:prstGeom prst="rect">
            <a:avLst/>
          </a:prstGeom>
          <a:noFill/>
        </p:spPr>
        <p:txBody>
          <a:bodyPr wrap="none" rtlCol="0">
            <a:prstTxWarp prst="textArchUp">
              <a:avLst/>
            </a:prstTxWarp>
            <a:spAutoFit/>
          </a:bodyPr>
          <a:lstStyle/>
          <a:p>
            <a:pPr algn="ctr"/>
            <a:r>
              <a:rPr lang="en-US" sz="1600">
                <a:solidFill>
                  <a:schemeClr val="bg1"/>
                </a:solidFill>
                <a:latin typeface="+mn-ea"/>
              </a:rPr>
              <a:t>01 Lorem ipsum dolor sit </a:t>
            </a:r>
            <a:endParaRPr lang="en-US" sz="1600">
              <a:solidFill>
                <a:schemeClr val="bg1"/>
              </a:solidFill>
              <a:latin typeface="+mn-ea"/>
            </a:endParaRPr>
          </a:p>
        </p:txBody>
      </p:sp>
      <p:sp>
        <p:nvSpPr>
          <p:cNvPr id="16" name="TextBox 12"/>
          <p:cNvSpPr txBox="1"/>
          <p:nvPr/>
        </p:nvSpPr>
        <p:spPr>
          <a:xfrm rot="8100000">
            <a:off x="4340075" y="2015519"/>
            <a:ext cx="3601660" cy="3601660"/>
          </a:xfrm>
          <a:prstGeom prst="rect">
            <a:avLst/>
          </a:prstGeom>
          <a:noFill/>
        </p:spPr>
        <p:txBody>
          <a:bodyPr wrap="none" rtlCol="0">
            <a:prstTxWarp prst="textArchUp">
              <a:avLst/>
            </a:prstTxWarp>
            <a:spAutoFit/>
          </a:bodyPr>
          <a:lstStyle/>
          <a:p>
            <a:pPr algn="ctr"/>
            <a:r>
              <a:rPr lang="en-US" sz="1600">
                <a:solidFill>
                  <a:schemeClr val="bg1"/>
                </a:solidFill>
                <a:latin typeface="+mn-ea"/>
              </a:rPr>
              <a:t>03 Lorem ipsum dolor sit </a:t>
            </a:r>
            <a:endParaRPr lang="en-US" sz="1600">
              <a:solidFill>
                <a:schemeClr val="bg1"/>
              </a:solidFill>
              <a:latin typeface="+mn-ea"/>
            </a:endParaRPr>
          </a:p>
        </p:txBody>
      </p:sp>
      <p:sp>
        <p:nvSpPr>
          <p:cNvPr id="17" name="TextBox 13"/>
          <p:cNvSpPr txBox="1"/>
          <p:nvPr/>
        </p:nvSpPr>
        <p:spPr>
          <a:xfrm rot="13633005">
            <a:off x="4254397" y="2017425"/>
            <a:ext cx="3601660" cy="3601660"/>
          </a:xfrm>
          <a:prstGeom prst="rect">
            <a:avLst/>
          </a:prstGeom>
          <a:noFill/>
        </p:spPr>
        <p:txBody>
          <a:bodyPr wrap="none" rtlCol="0">
            <a:prstTxWarp prst="textArchUp">
              <a:avLst/>
            </a:prstTxWarp>
            <a:spAutoFit/>
          </a:bodyPr>
          <a:lstStyle/>
          <a:p>
            <a:pPr algn="ctr"/>
            <a:r>
              <a:rPr lang="en-US" sz="1600">
                <a:solidFill>
                  <a:schemeClr val="bg1">
                    <a:lumMod val="50000"/>
                  </a:schemeClr>
                </a:solidFill>
                <a:latin typeface="+mn-ea"/>
              </a:rPr>
              <a:t>04 Lorem ipsum dolor sit </a:t>
            </a:r>
            <a:endParaRPr lang="en-US" sz="1600">
              <a:solidFill>
                <a:schemeClr val="bg1">
                  <a:lumMod val="50000"/>
                </a:schemeClr>
              </a:solidFill>
              <a:latin typeface="+mn-ea"/>
            </a:endParaRPr>
          </a:p>
        </p:txBody>
      </p:sp>
      <p:sp>
        <p:nvSpPr>
          <p:cNvPr id="18" name="Rectangle 22"/>
          <p:cNvSpPr/>
          <p:nvPr/>
        </p:nvSpPr>
        <p:spPr>
          <a:xfrm>
            <a:off x="1032075" y="1496588"/>
            <a:ext cx="3054896" cy="1215717"/>
          </a:xfrm>
          <a:prstGeom prst="rect">
            <a:avLst/>
          </a:prstGeom>
        </p:spPr>
        <p:txBody>
          <a:bodyPr wrap="square" lIns="121920" rIns="121920" bIns="60960">
            <a:spAutoFit/>
          </a:bodyPr>
          <a:lstStyle/>
          <a:p>
            <a:pPr>
              <a:lnSpc>
                <a:spcPct val="120000"/>
              </a:lnSpc>
            </a:pPr>
            <a:r>
              <a:rPr lang="zh-CN" altLang="en-US" sz="2400">
                <a:solidFill>
                  <a:schemeClr val="bg1">
                    <a:lumMod val="50000"/>
                  </a:schemeClr>
                </a:solidFill>
                <a:latin typeface="+mn-ea"/>
              </a:rPr>
              <a:t>输入标题</a:t>
            </a:r>
            <a:endParaRPr lang="en-US" sz="2400">
              <a:solidFill>
                <a:schemeClr val="bg1">
                  <a:lumMod val="50000"/>
                </a:schemeClr>
              </a:solidFill>
              <a:latin typeface="+mn-ea"/>
            </a:endParaRPr>
          </a:p>
          <a:p>
            <a:pPr>
              <a:lnSpc>
                <a:spcPct val="120000"/>
              </a:lnSpc>
            </a:pPr>
            <a:r>
              <a:rPr lang="en-US" sz="1200">
                <a:solidFill>
                  <a:schemeClr val="bg1">
                    <a:lumMod val="50000"/>
                  </a:schemeClr>
                </a:solidFill>
                <a:latin typeface="+mn-ea"/>
              </a:rPr>
              <a:t>is to replace the Lorem Ipsum text with whatever text you prefer. Lorem ipsum is placeholder text. In fact, I think it.</a:t>
            </a:r>
            <a:endParaRPr lang="en-US" sz="1200">
              <a:solidFill>
                <a:schemeClr val="bg1">
                  <a:lumMod val="50000"/>
                </a:schemeClr>
              </a:solidFill>
              <a:latin typeface="+mn-ea"/>
            </a:endParaRPr>
          </a:p>
        </p:txBody>
      </p:sp>
      <p:sp>
        <p:nvSpPr>
          <p:cNvPr id="19" name="Rectangle 23"/>
          <p:cNvSpPr/>
          <p:nvPr/>
        </p:nvSpPr>
        <p:spPr>
          <a:xfrm>
            <a:off x="1032075" y="4691002"/>
            <a:ext cx="3054896" cy="1215717"/>
          </a:xfrm>
          <a:prstGeom prst="rect">
            <a:avLst/>
          </a:prstGeom>
        </p:spPr>
        <p:txBody>
          <a:bodyPr wrap="square" lIns="121920" rIns="121920" bIns="60960">
            <a:spAutoFit/>
          </a:bodyPr>
          <a:lstStyle/>
          <a:p>
            <a:pPr>
              <a:lnSpc>
                <a:spcPct val="120000"/>
              </a:lnSpc>
            </a:pPr>
            <a:r>
              <a:rPr lang="zh-CN" altLang="en-US" sz="2400">
                <a:solidFill>
                  <a:schemeClr val="bg1">
                    <a:lumMod val="50000"/>
                  </a:schemeClr>
                </a:solidFill>
                <a:latin typeface="+mn-ea"/>
              </a:rPr>
              <a:t>输入标题</a:t>
            </a:r>
            <a:endParaRPr lang="zh-CN" altLang="en-US" sz="2400">
              <a:solidFill>
                <a:schemeClr val="bg1">
                  <a:lumMod val="50000"/>
                </a:schemeClr>
              </a:solidFill>
              <a:latin typeface="+mn-ea"/>
            </a:endParaRPr>
          </a:p>
          <a:p>
            <a:pPr>
              <a:lnSpc>
                <a:spcPct val="120000"/>
              </a:lnSpc>
            </a:pPr>
            <a:r>
              <a:rPr lang="en-US" sz="1200">
                <a:solidFill>
                  <a:schemeClr val="bg1">
                    <a:lumMod val="50000"/>
                  </a:schemeClr>
                </a:solidFill>
                <a:latin typeface="+mn-ea"/>
              </a:rPr>
              <a:t>is to replace the Lorem Ipsum text with whatever text you prefer. Lorem ipsum is placeholder text. In fact, I think it.</a:t>
            </a:r>
            <a:endParaRPr lang="en-US" sz="1200">
              <a:solidFill>
                <a:schemeClr val="bg1">
                  <a:lumMod val="50000"/>
                </a:schemeClr>
              </a:solidFill>
              <a:latin typeface="+mn-ea"/>
            </a:endParaRPr>
          </a:p>
        </p:txBody>
      </p:sp>
      <p:sp>
        <p:nvSpPr>
          <p:cNvPr id="20" name="Rectangle 24"/>
          <p:cNvSpPr/>
          <p:nvPr/>
        </p:nvSpPr>
        <p:spPr>
          <a:xfrm>
            <a:off x="8576136" y="1496588"/>
            <a:ext cx="3054896" cy="1215717"/>
          </a:xfrm>
          <a:prstGeom prst="rect">
            <a:avLst/>
          </a:prstGeom>
        </p:spPr>
        <p:txBody>
          <a:bodyPr wrap="square" lIns="121920" rIns="121920" bIns="60960">
            <a:spAutoFit/>
          </a:bodyPr>
          <a:lstStyle/>
          <a:p>
            <a:pPr>
              <a:lnSpc>
                <a:spcPct val="120000"/>
              </a:lnSpc>
            </a:pPr>
            <a:r>
              <a:rPr lang="zh-CN" altLang="en-US" sz="2400">
                <a:solidFill>
                  <a:schemeClr val="bg1">
                    <a:lumMod val="50000"/>
                  </a:schemeClr>
                </a:solidFill>
                <a:latin typeface="+mn-ea"/>
              </a:rPr>
              <a:t>输入标题</a:t>
            </a:r>
            <a:endParaRPr lang="zh-CN" altLang="en-US" sz="2400">
              <a:solidFill>
                <a:schemeClr val="bg1">
                  <a:lumMod val="50000"/>
                </a:schemeClr>
              </a:solidFill>
              <a:latin typeface="+mn-ea"/>
            </a:endParaRPr>
          </a:p>
          <a:p>
            <a:pPr>
              <a:lnSpc>
                <a:spcPct val="120000"/>
              </a:lnSpc>
            </a:pPr>
            <a:r>
              <a:rPr lang="en-US" sz="1200">
                <a:solidFill>
                  <a:schemeClr val="bg1">
                    <a:lumMod val="50000"/>
                  </a:schemeClr>
                </a:solidFill>
                <a:latin typeface="+mn-ea"/>
              </a:rPr>
              <a:t>is to replace the Lorem Ipsum text with whatever text you prefer. Lorem ipsum is placeholder text. In fact, I think it.</a:t>
            </a:r>
            <a:endParaRPr lang="en-US" sz="1200">
              <a:solidFill>
                <a:schemeClr val="bg1">
                  <a:lumMod val="50000"/>
                </a:schemeClr>
              </a:solidFill>
              <a:latin typeface="+mn-ea"/>
            </a:endParaRPr>
          </a:p>
        </p:txBody>
      </p:sp>
      <p:sp>
        <p:nvSpPr>
          <p:cNvPr id="21" name="Rectangle 25"/>
          <p:cNvSpPr/>
          <p:nvPr/>
        </p:nvSpPr>
        <p:spPr>
          <a:xfrm>
            <a:off x="8576136" y="4691002"/>
            <a:ext cx="3054896" cy="1215717"/>
          </a:xfrm>
          <a:prstGeom prst="rect">
            <a:avLst/>
          </a:prstGeom>
        </p:spPr>
        <p:txBody>
          <a:bodyPr wrap="square" lIns="121920" rIns="121920" bIns="60960">
            <a:spAutoFit/>
          </a:bodyPr>
          <a:lstStyle/>
          <a:p>
            <a:pPr>
              <a:lnSpc>
                <a:spcPct val="120000"/>
              </a:lnSpc>
            </a:pPr>
            <a:r>
              <a:rPr lang="zh-CN" altLang="en-US" sz="2400">
                <a:solidFill>
                  <a:schemeClr val="bg1">
                    <a:lumMod val="50000"/>
                  </a:schemeClr>
                </a:solidFill>
                <a:latin typeface="+mn-ea"/>
              </a:rPr>
              <a:t>输入标题</a:t>
            </a:r>
            <a:endParaRPr lang="zh-CN" altLang="en-US" sz="2400">
              <a:solidFill>
                <a:schemeClr val="bg1">
                  <a:lumMod val="50000"/>
                </a:schemeClr>
              </a:solidFill>
              <a:latin typeface="+mn-ea"/>
            </a:endParaRPr>
          </a:p>
          <a:p>
            <a:pPr>
              <a:lnSpc>
                <a:spcPct val="120000"/>
              </a:lnSpc>
            </a:pPr>
            <a:r>
              <a:rPr lang="en-US" sz="1200">
                <a:solidFill>
                  <a:schemeClr val="bg1">
                    <a:lumMod val="50000"/>
                  </a:schemeClr>
                </a:solidFill>
                <a:latin typeface="+mn-ea"/>
              </a:rPr>
              <a:t>is to replace the Lorem Ipsum text with whatever text you prefer. Lorem ipsum is placeholder text. In fact, I think it.</a:t>
            </a:r>
            <a:endParaRPr lang="en-US" sz="1200">
              <a:solidFill>
                <a:schemeClr val="bg1">
                  <a:lumMod val="50000"/>
                </a:schemeClr>
              </a:solidFill>
              <a:latin typeface="+mn-ea"/>
            </a:endParaRPr>
          </a:p>
        </p:txBody>
      </p:sp>
      <p:sp>
        <p:nvSpPr>
          <p:cNvPr id="22" name="Rectangle 26"/>
          <p:cNvSpPr/>
          <p:nvPr/>
        </p:nvSpPr>
        <p:spPr>
          <a:xfrm>
            <a:off x="4896394" y="3959134"/>
            <a:ext cx="2276689" cy="510140"/>
          </a:xfrm>
          <a:prstGeom prst="rect">
            <a:avLst/>
          </a:prstGeom>
        </p:spPr>
        <p:txBody>
          <a:bodyPr wrap="square" lIns="121920" rIns="121920" bIns="60960">
            <a:spAutoFit/>
          </a:bodyPr>
          <a:lstStyle/>
          <a:p>
            <a:pPr algn="ctr">
              <a:lnSpc>
                <a:spcPct val="120000"/>
              </a:lnSpc>
            </a:pPr>
            <a:r>
              <a:rPr lang="en-US" sz="2400">
                <a:solidFill>
                  <a:schemeClr val="bg1">
                    <a:lumMod val="50000"/>
                  </a:schemeClr>
                </a:solidFill>
                <a:latin typeface="+mn-ea"/>
              </a:rPr>
              <a:t>Sample Text</a:t>
            </a:r>
            <a:endParaRPr lang="en-US" sz="1200">
              <a:solidFill>
                <a:schemeClr val="bg1">
                  <a:lumMod val="50000"/>
                </a:schemeClr>
              </a:solidFill>
              <a:latin typeface="+mn-ea"/>
            </a:endParaRPr>
          </a:p>
        </p:txBody>
      </p:sp>
      <p:sp>
        <p:nvSpPr>
          <p:cNvPr id="23" name="Rectangle 27"/>
          <p:cNvSpPr/>
          <p:nvPr/>
        </p:nvSpPr>
        <p:spPr>
          <a:xfrm>
            <a:off x="4896394" y="2878548"/>
            <a:ext cx="2276689" cy="1315104"/>
          </a:xfrm>
          <a:prstGeom prst="rect">
            <a:avLst/>
          </a:prstGeom>
        </p:spPr>
        <p:txBody>
          <a:bodyPr wrap="square" lIns="121920" rIns="121920" bIns="60960">
            <a:spAutoFit/>
          </a:bodyPr>
          <a:lstStyle/>
          <a:p>
            <a:pPr algn="ctr">
              <a:lnSpc>
                <a:spcPct val="120000"/>
              </a:lnSpc>
            </a:pPr>
            <a:r>
              <a:rPr lang="en-US" sz="7200">
                <a:solidFill>
                  <a:schemeClr val="bg1">
                    <a:lumMod val="50000"/>
                  </a:schemeClr>
                </a:solidFill>
                <a:latin typeface="+mn-ea"/>
              </a:rPr>
              <a:t>S</a:t>
            </a:r>
            <a:endParaRPr lang="en-US" sz="4400">
              <a:solidFill>
                <a:schemeClr val="bg1">
                  <a:lumMod val="50000"/>
                </a:schemeClr>
              </a:solidFill>
              <a:latin typeface="+mn-ea"/>
            </a:endParaRPr>
          </a:p>
        </p:txBody>
      </p:sp>
      <p:sp>
        <p:nvSpPr>
          <p:cNvPr id="24" name="文本框 23"/>
          <p:cNvSpPr txBox="1"/>
          <p:nvPr/>
        </p:nvSpPr>
        <p:spPr>
          <a:xfrm>
            <a:off x="4353566" y="313556"/>
            <a:ext cx="4028135" cy="980140"/>
          </a:xfrm>
          <a:prstGeom prst="rect">
            <a:avLst/>
          </a:prstGeom>
          <a:noFill/>
        </p:spPr>
        <p:txBody>
          <a:bodyPr wrap="square" rtlCol="0" anchor="ctr">
            <a:spAutoFit/>
          </a:bodyPr>
          <a:lstStyle/>
          <a:p>
            <a:pPr algn="ctr">
              <a:lnSpc>
                <a:spcPct val="110000"/>
              </a:lnSpc>
            </a:pPr>
            <a:r>
              <a:rPr kumimoji="1" lang="en-US" altLang="zh-CN" sz="2490" b="1">
                <a:solidFill>
                  <a:schemeClr val="bg1">
                    <a:lumMod val="50000"/>
                  </a:schemeClr>
                </a:solidFill>
              </a:rPr>
              <a:t>MORE THAN TEMPLATE</a:t>
            </a:r>
            <a:endParaRPr kumimoji="1" lang="en-US" altLang="zh-CN" sz="2490" b="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110000"/>
              </a:lnSpc>
            </a:pPr>
            <a:r>
              <a:rPr kumimoji="1" lang="zh-CN" altLang="en-US" sz="2755" b="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点击此处添加副标题</a:t>
            </a:r>
            <a:endParaRPr kumimoji="1" lang="zh-CN" altLang="en-US" sz="2755" b="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mc:AlternateContent>
    <mc:Choice xmlns:p14="http://schemas.microsoft.com/office/powerpoint/2010/main" Requires="p14">
      <p:transition spd="slow" advTm="1000" p14:dur="1500">
        <p:random/>
      </p:transition>
    </mc:Choice>
    <mc:Fallback>
      <p:transition spd="slow" advTm="1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150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grpId="0" nodeType="withEffect">
                                  <p:stCondLst>
                                    <p:cond delay="150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par>
                                <p:cTn id="14" presetID="10" presetClass="entr" presetSubtype="0" fill="hold" grpId="0" nodeType="withEffect">
                                  <p:stCondLst>
                                    <p:cond delay="150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par>
                                <p:cTn id="17" presetID="22" presetClass="entr" presetSubtype="8" fill="hold" nodeType="with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left)">
                                      <p:cBhvr>
                                        <p:cTn id="19" dur="500"/>
                                        <p:tgtEl>
                                          <p:spTgt spid="2"/>
                                        </p:tgtEl>
                                      </p:cBhvr>
                                    </p:animEffect>
                                  </p:childTnLst>
                                </p:cTn>
                              </p:par>
                              <p:par>
                                <p:cTn id="20" presetID="22" presetClass="entr" presetSubtype="2" fill="hold" nodeType="withEffect">
                                  <p:stCondLst>
                                    <p:cond delay="250"/>
                                  </p:stCondLst>
                                  <p:childTnLst>
                                    <p:set>
                                      <p:cBhvr>
                                        <p:cTn id="21" dur="1" fill="hold">
                                          <p:stCondLst>
                                            <p:cond delay="0"/>
                                          </p:stCondLst>
                                        </p:cTn>
                                        <p:tgtEl>
                                          <p:spTgt spid="8"/>
                                        </p:tgtEl>
                                        <p:attrNameLst>
                                          <p:attrName>style.visibility</p:attrName>
                                        </p:attrNameLst>
                                      </p:cBhvr>
                                      <p:to>
                                        <p:strVal val="visible"/>
                                      </p:to>
                                    </p:set>
                                    <p:animEffect transition="in" filter="wipe(right)">
                                      <p:cBhvr>
                                        <p:cTn id="22" dur="500"/>
                                        <p:tgtEl>
                                          <p:spTgt spid="8"/>
                                        </p:tgtEl>
                                      </p:cBhvr>
                                    </p:animEffect>
                                  </p:childTnLst>
                                </p:cTn>
                              </p:par>
                              <p:par>
                                <p:cTn id="23" presetID="22" presetClass="entr" presetSubtype="2" fill="hold" nodeType="withEffect">
                                  <p:stCondLst>
                                    <p:cond delay="500"/>
                                  </p:stCondLst>
                                  <p:childTnLst>
                                    <p:set>
                                      <p:cBhvr>
                                        <p:cTn id="24" dur="1" fill="hold">
                                          <p:stCondLst>
                                            <p:cond delay="0"/>
                                          </p:stCondLst>
                                        </p:cTn>
                                        <p:tgtEl>
                                          <p:spTgt spid="11"/>
                                        </p:tgtEl>
                                        <p:attrNameLst>
                                          <p:attrName>style.visibility</p:attrName>
                                        </p:attrNameLst>
                                      </p:cBhvr>
                                      <p:to>
                                        <p:strVal val="visible"/>
                                      </p:to>
                                    </p:set>
                                    <p:animEffect transition="in" filter="wipe(right)">
                                      <p:cBhvr>
                                        <p:cTn id="25" dur="500"/>
                                        <p:tgtEl>
                                          <p:spTgt spid="11"/>
                                        </p:tgtEl>
                                      </p:cBhvr>
                                    </p:animEffect>
                                  </p:childTnLst>
                                </p:cTn>
                              </p:par>
                              <p:par>
                                <p:cTn id="26" presetID="22" presetClass="entr" presetSubtype="8" fill="hold" nodeType="withEffect">
                                  <p:stCondLst>
                                    <p:cond delay="750"/>
                                  </p:stCondLst>
                                  <p:childTnLst>
                                    <p:set>
                                      <p:cBhvr>
                                        <p:cTn id="27" dur="1" fill="hold">
                                          <p:stCondLst>
                                            <p:cond delay="0"/>
                                          </p:stCondLst>
                                        </p:cTn>
                                        <p:tgtEl>
                                          <p:spTgt spid="5"/>
                                        </p:tgtEl>
                                        <p:attrNameLst>
                                          <p:attrName>style.visibility</p:attrName>
                                        </p:attrNameLst>
                                      </p:cBhvr>
                                      <p:to>
                                        <p:strVal val="visible"/>
                                      </p:to>
                                    </p:set>
                                    <p:animEffect transition="in" filter="wipe(left)">
                                      <p:cBhvr>
                                        <p:cTn id="28" dur="500"/>
                                        <p:tgtEl>
                                          <p:spTgt spid="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500"/>
                                        <p:tgtEl>
                                          <p:spTgt spid="1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fade">
                                      <p:cBhvr>
                                        <p:cTn id="34" dur="500"/>
                                        <p:tgtEl>
                                          <p:spTgt spid="19"/>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500"/>
                                        <p:tgtEl>
                                          <p:spTgt spid="20"/>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fade">
                                      <p:cBhvr>
                                        <p:cTn id="40" dur="500"/>
                                        <p:tgtEl>
                                          <p:spTgt spid="21"/>
                                        </p:tgtEl>
                                      </p:cBhvr>
                                    </p:animEffect>
                                  </p:childTnLst>
                                </p:cTn>
                              </p:par>
                              <p:par>
                                <p:cTn id="41" presetID="10" presetClass="entr" presetSubtype="0" fill="hold" grpId="0" nodeType="withEffect">
                                  <p:stCondLst>
                                    <p:cond delay="1750"/>
                                  </p:stCondLst>
                                  <p:childTnLst>
                                    <p:set>
                                      <p:cBhvr>
                                        <p:cTn id="42" dur="1" fill="hold">
                                          <p:stCondLst>
                                            <p:cond delay="0"/>
                                          </p:stCondLst>
                                        </p:cTn>
                                        <p:tgtEl>
                                          <p:spTgt spid="22"/>
                                        </p:tgtEl>
                                        <p:attrNameLst>
                                          <p:attrName>style.visibility</p:attrName>
                                        </p:attrNameLst>
                                      </p:cBhvr>
                                      <p:to>
                                        <p:strVal val="visible"/>
                                      </p:to>
                                    </p:set>
                                    <p:animEffect transition="in" filter="fade">
                                      <p:cBhvr>
                                        <p:cTn id="43" dur="500"/>
                                        <p:tgtEl>
                                          <p:spTgt spid="22"/>
                                        </p:tgtEl>
                                      </p:cBhvr>
                                    </p:animEffect>
                                  </p:childTnLst>
                                </p:cTn>
                              </p:par>
                              <p:par>
                                <p:cTn id="44" presetID="10" presetClass="entr" presetSubtype="0" fill="hold" grpId="0" nodeType="withEffect">
                                  <p:stCondLst>
                                    <p:cond delay="1750"/>
                                  </p:stCondLst>
                                  <p:childTnLst>
                                    <p:set>
                                      <p:cBhvr>
                                        <p:cTn id="45" dur="1" fill="hold">
                                          <p:stCondLst>
                                            <p:cond delay="0"/>
                                          </p:stCondLst>
                                        </p:cTn>
                                        <p:tgtEl>
                                          <p:spTgt spid="23"/>
                                        </p:tgtEl>
                                        <p:attrNameLst>
                                          <p:attrName>style.visibility</p:attrName>
                                        </p:attrNameLst>
                                      </p:cBhvr>
                                      <p:to>
                                        <p:strVal val="visible"/>
                                      </p:to>
                                    </p:set>
                                    <p:animEffect transition="in" filter="fade">
                                      <p:cBhvr>
                                        <p:cTn id="4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P spid="19" grpId="0"/>
      <p:bldP spid="20" grpId="0"/>
      <p:bldP spid="21" grpId="0"/>
      <p:bldP spid="22" grpId="0"/>
      <p:bldP spid="23" grpId="0"/>
    </p:bldLst>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Freeform 13"/>
          <p:cNvSpPr/>
          <p:nvPr/>
        </p:nvSpPr>
        <p:spPr bwMode="auto">
          <a:xfrm>
            <a:off x="5657851" y="3794673"/>
            <a:ext cx="3419475" cy="1708151"/>
          </a:xfrm>
          <a:custGeom>
            <a:gdLst>
              <a:gd name="T0" fmla="*/ 606 w 910"/>
              <a:gd name="T1" fmla="*/ 0 h 454"/>
              <a:gd name="T2" fmla="*/ 455 w 910"/>
              <a:gd name="T3" fmla="*/ 151 h 454"/>
              <a:gd name="T4" fmla="*/ 303 w 910"/>
              <a:gd name="T5" fmla="*/ 0 h 454"/>
              <a:gd name="T6" fmla="*/ 0 w 910"/>
              <a:gd name="T7" fmla="*/ 0 h 454"/>
              <a:gd name="T8" fmla="*/ 455 w 910"/>
              <a:gd name="T9" fmla="*/ 454 h 454"/>
              <a:gd name="T10" fmla="*/ 910 w 910"/>
              <a:gd name="T11" fmla="*/ 0 h 454"/>
              <a:gd name="T12" fmla="*/ 606 w 910"/>
              <a:gd name="T13" fmla="*/ 0 h 454"/>
            </a:gdLst>
            <a:cxnLst>
              <a:cxn ang="0">
                <a:pos x="T0" y="T1"/>
              </a:cxn>
              <a:cxn ang="0">
                <a:pos x="T2" y="T3"/>
              </a:cxn>
              <a:cxn ang="0">
                <a:pos x="T4" y="T5"/>
              </a:cxn>
              <a:cxn ang="0">
                <a:pos x="T6" y="T7"/>
              </a:cxn>
              <a:cxn ang="0">
                <a:pos x="T8" y="T9"/>
              </a:cxn>
              <a:cxn ang="0">
                <a:pos x="T10" y="T11"/>
              </a:cxn>
              <a:cxn ang="0">
                <a:pos x="T12" y="T13"/>
              </a:cxn>
            </a:cxnLst>
            <a:rect l="0" t="0" r="r" b="b"/>
            <a:pathLst>
              <a:path w="910" h="453">
                <a:moveTo>
                  <a:pt x="606" y="0"/>
                </a:moveTo>
                <a:cubicBezTo>
                  <a:pt x="606" y="83"/>
                  <a:pt x="539" y="151"/>
                  <a:pt x="455" y="151"/>
                </a:cubicBezTo>
                <a:cubicBezTo>
                  <a:pt x="371" y="151"/>
                  <a:pt x="303" y="83"/>
                  <a:pt x="303" y="0"/>
                </a:cubicBezTo>
                <a:cubicBezTo>
                  <a:pt x="0" y="0"/>
                  <a:pt x="0" y="0"/>
                  <a:pt x="0" y="0"/>
                </a:cubicBezTo>
                <a:cubicBezTo>
                  <a:pt x="0" y="250"/>
                  <a:pt x="204" y="454"/>
                  <a:pt x="455" y="454"/>
                </a:cubicBezTo>
                <a:cubicBezTo>
                  <a:pt x="706" y="454"/>
                  <a:pt x="910" y="250"/>
                  <a:pt x="910" y="0"/>
                </a:cubicBezTo>
                <a:lnTo>
                  <a:pt x="606" y="0"/>
                </a:lnTo>
                <a:close/>
              </a:path>
            </a:pathLst>
          </a:custGeom>
          <a:solidFill>
            <a:schemeClr val="tx1">
              <a:alpha val="10000"/>
            </a:schemeClr>
          </a:solidFill>
          <a:ln>
            <a:noFill/>
          </a:ln>
        </p:spPr>
        <p:txBody>
          <a:bodyPr vert="horz" wrap="square" lIns="91440" tIns="45720" rIns="91440" bIns="45720" numCol="1" anchor="t" anchorCtr="0" compatLnSpc="1"/>
          <a:lstStyle/>
          <a:p>
            <a:endParaRPr lang="en-US">
              <a:solidFill>
                <a:schemeClr val="bg1">
                  <a:lumMod val="50000"/>
                </a:schemeClr>
              </a:solidFill>
              <a:latin typeface="+mn-ea"/>
            </a:endParaRPr>
          </a:p>
        </p:txBody>
      </p:sp>
      <p:sp>
        <p:nvSpPr>
          <p:cNvPr id="3" name="Freeform 12"/>
          <p:cNvSpPr/>
          <p:nvPr/>
        </p:nvSpPr>
        <p:spPr bwMode="auto">
          <a:xfrm>
            <a:off x="3384811" y="2083348"/>
            <a:ext cx="3419475" cy="1711325"/>
          </a:xfrm>
          <a:custGeom>
            <a:gdLst>
              <a:gd name="T0" fmla="*/ 455 w 910"/>
              <a:gd name="T1" fmla="*/ 0 h 455"/>
              <a:gd name="T2" fmla="*/ 0 w 910"/>
              <a:gd name="T3" fmla="*/ 455 h 455"/>
              <a:gd name="T4" fmla="*/ 304 w 910"/>
              <a:gd name="T5" fmla="*/ 455 h 455"/>
              <a:gd name="T6" fmla="*/ 455 w 910"/>
              <a:gd name="T7" fmla="*/ 303 h 455"/>
              <a:gd name="T8" fmla="*/ 607 w 910"/>
              <a:gd name="T9" fmla="*/ 455 h 455"/>
              <a:gd name="T10" fmla="*/ 910 w 910"/>
              <a:gd name="T11" fmla="*/ 455 h 455"/>
              <a:gd name="T12" fmla="*/ 455 w 910"/>
              <a:gd name="T13" fmla="*/ 0 h 455"/>
            </a:gdLst>
            <a:cxnLst>
              <a:cxn ang="0">
                <a:pos x="T0" y="T1"/>
              </a:cxn>
              <a:cxn ang="0">
                <a:pos x="T2" y="T3"/>
              </a:cxn>
              <a:cxn ang="0">
                <a:pos x="T4" y="T5"/>
              </a:cxn>
              <a:cxn ang="0">
                <a:pos x="T6" y="T7"/>
              </a:cxn>
              <a:cxn ang="0">
                <a:pos x="T8" y="T9"/>
              </a:cxn>
              <a:cxn ang="0">
                <a:pos x="T10" y="T11"/>
              </a:cxn>
              <a:cxn ang="0">
                <a:pos x="T12" y="T13"/>
              </a:cxn>
            </a:cxnLst>
            <a:rect l="0" t="0" r="r" b="b"/>
            <a:pathLst>
              <a:path w="910" h="455">
                <a:moveTo>
                  <a:pt x="455" y="0"/>
                </a:moveTo>
                <a:cubicBezTo>
                  <a:pt x="204" y="0"/>
                  <a:pt x="0" y="204"/>
                  <a:pt x="0" y="455"/>
                </a:cubicBezTo>
                <a:cubicBezTo>
                  <a:pt x="304" y="455"/>
                  <a:pt x="304" y="455"/>
                  <a:pt x="304" y="455"/>
                </a:cubicBezTo>
                <a:cubicBezTo>
                  <a:pt x="304" y="371"/>
                  <a:pt x="371" y="303"/>
                  <a:pt x="455" y="303"/>
                </a:cubicBezTo>
                <a:cubicBezTo>
                  <a:pt x="539" y="303"/>
                  <a:pt x="607" y="371"/>
                  <a:pt x="607" y="455"/>
                </a:cubicBezTo>
                <a:cubicBezTo>
                  <a:pt x="910" y="455"/>
                  <a:pt x="910" y="455"/>
                  <a:pt x="910" y="455"/>
                </a:cubicBezTo>
                <a:cubicBezTo>
                  <a:pt x="910" y="204"/>
                  <a:pt x="706" y="0"/>
                  <a:pt x="455" y="0"/>
                </a:cubicBezTo>
                <a:close/>
              </a:path>
            </a:pathLst>
          </a:custGeom>
          <a:solidFill>
            <a:schemeClr val="tx1">
              <a:alpha val="10000"/>
            </a:schemeClr>
          </a:solidFill>
          <a:ln>
            <a:noFill/>
          </a:ln>
        </p:spPr>
        <p:txBody>
          <a:bodyPr vert="horz" wrap="square" lIns="91440" tIns="45720" rIns="91440" bIns="45720" numCol="1" anchor="t" anchorCtr="0" compatLnSpc="1"/>
          <a:lstStyle/>
          <a:p>
            <a:endParaRPr lang="en-US">
              <a:solidFill>
                <a:schemeClr val="bg1">
                  <a:lumMod val="50000"/>
                </a:schemeClr>
              </a:solidFill>
              <a:latin typeface="+mn-ea"/>
            </a:endParaRPr>
          </a:p>
        </p:txBody>
      </p:sp>
      <p:sp>
        <p:nvSpPr>
          <p:cNvPr id="4" name="Freeform 13"/>
          <p:cNvSpPr/>
          <p:nvPr/>
        </p:nvSpPr>
        <p:spPr bwMode="auto">
          <a:xfrm>
            <a:off x="1108336" y="3794673"/>
            <a:ext cx="3419475" cy="1708151"/>
          </a:xfrm>
          <a:custGeom>
            <a:gdLst>
              <a:gd name="T0" fmla="*/ 606 w 910"/>
              <a:gd name="T1" fmla="*/ 0 h 454"/>
              <a:gd name="T2" fmla="*/ 455 w 910"/>
              <a:gd name="T3" fmla="*/ 151 h 454"/>
              <a:gd name="T4" fmla="*/ 303 w 910"/>
              <a:gd name="T5" fmla="*/ 0 h 454"/>
              <a:gd name="T6" fmla="*/ 0 w 910"/>
              <a:gd name="T7" fmla="*/ 0 h 454"/>
              <a:gd name="T8" fmla="*/ 455 w 910"/>
              <a:gd name="T9" fmla="*/ 454 h 454"/>
              <a:gd name="T10" fmla="*/ 910 w 910"/>
              <a:gd name="T11" fmla="*/ 0 h 454"/>
              <a:gd name="T12" fmla="*/ 606 w 910"/>
              <a:gd name="T13" fmla="*/ 0 h 454"/>
            </a:gdLst>
            <a:cxnLst>
              <a:cxn ang="0">
                <a:pos x="T0" y="T1"/>
              </a:cxn>
              <a:cxn ang="0">
                <a:pos x="T2" y="T3"/>
              </a:cxn>
              <a:cxn ang="0">
                <a:pos x="T4" y="T5"/>
              </a:cxn>
              <a:cxn ang="0">
                <a:pos x="T6" y="T7"/>
              </a:cxn>
              <a:cxn ang="0">
                <a:pos x="T8" y="T9"/>
              </a:cxn>
              <a:cxn ang="0">
                <a:pos x="T10" y="T11"/>
              </a:cxn>
              <a:cxn ang="0">
                <a:pos x="T12" y="T13"/>
              </a:cxn>
            </a:cxnLst>
            <a:rect l="0" t="0" r="r" b="b"/>
            <a:pathLst>
              <a:path w="910" h="453">
                <a:moveTo>
                  <a:pt x="606" y="0"/>
                </a:moveTo>
                <a:cubicBezTo>
                  <a:pt x="606" y="83"/>
                  <a:pt x="539" y="151"/>
                  <a:pt x="455" y="151"/>
                </a:cubicBezTo>
                <a:cubicBezTo>
                  <a:pt x="371" y="151"/>
                  <a:pt x="303" y="83"/>
                  <a:pt x="303" y="0"/>
                </a:cubicBezTo>
                <a:cubicBezTo>
                  <a:pt x="0" y="0"/>
                  <a:pt x="0" y="0"/>
                  <a:pt x="0" y="0"/>
                </a:cubicBezTo>
                <a:cubicBezTo>
                  <a:pt x="0" y="250"/>
                  <a:pt x="204" y="454"/>
                  <a:pt x="455" y="454"/>
                </a:cubicBezTo>
                <a:cubicBezTo>
                  <a:pt x="706" y="454"/>
                  <a:pt x="910" y="250"/>
                  <a:pt x="910" y="0"/>
                </a:cubicBezTo>
                <a:lnTo>
                  <a:pt x="606" y="0"/>
                </a:lnTo>
                <a:close/>
              </a:path>
            </a:pathLst>
          </a:custGeom>
          <a:solidFill>
            <a:schemeClr val="tx1">
              <a:alpha val="10000"/>
            </a:schemeClr>
          </a:solidFill>
          <a:ln>
            <a:noFill/>
          </a:ln>
        </p:spPr>
        <p:txBody>
          <a:bodyPr vert="horz" wrap="square" lIns="91440" tIns="45720" rIns="91440" bIns="45720" numCol="1" anchor="t" anchorCtr="0" compatLnSpc="1"/>
          <a:lstStyle/>
          <a:p>
            <a:endParaRPr lang="en-US">
              <a:solidFill>
                <a:schemeClr val="bg1">
                  <a:lumMod val="50000"/>
                </a:schemeClr>
              </a:solidFill>
              <a:latin typeface="+mn-ea"/>
            </a:endParaRPr>
          </a:p>
        </p:txBody>
      </p:sp>
      <p:sp>
        <p:nvSpPr>
          <p:cNvPr id="5" name="Freeform 14"/>
          <p:cNvSpPr/>
          <p:nvPr/>
        </p:nvSpPr>
        <p:spPr bwMode="auto">
          <a:xfrm>
            <a:off x="1108336" y="2083348"/>
            <a:ext cx="3419475" cy="1711325"/>
          </a:xfrm>
          <a:custGeom>
            <a:gdLst>
              <a:gd name="T0" fmla="*/ 455 w 910"/>
              <a:gd name="T1" fmla="*/ 0 h 455"/>
              <a:gd name="T2" fmla="*/ 0 w 910"/>
              <a:gd name="T3" fmla="*/ 455 h 455"/>
              <a:gd name="T4" fmla="*/ 303 w 910"/>
              <a:gd name="T5" fmla="*/ 455 h 455"/>
              <a:gd name="T6" fmla="*/ 455 w 910"/>
              <a:gd name="T7" fmla="*/ 303 h 455"/>
              <a:gd name="T8" fmla="*/ 606 w 910"/>
              <a:gd name="T9" fmla="*/ 455 h 455"/>
              <a:gd name="T10" fmla="*/ 910 w 910"/>
              <a:gd name="T11" fmla="*/ 455 h 455"/>
              <a:gd name="T12" fmla="*/ 455 w 910"/>
              <a:gd name="T13" fmla="*/ 0 h 455"/>
            </a:gdLst>
            <a:cxnLst>
              <a:cxn ang="0">
                <a:pos x="T0" y="T1"/>
              </a:cxn>
              <a:cxn ang="0">
                <a:pos x="T2" y="T3"/>
              </a:cxn>
              <a:cxn ang="0">
                <a:pos x="T4" y="T5"/>
              </a:cxn>
              <a:cxn ang="0">
                <a:pos x="T6" y="T7"/>
              </a:cxn>
              <a:cxn ang="0">
                <a:pos x="T8" y="T9"/>
              </a:cxn>
              <a:cxn ang="0">
                <a:pos x="T10" y="T11"/>
              </a:cxn>
              <a:cxn ang="0">
                <a:pos x="T12" y="T13"/>
              </a:cxn>
            </a:cxnLst>
            <a:rect l="0" t="0" r="r" b="b"/>
            <a:pathLst>
              <a:path w="910" h="455">
                <a:moveTo>
                  <a:pt x="455" y="0"/>
                </a:moveTo>
                <a:cubicBezTo>
                  <a:pt x="204" y="0"/>
                  <a:pt x="0" y="204"/>
                  <a:pt x="0" y="455"/>
                </a:cubicBezTo>
                <a:cubicBezTo>
                  <a:pt x="303" y="455"/>
                  <a:pt x="303" y="455"/>
                  <a:pt x="303" y="455"/>
                </a:cubicBezTo>
                <a:cubicBezTo>
                  <a:pt x="303" y="371"/>
                  <a:pt x="371" y="303"/>
                  <a:pt x="455" y="303"/>
                </a:cubicBezTo>
                <a:cubicBezTo>
                  <a:pt x="539" y="303"/>
                  <a:pt x="606" y="371"/>
                  <a:pt x="606" y="455"/>
                </a:cubicBezTo>
                <a:cubicBezTo>
                  <a:pt x="910" y="455"/>
                  <a:pt x="910" y="455"/>
                  <a:pt x="910" y="455"/>
                </a:cubicBezTo>
                <a:cubicBezTo>
                  <a:pt x="910" y="204"/>
                  <a:pt x="706" y="0"/>
                  <a:pt x="455" y="0"/>
                </a:cubicBezTo>
                <a:close/>
              </a:path>
            </a:pathLst>
          </a:custGeom>
          <a:solidFill>
            <a:srgbClr val="6ACDB9"/>
          </a:solidFill>
          <a:ln>
            <a:solidFill>
              <a:schemeClr val="bg1"/>
            </a:solidFill>
          </a:ln>
        </p:spPr>
        <p:txBody>
          <a:bodyPr vert="horz" wrap="square" lIns="457200" tIns="182880" rIns="457200" bIns="45720" numCol="1" anchor="t" anchorCtr="0" compatLnSpc="1"/>
          <a:lstStyle/>
          <a:p>
            <a:pPr algn="ctr"/>
            <a:r>
              <a:rPr lang="en-US" sz="2800">
                <a:solidFill>
                  <a:schemeClr val="bg1">
                    <a:lumMod val="50000"/>
                  </a:schemeClr>
                </a:solidFill>
                <a:latin typeface="+mn-ea"/>
              </a:rPr>
              <a:t>Step 01</a:t>
            </a:r>
            <a:endParaRPr lang="en-US" sz="2800">
              <a:solidFill>
                <a:schemeClr val="bg1">
                  <a:lumMod val="50000"/>
                </a:schemeClr>
              </a:solidFill>
              <a:latin typeface="+mn-ea"/>
            </a:endParaRPr>
          </a:p>
          <a:p>
            <a:pPr algn="ctr">
              <a:lnSpc>
                <a:spcPct val="90000"/>
              </a:lnSpc>
            </a:pPr>
            <a:r>
              <a:rPr lang="en-US" sz="1200" err="1">
                <a:solidFill>
                  <a:schemeClr val="bg1">
                    <a:lumMod val="50000"/>
                  </a:schemeClr>
                </a:solidFill>
                <a:latin typeface="+mn-ea"/>
              </a:rPr>
              <a:t>Lorem ipsum dolor sit amet, consectetur adipiscing elit.</a:t>
            </a:r>
            <a:endParaRPr lang="en-US" sz="1200">
              <a:solidFill>
                <a:schemeClr val="bg1">
                  <a:lumMod val="50000"/>
                </a:schemeClr>
              </a:solidFill>
              <a:latin typeface="+mn-ea"/>
            </a:endParaRPr>
          </a:p>
          <a:p>
            <a:endParaRPr lang="en-US" sz="1200">
              <a:solidFill>
                <a:schemeClr val="bg1">
                  <a:lumMod val="50000"/>
                </a:schemeClr>
              </a:solidFill>
              <a:latin typeface="+mn-ea"/>
            </a:endParaRPr>
          </a:p>
        </p:txBody>
      </p:sp>
      <p:sp>
        <p:nvSpPr>
          <p:cNvPr id="6" name="Freeform 15"/>
          <p:cNvSpPr/>
          <p:nvPr/>
        </p:nvSpPr>
        <p:spPr bwMode="auto">
          <a:xfrm>
            <a:off x="3384811" y="3794673"/>
            <a:ext cx="3419475" cy="1708151"/>
          </a:xfrm>
          <a:custGeom>
            <a:gdLst>
              <a:gd name="T0" fmla="*/ 607 w 910"/>
              <a:gd name="T1" fmla="*/ 0 h 454"/>
              <a:gd name="T2" fmla="*/ 455 w 910"/>
              <a:gd name="T3" fmla="*/ 151 h 454"/>
              <a:gd name="T4" fmla="*/ 304 w 910"/>
              <a:gd name="T5" fmla="*/ 0 h 454"/>
              <a:gd name="T6" fmla="*/ 0 w 910"/>
              <a:gd name="T7" fmla="*/ 0 h 454"/>
              <a:gd name="T8" fmla="*/ 455 w 910"/>
              <a:gd name="T9" fmla="*/ 454 h 454"/>
              <a:gd name="T10" fmla="*/ 910 w 910"/>
              <a:gd name="T11" fmla="*/ 0 h 454"/>
              <a:gd name="T12" fmla="*/ 607 w 910"/>
              <a:gd name="T13" fmla="*/ 0 h 454"/>
            </a:gdLst>
            <a:cxnLst>
              <a:cxn ang="0">
                <a:pos x="T0" y="T1"/>
              </a:cxn>
              <a:cxn ang="0">
                <a:pos x="T2" y="T3"/>
              </a:cxn>
              <a:cxn ang="0">
                <a:pos x="T4" y="T5"/>
              </a:cxn>
              <a:cxn ang="0">
                <a:pos x="T6" y="T7"/>
              </a:cxn>
              <a:cxn ang="0">
                <a:pos x="T8" y="T9"/>
              </a:cxn>
              <a:cxn ang="0">
                <a:pos x="T10" y="T11"/>
              </a:cxn>
              <a:cxn ang="0">
                <a:pos x="T12" y="T13"/>
              </a:cxn>
            </a:cxnLst>
            <a:rect l="0" t="0" r="r" b="b"/>
            <a:pathLst>
              <a:path w="910" h="453">
                <a:moveTo>
                  <a:pt x="607" y="0"/>
                </a:moveTo>
                <a:cubicBezTo>
                  <a:pt x="607" y="83"/>
                  <a:pt x="539" y="151"/>
                  <a:pt x="455" y="151"/>
                </a:cubicBezTo>
                <a:cubicBezTo>
                  <a:pt x="371" y="151"/>
                  <a:pt x="304" y="83"/>
                  <a:pt x="304" y="0"/>
                </a:cubicBezTo>
                <a:cubicBezTo>
                  <a:pt x="0" y="0"/>
                  <a:pt x="0" y="0"/>
                  <a:pt x="0" y="0"/>
                </a:cubicBezTo>
                <a:cubicBezTo>
                  <a:pt x="0" y="250"/>
                  <a:pt x="204" y="454"/>
                  <a:pt x="455" y="454"/>
                </a:cubicBezTo>
                <a:cubicBezTo>
                  <a:pt x="706" y="454"/>
                  <a:pt x="910" y="250"/>
                  <a:pt x="910" y="0"/>
                </a:cubicBezTo>
                <a:lnTo>
                  <a:pt x="607" y="0"/>
                </a:lnTo>
                <a:close/>
              </a:path>
            </a:pathLst>
          </a:custGeom>
          <a:solidFill>
            <a:srgbClr val="7F7F7F"/>
          </a:solidFill>
          <a:ln>
            <a:solidFill>
              <a:schemeClr val="bg1">
                <a:lumMod val="50000"/>
              </a:schemeClr>
            </a:solidFill>
          </a:ln>
        </p:spPr>
        <p:txBody>
          <a:bodyPr vert="horz" wrap="square" lIns="457200" tIns="548640" rIns="457200" bIns="45720" numCol="1" anchor="t" anchorCtr="0" compatLnSpc="1"/>
          <a:lstStyle/>
          <a:p>
            <a:pPr algn="ctr"/>
            <a:r>
              <a:rPr lang="en-US" sz="2800">
                <a:solidFill>
                  <a:schemeClr val="bg1"/>
                </a:solidFill>
                <a:latin typeface="+mn-ea"/>
              </a:rPr>
              <a:t>Step 02</a:t>
            </a:r>
            <a:endParaRPr lang="en-US" sz="2800">
              <a:solidFill>
                <a:schemeClr val="bg1"/>
              </a:solidFill>
              <a:latin typeface="+mn-ea"/>
            </a:endParaRPr>
          </a:p>
          <a:p>
            <a:pPr algn="ctr">
              <a:lnSpc>
                <a:spcPct val="90000"/>
              </a:lnSpc>
            </a:pPr>
            <a:r>
              <a:rPr lang="en-US" sz="1200" err="1">
                <a:solidFill>
                  <a:schemeClr val="bg1"/>
                </a:solidFill>
                <a:latin typeface="+mn-ea"/>
              </a:rPr>
              <a:t>Lorem ipsum dolor sit amet, consectetur adipiscing elit.</a:t>
            </a:r>
            <a:endParaRPr lang="en-US" sz="1200">
              <a:solidFill>
                <a:schemeClr val="bg1"/>
              </a:solidFill>
              <a:latin typeface="+mn-ea"/>
            </a:endParaRPr>
          </a:p>
        </p:txBody>
      </p:sp>
      <p:sp>
        <p:nvSpPr>
          <p:cNvPr id="7" name="Freeform 12"/>
          <p:cNvSpPr/>
          <p:nvPr/>
        </p:nvSpPr>
        <p:spPr bwMode="auto">
          <a:xfrm>
            <a:off x="7934325" y="2083348"/>
            <a:ext cx="3419475" cy="1711325"/>
          </a:xfrm>
          <a:custGeom>
            <a:gdLst>
              <a:gd name="T0" fmla="*/ 455 w 910"/>
              <a:gd name="T1" fmla="*/ 0 h 455"/>
              <a:gd name="T2" fmla="*/ 0 w 910"/>
              <a:gd name="T3" fmla="*/ 455 h 455"/>
              <a:gd name="T4" fmla="*/ 304 w 910"/>
              <a:gd name="T5" fmla="*/ 455 h 455"/>
              <a:gd name="T6" fmla="*/ 455 w 910"/>
              <a:gd name="T7" fmla="*/ 303 h 455"/>
              <a:gd name="T8" fmla="*/ 607 w 910"/>
              <a:gd name="T9" fmla="*/ 455 h 455"/>
              <a:gd name="T10" fmla="*/ 910 w 910"/>
              <a:gd name="T11" fmla="*/ 455 h 455"/>
              <a:gd name="T12" fmla="*/ 455 w 910"/>
              <a:gd name="T13" fmla="*/ 0 h 455"/>
            </a:gdLst>
            <a:cxnLst>
              <a:cxn ang="0">
                <a:pos x="T0" y="T1"/>
              </a:cxn>
              <a:cxn ang="0">
                <a:pos x="T2" y="T3"/>
              </a:cxn>
              <a:cxn ang="0">
                <a:pos x="T4" y="T5"/>
              </a:cxn>
              <a:cxn ang="0">
                <a:pos x="T6" y="T7"/>
              </a:cxn>
              <a:cxn ang="0">
                <a:pos x="T8" y="T9"/>
              </a:cxn>
              <a:cxn ang="0">
                <a:pos x="T10" y="T11"/>
              </a:cxn>
              <a:cxn ang="0">
                <a:pos x="T12" y="T13"/>
              </a:cxn>
            </a:cxnLst>
            <a:rect l="0" t="0" r="r" b="b"/>
            <a:pathLst>
              <a:path w="910" h="455">
                <a:moveTo>
                  <a:pt x="455" y="0"/>
                </a:moveTo>
                <a:cubicBezTo>
                  <a:pt x="204" y="0"/>
                  <a:pt x="0" y="204"/>
                  <a:pt x="0" y="455"/>
                </a:cubicBezTo>
                <a:cubicBezTo>
                  <a:pt x="304" y="455"/>
                  <a:pt x="304" y="455"/>
                  <a:pt x="304" y="455"/>
                </a:cubicBezTo>
                <a:cubicBezTo>
                  <a:pt x="304" y="371"/>
                  <a:pt x="371" y="303"/>
                  <a:pt x="455" y="303"/>
                </a:cubicBezTo>
                <a:cubicBezTo>
                  <a:pt x="539" y="303"/>
                  <a:pt x="607" y="371"/>
                  <a:pt x="607" y="455"/>
                </a:cubicBezTo>
                <a:cubicBezTo>
                  <a:pt x="910" y="455"/>
                  <a:pt x="910" y="455"/>
                  <a:pt x="910" y="455"/>
                </a:cubicBezTo>
                <a:cubicBezTo>
                  <a:pt x="910" y="204"/>
                  <a:pt x="706" y="0"/>
                  <a:pt x="455" y="0"/>
                </a:cubicBezTo>
                <a:close/>
              </a:path>
            </a:pathLst>
          </a:custGeom>
          <a:solidFill>
            <a:schemeClr val="tx1">
              <a:alpha val="10000"/>
            </a:schemeClr>
          </a:solidFill>
          <a:ln>
            <a:noFill/>
          </a:ln>
        </p:spPr>
        <p:txBody>
          <a:bodyPr vert="horz" wrap="square" lIns="91440" tIns="45720" rIns="91440" bIns="45720" numCol="1" anchor="t" anchorCtr="0" compatLnSpc="1"/>
          <a:lstStyle/>
          <a:p>
            <a:endParaRPr lang="en-US">
              <a:solidFill>
                <a:schemeClr val="bg1">
                  <a:lumMod val="50000"/>
                </a:schemeClr>
              </a:solidFill>
              <a:latin typeface="+mn-ea"/>
            </a:endParaRPr>
          </a:p>
        </p:txBody>
      </p:sp>
      <p:sp>
        <p:nvSpPr>
          <p:cNvPr id="8" name="Freeform 14"/>
          <p:cNvSpPr/>
          <p:nvPr/>
        </p:nvSpPr>
        <p:spPr bwMode="auto">
          <a:xfrm>
            <a:off x="5657851" y="2083348"/>
            <a:ext cx="3419475" cy="1711325"/>
          </a:xfrm>
          <a:custGeom>
            <a:gdLst>
              <a:gd name="T0" fmla="*/ 455 w 910"/>
              <a:gd name="T1" fmla="*/ 0 h 455"/>
              <a:gd name="T2" fmla="*/ 0 w 910"/>
              <a:gd name="T3" fmla="*/ 455 h 455"/>
              <a:gd name="T4" fmla="*/ 303 w 910"/>
              <a:gd name="T5" fmla="*/ 455 h 455"/>
              <a:gd name="T6" fmla="*/ 455 w 910"/>
              <a:gd name="T7" fmla="*/ 303 h 455"/>
              <a:gd name="T8" fmla="*/ 606 w 910"/>
              <a:gd name="T9" fmla="*/ 455 h 455"/>
              <a:gd name="T10" fmla="*/ 910 w 910"/>
              <a:gd name="T11" fmla="*/ 455 h 455"/>
              <a:gd name="T12" fmla="*/ 455 w 910"/>
              <a:gd name="T13" fmla="*/ 0 h 455"/>
            </a:gdLst>
            <a:cxnLst>
              <a:cxn ang="0">
                <a:pos x="T0" y="T1"/>
              </a:cxn>
              <a:cxn ang="0">
                <a:pos x="T2" y="T3"/>
              </a:cxn>
              <a:cxn ang="0">
                <a:pos x="T4" y="T5"/>
              </a:cxn>
              <a:cxn ang="0">
                <a:pos x="T6" y="T7"/>
              </a:cxn>
              <a:cxn ang="0">
                <a:pos x="T8" y="T9"/>
              </a:cxn>
              <a:cxn ang="0">
                <a:pos x="T10" y="T11"/>
              </a:cxn>
              <a:cxn ang="0">
                <a:pos x="T12" y="T13"/>
              </a:cxn>
            </a:cxnLst>
            <a:rect l="0" t="0" r="r" b="b"/>
            <a:pathLst>
              <a:path w="910" h="455">
                <a:moveTo>
                  <a:pt x="455" y="0"/>
                </a:moveTo>
                <a:cubicBezTo>
                  <a:pt x="204" y="0"/>
                  <a:pt x="0" y="204"/>
                  <a:pt x="0" y="455"/>
                </a:cubicBezTo>
                <a:cubicBezTo>
                  <a:pt x="303" y="455"/>
                  <a:pt x="303" y="455"/>
                  <a:pt x="303" y="455"/>
                </a:cubicBezTo>
                <a:cubicBezTo>
                  <a:pt x="303" y="371"/>
                  <a:pt x="371" y="303"/>
                  <a:pt x="455" y="303"/>
                </a:cubicBezTo>
                <a:cubicBezTo>
                  <a:pt x="539" y="303"/>
                  <a:pt x="606" y="371"/>
                  <a:pt x="606" y="455"/>
                </a:cubicBezTo>
                <a:cubicBezTo>
                  <a:pt x="910" y="455"/>
                  <a:pt x="910" y="455"/>
                  <a:pt x="910" y="455"/>
                </a:cubicBezTo>
                <a:cubicBezTo>
                  <a:pt x="910" y="204"/>
                  <a:pt x="706" y="0"/>
                  <a:pt x="455" y="0"/>
                </a:cubicBezTo>
                <a:close/>
              </a:path>
            </a:pathLst>
          </a:custGeom>
          <a:solidFill>
            <a:srgbClr val="6ACDB9"/>
          </a:solidFill>
          <a:ln>
            <a:solidFill>
              <a:schemeClr val="bg1"/>
            </a:solidFill>
          </a:ln>
        </p:spPr>
        <p:txBody>
          <a:bodyPr vert="horz" wrap="square" lIns="457200" tIns="182880" rIns="457200" bIns="45720" numCol="1" anchor="t" anchorCtr="0" compatLnSpc="1"/>
          <a:lstStyle/>
          <a:p>
            <a:pPr algn="ctr"/>
            <a:r>
              <a:rPr lang="en-US" sz="2800">
                <a:solidFill>
                  <a:schemeClr val="bg1">
                    <a:lumMod val="50000"/>
                  </a:schemeClr>
                </a:solidFill>
                <a:latin typeface="+mn-ea"/>
              </a:rPr>
              <a:t>Step 03</a:t>
            </a:r>
            <a:endParaRPr lang="en-US" sz="2800">
              <a:solidFill>
                <a:schemeClr val="bg1">
                  <a:lumMod val="50000"/>
                </a:schemeClr>
              </a:solidFill>
              <a:latin typeface="+mn-ea"/>
            </a:endParaRPr>
          </a:p>
          <a:p>
            <a:pPr algn="ctr">
              <a:lnSpc>
                <a:spcPct val="90000"/>
              </a:lnSpc>
            </a:pPr>
            <a:r>
              <a:rPr lang="en-US" sz="1200" err="1">
                <a:solidFill>
                  <a:schemeClr val="bg1">
                    <a:lumMod val="50000"/>
                  </a:schemeClr>
                </a:solidFill>
                <a:latin typeface="+mn-ea"/>
              </a:rPr>
              <a:t>Lorem ipsum dolor sit amet, consectetur adipiscing elit.</a:t>
            </a:r>
            <a:endParaRPr lang="en-US" sz="1200">
              <a:solidFill>
                <a:schemeClr val="bg1">
                  <a:lumMod val="50000"/>
                </a:schemeClr>
              </a:solidFill>
              <a:latin typeface="+mn-ea"/>
            </a:endParaRPr>
          </a:p>
        </p:txBody>
      </p:sp>
      <p:sp>
        <p:nvSpPr>
          <p:cNvPr id="9" name="Freeform 15"/>
          <p:cNvSpPr/>
          <p:nvPr/>
        </p:nvSpPr>
        <p:spPr bwMode="auto">
          <a:xfrm>
            <a:off x="7934325" y="3794673"/>
            <a:ext cx="3419475" cy="1708151"/>
          </a:xfrm>
          <a:custGeom>
            <a:gdLst>
              <a:gd name="T0" fmla="*/ 607 w 910"/>
              <a:gd name="T1" fmla="*/ 0 h 454"/>
              <a:gd name="T2" fmla="*/ 455 w 910"/>
              <a:gd name="T3" fmla="*/ 151 h 454"/>
              <a:gd name="T4" fmla="*/ 304 w 910"/>
              <a:gd name="T5" fmla="*/ 0 h 454"/>
              <a:gd name="T6" fmla="*/ 0 w 910"/>
              <a:gd name="T7" fmla="*/ 0 h 454"/>
              <a:gd name="T8" fmla="*/ 455 w 910"/>
              <a:gd name="T9" fmla="*/ 454 h 454"/>
              <a:gd name="T10" fmla="*/ 910 w 910"/>
              <a:gd name="T11" fmla="*/ 0 h 454"/>
              <a:gd name="T12" fmla="*/ 607 w 910"/>
              <a:gd name="T13" fmla="*/ 0 h 454"/>
            </a:gdLst>
            <a:cxnLst>
              <a:cxn ang="0">
                <a:pos x="T0" y="T1"/>
              </a:cxn>
              <a:cxn ang="0">
                <a:pos x="T2" y="T3"/>
              </a:cxn>
              <a:cxn ang="0">
                <a:pos x="T4" y="T5"/>
              </a:cxn>
              <a:cxn ang="0">
                <a:pos x="T6" y="T7"/>
              </a:cxn>
              <a:cxn ang="0">
                <a:pos x="T8" y="T9"/>
              </a:cxn>
              <a:cxn ang="0">
                <a:pos x="T10" y="T11"/>
              </a:cxn>
              <a:cxn ang="0">
                <a:pos x="T12" y="T13"/>
              </a:cxn>
            </a:cxnLst>
            <a:rect l="0" t="0" r="r" b="b"/>
            <a:pathLst>
              <a:path w="910" h="453">
                <a:moveTo>
                  <a:pt x="607" y="0"/>
                </a:moveTo>
                <a:cubicBezTo>
                  <a:pt x="607" y="83"/>
                  <a:pt x="539" y="151"/>
                  <a:pt x="455" y="151"/>
                </a:cubicBezTo>
                <a:cubicBezTo>
                  <a:pt x="371" y="151"/>
                  <a:pt x="304" y="83"/>
                  <a:pt x="304" y="0"/>
                </a:cubicBezTo>
                <a:cubicBezTo>
                  <a:pt x="0" y="0"/>
                  <a:pt x="0" y="0"/>
                  <a:pt x="0" y="0"/>
                </a:cubicBezTo>
                <a:cubicBezTo>
                  <a:pt x="0" y="250"/>
                  <a:pt x="204" y="454"/>
                  <a:pt x="455" y="454"/>
                </a:cubicBezTo>
                <a:cubicBezTo>
                  <a:pt x="706" y="454"/>
                  <a:pt x="910" y="250"/>
                  <a:pt x="910" y="0"/>
                </a:cubicBezTo>
                <a:lnTo>
                  <a:pt x="607" y="0"/>
                </a:lnTo>
                <a:close/>
              </a:path>
            </a:pathLst>
          </a:custGeom>
          <a:solidFill>
            <a:srgbClr val="7F7F7F"/>
          </a:solidFill>
          <a:ln>
            <a:solidFill>
              <a:schemeClr val="bg1">
                <a:lumMod val="50000"/>
              </a:schemeClr>
            </a:solidFill>
          </a:ln>
        </p:spPr>
        <p:txBody>
          <a:bodyPr vert="horz" wrap="square" lIns="457200" tIns="548640" rIns="457200" bIns="45720" numCol="1" anchor="t" anchorCtr="0" compatLnSpc="1"/>
          <a:lstStyle/>
          <a:p>
            <a:pPr algn="ctr"/>
            <a:r>
              <a:rPr lang="en-US" sz="2800">
                <a:solidFill>
                  <a:schemeClr val="bg1"/>
                </a:solidFill>
                <a:latin typeface="+mn-ea"/>
              </a:rPr>
              <a:t>Step 04</a:t>
            </a:r>
            <a:endParaRPr lang="en-US" sz="2800">
              <a:solidFill>
                <a:schemeClr val="bg1"/>
              </a:solidFill>
              <a:latin typeface="+mn-ea"/>
            </a:endParaRPr>
          </a:p>
          <a:p>
            <a:pPr algn="ctr">
              <a:lnSpc>
                <a:spcPct val="90000"/>
              </a:lnSpc>
            </a:pPr>
            <a:r>
              <a:rPr lang="en-US" sz="1200" err="1">
                <a:solidFill>
                  <a:schemeClr val="bg1"/>
                </a:solidFill>
                <a:latin typeface="+mn-ea"/>
              </a:rPr>
              <a:t>Lorem ipsum dolor sit amet, consectetur adipiscing elit.</a:t>
            </a:r>
            <a:endParaRPr lang="en-US" sz="1200">
              <a:solidFill>
                <a:schemeClr val="bg1"/>
              </a:solidFill>
              <a:latin typeface="+mn-ea"/>
            </a:endParaRPr>
          </a:p>
        </p:txBody>
      </p:sp>
      <p:sp>
        <p:nvSpPr>
          <p:cNvPr id="10" name="Oval 13"/>
          <p:cNvSpPr/>
          <p:nvPr/>
        </p:nvSpPr>
        <p:spPr>
          <a:xfrm>
            <a:off x="2375863" y="3352463"/>
            <a:ext cx="884420" cy="884420"/>
          </a:xfrm>
          <a:prstGeom prst="ellipse">
            <a:avLst/>
          </a:prstGeom>
          <a:solidFill>
            <a:srgbClr val="7F7F7F"/>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bg1"/>
                </a:solidFill>
                <a:latin typeface="+mn-ea"/>
              </a:rPr>
              <a:t>Q</a:t>
            </a:r>
            <a:endParaRPr lang="en-US" sz="4000">
              <a:solidFill>
                <a:schemeClr val="bg1"/>
              </a:solidFill>
              <a:latin typeface="+mn-ea"/>
            </a:endParaRPr>
          </a:p>
        </p:txBody>
      </p:sp>
      <p:sp>
        <p:nvSpPr>
          <p:cNvPr id="11" name="Oval 23"/>
          <p:cNvSpPr/>
          <p:nvPr/>
        </p:nvSpPr>
        <p:spPr>
          <a:xfrm>
            <a:off x="4652338" y="3352463"/>
            <a:ext cx="884420" cy="884420"/>
          </a:xfrm>
          <a:prstGeom prst="ellipse">
            <a:avLst/>
          </a:prstGeom>
          <a:solidFill>
            <a:srgbClr val="6ACDB9"/>
          </a:solidFill>
          <a:ln>
            <a:solidFill>
              <a:srgbClr val="C9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bg1">
                    <a:lumMod val="50000"/>
                  </a:schemeClr>
                </a:solidFill>
                <a:latin typeface="+mn-ea"/>
              </a:rPr>
              <a:t>W</a:t>
            </a:r>
            <a:endParaRPr lang="en-US" sz="4000">
              <a:solidFill>
                <a:schemeClr val="bg1">
                  <a:lumMod val="50000"/>
                </a:schemeClr>
              </a:solidFill>
              <a:latin typeface="+mn-ea"/>
            </a:endParaRPr>
          </a:p>
        </p:txBody>
      </p:sp>
      <p:sp>
        <p:nvSpPr>
          <p:cNvPr id="12" name="Oval 24"/>
          <p:cNvSpPr/>
          <p:nvPr/>
        </p:nvSpPr>
        <p:spPr>
          <a:xfrm>
            <a:off x="6925379" y="3352463"/>
            <a:ext cx="884420" cy="884420"/>
          </a:xfrm>
          <a:prstGeom prst="ellipse">
            <a:avLst/>
          </a:prstGeom>
          <a:solidFill>
            <a:srgbClr val="7F7F7F"/>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bg1"/>
                </a:solidFill>
                <a:latin typeface="+mn-ea"/>
              </a:rPr>
              <a:t>E</a:t>
            </a:r>
            <a:endParaRPr lang="en-US" sz="4000">
              <a:solidFill>
                <a:schemeClr val="bg1"/>
              </a:solidFill>
              <a:latin typeface="+mn-ea"/>
            </a:endParaRPr>
          </a:p>
        </p:txBody>
      </p:sp>
      <p:sp>
        <p:nvSpPr>
          <p:cNvPr id="13" name="Oval 25"/>
          <p:cNvSpPr/>
          <p:nvPr/>
        </p:nvSpPr>
        <p:spPr>
          <a:xfrm>
            <a:off x="9201853" y="3352463"/>
            <a:ext cx="884420" cy="884420"/>
          </a:xfrm>
          <a:prstGeom prst="ellipse">
            <a:avLst/>
          </a:prstGeom>
          <a:solidFill>
            <a:srgbClr val="6ACDB9"/>
          </a:solidFill>
          <a:ln>
            <a:solidFill>
              <a:srgbClr val="C9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bg1">
                    <a:lumMod val="50000"/>
                  </a:schemeClr>
                </a:solidFill>
                <a:latin typeface="+mn-ea"/>
              </a:rPr>
              <a:t>R</a:t>
            </a:r>
            <a:endParaRPr lang="en-US" sz="4000">
              <a:solidFill>
                <a:schemeClr val="bg1">
                  <a:lumMod val="50000"/>
                </a:schemeClr>
              </a:solidFill>
              <a:latin typeface="+mn-ea"/>
            </a:endParaRPr>
          </a:p>
        </p:txBody>
      </p:sp>
      <p:sp>
        <p:nvSpPr>
          <p:cNvPr id="14" name="文本框 13"/>
          <p:cNvSpPr txBox="1"/>
          <p:nvPr/>
        </p:nvSpPr>
        <p:spPr>
          <a:xfrm>
            <a:off x="4353566" y="313556"/>
            <a:ext cx="4028135" cy="980140"/>
          </a:xfrm>
          <a:prstGeom prst="rect">
            <a:avLst/>
          </a:prstGeom>
          <a:noFill/>
        </p:spPr>
        <p:txBody>
          <a:bodyPr wrap="square" rtlCol="0" anchor="ctr">
            <a:spAutoFit/>
          </a:bodyPr>
          <a:lstStyle/>
          <a:p>
            <a:pPr algn="ctr">
              <a:lnSpc>
                <a:spcPct val="110000"/>
              </a:lnSpc>
            </a:pPr>
            <a:r>
              <a:rPr kumimoji="1" lang="en-US" altLang="zh-CN" sz="2490" b="1">
                <a:solidFill>
                  <a:schemeClr val="bg1">
                    <a:lumMod val="50000"/>
                  </a:schemeClr>
                </a:solidFill>
              </a:rPr>
              <a:t>MORE THAN TEMPLATE</a:t>
            </a:r>
            <a:endParaRPr kumimoji="1" lang="en-US" altLang="zh-CN" sz="2490" b="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110000"/>
              </a:lnSpc>
            </a:pPr>
            <a:r>
              <a:rPr kumimoji="1" lang="zh-CN" altLang="en-US" sz="2755" b="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点击此处添加副标题</a:t>
            </a:r>
            <a:endParaRPr kumimoji="1" lang="zh-CN" altLang="en-US" sz="2755" b="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mc:AlternateContent>
    <mc:Choice xmlns:p14="http://schemas.microsoft.com/office/powerpoint/2010/main" Requires="p14">
      <p:transition spd="slow" advTm="1000" p14:dur="1500">
        <p:random/>
      </p:transition>
    </mc:Choice>
    <mc:Fallback>
      <p:transition spd="slow" advTm="1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grpId="0" nodeType="withEffect">
                                  <p:stCondLst>
                                    <p:cond delay="25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par>
                                <p:cTn id="11" presetID="22" presetClass="entr" presetSubtype="8" fill="hold" grpId="0" nodeType="withEffect">
                                  <p:stCondLst>
                                    <p:cond delay="500"/>
                                  </p:stCondLst>
                                  <p:childTnLst>
                                    <p:set>
                                      <p:cBhvr>
                                        <p:cTn id="12" dur="1" fill="hold">
                                          <p:stCondLst>
                                            <p:cond delay="0"/>
                                          </p:stCondLst>
                                        </p:cTn>
                                        <p:tgtEl>
                                          <p:spTgt spid="8"/>
                                        </p:tgtEl>
                                        <p:attrNameLst>
                                          <p:attrName>style.visibility</p:attrName>
                                        </p:attrNameLst>
                                      </p:cBhvr>
                                      <p:to>
                                        <p:strVal val="visible"/>
                                      </p:to>
                                    </p:set>
                                    <p:animEffect transition="in" filter="wipe(left)">
                                      <p:cBhvr>
                                        <p:cTn id="13" dur="500"/>
                                        <p:tgtEl>
                                          <p:spTgt spid="8"/>
                                        </p:tgtEl>
                                      </p:cBhvr>
                                    </p:animEffect>
                                  </p:childTnLst>
                                </p:cTn>
                              </p:par>
                              <p:par>
                                <p:cTn id="14" presetID="22" presetClass="entr" presetSubtype="8" fill="hold" grpId="0" nodeType="withEffect">
                                  <p:stCondLst>
                                    <p:cond delay="750"/>
                                  </p:stCondLst>
                                  <p:childTnLst>
                                    <p:set>
                                      <p:cBhvr>
                                        <p:cTn id="15" dur="1" fill="hold">
                                          <p:stCondLst>
                                            <p:cond delay="0"/>
                                          </p:stCondLst>
                                        </p:cTn>
                                        <p:tgtEl>
                                          <p:spTgt spid="9"/>
                                        </p:tgtEl>
                                        <p:attrNameLst>
                                          <p:attrName>style.visibility</p:attrName>
                                        </p:attrNameLst>
                                      </p:cBhvr>
                                      <p:to>
                                        <p:strVal val="visible"/>
                                      </p:to>
                                    </p:set>
                                    <p:animEffect transition="in" filter="wipe(left)">
                                      <p:cBhvr>
                                        <p:cTn id="16" dur="500"/>
                                        <p:tgtEl>
                                          <p:spTgt spid="9"/>
                                        </p:tgtEl>
                                      </p:cBhvr>
                                    </p:animEffect>
                                  </p:childTnLst>
                                </p:cTn>
                              </p:par>
                              <p:par>
                                <p:cTn id="17" presetID="22" presetClass="entr" presetSubtype="2" fill="hold" grpId="0" nodeType="withEffect">
                                  <p:stCondLst>
                                    <p:cond delay="1000"/>
                                  </p:stCondLst>
                                  <p:childTnLst>
                                    <p:set>
                                      <p:cBhvr>
                                        <p:cTn id="18" dur="1" fill="hold">
                                          <p:stCondLst>
                                            <p:cond delay="0"/>
                                          </p:stCondLst>
                                        </p:cTn>
                                        <p:tgtEl>
                                          <p:spTgt spid="7"/>
                                        </p:tgtEl>
                                        <p:attrNameLst>
                                          <p:attrName>style.visibility</p:attrName>
                                        </p:attrNameLst>
                                      </p:cBhvr>
                                      <p:to>
                                        <p:strVal val="visible"/>
                                      </p:to>
                                    </p:set>
                                    <p:animEffect transition="in" filter="wipe(right)">
                                      <p:cBhvr>
                                        <p:cTn id="19" dur="500"/>
                                        <p:tgtEl>
                                          <p:spTgt spid="7"/>
                                        </p:tgtEl>
                                      </p:cBhvr>
                                    </p:animEffect>
                                  </p:childTnLst>
                                </p:cTn>
                              </p:par>
                              <p:par>
                                <p:cTn id="20" presetID="22" presetClass="entr" presetSubtype="2" fill="hold" grpId="0" nodeType="withEffect">
                                  <p:stCondLst>
                                    <p:cond delay="1250"/>
                                  </p:stCondLst>
                                  <p:childTnLst>
                                    <p:set>
                                      <p:cBhvr>
                                        <p:cTn id="21" dur="1" fill="hold">
                                          <p:stCondLst>
                                            <p:cond delay="0"/>
                                          </p:stCondLst>
                                        </p:cTn>
                                        <p:tgtEl>
                                          <p:spTgt spid="2"/>
                                        </p:tgtEl>
                                        <p:attrNameLst>
                                          <p:attrName>style.visibility</p:attrName>
                                        </p:attrNameLst>
                                      </p:cBhvr>
                                      <p:to>
                                        <p:strVal val="visible"/>
                                      </p:to>
                                    </p:set>
                                    <p:animEffect transition="in" filter="wipe(right)">
                                      <p:cBhvr>
                                        <p:cTn id="22" dur="500"/>
                                        <p:tgtEl>
                                          <p:spTgt spid="2"/>
                                        </p:tgtEl>
                                      </p:cBhvr>
                                    </p:animEffect>
                                  </p:childTnLst>
                                </p:cTn>
                              </p:par>
                              <p:par>
                                <p:cTn id="23" presetID="22" presetClass="entr" presetSubtype="2" fill="hold" grpId="0" nodeType="withEffect">
                                  <p:stCondLst>
                                    <p:cond delay="1500"/>
                                  </p:stCondLst>
                                  <p:childTnLst>
                                    <p:set>
                                      <p:cBhvr>
                                        <p:cTn id="24" dur="1" fill="hold">
                                          <p:stCondLst>
                                            <p:cond delay="0"/>
                                          </p:stCondLst>
                                        </p:cTn>
                                        <p:tgtEl>
                                          <p:spTgt spid="3"/>
                                        </p:tgtEl>
                                        <p:attrNameLst>
                                          <p:attrName>style.visibility</p:attrName>
                                        </p:attrNameLst>
                                      </p:cBhvr>
                                      <p:to>
                                        <p:strVal val="visible"/>
                                      </p:to>
                                    </p:set>
                                    <p:animEffect transition="in" filter="wipe(right)">
                                      <p:cBhvr>
                                        <p:cTn id="25" dur="500"/>
                                        <p:tgtEl>
                                          <p:spTgt spid="3"/>
                                        </p:tgtEl>
                                      </p:cBhvr>
                                    </p:animEffect>
                                  </p:childTnLst>
                                </p:cTn>
                              </p:par>
                              <p:par>
                                <p:cTn id="26" presetID="22" presetClass="entr" presetSubtype="2" fill="hold" grpId="0" nodeType="withEffect">
                                  <p:stCondLst>
                                    <p:cond delay="1750"/>
                                  </p:stCondLst>
                                  <p:childTnLst>
                                    <p:set>
                                      <p:cBhvr>
                                        <p:cTn id="27" dur="1" fill="hold">
                                          <p:stCondLst>
                                            <p:cond delay="0"/>
                                          </p:stCondLst>
                                        </p:cTn>
                                        <p:tgtEl>
                                          <p:spTgt spid="4"/>
                                        </p:tgtEl>
                                        <p:attrNameLst>
                                          <p:attrName>style.visibility</p:attrName>
                                        </p:attrNameLst>
                                      </p:cBhvr>
                                      <p:to>
                                        <p:strVal val="visible"/>
                                      </p:to>
                                    </p:set>
                                    <p:animEffect transition="in" filter="wipe(right)">
                                      <p:cBhvr>
                                        <p:cTn id="28" dur="500"/>
                                        <p:tgtEl>
                                          <p:spTgt spid="4"/>
                                        </p:tgtEl>
                                      </p:cBhvr>
                                    </p:animEffect>
                                  </p:childTnLst>
                                </p:cTn>
                              </p:par>
                              <p:par>
                                <p:cTn id="29" presetID="53" presetClass="entr" presetSubtype="16" fill="hold" grpId="0" nodeType="withEffect">
                                  <p:stCondLst>
                                    <p:cond delay="250"/>
                                  </p:stCondLst>
                                  <p:childTnLst>
                                    <p:set>
                                      <p:cBhvr>
                                        <p:cTn id="30" dur="1" fill="hold">
                                          <p:stCondLst>
                                            <p:cond delay="0"/>
                                          </p:stCondLst>
                                        </p:cTn>
                                        <p:tgtEl>
                                          <p:spTgt spid="10"/>
                                        </p:tgtEl>
                                        <p:attrNameLst>
                                          <p:attrName>style.visibility</p:attrName>
                                        </p:attrNameLst>
                                      </p:cBhvr>
                                      <p:to>
                                        <p:strVal val="visible"/>
                                      </p:to>
                                    </p:set>
                                    <p:anim calcmode="lin" valueType="num">
                                      <p:cBhvr>
                                        <p:cTn id="31" dur="750" fill="hold"/>
                                        <p:tgtEl>
                                          <p:spTgt spid="10"/>
                                        </p:tgtEl>
                                        <p:attrNameLst>
                                          <p:attrName>ppt_w</p:attrName>
                                        </p:attrNameLst>
                                      </p:cBhvr>
                                      <p:tavLst>
                                        <p:tav tm="0">
                                          <p:val>
                                            <p:fltVal val="0"/>
                                          </p:val>
                                        </p:tav>
                                        <p:tav tm="100000">
                                          <p:val>
                                            <p:strVal val="#ppt_w"/>
                                          </p:val>
                                        </p:tav>
                                      </p:tavLst>
                                    </p:anim>
                                    <p:anim calcmode="lin" valueType="num">
                                      <p:cBhvr>
                                        <p:cTn id="32" dur="750" fill="hold"/>
                                        <p:tgtEl>
                                          <p:spTgt spid="10"/>
                                        </p:tgtEl>
                                        <p:attrNameLst>
                                          <p:attrName>ppt_h</p:attrName>
                                        </p:attrNameLst>
                                      </p:cBhvr>
                                      <p:tavLst>
                                        <p:tav tm="0">
                                          <p:val>
                                            <p:fltVal val="0"/>
                                          </p:val>
                                        </p:tav>
                                        <p:tav tm="100000">
                                          <p:val>
                                            <p:strVal val="#ppt_h"/>
                                          </p:val>
                                        </p:tav>
                                      </p:tavLst>
                                    </p:anim>
                                    <p:animEffect transition="in" filter="fade">
                                      <p:cBhvr>
                                        <p:cTn id="33" dur="750"/>
                                        <p:tgtEl>
                                          <p:spTgt spid="10"/>
                                        </p:tgtEl>
                                      </p:cBhvr>
                                    </p:animEffect>
                                  </p:childTnLst>
                                </p:cTn>
                              </p:par>
                              <p:par>
                                <p:cTn id="34" presetID="53" presetClass="entr" presetSubtype="16" fill="hold" grpId="0" nodeType="withEffect">
                                  <p:stCondLst>
                                    <p:cond delay="500"/>
                                  </p:stCondLst>
                                  <p:childTnLst>
                                    <p:set>
                                      <p:cBhvr>
                                        <p:cTn id="35" dur="1" fill="hold">
                                          <p:stCondLst>
                                            <p:cond delay="0"/>
                                          </p:stCondLst>
                                        </p:cTn>
                                        <p:tgtEl>
                                          <p:spTgt spid="11"/>
                                        </p:tgtEl>
                                        <p:attrNameLst>
                                          <p:attrName>style.visibility</p:attrName>
                                        </p:attrNameLst>
                                      </p:cBhvr>
                                      <p:to>
                                        <p:strVal val="visible"/>
                                      </p:to>
                                    </p:set>
                                    <p:anim calcmode="lin" valueType="num">
                                      <p:cBhvr>
                                        <p:cTn id="36" dur="750" fill="hold"/>
                                        <p:tgtEl>
                                          <p:spTgt spid="11"/>
                                        </p:tgtEl>
                                        <p:attrNameLst>
                                          <p:attrName>ppt_w</p:attrName>
                                        </p:attrNameLst>
                                      </p:cBhvr>
                                      <p:tavLst>
                                        <p:tav tm="0">
                                          <p:val>
                                            <p:fltVal val="0"/>
                                          </p:val>
                                        </p:tav>
                                        <p:tav tm="100000">
                                          <p:val>
                                            <p:strVal val="#ppt_w"/>
                                          </p:val>
                                        </p:tav>
                                      </p:tavLst>
                                    </p:anim>
                                    <p:anim calcmode="lin" valueType="num">
                                      <p:cBhvr>
                                        <p:cTn id="37" dur="750" fill="hold"/>
                                        <p:tgtEl>
                                          <p:spTgt spid="11"/>
                                        </p:tgtEl>
                                        <p:attrNameLst>
                                          <p:attrName>ppt_h</p:attrName>
                                        </p:attrNameLst>
                                      </p:cBhvr>
                                      <p:tavLst>
                                        <p:tav tm="0">
                                          <p:val>
                                            <p:fltVal val="0"/>
                                          </p:val>
                                        </p:tav>
                                        <p:tav tm="100000">
                                          <p:val>
                                            <p:strVal val="#ppt_h"/>
                                          </p:val>
                                        </p:tav>
                                      </p:tavLst>
                                    </p:anim>
                                    <p:animEffect transition="in" filter="fade">
                                      <p:cBhvr>
                                        <p:cTn id="38" dur="750"/>
                                        <p:tgtEl>
                                          <p:spTgt spid="11"/>
                                        </p:tgtEl>
                                      </p:cBhvr>
                                    </p:animEffect>
                                  </p:childTnLst>
                                </p:cTn>
                              </p:par>
                              <p:par>
                                <p:cTn id="39" presetID="53" presetClass="entr" presetSubtype="16" fill="hold" grpId="0" nodeType="withEffect">
                                  <p:stCondLst>
                                    <p:cond delay="750"/>
                                  </p:stCondLst>
                                  <p:childTnLst>
                                    <p:set>
                                      <p:cBhvr>
                                        <p:cTn id="40" dur="1" fill="hold">
                                          <p:stCondLst>
                                            <p:cond delay="0"/>
                                          </p:stCondLst>
                                        </p:cTn>
                                        <p:tgtEl>
                                          <p:spTgt spid="12"/>
                                        </p:tgtEl>
                                        <p:attrNameLst>
                                          <p:attrName>style.visibility</p:attrName>
                                        </p:attrNameLst>
                                      </p:cBhvr>
                                      <p:to>
                                        <p:strVal val="visible"/>
                                      </p:to>
                                    </p:set>
                                    <p:anim calcmode="lin" valueType="num">
                                      <p:cBhvr>
                                        <p:cTn id="41" dur="750" fill="hold"/>
                                        <p:tgtEl>
                                          <p:spTgt spid="12"/>
                                        </p:tgtEl>
                                        <p:attrNameLst>
                                          <p:attrName>ppt_w</p:attrName>
                                        </p:attrNameLst>
                                      </p:cBhvr>
                                      <p:tavLst>
                                        <p:tav tm="0">
                                          <p:val>
                                            <p:fltVal val="0"/>
                                          </p:val>
                                        </p:tav>
                                        <p:tav tm="100000">
                                          <p:val>
                                            <p:strVal val="#ppt_w"/>
                                          </p:val>
                                        </p:tav>
                                      </p:tavLst>
                                    </p:anim>
                                    <p:anim calcmode="lin" valueType="num">
                                      <p:cBhvr>
                                        <p:cTn id="42" dur="750" fill="hold"/>
                                        <p:tgtEl>
                                          <p:spTgt spid="12"/>
                                        </p:tgtEl>
                                        <p:attrNameLst>
                                          <p:attrName>ppt_h</p:attrName>
                                        </p:attrNameLst>
                                      </p:cBhvr>
                                      <p:tavLst>
                                        <p:tav tm="0">
                                          <p:val>
                                            <p:fltVal val="0"/>
                                          </p:val>
                                        </p:tav>
                                        <p:tav tm="100000">
                                          <p:val>
                                            <p:strVal val="#ppt_h"/>
                                          </p:val>
                                        </p:tav>
                                      </p:tavLst>
                                    </p:anim>
                                    <p:animEffect transition="in" filter="fade">
                                      <p:cBhvr>
                                        <p:cTn id="43" dur="750"/>
                                        <p:tgtEl>
                                          <p:spTgt spid="12"/>
                                        </p:tgtEl>
                                      </p:cBhvr>
                                    </p:animEffect>
                                  </p:childTnLst>
                                </p:cTn>
                              </p:par>
                              <p:par>
                                <p:cTn id="44" presetID="53" presetClass="entr" presetSubtype="16" fill="hold" grpId="0" nodeType="withEffect">
                                  <p:stCondLst>
                                    <p:cond delay="1000"/>
                                  </p:stCondLst>
                                  <p:childTnLst>
                                    <p:set>
                                      <p:cBhvr>
                                        <p:cTn id="45" dur="1" fill="hold">
                                          <p:stCondLst>
                                            <p:cond delay="0"/>
                                          </p:stCondLst>
                                        </p:cTn>
                                        <p:tgtEl>
                                          <p:spTgt spid="13"/>
                                        </p:tgtEl>
                                        <p:attrNameLst>
                                          <p:attrName>style.visibility</p:attrName>
                                        </p:attrNameLst>
                                      </p:cBhvr>
                                      <p:to>
                                        <p:strVal val="visible"/>
                                      </p:to>
                                    </p:set>
                                    <p:anim calcmode="lin" valueType="num">
                                      <p:cBhvr>
                                        <p:cTn id="46" dur="750" fill="hold"/>
                                        <p:tgtEl>
                                          <p:spTgt spid="13"/>
                                        </p:tgtEl>
                                        <p:attrNameLst>
                                          <p:attrName>ppt_w</p:attrName>
                                        </p:attrNameLst>
                                      </p:cBhvr>
                                      <p:tavLst>
                                        <p:tav tm="0">
                                          <p:val>
                                            <p:fltVal val="0"/>
                                          </p:val>
                                        </p:tav>
                                        <p:tav tm="100000">
                                          <p:val>
                                            <p:strVal val="#ppt_w"/>
                                          </p:val>
                                        </p:tav>
                                      </p:tavLst>
                                    </p:anim>
                                    <p:anim calcmode="lin" valueType="num">
                                      <p:cBhvr>
                                        <p:cTn id="47" dur="750" fill="hold"/>
                                        <p:tgtEl>
                                          <p:spTgt spid="13"/>
                                        </p:tgtEl>
                                        <p:attrNameLst>
                                          <p:attrName>ppt_h</p:attrName>
                                        </p:attrNameLst>
                                      </p:cBhvr>
                                      <p:tavLst>
                                        <p:tav tm="0">
                                          <p:val>
                                            <p:fltVal val="0"/>
                                          </p:val>
                                        </p:tav>
                                        <p:tav tm="100000">
                                          <p:val>
                                            <p:strVal val="#ppt_h"/>
                                          </p:val>
                                        </p:tav>
                                      </p:tavLst>
                                    </p:anim>
                                    <p:animEffect transition="in" filter="fade">
                                      <p:cBhvr>
                                        <p:cTn id="48" dur="7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Subtitle 2"/>
          <p:cNvSpPr txBox="1"/>
          <p:nvPr/>
        </p:nvSpPr>
        <p:spPr bwMode="auto">
          <a:xfrm>
            <a:off x="4007801" y="3941596"/>
            <a:ext cx="4634046" cy="1040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1200">
                <a:solidFill>
                  <a:schemeClr val="bg1"/>
                </a:solidFill>
                <a:latin typeface="微软雅黑" panose="020b0503020204020204" pitchFamily="34" charset="-122"/>
                <a:ea typeface="微软雅黑" panose="020b0503020204020204" pitchFamily="34" charset="-122"/>
                <a:cs typeface="Yuanti SC" charset="-122"/>
                <a:sym typeface="时尚中黑简体" charset="0"/>
              </a:rPr>
              <a:t>输入你的文本</a:t>
            </a:r>
            <a:endParaRPr lang="zh-CN" altLang="en-US" sz="1200">
              <a:solidFill>
                <a:schemeClr val="bg1"/>
              </a:solidFill>
              <a:latin typeface="微软雅黑" panose="020b0503020204020204" pitchFamily="34" charset="-122"/>
              <a:ea typeface="微软雅黑" panose="020b0503020204020204" pitchFamily="34" charset="-122"/>
              <a:cs typeface="Yuanti SC" charset="-122"/>
              <a:sym typeface="时尚中黑简体" charset="0"/>
            </a:endParaRPr>
          </a:p>
          <a:p>
            <a:pPr algn="ctr" eaLnBrk="1" hangingPunct="1">
              <a:lnSpc>
                <a:spcPct val="120000"/>
              </a:lnSpc>
              <a:buFontTx/>
              <a:buNone/>
            </a:pPr>
            <a:r>
              <a:rPr lang="zh-CN" altLang="en-US" sz="1100">
                <a:solidFill>
                  <a:schemeClr val="bg1"/>
                </a:solidFill>
                <a:latin typeface="微软雅黑" panose="020b0503020204020204" pitchFamily="34" charset="-122"/>
                <a:ea typeface="微软雅黑" panose="020b0503020204020204" pitchFamily="34" charset="-122"/>
                <a:cs typeface="Yuanti SC" charset="-122"/>
              </a:rPr>
              <a:t>根据你所需的内容输入你想要的文本</a:t>
            </a:r>
            <a:endParaRPr lang="zh-CN" altLang="en-US" sz="1100">
              <a:solidFill>
                <a:schemeClr val="bg1"/>
              </a:solidFill>
              <a:latin typeface="微软雅黑" panose="020b0503020204020204" pitchFamily="34" charset="-122"/>
              <a:ea typeface="微软雅黑" panose="020b0503020204020204" pitchFamily="34" charset="-122"/>
              <a:cs typeface="Yuanti SC" charset="-122"/>
            </a:endParaRPr>
          </a:p>
          <a:p>
            <a:pPr algn="ctr" eaLnBrk="1" hangingPunct="1">
              <a:lnSpc>
                <a:spcPct val="120000"/>
              </a:lnSpc>
              <a:buFontTx/>
              <a:buNone/>
            </a:pPr>
            <a:r>
              <a:rPr lang="zh-CN" altLang="en-US" sz="1100">
                <a:solidFill>
                  <a:schemeClr val="bg1"/>
                </a:solidFill>
                <a:latin typeface="微软雅黑" panose="020b0503020204020204" pitchFamily="34" charset="-122"/>
                <a:ea typeface="微软雅黑" panose="020b0503020204020204" pitchFamily="34" charset="-122"/>
                <a:cs typeface="Yuanti SC" charset="-122"/>
              </a:rPr>
              <a:t>点击输入本栏的具体文字，简明扼要的说明分项内容，此为概念图解，请根据您的具体内容酌情修改。</a:t>
            </a:r>
            <a:endParaRPr lang="zh-CN" altLang="en-US" sz="1100">
              <a:solidFill>
                <a:schemeClr val="bg1"/>
              </a:solidFill>
              <a:latin typeface="微软雅黑" panose="020b0503020204020204" pitchFamily="34" charset="-122"/>
              <a:ea typeface="微软雅黑" panose="020b0503020204020204" pitchFamily="34" charset="-122"/>
              <a:cs typeface="Yuanti SC" charset="-122"/>
            </a:endParaRPr>
          </a:p>
        </p:txBody>
      </p:sp>
      <p:sp>
        <p:nvSpPr>
          <p:cNvPr id="3" name="矩形 70"/>
          <p:cNvSpPr>
            <a:spLocks noChangeArrowheads="1"/>
          </p:cNvSpPr>
          <p:nvPr/>
        </p:nvSpPr>
        <p:spPr bwMode="auto">
          <a:xfrm>
            <a:off x="3670763" y="3369945"/>
            <a:ext cx="530328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3600">
                <a:solidFill>
                  <a:schemeClr val="bg1"/>
                </a:solidFill>
                <a:latin typeface="微软雅黑" panose="020b0503020204020204" pitchFamily="34" charset="-122"/>
                <a:ea typeface="微软雅黑" panose="020b0503020204020204" pitchFamily="34" charset="-122"/>
                <a:cs typeface="Yuanti SC" charset="-122"/>
              </a:rPr>
              <a:t>教学准备</a:t>
            </a:r>
            <a:endParaRPr lang="zh-CN" altLang="en-US" sz="3600">
              <a:solidFill>
                <a:schemeClr val="bg1"/>
              </a:solidFill>
              <a:latin typeface="微软雅黑" panose="020b0503020204020204" pitchFamily="34" charset="-122"/>
              <a:ea typeface="微软雅黑" panose="020b0503020204020204" pitchFamily="34" charset="-122"/>
              <a:cs typeface="Yuanti SC" charset="-122"/>
            </a:endParaRPr>
          </a:p>
        </p:txBody>
      </p:sp>
      <p:sp>
        <p:nvSpPr>
          <p:cNvPr id="4" name="文本框 18"/>
          <p:cNvSpPr txBox="1">
            <a:spLocks noChangeArrowheads="1"/>
          </p:cNvSpPr>
          <p:nvPr/>
        </p:nvSpPr>
        <p:spPr bwMode="auto">
          <a:xfrm>
            <a:off x="4659694" y="2046506"/>
            <a:ext cx="4153471"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kumimoji="1" lang="zh-CN" altLang="en-US" sz="8000" b="1">
                <a:solidFill>
                  <a:schemeClr val="bg1"/>
                </a:solidFill>
                <a:latin typeface="微软雅黑" panose="020b0503020204020204" pitchFamily="34" charset="-122"/>
                <a:ea typeface="微软雅黑" panose="020b0503020204020204" pitchFamily="34" charset="-122"/>
                <a:cs typeface="Yuanti SC" charset="-122"/>
              </a:rPr>
              <a:t>第三节</a:t>
            </a:r>
            <a:endParaRPr kumimoji="1" lang="zh-CN" altLang="en-US" sz="8000" b="1">
              <a:solidFill>
                <a:schemeClr val="bg1"/>
              </a:solidFill>
              <a:latin typeface="微软雅黑" panose="020b0503020204020204" pitchFamily="34" charset="-122"/>
              <a:ea typeface="微软雅黑" panose="020b0503020204020204" pitchFamily="34" charset="-122"/>
              <a:cs typeface="Yuanti SC" charset="-122"/>
            </a:endParaRPr>
          </a:p>
        </p:txBody>
      </p:sp>
    </p:spTree>
    <p:custDataLst>
      <p:tags r:id="rId2"/>
    </p:custDataLst>
  </p:cSld>
  <p:clrMapOvr>
    <a:masterClrMapping/>
  </p:clrMapOvr>
  <p:transition spd="slow" advTm="1000">
    <p:random/>
  </p:transition>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2" name="组 32"/>
          <p:cNvGrpSpPr/>
          <p:nvPr/>
        </p:nvGrpSpPr>
        <p:grpSpPr>
          <a:xfrm>
            <a:off x="913890" y="1639225"/>
            <a:ext cx="4183061" cy="3148488"/>
            <a:chOff x="913890" y="1639225"/>
            <a:chExt cx="4183061" cy="3148488"/>
          </a:xfrm>
        </p:grpSpPr>
        <p:cxnSp>
          <p:nvCxnSpPr>
            <p:cNvPr id="3" name="直接连接符 9"/>
            <p:cNvCxnSpPr>
              <a:cxnSpLocks noChangeShapeType="1"/>
            </p:cNvCxnSpPr>
            <p:nvPr/>
          </p:nvCxnSpPr>
          <p:spPr bwMode="auto">
            <a:xfrm flipH="1" flipV="1">
              <a:off x="1987040" y="1698438"/>
              <a:ext cx="0" cy="1263650"/>
            </a:xfrm>
            <a:prstGeom prst="line">
              <a:avLst/>
            </a:prstGeom>
            <a:noFill/>
            <a:ln w="12700">
              <a:solidFill>
                <a:srgbClr val="72BCC5"/>
              </a:solidFill>
              <a:round/>
            </a:ln>
            <a:extLst>
              <a:ext uri="{909E8E84-426E-40DD-AFC4-6F175D3DCCD1}">
                <a14:hiddenFill xmlns:a14="http://schemas.microsoft.com/office/drawing/2010/main">
                  <a:noFill/>
                </a14:hiddenFill>
              </a:ext>
            </a:extLst>
          </p:spPr>
        </p:cxnSp>
        <p:sp>
          <p:nvSpPr>
            <p:cNvPr id="4" name="Rectangle 57"/>
            <p:cNvSpPr>
              <a:spLocks noChangeArrowheads="1"/>
            </p:cNvSpPr>
            <p:nvPr/>
          </p:nvSpPr>
          <p:spPr bwMode="auto">
            <a:xfrm>
              <a:off x="913890" y="1931800"/>
              <a:ext cx="1107690" cy="369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altLang="en-US" b="1" noProof="1">
                  <a:solidFill>
                    <a:schemeClr val="bg1">
                      <a:lumMod val="50000"/>
                    </a:schemeClr>
                  </a:solidFill>
                  <a:latin typeface="微软雅黑" panose="020b0503020204020204" pitchFamily="34" charset="-122"/>
                  <a:ea typeface="微软雅黑" panose="020b0503020204020204" pitchFamily="34" charset="-122"/>
                </a:rPr>
                <a:t>添加标题</a:t>
              </a:r>
              <a:endParaRPr altLang="en-US" b="1" noProof="1">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5" name="组 31"/>
            <p:cNvGrpSpPr/>
            <p:nvPr/>
          </p:nvGrpSpPr>
          <p:grpSpPr>
            <a:xfrm>
              <a:off x="1072640" y="2962088"/>
              <a:ext cx="1827212" cy="1825625"/>
              <a:chOff x="1072640" y="2962088"/>
              <a:chExt cx="1827212" cy="1825625"/>
            </a:xfrm>
          </p:grpSpPr>
          <p:sp>
            <p:nvSpPr>
              <p:cNvPr id="7" name="菱形 5"/>
              <p:cNvSpPr>
                <a:spLocks noChangeArrowheads="1"/>
              </p:cNvSpPr>
              <p:nvPr/>
            </p:nvSpPr>
            <p:spPr bwMode="auto">
              <a:xfrm>
                <a:off x="1072640" y="2962088"/>
                <a:ext cx="1827212" cy="1825625"/>
              </a:xfrm>
              <a:prstGeom prst="diamond">
                <a:avLst/>
              </a:prstGeom>
              <a:solidFill>
                <a:srgbClr val="C9FFFF"/>
              </a:solidFill>
              <a:ln w="12700">
                <a:solidFill>
                  <a:srgbClr val="72BCC5"/>
                </a:solidFill>
                <a:prstDash val="dash"/>
                <a:miter lim="800000"/>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chemeClr val="bg1">
                      <a:lumMod val="50000"/>
                    </a:schemeClr>
                  </a:solidFill>
                </a:endParaRPr>
              </a:p>
            </p:txBody>
          </p:sp>
          <p:sp>
            <p:nvSpPr>
              <p:cNvPr id="8" name="Rectangle 57"/>
              <p:cNvSpPr>
                <a:spLocks noChangeArrowheads="1"/>
              </p:cNvSpPr>
              <p:nvPr/>
            </p:nvSpPr>
            <p:spPr bwMode="auto">
              <a:xfrm>
                <a:off x="1690177" y="3390713"/>
                <a:ext cx="611188"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altLang="en-US" sz="5400" b="1" noProof="1">
                    <a:solidFill>
                      <a:schemeClr val="bg1">
                        <a:lumMod val="50000"/>
                      </a:schemeClr>
                    </a:solidFill>
                    <a:latin typeface="微软雅黑" panose="020b0503020204020204" pitchFamily="34" charset="-122"/>
                    <a:ea typeface="微软雅黑" panose="020b0503020204020204" pitchFamily="34" charset="-122"/>
                  </a:rPr>
                  <a:t>1</a:t>
                </a:r>
                <a:endParaRPr altLang="en-US" sz="5400" b="1" noProof="1">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6" name="Text Box 27"/>
            <p:cNvSpPr txBox="1">
              <a:spLocks noChangeArrowheads="1"/>
            </p:cNvSpPr>
            <p:nvPr/>
          </p:nvSpPr>
          <p:spPr bwMode="auto">
            <a:xfrm>
              <a:off x="2129384" y="1639225"/>
              <a:ext cx="2967567" cy="1323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lnSpc>
                  <a:spcPct val="120000"/>
                </a:lnSpc>
              </a:pPr>
              <a:r>
                <a:rPr lang="zh-CN" altLang="en-US" sz="1335" b="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YOUR TITLE HERE</a:t>
              </a:r>
              <a:endParaRPr lang="zh-CN" altLang="en-US" sz="1335" b="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120000"/>
                </a:lnSpc>
              </a:pPr>
              <a:endParaRPr lang="zh-CN" altLang="en-US" sz="1065">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120000"/>
                </a:lnSpc>
              </a:pPr>
              <a:r>
                <a:rPr lang="en-US" altLang="zh-CN" sz="1065">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We have many PowerPoint </a:t>
              </a:r>
              <a:r>
                <a:rPr lang="zh-CN" altLang="en-US" sz="1065">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templates</a:t>
              </a:r>
              <a:r>
                <a:rPr lang="en-US" altLang="zh-CN" sz="1065">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that has been specifically designed to help anyone that is stepping into the world of PowerPoint for the very first time.</a:t>
              </a:r>
              <a:endParaRPr lang="en-US" altLang="zh-CN" sz="1065">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grpSp>
      <p:grpSp>
        <p:nvGrpSpPr>
          <p:cNvPr id="9" name="组 36"/>
          <p:cNvGrpSpPr/>
          <p:nvPr/>
        </p:nvGrpSpPr>
        <p:grpSpPr>
          <a:xfrm>
            <a:off x="3079240" y="2962088"/>
            <a:ext cx="4120216" cy="3577113"/>
            <a:chOff x="3079240" y="2962088"/>
            <a:chExt cx="4120216" cy="3577113"/>
          </a:xfrm>
        </p:grpSpPr>
        <p:cxnSp>
          <p:nvCxnSpPr>
            <p:cNvPr id="10" name="直接连接符 10"/>
            <p:cNvCxnSpPr>
              <a:cxnSpLocks noChangeShapeType="1"/>
            </p:cNvCxnSpPr>
            <p:nvPr/>
          </p:nvCxnSpPr>
          <p:spPr bwMode="auto">
            <a:xfrm flipH="1" flipV="1">
              <a:off x="4174615" y="4787713"/>
              <a:ext cx="0" cy="1263650"/>
            </a:xfrm>
            <a:prstGeom prst="line">
              <a:avLst/>
            </a:prstGeom>
            <a:noFill/>
            <a:ln w="12700">
              <a:solidFill>
                <a:srgbClr val="72BCC5"/>
              </a:solidFill>
              <a:round/>
            </a:ln>
            <a:extLst>
              <a:ext uri="{909E8E84-426E-40DD-AFC4-6F175D3DCCD1}">
                <a14:hiddenFill xmlns:a14="http://schemas.microsoft.com/office/drawing/2010/main">
                  <a:noFill/>
                </a14:hiddenFill>
              </a:ext>
            </a:extLst>
          </p:spPr>
        </p:cxnSp>
        <p:sp>
          <p:nvSpPr>
            <p:cNvPr id="11" name="Rectangle 57"/>
            <p:cNvSpPr>
              <a:spLocks noChangeArrowheads="1"/>
            </p:cNvSpPr>
            <p:nvPr/>
          </p:nvSpPr>
          <p:spPr bwMode="auto">
            <a:xfrm>
              <a:off x="3079240" y="5243325"/>
              <a:ext cx="1108367" cy="369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altLang="en-US" b="1" noProof="1">
                  <a:solidFill>
                    <a:schemeClr val="bg1">
                      <a:lumMod val="50000"/>
                    </a:schemeClr>
                  </a:solidFill>
                  <a:latin typeface="微软雅黑" panose="020b0503020204020204" pitchFamily="34" charset="-122"/>
                  <a:ea typeface="微软雅黑" panose="020b0503020204020204" pitchFamily="34" charset="-122"/>
                </a:rPr>
                <a:t>添加标题</a:t>
              </a:r>
              <a:endParaRPr altLang="en-US" b="1" noProof="1">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12" name="组 33"/>
            <p:cNvGrpSpPr/>
            <p:nvPr/>
          </p:nvGrpSpPr>
          <p:grpSpPr>
            <a:xfrm>
              <a:off x="3269740" y="2962088"/>
              <a:ext cx="1827212" cy="1825625"/>
              <a:chOff x="3269740" y="2962088"/>
              <a:chExt cx="1827212" cy="1825625"/>
            </a:xfrm>
          </p:grpSpPr>
          <p:sp>
            <p:nvSpPr>
              <p:cNvPr id="14" name="菱形 6"/>
              <p:cNvSpPr>
                <a:spLocks noChangeArrowheads="1"/>
              </p:cNvSpPr>
              <p:nvPr/>
            </p:nvSpPr>
            <p:spPr bwMode="auto">
              <a:xfrm>
                <a:off x="3269740" y="2962088"/>
                <a:ext cx="1827212" cy="1825625"/>
              </a:xfrm>
              <a:prstGeom prst="diamond">
                <a:avLst/>
              </a:prstGeom>
              <a:solidFill>
                <a:srgbClr val="7F7F7F"/>
              </a:solidFill>
              <a:ln w="12700">
                <a:solidFill>
                  <a:srgbClr val="72BCC5"/>
                </a:solidFill>
                <a:prstDash val="dash"/>
                <a:miter lim="800000"/>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chemeClr val="bg1"/>
                  </a:solidFill>
                </a:endParaRPr>
              </a:p>
            </p:txBody>
          </p:sp>
          <p:sp>
            <p:nvSpPr>
              <p:cNvPr id="15" name="Rectangle 57"/>
              <p:cNvSpPr>
                <a:spLocks noChangeArrowheads="1"/>
              </p:cNvSpPr>
              <p:nvPr/>
            </p:nvSpPr>
            <p:spPr bwMode="auto">
              <a:xfrm>
                <a:off x="3877752" y="3390713"/>
                <a:ext cx="611188"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altLang="en-US" sz="5400" b="1" noProof="1">
                    <a:solidFill>
                      <a:schemeClr val="bg1"/>
                    </a:solidFill>
                    <a:latin typeface="微软雅黑" panose="020b0503020204020204" pitchFamily="34" charset="-122"/>
                    <a:ea typeface="微软雅黑" panose="020b0503020204020204" pitchFamily="34" charset="-122"/>
                  </a:rPr>
                  <a:t>2</a:t>
                </a:r>
                <a:endParaRPr altLang="en-US" sz="5400" b="1" noProof="1">
                  <a:solidFill>
                    <a:schemeClr val="bg1"/>
                  </a:solidFill>
                  <a:latin typeface="微软雅黑" panose="020b0503020204020204" pitchFamily="34" charset="-122"/>
                  <a:ea typeface="微软雅黑" panose="020b0503020204020204" pitchFamily="34" charset="-122"/>
                </a:endParaRPr>
              </a:p>
            </p:txBody>
          </p:sp>
        </p:grpSp>
        <p:sp>
          <p:nvSpPr>
            <p:cNvPr id="13" name="Text Box 27"/>
            <p:cNvSpPr txBox="1">
              <a:spLocks noChangeArrowheads="1"/>
            </p:cNvSpPr>
            <p:nvPr/>
          </p:nvSpPr>
          <p:spPr bwMode="auto">
            <a:xfrm>
              <a:off x="4231889" y="5215505"/>
              <a:ext cx="2967567" cy="1323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lnSpc>
                  <a:spcPct val="120000"/>
                </a:lnSpc>
              </a:pPr>
              <a:r>
                <a:rPr lang="zh-CN" altLang="en-US" sz="1335" b="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YOUR TITLE HERE</a:t>
              </a:r>
              <a:endParaRPr lang="zh-CN" altLang="en-US" sz="1335" b="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120000"/>
                </a:lnSpc>
              </a:pPr>
              <a:endParaRPr lang="zh-CN" altLang="en-US" sz="1065">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120000"/>
                </a:lnSpc>
              </a:pPr>
              <a:r>
                <a:rPr lang="en-US" altLang="zh-CN" sz="1065">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We have many PowerPoint </a:t>
              </a:r>
              <a:r>
                <a:rPr lang="zh-CN" altLang="en-US" sz="1065">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templates</a:t>
              </a:r>
              <a:r>
                <a:rPr lang="en-US" altLang="zh-CN" sz="1065">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that has been specifically designed to help anyone that is stepping into the world of PowerPoint for the very first time.</a:t>
              </a:r>
              <a:endParaRPr lang="en-US" altLang="zh-CN" sz="1065">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grpSp>
      <p:grpSp>
        <p:nvGrpSpPr>
          <p:cNvPr id="16" name="组 37"/>
          <p:cNvGrpSpPr/>
          <p:nvPr/>
        </p:nvGrpSpPr>
        <p:grpSpPr>
          <a:xfrm>
            <a:off x="5327140" y="1629839"/>
            <a:ext cx="4326467" cy="3157874"/>
            <a:chOff x="5327140" y="1629839"/>
            <a:chExt cx="4326467" cy="3157874"/>
          </a:xfrm>
        </p:grpSpPr>
        <p:cxnSp>
          <p:nvCxnSpPr>
            <p:cNvPr id="17" name="直接连接符 11"/>
            <p:cNvCxnSpPr>
              <a:cxnSpLocks noChangeShapeType="1"/>
            </p:cNvCxnSpPr>
            <p:nvPr/>
          </p:nvCxnSpPr>
          <p:spPr bwMode="auto">
            <a:xfrm flipH="1" flipV="1">
              <a:off x="6381240" y="1698438"/>
              <a:ext cx="0" cy="1263650"/>
            </a:xfrm>
            <a:prstGeom prst="line">
              <a:avLst/>
            </a:prstGeom>
            <a:noFill/>
            <a:ln w="12700">
              <a:solidFill>
                <a:srgbClr val="72BCC5"/>
              </a:solidFill>
              <a:round/>
            </a:ln>
            <a:extLst>
              <a:ext uri="{909E8E84-426E-40DD-AFC4-6F175D3DCCD1}">
                <a14:hiddenFill xmlns:a14="http://schemas.microsoft.com/office/drawing/2010/main">
                  <a:noFill/>
                </a14:hiddenFill>
              </a:ext>
            </a:extLst>
          </p:spPr>
        </p:cxnSp>
        <p:sp>
          <p:nvSpPr>
            <p:cNvPr id="18" name="Rectangle 57"/>
            <p:cNvSpPr>
              <a:spLocks noChangeArrowheads="1"/>
            </p:cNvSpPr>
            <p:nvPr/>
          </p:nvSpPr>
          <p:spPr bwMode="auto">
            <a:xfrm>
              <a:off x="5327140" y="1931800"/>
              <a:ext cx="1108367" cy="369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altLang="en-US" b="1" noProof="1">
                  <a:solidFill>
                    <a:schemeClr val="bg1">
                      <a:lumMod val="50000"/>
                    </a:schemeClr>
                  </a:solidFill>
                  <a:latin typeface="微软雅黑" panose="020b0503020204020204" pitchFamily="34" charset="-122"/>
                  <a:ea typeface="微软雅黑" panose="020b0503020204020204" pitchFamily="34" charset="-122"/>
                </a:rPr>
                <a:t>添加标题</a:t>
              </a:r>
              <a:endParaRPr altLang="en-US" b="1" noProof="1">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19" name="组 34"/>
            <p:cNvGrpSpPr/>
            <p:nvPr/>
          </p:nvGrpSpPr>
          <p:grpSpPr>
            <a:xfrm>
              <a:off x="5468427" y="2962088"/>
              <a:ext cx="1825625" cy="1825625"/>
              <a:chOff x="5468427" y="2962088"/>
              <a:chExt cx="1825625" cy="1825625"/>
            </a:xfrm>
          </p:grpSpPr>
          <p:sp>
            <p:nvSpPr>
              <p:cNvPr id="21" name="菱形 7"/>
              <p:cNvSpPr>
                <a:spLocks noChangeArrowheads="1"/>
              </p:cNvSpPr>
              <p:nvPr/>
            </p:nvSpPr>
            <p:spPr bwMode="auto">
              <a:xfrm>
                <a:off x="5468427" y="2962088"/>
                <a:ext cx="1825625" cy="1825625"/>
              </a:xfrm>
              <a:prstGeom prst="diamond">
                <a:avLst/>
              </a:prstGeom>
              <a:solidFill>
                <a:srgbClr val="C9FFFF"/>
              </a:solidFill>
              <a:ln w="12700">
                <a:solidFill>
                  <a:srgbClr val="72BCC5"/>
                </a:solidFill>
                <a:prstDash val="dash"/>
                <a:miter lim="800000"/>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chemeClr val="bg1">
                      <a:lumMod val="50000"/>
                    </a:schemeClr>
                  </a:solidFill>
                </a:endParaRPr>
              </a:p>
            </p:txBody>
          </p:sp>
          <p:sp>
            <p:nvSpPr>
              <p:cNvPr id="22" name="Rectangle 57"/>
              <p:cNvSpPr>
                <a:spLocks noChangeArrowheads="1"/>
              </p:cNvSpPr>
              <p:nvPr/>
            </p:nvSpPr>
            <p:spPr bwMode="auto">
              <a:xfrm>
                <a:off x="6074852" y="3390713"/>
                <a:ext cx="611188"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altLang="en-US" sz="5400" b="1" noProof="1">
                    <a:solidFill>
                      <a:schemeClr val="bg1">
                        <a:lumMod val="50000"/>
                      </a:schemeClr>
                    </a:solidFill>
                    <a:latin typeface="微软雅黑" panose="020b0503020204020204" pitchFamily="34" charset="-122"/>
                    <a:ea typeface="微软雅黑" panose="020b0503020204020204" pitchFamily="34" charset="-122"/>
                  </a:rPr>
                  <a:t>3</a:t>
                </a:r>
                <a:endParaRPr altLang="en-US" sz="5400" b="1" noProof="1">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20" name="Text Box 27"/>
            <p:cNvSpPr txBox="1">
              <a:spLocks noChangeArrowheads="1"/>
            </p:cNvSpPr>
            <p:nvPr/>
          </p:nvSpPr>
          <p:spPr bwMode="auto">
            <a:xfrm>
              <a:off x="6686040" y="1629839"/>
              <a:ext cx="2967567" cy="1323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lnSpc>
                  <a:spcPct val="120000"/>
                </a:lnSpc>
              </a:pPr>
              <a:r>
                <a:rPr lang="zh-CN" altLang="en-US" sz="1335" b="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YOUR TITLE HERE</a:t>
              </a:r>
              <a:endParaRPr lang="zh-CN" altLang="en-US" sz="1335" b="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120000"/>
                </a:lnSpc>
              </a:pPr>
              <a:endParaRPr lang="zh-CN" altLang="en-US" sz="1065">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120000"/>
                </a:lnSpc>
              </a:pPr>
              <a:r>
                <a:rPr lang="en-US" altLang="zh-CN" sz="1065">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We have many PowerPoint </a:t>
              </a:r>
              <a:r>
                <a:rPr lang="zh-CN" altLang="en-US" sz="1065">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templates</a:t>
              </a:r>
              <a:r>
                <a:rPr lang="en-US" altLang="zh-CN" sz="1065">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that has been specifically designed to help anyone that is stepping into the world of PowerPoint for the very first time.</a:t>
              </a:r>
              <a:endParaRPr lang="en-US" altLang="zh-CN" sz="1065">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grpSp>
      <p:grpSp>
        <p:nvGrpSpPr>
          <p:cNvPr id="23" name="组 38"/>
          <p:cNvGrpSpPr/>
          <p:nvPr/>
        </p:nvGrpSpPr>
        <p:grpSpPr>
          <a:xfrm>
            <a:off x="7498840" y="2962088"/>
            <a:ext cx="4104340" cy="3575850"/>
            <a:chOff x="7498840" y="2962088"/>
            <a:chExt cx="4104340" cy="3575850"/>
          </a:xfrm>
        </p:grpSpPr>
        <p:cxnSp>
          <p:nvCxnSpPr>
            <p:cNvPr id="24" name="直接连接符 12"/>
            <p:cNvCxnSpPr>
              <a:cxnSpLocks noChangeShapeType="1"/>
            </p:cNvCxnSpPr>
            <p:nvPr/>
          </p:nvCxnSpPr>
          <p:spPr bwMode="auto">
            <a:xfrm flipH="1" flipV="1">
              <a:off x="8578340" y="4787713"/>
              <a:ext cx="0" cy="1263650"/>
            </a:xfrm>
            <a:prstGeom prst="line">
              <a:avLst/>
            </a:prstGeom>
            <a:noFill/>
            <a:ln w="12700">
              <a:solidFill>
                <a:srgbClr val="72BCC5"/>
              </a:solidFill>
              <a:round/>
            </a:ln>
            <a:extLst>
              <a:ext uri="{909E8E84-426E-40DD-AFC4-6F175D3DCCD1}">
                <a14:hiddenFill xmlns:a14="http://schemas.microsoft.com/office/drawing/2010/main">
                  <a:noFill/>
                </a14:hiddenFill>
              </a:ext>
            </a:extLst>
          </p:spPr>
        </p:cxnSp>
        <p:sp>
          <p:nvSpPr>
            <p:cNvPr id="25" name="Rectangle 57"/>
            <p:cNvSpPr>
              <a:spLocks noChangeArrowheads="1"/>
            </p:cNvSpPr>
            <p:nvPr/>
          </p:nvSpPr>
          <p:spPr bwMode="auto">
            <a:xfrm>
              <a:off x="7498840" y="5244913"/>
              <a:ext cx="1107690" cy="369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altLang="en-US" b="1" noProof="1">
                  <a:solidFill>
                    <a:schemeClr val="bg1">
                      <a:lumMod val="50000"/>
                    </a:schemeClr>
                  </a:solidFill>
                  <a:latin typeface="微软雅黑" panose="020b0503020204020204" pitchFamily="34" charset="-122"/>
                  <a:ea typeface="微软雅黑" panose="020b0503020204020204" pitchFamily="34" charset="-122"/>
                </a:rPr>
                <a:t>添加标题</a:t>
              </a:r>
              <a:endParaRPr altLang="en-US" b="1" noProof="1">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26" name="组 35"/>
            <p:cNvGrpSpPr/>
            <p:nvPr/>
          </p:nvGrpSpPr>
          <p:grpSpPr>
            <a:xfrm>
              <a:off x="7665527" y="2962088"/>
              <a:ext cx="1825625" cy="1825625"/>
              <a:chOff x="7665527" y="2962088"/>
              <a:chExt cx="1825625" cy="1825625"/>
            </a:xfrm>
          </p:grpSpPr>
          <p:sp>
            <p:nvSpPr>
              <p:cNvPr id="28" name="菱形 8"/>
              <p:cNvSpPr>
                <a:spLocks noChangeArrowheads="1"/>
              </p:cNvSpPr>
              <p:nvPr/>
            </p:nvSpPr>
            <p:spPr bwMode="auto">
              <a:xfrm>
                <a:off x="7665527" y="2962088"/>
                <a:ext cx="1825625" cy="1825625"/>
              </a:xfrm>
              <a:prstGeom prst="diamond">
                <a:avLst/>
              </a:prstGeom>
              <a:solidFill>
                <a:srgbClr val="7F7F7F"/>
              </a:solidFill>
              <a:ln w="12700">
                <a:solidFill>
                  <a:srgbClr val="72BCC5"/>
                </a:solidFill>
                <a:prstDash val="dash"/>
                <a:miter lim="800000"/>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chemeClr val="bg1">
                      <a:lumMod val="50000"/>
                    </a:schemeClr>
                  </a:solidFill>
                </a:endParaRPr>
              </a:p>
            </p:txBody>
          </p:sp>
          <p:sp>
            <p:nvSpPr>
              <p:cNvPr id="29" name="Rectangle 57"/>
              <p:cNvSpPr>
                <a:spLocks noChangeArrowheads="1"/>
              </p:cNvSpPr>
              <p:nvPr/>
            </p:nvSpPr>
            <p:spPr bwMode="auto">
              <a:xfrm>
                <a:off x="8271952" y="3390713"/>
                <a:ext cx="611188"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altLang="en-US" sz="5400" b="1" noProof="1">
                    <a:solidFill>
                      <a:schemeClr val="bg1"/>
                    </a:solidFill>
                    <a:latin typeface="微软雅黑" panose="020b0503020204020204" pitchFamily="34" charset="-122"/>
                    <a:ea typeface="微软雅黑" panose="020b0503020204020204" pitchFamily="34" charset="-122"/>
                  </a:rPr>
                  <a:t>4</a:t>
                </a:r>
                <a:endParaRPr altLang="en-US" sz="5400" b="1" noProof="1">
                  <a:solidFill>
                    <a:schemeClr val="bg1"/>
                  </a:solidFill>
                  <a:latin typeface="微软雅黑" panose="020b0503020204020204" pitchFamily="34" charset="-122"/>
                  <a:ea typeface="微软雅黑" panose="020b0503020204020204" pitchFamily="34" charset="-122"/>
                </a:endParaRPr>
              </a:p>
            </p:txBody>
          </p:sp>
        </p:grpSp>
        <p:sp>
          <p:nvSpPr>
            <p:cNvPr id="27" name="Text Box 27"/>
            <p:cNvSpPr txBox="1">
              <a:spLocks noChangeArrowheads="1"/>
            </p:cNvSpPr>
            <p:nvPr/>
          </p:nvSpPr>
          <p:spPr bwMode="auto">
            <a:xfrm>
              <a:off x="8635613" y="5214242"/>
              <a:ext cx="2967567" cy="1323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lnSpc>
                  <a:spcPct val="120000"/>
                </a:lnSpc>
              </a:pPr>
              <a:r>
                <a:rPr lang="zh-CN" altLang="en-US" sz="1335" b="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YOUR TITLE HERE</a:t>
              </a:r>
              <a:endParaRPr lang="zh-CN" altLang="en-US" sz="1335" b="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120000"/>
                </a:lnSpc>
              </a:pPr>
              <a:endParaRPr lang="zh-CN" altLang="en-US" sz="1065">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120000"/>
                </a:lnSpc>
              </a:pPr>
              <a:r>
                <a:rPr lang="en-US" altLang="zh-CN" sz="1065">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We have many PowerPoint </a:t>
              </a:r>
              <a:r>
                <a:rPr lang="zh-CN" altLang="en-US" sz="1065">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templates</a:t>
              </a:r>
              <a:r>
                <a:rPr lang="en-US" altLang="zh-CN" sz="1065">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that has been specifically designed to help anyone that is stepping into the world of PowerPoint for the very first time.</a:t>
              </a:r>
              <a:endParaRPr lang="en-US" altLang="zh-CN" sz="1065">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grpSp>
      <p:sp>
        <p:nvSpPr>
          <p:cNvPr id="30" name="文本框 29"/>
          <p:cNvSpPr txBox="1"/>
          <p:nvPr/>
        </p:nvSpPr>
        <p:spPr>
          <a:xfrm>
            <a:off x="4160668" y="541983"/>
            <a:ext cx="4099886" cy="830997"/>
          </a:xfrm>
          <a:prstGeom prst="rect">
            <a:avLst/>
          </a:prstGeom>
          <a:noFill/>
        </p:spPr>
        <p:txBody>
          <a:bodyPr wrap="square" rtlCol="0">
            <a:spAutoFit/>
          </a:bodyPr>
          <a:lstStyle/>
          <a:p>
            <a:r>
              <a:rPr kumimoji="1" lang="zh-CN" altLang="en-US" sz="480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点击输入标题</a:t>
            </a:r>
            <a:endParaRPr kumimoji="1" lang="zh-CN" altLang="en-US" sz="480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mc:AlternateContent>
    <mc:Choice xmlns:p14="http://schemas.microsoft.com/office/powerpoint/2010/main" Requires="p14">
      <p:transition spd="slow" advTm="1000" p14:dur="1500">
        <p:random/>
      </p:transition>
    </mc:Choice>
    <mc:Fallback>
      <p:transition spd="slow" advTm="1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nodeType="afterGroup">
                            <p:stCondLst>
                              <p:cond delay="500"/>
                            </p:stCondLst>
                            <p:childTnLst>
                              <p:par>
                                <p:cTn id="9" presetID="14" presetClass="entr" presetSubtype="1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randombar(horizontal)">
                                      <p:cBhvr>
                                        <p:cTn id="11" dur="500"/>
                                        <p:tgtEl>
                                          <p:spTgt spid="9"/>
                                        </p:tgtEl>
                                      </p:cBhvr>
                                    </p:animEffect>
                                  </p:childTnLst>
                                </p:cTn>
                              </p:par>
                            </p:childTnLst>
                          </p:cTn>
                        </p:par>
                        <p:par>
                          <p:cTn id="12" fill="hold" nodeType="afterGroup">
                            <p:stCondLst>
                              <p:cond delay="1000"/>
                            </p:stCondLst>
                            <p:childTnLst>
                              <p:par>
                                <p:cTn id="13" presetID="14" presetClass="entr" presetSubtype="10" fill="hold"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randombar(horizontal)">
                                      <p:cBhvr>
                                        <p:cTn id="15" dur="500"/>
                                        <p:tgtEl>
                                          <p:spTgt spid="16"/>
                                        </p:tgtEl>
                                      </p:cBhvr>
                                    </p:animEffect>
                                  </p:childTnLst>
                                </p:cTn>
                              </p:par>
                            </p:childTnLst>
                          </p:cTn>
                        </p:par>
                        <p:par>
                          <p:cTn id="16" fill="hold" nodeType="afterGroup">
                            <p:stCondLst>
                              <p:cond delay="1500"/>
                            </p:stCondLst>
                            <p:childTnLst>
                              <p:par>
                                <p:cTn id="17" presetID="14" presetClass="entr" presetSubtype="10" fill="hold"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randombar(horizontal)">
                                      <p:cBhvr>
                                        <p:cTn id="1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AutoShape 4"/>
          <p:cNvSpPr>
            <a:spLocks noChangeArrowheads="1"/>
          </p:cNvSpPr>
          <p:nvPr/>
        </p:nvSpPr>
        <p:spPr bwMode="auto">
          <a:xfrm>
            <a:off x="1693272" y="3861058"/>
            <a:ext cx="9519225" cy="629040"/>
          </a:xfrm>
          <a:prstGeom prst="roundRect">
            <a:avLst>
              <a:gd name="adj" fmla="val 50000"/>
            </a:avLst>
          </a:prstGeom>
          <a:solidFill>
            <a:srgbClr val="6ACDB9"/>
          </a:solidFill>
          <a:ln w="9525" algn="ctr">
            <a:noFill/>
            <a:round/>
          </a:ln>
          <a:effectLst/>
        </p:spPr>
        <p:txBody>
          <a:bodyPr wrap="none" anchor="ctr"/>
          <a:lstStyle/>
          <a:p>
            <a:pPr defTabSz="685800">
              <a:defRPr/>
            </a:pPr>
            <a:endParaRPr lang="zh-CN" altLang="en-US" sz="1400" kern="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 name="AutoShape 5"/>
          <p:cNvSpPr>
            <a:spLocks noChangeArrowheads="1"/>
          </p:cNvSpPr>
          <p:nvPr/>
        </p:nvSpPr>
        <p:spPr bwMode="auto">
          <a:xfrm>
            <a:off x="855437" y="3861058"/>
            <a:ext cx="7573782" cy="629040"/>
          </a:xfrm>
          <a:prstGeom prst="roundRect">
            <a:avLst>
              <a:gd name="adj" fmla="val 50000"/>
            </a:avLst>
          </a:prstGeom>
          <a:solidFill>
            <a:srgbClr val="7F7F7F"/>
          </a:solidFill>
          <a:ln w="9525" algn="ctr">
            <a:solidFill>
              <a:schemeClr val="bg1">
                <a:lumMod val="50000"/>
              </a:schemeClr>
            </a:solidFill>
            <a:round/>
          </a:ln>
          <a:effectLst/>
        </p:spPr>
        <p:txBody>
          <a:bodyPr wrap="none" anchor="ctr"/>
          <a:lstStyle/>
          <a:p>
            <a:pPr defTabSz="685800">
              <a:defRPr/>
            </a:pPr>
            <a:endParaRPr lang="zh-CN" altLang="en-US" sz="1400" kern="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 name="Line 7"/>
          <p:cNvSpPr>
            <a:spLocks noChangeShapeType="1"/>
          </p:cNvSpPr>
          <p:nvPr/>
        </p:nvSpPr>
        <p:spPr bwMode="auto">
          <a:xfrm flipH="1">
            <a:off x="2522385" y="2230816"/>
            <a:ext cx="0" cy="2259282"/>
          </a:xfrm>
          <a:prstGeom prst="line">
            <a:avLst/>
          </a:prstGeom>
          <a:noFill/>
          <a:ln w="12700">
            <a:solidFill>
              <a:schemeClr val="bg1">
                <a:lumMod val="75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5" name="Line 8"/>
          <p:cNvSpPr>
            <a:spLocks noChangeShapeType="1"/>
          </p:cNvSpPr>
          <p:nvPr/>
        </p:nvSpPr>
        <p:spPr bwMode="auto">
          <a:xfrm flipH="1">
            <a:off x="4559508" y="2230816"/>
            <a:ext cx="0" cy="2259282"/>
          </a:xfrm>
          <a:prstGeom prst="line">
            <a:avLst/>
          </a:prstGeom>
          <a:noFill/>
          <a:ln w="12700">
            <a:solidFill>
              <a:schemeClr val="bg1">
                <a:lumMod val="75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6" name="Line 9"/>
          <p:cNvSpPr>
            <a:spLocks noChangeShapeType="1"/>
          </p:cNvSpPr>
          <p:nvPr/>
        </p:nvSpPr>
        <p:spPr bwMode="auto">
          <a:xfrm flipH="1">
            <a:off x="6596631" y="2230816"/>
            <a:ext cx="0" cy="2259282"/>
          </a:xfrm>
          <a:prstGeom prst="line">
            <a:avLst/>
          </a:prstGeom>
          <a:noFill/>
          <a:ln w="12700">
            <a:solidFill>
              <a:schemeClr val="bg1">
                <a:lumMod val="75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7" name="Line 10"/>
          <p:cNvSpPr>
            <a:spLocks noChangeShapeType="1"/>
          </p:cNvSpPr>
          <p:nvPr/>
        </p:nvSpPr>
        <p:spPr bwMode="auto">
          <a:xfrm flipH="1">
            <a:off x="8633754" y="2230816"/>
            <a:ext cx="0" cy="2259282"/>
          </a:xfrm>
          <a:prstGeom prst="line">
            <a:avLst/>
          </a:prstGeom>
          <a:noFill/>
          <a:ln w="12700">
            <a:solidFill>
              <a:schemeClr val="bg1">
                <a:lumMod val="75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8" name="Line 11"/>
          <p:cNvSpPr>
            <a:spLocks noChangeShapeType="1"/>
          </p:cNvSpPr>
          <p:nvPr/>
        </p:nvSpPr>
        <p:spPr bwMode="auto">
          <a:xfrm flipH="1">
            <a:off x="10670878" y="2213144"/>
            <a:ext cx="0" cy="2259282"/>
          </a:xfrm>
          <a:prstGeom prst="line">
            <a:avLst/>
          </a:prstGeom>
          <a:noFill/>
          <a:ln w="12700">
            <a:solidFill>
              <a:schemeClr val="bg1">
                <a:lumMod val="75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9" name="Content Placeholder 7"/>
          <p:cNvSpPr txBox="1">
            <a:spLocks noChangeAspect="1"/>
          </p:cNvSpPr>
          <p:nvPr/>
        </p:nvSpPr>
        <p:spPr>
          <a:xfrm>
            <a:off x="1016339" y="2230816"/>
            <a:ext cx="1509269" cy="1220333"/>
          </a:xfrm>
          <a:prstGeom prst="rect">
            <a:avLst/>
          </a:prstGeom>
        </p:spPr>
        <p:txBody>
          <a:bodyPr vert="horz" wrap="square" lIns="68580" tIns="34290" rIns="68580" bIns="34290" rtlCol="0">
            <a:sp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en-US" sz="2400" b="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2011</a:t>
            </a:r>
            <a:endParaRPr lang="id-ID" sz="2400" b="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0" indent="0" algn="r">
              <a:buNone/>
            </a:pPr>
            <a:endParaRPr lang="id-ID" sz="900" b="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0" indent="0" algn="r">
              <a:spcBef>
                <a:spcPct val="0"/>
              </a:spcBef>
              <a:buNone/>
              <a:defRPr/>
            </a:pPr>
            <a:r>
              <a:rPr lang="en-US">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The keywords</a:t>
            </a:r>
            <a:endParaRPr lang="id-ID">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0" indent="0" algn="r">
              <a:spcBef>
                <a:spcPct val="0"/>
              </a:spcBef>
              <a:buNone/>
              <a:defRPr/>
            </a:pPr>
            <a:r>
              <a:rPr lang="id-ID"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T</a:t>
            </a:r>
            <a:r>
              <a:rPr lang="en-US"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here are many variations of passages of Lorem Ipsum available</a:t>
            </a:r>
            <a:r>
              <a:rPr lang="id-ID"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a:t>
            </a:r>
            <a:endParaRPr lang="en-US" sz="800" b="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 name="Freeform 55"/>
          <p:cNvSpPr>
            <a:spLocks noChangeAspect="1" noEditPoints="1"/>
          </p:cNvSpPr>
          <p:nvPr/>
        </p:nvSpPr>
        <p:spPr bwMode="auto">
          <a:xfrm>
            <a:off x="7762092" y="4032857"/>
            <a:ext cx="277552" cy="299868"/>
          </a:xfrm>
          <a:custGeom>
            <a:gdLst>
              <a:gd name="T0" fmla="*/ 83 w 129"/>
              <a:gd name="T1" fmla="*/ 92 h 135"/>
              <a:gd name="T2" fmla="*/ 127 w 129"/>
              <a:gd name="T3" fmla="*/ 26 h 135"/>
              <a:gd name="T4" fmla="*/ 127 w 129"/>
              <a:gd name="T5" fmla="*/ 21 h 135"/>
              <a:gd name="T6" fmla="*/ 117 w 129"/>
              <a:gd name="T7" fmla="*/ 10 h 135"/>
              <a:gd name="T8" fmla="*/ 112 w 129"/>
              <a:gd name="T9" fmla="*/ 10 h 135"/>
              <a:gd name="T10" fmla="*/ 107 w 129"/>
              <a:gd name="T11" fmla="*/ 16 h 135"/>
              <a:gd name="T12" fmla="*/ 101 w 129"/>
              <a:gd name="T13" fmla="*/ 16 h 135"/>
              <a:gd name="T14" fmla="*/ 101 w 129"/>
              <a:gd name="T15" fmla="*/ 0 h 135"/>
              <a:gd name="T16" fmla="*/ 27 w 129"/>
              <a:gd name="T17" fmla="*/ 0 h 135"/>
              <a:gd name="T18" fmla="*/ 27 w 129"/>
              <a:gd name="T19" fmla="*/ 16 h 135"/>
              <a:gd name="T20" fmla="*/ 22 w 129"/>
              <a:gd name="T21" fmla="*/ 16 h 135"/>
              <a:gd name="T22" fmla="*/ 17 w 129"/>
              <a:gd name="T23" fmla="*/ 10 h 135"/>
              <a:gd name="T24" fmla="*/ 12 w 129"/>
              <a:gd name="T25" fmla="*/ 10 h 135"/>
              <a:gd name="T26" fmla="*/ 1 w 129"/>
              <a:gd name="T27" fmla="*/ 21 h 135"/>
              <a:gd name="T28" fmla="*/ 1 w 129"/>
              <a:gd name="T29" fmla="*/ 26 h 135"/>
              <a:gd name="T30" fmla="*/ 46 w 129"/>
              <a:gd name="T31" fmla="*/ 92 h 135"/>
              <a:gd name="T32" fmla="*/ 59 w 129"/>
              <a:gd name="T33" fmla="*/ 98 h 135"/>
              <a:gd name="T34" fmla="*/ 59 w 129"/>
              <a:gd name="T35" fmla="*/ 103 h 135"/>
              <a:gd name="T36" fmla="*/ 54 w 129"/>
              <a:gd name="T37" fmla="*/ 106 h 135"/>
              <a:gd name="T38" fmla="*/ 59 w 129"/>
              <a:gd name="T39" fmla="*/ 108 h 135"/>
              <a:gd name="T40" fmla="*/ 59 w 129"/>
              <a:gd name="T41" fmla="*/ 114 h 135"/>
              <a:gd name="T42" fmla="*/ 54 w 129"/>
              <a:gd name="T43" fmla="*/ 119 h 135"/>
              <a:gd name="T44" fmla="*/ 48 w 129"/>
              <a:gd name="T45" fmla="*/ 124 h 135"/>
              <a:gd name="T46" fmla="*/ 43 w 129"/>
              <a:gd name="T47" fmla="*/ 129 h 135"/>
              <a:gd name="T48" fmla="*/ 49 w 129"/>
              <a:gd name="T49" fmla="*/ 135 h 135"/>
              <a:gd name="T50" fmla="*/ 80 w 129"/>
              <a:gd name="T51" fmla="*/ 135 h 135"/>
              <a:gd name="T52" fmla="*/ 85 w 129"/>
              <a:gd name="T53" fmla="*/ 129 h 135"/>
              <a:gd name="T54" fmla="*/ 80 w 129"/>
              <a:gd name="T55" fmla="*/ 124 h 135"/>
              <a:gd name="T56" fmla="*/ 74 w 129"/>
              <a:gd name="T57" fmla="*/ 119 h 135"/>
              <a:gd name="T58" fmla="*/ 69 w 129"/>
              <a:gd name="T59" fmla="*/ 114 h 135"/>
              <a:gd name="T60" fmla="*/ 69 w 129"/>
              <a:gd name="T61" fmla="*/ 108 h 135"/>
              <a:gd name="T62" fmla="*/ 75 w 129"/>
              <a:gd name="T63" fmla="*/ 106 h 135"/>
              <a:gd name="T64" fmla="*/ 69 w 129"/>
              <a:gd name="T65" fmla="*/ 103 h 135"/>
              <a:gd name="T66" fmla="*/ 69 w 129"/>
              <a:gd name="T67" fmla="*/ 98 h 135"/>
              <a:gd name="T68" fmla="*/ 83 w 129"/>
              <a:gd name="T69" fmla="*/ 92 h 135"/>
              <a:gd name="T70" fmla="*/ 101 w 129"/>
              <a:gd name="T71" fmla="*/ 21 h 135"/>
              <a:gd name="T72" fmla="*/ 107 w 129"/>
              <a:gd name="T73" fmla="*/ 21 h 135"/>
              <a:gd name="T74" fmla="*/ 112 w 129"/>
              <a:gd name="T75" fmla="*/ 16 h 135"/>
              <a:gd name="T76" fmla="*/ 117 w 129"/>
              <a:gd name="T77" fmla="*/ 21 h 135"/>
              <a:gd name="T78" fmla="*/ 117 w 129"/>
              <a:gd name="T79" fmla="*/ 26 h 135"/>
              <a:gd name="T80" fmla="*/ 91 w 129"/>
              <a:gd name="T81" fmla="*/ 71 h 135"/>
              <a:gd name="T82" fmla="*/ 101 w 129"/>
              <a:gd name="T83" fmla="*/ 21 h 135"/>
              <a:gd name="T84" fmla="*/ 36 w 129"/>
              <a:gd name="T85" fmla="*/ 72 h 135"/>
              <a:gd name="T86" fmla="*/ 10 w 129"/>
              <a:gd name="T87" fmla="*/ 27 h 135"/>
              <a:gd name="T88" fmla="*/ 10 w 129"/>
              <a:gd name="T89" fmla="*/ 22 h 135"/>
              <a:gd name="T90" fmla="*/ 15 w 129"/>
              <a:gd name="T91" fmla="*/ 17 h 135"/>
              <a:gd name="T92" fmla="*/ 20 w 129"/>
              <a:gd name="T93" fmla="*/ 22 h 135"/>
              <a:gd name="T94" fmla="*/ 26 w 129"/>
              <a:gd name="T95" fmla="*/ 22 h 135"/>
              <a:gd name="T96" fmla="*/ 36 w 129"/>
              <a:gd name="T97" fmla="*/ 72 h 1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9" h="135">
                <a:moveTo>
                  <a:pt x="83" y="92"/>
                </a:moveTo>
                <a:cubicBezTo>
                  <a:pt x="129" y="63"/>
                  <a:pt x="127" y="26"/>
                  <a:pt x="127" y="26"/>
                </a:cubicBezTo>
                <a:cubicBezTo>
                  <a:pt x="127" y="21"/>
                  <a:pt x="127" y="21"/>
                  <a:pt x="127" y="21"/>
                </a:cubicBezTo>
                <a:cubicBezTo>
                  <a:pt x="127" y="21"/>
                  <a:pt x="128" y="10"/>
                  <a:pt x="117" y="10"/>
                </a:cubicBezTo>
                <a:cubicBezTo>
                  <a:pt x="114" y="10"/>
                  <a:pt x="112" y="10"/>
                  <a:pt x="112" y="10"/>
                </a:cubicBezTo>
                <a:cubicBezTo>
                  <a:pt x="107" y="10"/>
                  <a:pt x="107" y="16"/>
                  <a:pt x="107" y="16"/>
                </a:cubicBezTo>
                <a:cubicBezTo>
                  <a:pt x="107" y="16"/>
                  <a:pt x="104" y="16"/>
                  <a:pt x="101" y="16"/>
                </a:cubicBezTo>
                <a:cubicBezTo>
                  <a:pt x="101" y="12"/>
                  <a:pt x="101" y="0"/>
                  <a:pt x="101" y="0"/>
                </a:cubicBezTo>
                <a:cubicBezTo>
                  <a:pt x="56" y="7"/>
                  <a:pt x="27" y="0"/>
                  <a:pt x="27" y="0"/>
                </a:cubicBezTo>
                <a:cubicBezTo>
                  <a:pt x="27" y="16"/>
                  <a:pt x="27" y="16"/>
                  <a:pt x="27" y="16"/>
                </a:cubicBezTo>
                <a:cubicBezTo>
                  <a:pt x="23" y="16"/>
                  <a:pt x="22" y="16"/>
                  <a:pt x="22" y="16"/>
                </a:cubicBezTo>
                <a:cubicBezTo>
                  <a:pt x="22" y="16"/>
                  <a:pt x="22" y="10"/>
                  <a:pt x="17" y="10"/>
                </a:cubicBezTo>
                <a:cubicBezTo>
                  <a:pt x="17" y="10"/>
                  <a:pt x="15" y="10"/>
                  <a:pt x="12" y="10"/>
                </a:cubicBezTo>
                <a:cubicBezTo>
                  <a:pt x="1" y="10"/>
                  <a:pt x="1" y="21"/>
                  <a:pt x="1" y="21"/>
                </a:cubicBezTo>
                <a:cubicBezTo>
                  <a:pt x="1" y="26"/>
                  <a:pt x="1" y="26"/>
                  <a:pt x="1" y="26"/>
                </a:cubicBezTo>
                <a:cubicBezTo>
                  <a:pt x="1" y="26"/>
                  <a:pt x="0" y="63"/>
                  <a:pt x="46" y="92"/>
                </a:cubicBezTo>
                <a:cubicBezTo>
                  <a:pt x="46" y="92"/>
                  <a:pt x="52" y="98"/>
                  <a:pt x="59" y="98"/>
                </a:cubicBezTo>
                <a:cubicBezTo>
                  <a:pt x="59" y="103"/>
                  <a:pt x="59" y="103"/>
                  <a:pt x="59" y="103"/>
                </a:cubicBezTo>
                <a:cubicBezTo>
                  <a:pt x="59" y="103"/>
                  <a:pt x="54" y="103"/>
                  <a:pt x="54" y="106"/>
                </a:cubicBezTo>
                <a:cubicBezTo>
                  <a:pt x="54" y="109"/>
                  <a:pt x="59" y="108"/>
                  <a:pt x="59" y="108"/>
                </a:cubicBezTo>
                <a:cubicBezTo>
                  <a:pt x="59" y="114"/>
                  <a:pt x="59" y="114"/>
                  <a:pt x="59" y="114"/>
                </a:cubicBezTo>
                <a:cubicBezTo>
                  <a:pt x="59" y="114"/>
                  <a:pt x="58" y="119"/>
                  <a:pt x="54" y="119"/>
                </a:cubicBezTo>
                <a:cubicBezTo>
                  <a:pt x="54" y="124"/>
                  <a:pt x="48" y="124"/>
                  <a:pt x="48" y="124"/>
                </a:cubicBezTo>
                <a:cubicBezTo>
                  <a:pt x="48" y="124"/>
                  <a:pt x="43" y="125"/>
                  <a:pt x="43" y="129"/>
                </a:cubicBezTo>
                <a:cubicBezTo>
                  <a:pt x="43" y="129"/>
                  <a:pt x="42" y="135"/>
                  <a:pt x="49" y="135"/>
                </a:cubicBezTo>
                <a:cubicBezTo>
                  <a:pt x="56" y="135"/>
                  <a:pt x="80" y="135"/>
                  <a:pt x="80" y="135"/>
                </a:cubicBezTo>
                <a:cubicBezTo>
                  <a:pt x="85" y="135"/>
                  <a:pt x="85" y="129"/>
                  <a:pt x="85" y="129"/>
                </a:cubicBezTo>
                <a:cubicBezTo>
                  <a:pt x="85" y="129"/>
                  <a:pt x="85" y="124"/>
                  <a:pt x="80" y="124"/>
                </a:cubicBezTo>
                <a:cubicBezTo>
                  <a:pt x="74" y="124"/>
                  <a:pt x="74" y="119"/>
                  <a:pt x="74" y="119"/>
                </a:cubicBezTo>
                <a:cubicBezTo>
                  <a:pt x="74" y="119"/>
                  <a:pt x="69" y="119"/>
                  <a:pt x="69" y="114"/>
                </a:cubicBezTo>
                <a:cubicBezTo>
                  <a:pt x="69" y="108"/>
                  <a:pt x="69" y="108"/>
                  <a:pt x="69" y="108"/>
                </a:cubicBezTo>
                <a:cubicBezTo>
                  <a:pt x="69" y="108"/>
                  <a:pt x="75" y="109"/>
                  <a:pt x="75" y="106"/>
                </a:cubicBezTo>
                <a:cubicBezTo>
                  <a:pt x="75" y="103"/>
                  <a:pt x="69" y="103"/>
                  <a:pt x="69" y="103"/>
                </a:cubicBezTo>
                <a:cubicBezTo>
                  <a:pt x="69" y="98"/>
                  <a:pt x="69" y="98"/>
                  <a:pt x="69" y="98"/>
                </a:cubicBezTo>
                <a:cubicBezTo>
                  <a:pt x="75" y="98"/>
                  <a:pt x="79" y="96"/>
                  <a:pt x="83" y="92"/>
                </a:cubicBezTo>
                <a:close/>
                <a:moveTo>
                  <a:pt x="101" y="21"/>
                </a:moveTo>
                <a:cubicBezTo>
                  <a:pt x="103" y="21"/>
                  <a:pt x="107" y="21"/>
                  <a:pt x="107" y="21"/>
                </a:cubicBezTo>
                <a:cubicBezTo>
                  <a:pt x="112" y="21"/>
                  <a:pt x="112" y="16"/>
                  <a:pt x="112" y="16"/>
                </a:cubicBezTo>
                <a:cubicBezTo>
                  <a:pt x="117" y="16"/>
                  <a:pt x="117" y="21"/>
                  <a:pt x="117" y="21"/>
                </a:cubicBezTo>
                <a:cubicBezTo>
                  <a:pt x="117" y="26"/>
                  <a:pt x="117" y="26"/>
                  <a:pt x="117" y="26"/>
                </a:cubicBezTo>
                <a:cubicBezTo>
                  <a:pt x="117" y="26"/>
                  <a:pt x="116" y="47"/>
                  <a:pt x="91" y="71"/>
                </a:cubicBezTo>
                <a:cubicBezTo>
                  <a:pt x="96" y="61"/>
                  <a:pt x="101" y="38"/>
                  <a:pt x="101" y="21"/>
                </a:cubicBezTo>
                <a:close/>
                <a:moveTo>
                  <a:pt x="36" y="72"/>
                </a:moveTo>
                <a:cubicBezTo>
                  <a:pt x="11" y="48"/>
                  <a:pt x="10" y="27"/>
                  <a:pt x="10" y="27"/>
                </a:cubicBezTo>
                <a:cubicBezTo>
                  <a:pt x="10" y="22"/>
                  <a:pt x="10" y="22"/>
                  <a:pt x="10" y="22"/>
                </a:cubicBezTo>
                <a:cubicBezTo>
                  <a:pt x="10" y="22"/>
                  <a:pt x="10" y="17"/>
                  <a:pt x="15" y="17"/>
                </a:cubicBezTo>
                <a:cubicBezTo>
                  <a:pt x="15" y="17"/>
                  <a:pt x="15" y="22"/>
                  <a:pt x="20" y="22"/>
                </a:cubicBezTo>
                <a:cubicBezTo>
                  <a:pt x="20" y="22"/>
                  <a:pt x="24" y="22"/>
                  <a:pt x="26" y="22"/>
                </a:cubicBezTo>
                <a:cubicBezTo>
                  <a:pt x="26" y="39"/>
                  <a:pt x="30" y="62"/>
                  <a:pt x="36" y="72"/>
                </a:cubicBezTo>
                <a:close/>
              </a:path>
            </a:pathLst>
          </a:custGeom>
          <a:solidFill>
            <a:srgbClr val="343434"/>
          </a:solidFill>
          <a:ln>
            <a:noFill/>
          </a:ln>
        </p:spPr>
        <p:txBody>
          <a:bodyPr vert="horz" wrap="square" lIns="68580" tIns="34290" rIns="68580" bIns="34290" numCol="1" anchor="t" anchorCtr="0" compatLnSpc="1"/>
          <a:lstStyle/>
          <a:p>
            <a:endParaRPr lang="en-US" sz="1400">
              <a:solidFill>
                <a:schemeClr val="bg1">
                  <a:lumMod val="50000"/>
                </a:schemeClr>
              </a:solidFill>
              <a:latin typeface="微软雅黑" panose="020b0503020204020204" pitchFamily="34" charset="-122"/>
              <a:ea typeface="微软雅黑" panose="020b0503020204020204" pitchFamily="34" charset="-122"/>
            </a:endParaRPr>
          </a:p>
        </p:txBody>
      </p:sp>
      <p:cxnSp>
        <p:nvCxnSpPr>
          <p:cNvPr id="11" name="Straight Connector 399"/>
          <p:cNvCxnSpPr/>
          <p:nvPr/>
        </p:nvCxnSpPr>
        <p:spPr>
          <a:xfrm>
            <a:off x="568840" y="5155443"/>
            <a:ext cx="11054321" cy="0"/>
          </a:xfrm>
          <a:prstGeom prst="line">
            <a:avLst/>
          </a:prstGeom>
          <a:ln w="12700">
            <a:solidFill>
              <a:schemeClr val="bg1">
                <a:lumMod val="75000"/>
              </a:schemeClr>
            </a:solidFill>
            <a:prstDash val="solid"/>
            <a:headEnd type="none" w="med" len="med"/>
            <a:tailEnd type="none"/>
          </a:ln>
        </p:spPr>
        <p:style>
          <a:lnRef idx="1">
            <a:schemeClr val="accent1"/>
          </a:lnRef>
          <a:fillRef idx="0">
            <a:schemeClr val="accent1"/>
          </a:fillRef>
          <a:effectRef idx="0">
            <a:schemeClr val="accent1"/>
          </a:effectRef>
          <a:fontRef idx="minor">
            <a:schemeClr val="tx1"/>
          </a:fontRef>
        </p:style>
      </p:cxnSp>
      <p:sp>
        <p:nvSpPr>
          <p:cNvPr id="12" name="TextBox 400"/>
          <p:cNvSpPr txBox="1"/>
          <p:nvPr/>
        </p:nvSpPr>
        <p:spPr>
          <a:xfrm>
            <a:off x="720842" y="5370586"/>
            <a:ext cx="11006171" cy="594791"/>
          </a:xfrm>
          <a:prstGeom prst="rect">
            <a:avLst/>
          </a:prstGeom>
          <a:noFill/>
        </p:spPr>
        <p:txBody>
          <a:bodyPr wrap="square" rIns="108000" bIns="27000" numCol="1" spcCol="360000">
            <a:spAutoFit/>
          </a:bodyPr>
          <a:lstStyle/>
          <a:p>
            <a:pPr algn="ctr">
              <a:lnSpc>
                <a:spcPct val="150000"/>
              </a:lnSpc>
              <a:defRPr/>
            </a:pPr>
            <a:r>
              <a:rPr lang="en-US" sz="12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Welcome to use WPS original template, this template by xiang yang flower ppt original, you can to modify different settings according to</a:t>
            </a:r>
            <a:endParaRPr lang="en-US" sz="12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algn="ctr">
              <a:lnSpc>
                <a:spcPct val="150000"/>
              </a:lnSpc>
              <a:defRPr/>
            </a:pPr>
            <a:r>
              <a:rPr lang="en-US" sz="12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 their own needs, in order to better expression meaning of your speech, if there is more to please search</a:t>
            </a:r>
            <a:endParaRPr lang="en-US" sz="12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3" name="Content Placeholder 7"/>
          <p:cNvSpPr txBox="1">
            <a:spLocks noChangeAspect="1"/>
          </p:cNvSpPr>
          <p:nvPr/>
        </p:nvSpPr>
        <p:spPr>
          <a:xfrm>
            <a:off x="3051553" y="2230816"/>
            <a:ext cx="1509269" cy="1220333"/>
          </a:xfrm>
          <a:prstGeom prst="rect">
            <a:avLst/>
          </a:prstGeom>
        </p:spPr>
        <p:txBody>
          <a:bodyPr vert="horz" wrap="square" lIns="68580" tIns="34290" rIns="68580" bIns="34290" rtlCol="0">
            <a:sp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en-US" sz="2400" b="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2012</a:t>
            </a:r>
            <a:endParaRPr lang="id-ID" sz="2400" b="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0" indent="0" algn="r">
              <a:buNone/>
            </a:pPr>
            <a:endParaRPr lang="id-ID" sz="900" b="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0" indent="0" algn="r">
              <a:spcBef>
                <a:spcPct val="0"/>
              </a:spcBef>
              <a:buNone/>
              <a:defRPr/>
            </a:pPr>
            <a:r>
              <a:rPr lang="en-US">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The keywords</a:t>
            </a:r>
            <a:endParaRPr lang="id-ID">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0" indent="0" algn="r">
              <a:spcBef>
                <a:spcPct val="0"/>
              </a:spcBef>
              <a:buNone/>
              <a:defRPr/>
            </a:pPr>
            <a:r>
              <a:rPr lang="id-ID"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T</a:t>
            </a:r>
            <a:r>
              <a:rPr lang="en-US"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here are many variations of passages of Lorem Ipsum available</a:t>
            </a:r>
            <a:r>
              <a:rPr lang="id-ID"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a:t>
            </a:r>
            <a:endParaRPr lang="en-US" sz="800" b="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 name="Content Placeholder 7"/>
          <p:cNvSpPr txBox="1">
            <a:spLocks noChangeAspect="1"/>
          </p:cNvSpPr>
          <p:nvPr/>
        </p:nvSpPr>
        <p:spPr>
          <a:xfrm>
            <a:off x="5086767" y="2213144"/>
            <a:ext cx="1509269" cy="1220333"/>
          </a:xfrm>
          <a:prstGeom prst="rect">
            <a:avLst/>
          </a:prstGeom>
        </p:spPr>
        <p:txBody>
          <a:bodyPr vert="horz" wrap="square" lIns="68580" tIns="34290" rIns="68580" bIns="34290" rtlCol="0">
            <a:sp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en-US" sz="2400" b="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2013</a:t>
            </a:r>
            <a:endParaRPr lang="id-ID" sz="2400" b="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0" indent="0" algn="r">
              <a:buNone/>
            </a:pPr>
            <a:endParaRPr lang="id-ID" sz="900" b="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0" indent="0" algn="r">
              <a:spcBef>
                <a:spcPct val="0"/>
              </a:spcBef>
              <a:buNone/>
              <a:defRPr/>
            </a:pPr>
            <a:r>
              <a:rPr lang="en-US">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The keywords</a:t>
            </a:r>
            <a:endParaRPr lang="id-ID">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0" indent="0" algn="r">
              <a:spcBef>
                <a:spcPct val="0"/>
              </a:spcBef>
              <a:buNone/>
              <a:defRPr/>
            </a:pPr>
            <a:r>
              <a:rPr lang="id-ID"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T</a:t>
            </a:r>
            <a:r>
              <a:rPr lang="en-US"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here are many variations of passages of Lorem Ipsum available</a:t>
            </a:r>
            <a:r>
              <a:rPr lang="id-ID"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a:t>
            </a:r>
            <a:endParaRPr lang="en-US" sz="800" b="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 name="Content Placeholder 7"/>
          <p:cNvSpPr txBox="1">
            <a:spLocks noChangeAspect="1"/>
          </p:cNvSpPr>
          <p:nvPr/>
        </p:nvSpPr>
        <p:spPr>
          <a:xfrm>
            <a:off x="7121981" y="2195473"/>
            <a:ext cx="1509269" cy="1220333"/>
          </a:xfrm>
          <a:prstGeom prst="rect">
            <a:avLst/>
          </a:prstGeom>
        </p:spPr>
        <p:txBody>
          <a:bodyPr vert="horz" wrap="square" lIns="68580" tIns="34290" rIns="68580" bIns="34290" rtlCol="0">
            <a:sp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en-US" sz="2400" b="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2014</a:t>
            </a:r>
            <a:endParaRPr lang="id-ID" sz="2400" b="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0" indent="0" algn="r">
              <a:buNone/>
            </a:pPr>
            <a:endParaRPr lang="id-ID" sz="900" b="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0" indent="0" algn="r">
              <a:spcBef>
                <a:spcPct val="0"/>
              </a:spcBef>
              <a:buNone/>
              <a:defRPr/>
            </a:pPr>
            <a:r>
              <a:rPr lang="en-US">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The keywords</a:t>
            </a:r>
            <a:endParaRPr lang="id-ID">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0" indent="0" algn="r">
              <a:spcBef>
                <a:spcPct val="0"/>
              </a:spcBef>
              <a:buNone/>
              <a:defRPr/>
            </a:pPr>
            <a:r>
              <a:rPr lang="id-ID"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T</a:t>
            </a:r>
            <a:r>
              <a:rPr lang="en-US"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here are many variations of passages of Lorem Ipsum available</a:t>
            </a:r>
            <a:r>
              <a:rPr lang="id-ID"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a:t>
            </a:r>
            <a:endParaRPr lang="en-US" sz="800" b="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6" name="Content Placeholder 7"/>
          <p:cNvSpPr txBox="1">
            <a:spLocks noChangeAspect="1"/>
          </p:cNvSpPr>
          <p:nvPr/>
        </p:nvSpPr>
        <p:spPr>
          <a:xfrm>
            <a:off x="9157195" y="2178709"/>
            <a:ext cx="1509269" cy="1220333"/>
          </a:xfrm>
          <a:prstGeom prst="rect">
            <a:avLst/>
          </a:prstGeom>
        </p:spPr>
        <p:txBody>
          <a:bodyPr vert="horz" wrap="square" lIns="68580" tIns="34290" rIns="68580" bIns="34290" rtlCol="0">
            <a:sp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en-US" sz="2400" b="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2015</a:t>
            </a:r>
            <a:endParaRPr lang="id-ID" sz="2400" b="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0" indent="0" algn="r">
              <a:buNone/>
            </a:pPr>
            <a:endParaRPr lang="id-ID" sz="900" b="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0" indent="0" algn="r">
              <a:spcBef>
                <a:spcPct val="0"/>
              </a:spcBef>
              <a:buNone/>
              <a:defRPr/>
            </a:pPr>
            <a:r>
              <a:rPr lang="en-US">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The keywords</a:t>
            </a:r>
            <a:endParaRPr lang="id-ID">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0" indent="0" algn="r">
              <a:spcBef>
                <a:spcPct val="0"/>
              </a:spcBef>
              <a:buNone/>
              <a:defRPr/>
            </a:pPr>
            <a:r>
              <a:rPr lang="id-ID"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T</a:t>
            </a:r>
            <a:r>
              <a:rPr lang="en-US"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here are many variations of passages of Lorem Ipsum available</a:t>
            </a:r>
            <a:r>
              <a:rPr lang="id-ID" sz="8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a:t>
            </a:r>
            <a:endParaRPr lang="en-US" sz="800" b="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7" name="KSO_Shape"/>
          <p:cNvSpPr/>
          <p:nvPr/>
        </p:nvSpPr>
        <p:spPr bwMode="auto">
          <a:xfrm>
            <a:off x="10196476" y="4032857"/>
            <a:ext cx="314506" cy="313838"/>
          </a:xfrm>
          <a:custGeom>
            <a:gdLst>
              <a:gd name="T0" fmla="*/ 1524318 w 3543300"/>
              <a:gd name="T1" fmla="*/ 1132523 h 3617913"/>
              <a:gd name="T2" fmla="*/ 1313498 w 3543300"/>
              <a:gd name="T3" fmla="*/ 1253173 h 3617913"/>
              <a:gd name="T4" fmla="*/ 1155382 w 3543300"/>
              <a:gd name="T5" fmla="*/ 1435418 h 3617913"/>
              <a:gd name="T6" fmla="*/ 1066122 w 3543300"/>
              <a:gd name="T7" fmla="*/ 1663327 h 3617913"/>
              <a:gd name="T8" fmla="*/ 1059774 w 3543300"/>
              <a:gd name="T9" fmla="*/ 1918696 h 3617913"/>
              <a:gd name="T10" fmla="*/ 1138484 w 3543300"/>
              <a:gd name="T11" fmla="*/ 2152467 h 3617913"/>
              <a:gd name="T12" fmla="*/ 1287651 w 3543300"/>
              <a:gd name="T13" fmla="*/ 2342088 h 3617913"/>
              <a:gd name="T14" fmla="*/ 1491724 w 3543300"/>
              <a:gd name="T15" fmla="*/ 2472632 h 3617913"/>
              <a:gd name="T16" fmla="*/ 1734517 w 3543300"/>
              <a:gd name="T17" fmla="*/ 2528533 h 3617913"/>
              <a:gd name="T18" fmla="*/ 1985879 w 3543300"/>
              <a:gd name="T19" fmla="*/ 2496771 h 3617913"/>
              <a:gd name="T20" fmla="*/ 2202647 w 3543300"/>
              <a:gd name="T21" fmla="*/ 2386238 h 3617913"/>
              <a:gd name="T22" fmla="*/ 2368635 w 3543300"/>
              <a:gd name="T23" fmla="*/ 2211863 h 3617913"/>
              <a:gd name="T24" fmla="*/ 2469244 w 3543300"/>
              <a:gd name="T25" fmla="*/ 1988891 h 3617913"/>
              <a:gd name="T26" fmla="*/ 2487969 w 3543300"/>
              <a:gd name="T27" fmla="*/ 1735110 h 3617913"/>
              <a:gd name="T28" fmla="*/ 2420685 w 3543300"/>
              <a:gd name="T29" fmla="*/ 1496257 h 3617913"/>
              <a:gd name="T30" fmla="*/ 2280920 w 3543300"/>
              <a:gd name="T31" fmla="*/ 1299528 h 3617913"/>
              <a:gd name="T32" fmla="*/ 2083752 w 3543300"/>
              <a:gd name="T33" fmla="*/ 1159510 h 3617913"/>
              <a:gd name="T34" fmla="*/ 1845310 w 3543300"/>
              <a:gd name="T35" fmla="*/ 1092518 h 3617913"/>
              <a:gd name="T36" fmla="*/ 1957705 w 3543300"/>
              <a:gd name="T37" fmla="*/ 6985 h 3617913"/>
              <a:gd name="T38" fmla="*/ 2011998 w 3543300"/>
              <a:gd name="T39" fmla="*/ 89217 h 3617913"/>
              <a:gd name="T40" fmla="*/ 2341562 w 3543300"/>
              <a:gd name="T41" fmla="*/ 485457 h 3617913"/>
              <a:gd name="T42" fmla="*/ 2646362 w 3543300"/>
              <a:gd name="T43" fmla="*/ 240665 h 3617913"/>
              <a:gd name="T44" fmla="*/ 2970848 w 3543300"/>
              <a:gd name="T45" fmla="*/ 446087 h 3617913"/>
              <a:gd name="T46" fmla="*/ 2979738 w 3543300"/>
              <a:gd name="T47" fmla="*/ 554990 h 3617913"/>
              <a:gd name="T48" fmla="*/ 2996248 w 3543300"/>
              <a:gd name="T49" fmla="*/ 1049655 h 3617913"/>
              <a:gd name="T50" fmla="*/ 3393440 w 3543300"/>
              <a:gd name="T51" fmla="*/ 1051243 h 3617913"/>
              <a:gd name="T52" fmla="*/ 3542030 w 3543300"/>
              <a:gd name="T53" fmla="*/ 1406843 h 3617913"/>
              <a:gd name="T54" fmla="*/ 3490278 w 3543300"/>
              <a:gd name="T55" fmla="*/ 1502728 h 3617913"/>
              <a:gd name="T56" fmla="*/ 3210242 w 3543300"/>
              <a:gd name="T57" fmla="*/ 1889125 h 3617913"/>
              <a:gd name="T58" fmla="*/ 3529330 w 3543300"/>
              <a:gd name="T59" fmla="*/ 2149158 h 3617913"/>
              <a:gd name="T60" fmla="*/ 3442335 w 3543300"/>
              <a:gd name="T61" fmla="*/ 2520315 h 3617913"/>
              <a:gd name="T62" fmla="*/ 3346450 w 3543300"/>
              <a:gd name="T63" fmla="*/ 2572068 h 3617913"/>
              <a:gd name="T64" fmla="*/ 2905125 w 3543300"/>
              <a:gd name="T65" fmla="*/ 2698115 h 3617913"/>
              <a:gd name="T66" fmla="*/ 2994025 w 3543300"/>
              <a:gd name="T67" fmla="*/ 3108643 h 3617913"/>
              <a:gd name="T68" fmla="*/ 2709228 w 3543300"/>
              <a:gd name="T69" fmla="*/ 3363913 h 3617913"/>
              <a:gd name="T70" fmla="*/ 2600325 w 3543300"/>
              <a:gd name="T71" fmla="*/ 3355023 h 3617913"/>
              <a:gd name="T72" fmla="*/ 2193608 w 3543300"/>
              <a:gd name="T73" fmla="*/ 3187066 h 3617913"/>
              <a:gd name="T74" fmla="*/ 2005012 w 3543300"/>
              <a:gd name="T75" fmla="*/ 3563621 h 3617913"/>
              <a:gd name="T76" fmla="*/ 1620520 w 3543300"/>
              <a:gd name="T77" fmla="*/ 3617913 h 3617913"/>
              <a:gd name="T78" fmla="*/ 1535430 w 3543300"/>
              <a:gd name="T79" fmla="*/ 3555366 h 3617913"/>
              <a:gd name="T80" fmla="*/ 1324928 w 3543300"/>
              <a:gd name="T81" fmla="*/ 3179128 h 3617913"/>
              <a:gd name="T82" fmla="*/ 935990 w 3543300"/>
              <a:gd name="T83" fmla="*/ 3361056 h 3617913"/>
              <a:gd name="T84" fmla="*/ 830262 w 3543300"/>
              <a:gd name="T85" fmla="*/ 3361056 h 3617913"/>
              <a:gd name="T86" fmla="*/ 550545 w 3543300"/>
              <a:gd name="T87" fmla="*/ 3100071 h 3617913"/>
              <a:gd name="T88" fmla="*/ 638492 w 3543300"/>
              <a:gd name="T89" fmla="*/ 2698115 h 3617913"/>
              <a:gd name="T90" fmla="*/ 196850 w 3543300"/>
              <a:gd name="T91" fmla="*/ 2572068 h 3617913"/>
              <a:gd name="T92" fmla="*/ 101282 w 3543300"/>
              <a:gd name="T93" fmla="*/ 2520315 h 3617913"/>
              <a:gd name="T94" fmla="*/ 13970 w 3543300"/>
              <a:gd name="T95" fmla="*/ 2149158 h 3617913"/>
              <a:gd name="T96" fmla="*/ 334962 w 3543300"/>
              <a:gd name="T97" fmla="*/ 1915478 h 3617913"/>
              <a:gd name="T98" fmla="*/ 57467 w 3543300"/>
              <a:gd name="T99" fmla="*/ 1504633 h 3617913"/>
              <a:gd name="T100" fmla="*/ 635 w 3543300"/>
              <a:gd name="T101" fmla="*/ 1411288 h 3617913"/>
              <a:gd name="T102" fmla="*/ 134620 w 3543300"/>
              <a:gd name="T103" fmla="*/ 1058863 h 3617913"/>
              <a:gd name="T104" fmla="*/ 520382 w 3543300"/>
              <a:gd name="T105" fmla="*/ 1095375 h 3617913"/>
              <a:gd name="T106" fmla="*/ 742632 w 3543300"/>
              <a:gd name="T107" fmla="*/ 801052 h 3617913"/>
              <a:gd name="T108" fmla="*/ 558482 w 3543300"/>
              <a:gd name="T109" fmla="*/ 467677 h 3617913"/>
              <a:gd name="T110" fmla="*/ 862648 w 3543300"/>
              <a:gd name="T111" fmla="*/ 242252 h 3617913"/>
              <a:gd name="T112" fmla="*/ 955040 w 3543300"/>
              <a:gd name="T113" fmla="*/ 276542 h 3617913"/>
              <a:gd name="T114" fmla="*/ 1452245 w 3543300"/>
              <a:gd name="T115" fmla="*/ 404177 h 3617913"/>
              <a:gd name="T116" fmla="*/ 1557655 w 3543300"/>
              <a:gd name="T117" fmla="*/ 26352 h 36179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43300" h="3617913">
                <a:moveTo>
                  <a:pt x="1752918" y="1088708"/>
                </a:moveTo>
                <a:lnTo>
                  <a:pt x="1734502" y="1089660"/>
                </a:lnTo>
                <a:lnTo>
                  <a:pt x="1716088" y="1090613"/>
                </a:lnTo>
                <a:lnTo>
                  <a:pt x="1697990" y="1092518"/>
                </a:lnTo>
                <a:lnTo>
                  <a:pt x="1679892" y="1094423"/>
                </a:lnTo>
                <a:lnTo>
                  <a:pt x="1662112" y="1097280"/>
                </a:lnTo>
                <a:lnTo>
                  <a:pt x="1644332" y="1100138"/>
                </a:lnTo>
                <a:lnTo>
                  <a:pt x="1626552" y="1103630"/>
                </a:lnTo>
                <a:lnTo>
                  <a:pt x="1608772" y="1107440"/>
                </a:lnTo>
                <a:lnTo>
                  <a:pt x="1591628" y="1111568"/>
                </a:lnTo>
                <a:lnTo>
                  <a:pt x="1574800" y="1116013"/>
                </a:lnTo>
                <a:lnTo>
                  <a:pt x="1557338" y="1121093"/>
                </a:lnTo>
                <a:lnTo>
                  <a:pt x="1540828" y="1126490"/>
                </a:lnTo>
                <a:lnTo>
                  <a:pt x="1524318" y="1132523"/>
                </a:lnTo>
                <a:lnTo>
                  <a:pt x="1507808" y="1138555"/>
                </a:lnTo>
                <a:lnTo>
                  <a:pt x="1491615" y="1145223"/>
                </a:lnTo>
                <a:lnTo>
                  <a:pt x="1475422" y="1152525"/>
                </a:lnTo>
                <a:lnTo>
                  <a:pt x="1459548" y="1159510"/>
                </a:lnTo>
                <a:lnTo>
                  <a:pt x="1443672" y="1167448"/>
                </a:lnTo>
                <a:lnTo>
                  <a:pt x="1428432" y="1175703"/>
                </a:lnTo>
                <a:lnTo>
                  <a:pt x="1413192" y="1183958"/>
                </a:lnTo>
                <a:lnTo>
                  <a:pt x="1398270" y="1193165"/>
                </a:lnTo>
                <a:lnTo>
                  <a:pt x="1383665" y="1202055"/>
                </a:lnTo>
                <a:lnTo>
                  <a:pt x="1368742" y="1211898"/>
                </a:lnTo>
                <a:lnTo>
                  <a:pt x="1354772" y="1221740"/>
                </a:lnTo>
                <a:lnTo>
                  <a:pt x="1340485" y="1231900"/>
                </a:lnTo>
                <a:lnTo>
                  <a:pt x="1327150" y="1242378"/>
                </a:lnTo>
                <a:lnTo>
                  <a:pt x="1313498" y="1253173"/>
                </a:lnTo>
                <a:lnTo>
                  <a:pt x="1300480" y="1264285"/>
                </a:lnTo>
                <a:lnTo>
                  <a:pt x="1287462" y="1275715"/>
                </a:lnTo>
                <a:lnTo>
                  <a:pt x="1274762" y="1287463"/>
                </a:lnTo>
                <a:lnTo>
                  <a:pt x="1262380" y="1299528"/>
                </a:lnTo>
                <a:lnTo>
                  <a:pt x="1250315" y="1311910"/>
                </a:lnTo>
                <a:lnTo>
                  <a:pt x="1238568" y="1324928"/>
                </a:lnTo>
                <a:lnTo>
                  <a:pt x="1227138" y="1337628"/>
                </a:lnTo>
                <a:lnTo>
                  <a:pt x="1215708" y="1350645"/>
                </a:lnTo>
                <a:lnTo>
                  <a:pt x="1205230" y="1364298"/>
                </a:lnTo>
                <a:lnTo>
                  <a:pt x="1194752" y="1377950"/>
                </a:lnTo>
                <a:lnTo>
                  <a:pt x="1183958" y="1392238"/>
                </a:lnTo>
                <a:lnTo>
                  <a:pt x="1174432" y="1406525"/>
                </a:lnTo>
                <a:lnTo>
                  <a:pt x="1164908" y="1420813"/>
                </a:lnTo>
                <a:lnTo>
                  <a:pt x="1155382" y="1435418"/>
                </a:lnTo>
                <a:lnTo>
                  <a:pt x="1146810" y="1450340"/>
                </a:lnTo>
                <a:lnTo>
                  <a:pt x="1138391" y="1465309"/>
                </a:lnTo>
                <a:lnTo>
                  <a:pt x="1130549" y="1480376"/>
                </a:lnTo>
                <a:lnTo>
                  <a:pt x="1122615" y="1496257"/>
                </a:lnTo>
                <a:lnTo>
                  <a:pt x="1114998" y="1512138"/>
                </a:lnTo>
                <a:lnTo>
                  <a:pt x="1108333" y="1528337"/>
                </a:lnTo>
                <a:lnTo>
                  <a:pt x="1101668" y="1544536"/>
                </a:lnTo>
                <a:lnTo>
                  <a:pt x="1095321" y="1561052"/>
                </a:lnTo>
                <a:lnTo>
                  <a:pt x="1089608" y="1577568"/>
                </a:lnTo>
                <a:lnTo>
                  <a:pt x="1083895" y="1594402"/>
                </a:lnTo>
                <a:lnTo>
                  <a:pt x="1079134" y="1611554"/>
                </a:lnTo>
                <a:lnTo>
                  <a:pt x="1074056" y="1628388"/>
                </a:lnTo>
                <a:lnTo>
                  <a:pt x="1069931" y="1646175"/>
                </a:lnTo>
                <a:lnTo>
                  <a:pt x="1066122" y="1663327"/>
                </a:lnTo>
                <a:lnTo>
                  <a:pt x="1062948" y="1681114"/>
                </a:lnTo>
                <a:lnTo>
                  <a:pt x="1059774" y="1698901"/>
                </a:lnTo>
                <a:lnTo>
                  <a:pt x="1057553" y="1717005"/>
                </a:lnTo>
                <a:lnTo>
                  <a:pt x="1055331" y="1735110"/>
                </a:lnTo>
                <a:lnTo>
                  <a:pt x="1053744" y="1753532"/>
                </a:lnTo>
                <a:lnTo>
                  <a:pt x="1052792" y="1771319"/>
                </a:lnTo>
                <a:lnTo>
                  <a:pt x="1051840" y="1790376"/>
                </a:lnTo>
                <a:lnTo>
                  <a:pt x="1051523" y="1808798"/>
                </a:lnTo>
                <a:lnTo>
                  <a:pt x="1051840" y="1827221"/>
                </a:lnTo>
                <a:lnTo>
                  <a:pt x="1052792" y="1845960"/>
                </a:lnTo>
                <a:lnTo>
                  <a:pt x="1053744" y="1864065"/>
                </a:lnTo>
                <a:lnTo>
                  <a:pt x="1055331" y="1882487"/>
                </a:lnTo>
                <a:lnTo>
                  <a:pt x="1057553" y="1900592"/>
                </a:lnTo>
                <a:lnTo>
                  <a:pt x="1059774" y="1918696"/>
                </a:lnTo>
                <a:lnTo>
                  <a:pt x="1062948" y="1936483"/>
                </a:lnTo>
                <a:lnTo>
                  <a:pt x="1066122" y="1953952"/>
                </a:lnTo>
                <a:lnTo>
                  <a:pt x="1069931" y="1971739"/>
                </a:lnTo>
                <a:lnTo>
                  <a:pt x="1074056" y="1988891"/>
                </a:lnTo>
                <a:lnTo>
                  <a:pt x="1079134" y="2006043"/>
                </a:lnTo>
                <a:lnTo>
                  <a:pt x="1083895" y="2022877"/>
                </a:lnTo>
                <a:lnTo>
                  <a:pt x="1089608" y="2039711"/>
                </a:lnTo>
                <a:lnTo>
                  <a:pt x="1095321" y="2056545"/>
                </a:lnTo>
                <a:lnTo>
                  <a:pt x="1101668" y="2073061"/>
                </a:lnTo>
                <a:lnTo>
                  <a:pt x="1108333" y="2089260"/>
                </a:lnTo>
                <a:lnTo>
                  <a:pt x="1114998" y="2105459"/>
                </a:lnTo>
                <a:lnTo>
                  <a:pt x="1122615" y="2121022"/>
                </a:lnTo>
                <a:lnTo>
                  <a:pt x="1130549" y="2136904"/>
                </a:lnTo>
                <a:lnTo>
                  <a:pt x="1138484" y="2152467"/>
                </a:lnTo>
                <a:lnTo>
                  <a:pt x="1147053" y="2167395"/>
                </a:lnTo>
                <a:lnTo>
                  <a:pt x="1155622" y="2182641"/>
                </a:lnTo>
                <a:lnTo>
                  <a:pt x="1165144" y="2197252"/>
                </a:lnTo>
                <a:lnTo>
                  <a:pt x="1174665" y="2211863"/>
                </a:lnTo>
                <a:lnTo>
                  <a:pt x="1184186" y="2225838"/>
                </a:lnTo>
                <a:lnTo>
                  <a:pt x="1194977" y="2240131"/>
                </a:lnTo>
                <a:lnTo>
                  <a:pt x="1205450" y="2253789"/>
                </a:lnTo>
                <a:lnTo>
                  <a:pt x="1215924" y="2267129"/>
                </a:lnTo>
                <a:lnTo>
                  <a:pt x="1227349" y="2280469"/>
                </a:lnTo>
                <a:lnTo>
                  <a:pt x="1238775" y="2293174"/>
                </a:lnTo>
                <a:lnTo>
                  <a:pt x="1250518" y="2305879"/>
                </a:lnTo>
                <a:lnTo>
                  <a:pt x="1262578" y="2318267"/>
                </a:lnTo>
                <a:lnTo>
                  <a:pt x="1274956" y="2330336"/>
                </a:lnTo>
                <a:lnTo>
                  <a:pt x="1287651" y="2342088"/>
                </a:lnTo>
                <a:lnTo>
                  <a:pt x="1300663" y="2353840"/>
                </a:lnTo>
                <a:lnTo>
                  <a:pt x="1313676" y="2364640"/>
                </a:lnTo>
                <a:lnTo>
                  <a:pt x="1327323" y="2375756"/>
                </a:lnTo>
                <a:lnTo>
                  <a:pt x="1340653" y="2386238"/>
                </a:lnTo>
                <a:lnTo>
                  <a:pt x="1354935" y="2396402"/>
                </a:lnTo>
                <a:lnTo>
                  <a:pt x="1368899" y="2406566"/>
                </a:lnTo>
                <a:lnTo>
                  <a:pt x="1383816" y="2415777"/>
                </a:lnTo>
                <a:lnTo>
                  <a:pt x="1398415" y="2424988"/>
                </a:lnTo>
                <a:lnTo>
                  <a:pt x="1413332" y="2433882"/>
                </a:lnTo>
                <a:lnTo>
                  <a:pt x="1428566" y="2442775"/>
                </a:lnTo>
                <a:lnTo>
                  <a:pt x="1443800" y="2450398"/>
                </a:lnTo>
                <a:lnTo>
                  <a:pt x="1459669" y="2458339"/>
                </a:lnTo>
                <a:lnTo>
                  <a:pt x="1475538" y="2465644"/>
                </a:lnTo>
                <a:lnTo>
                  <a:pt x="1491724" y="2472632"/>
                </a:lnTo>
                <a:lnTo>
                  <a:pt x="1507910" y="2479619"/>
                </a:lnTo>
                <a:lnTo>
                  <a:pt x="1524414" y="2485654"/>
                </a:lnTo>
                <a:lnTo>
                  <a:pt x="1540917" y="2491689"/>
                </a:lnTo>
                <a:lnTo>
                  <a:pt x="1557421" y="2496771"/>
                </a:lnTo>
                <a:lnTo>
                  <a:pt x="1574877" y="2502171"/>
                </a:lnTo>
                <a:lnTo>
                  <a:pt x="1591698" y="2506617"/>
                </a:lnTo>
                <a:lnTo>
                  <a:pt x="1608836" y="2510746"/>
                </a:lnTo>
                <a:lnTo>
                  <a:pt x="1626609" y="2514876"/>
                </a:lnTo>
                <a:lnTo>
                  <a:pt x="1644382" y="2518369"/>
                </a:lnTo>
                <a:lnTo>
                  <a:pt x="1662155" y="2520910"/>
                </a:lnTo>
                <a:lnTo>
                  <a:pt x="1679928" y="2523451"/>
                </a:lnTo>
                <a:lnTo>
                  <a:pt x="1698019" y="2525675"/>
                </a:lnTo>
                <a:lnTo>
                  <a:pt x="1716109" y="2527263"/>
                </a:lnTo>
                <a:lnTo>
                  <a:pt x="1734517" y="2528533"/>
                </a:lnTo>
                <a:lnTo>
                  <a:pt x="1752925" y="2529169"/>
                </a:lnTo>
                <a:lnTo>
                  <a:pt x="1771967" y="2529169"/>
                </a:lnTo>
                <a:lnTo>
                  <a:pt x="1790375" y="2529169"/>
                </a:lnTo>
                <a:lnTo>
                  <a:pt x="1808783" y="2528533"/>
                </a:lnTo>
                <a:lnTo>
                  <a:pt x="1827191" y="2527263"/>
                </a:lnTo>
                <a:lnTo>
                  <a:pt x="1845281" y="2525675"/>
                </a:lnTo>
                <a:lnTo>
                  <a:pt x="1863372" y="2523451"/>
                </a:lnTo>
                <a:lnTo>
                  <a:pt x="1881145" y="2520910"/>
                </a:lnTo>
                <a:lnTo>
                  <a:pt x="1898918" y="2518369"/>
                </a:lnTo>
                <a:lnTo>
                  <a:pt x="1916691" y="2514876"/>
                </a:lnTo>
                <a:lnTo>
                  <a:pt x="1934464" y="2510746"/>
                </a:lnTo>
                <a:lnTo>
                  <a:pt x="1951602" y="2506617"/>
                </a:lnTo>
                <a:lnTo>
                  <a:pt x="1969058" y="2502171"/>
                </a:lnTo>
                <a:lnTo>
                  <a:pt x="1985879" y="2496771"/>
                </a:lnTo>
                <a:lnTo>
                  <a:pt x="2002383" y="2491689"/>
                </a:lnTo>
                <a:lnTo>
                  <a:pt x="2019204" y="2485654"/>
                </a:lnTo>
                <a:lnTo>
                  <a:pt x="2035390" y="2479619"/>
                </a:lnTo>
                <a:lnTo>
                  <a:pt x="2051894" y="2472632"/>
                </a:lnTo>
                <a:lnTo>
                  <a:pt x="2067762" y="2465644"/>
                </a:lnTo>
                <a:lnTo>
                  <a:pt x="2083631" y="2458339"/>
                </a:lnTo>
                <a:lnTo>
                  <a:pt x="2099500" y="2450398"/>
                </a:lnTo>
                <a:lnTo>
                  <a:pt x="2114734" y="2442775"/>
                </a:lnTo>
                <a:lnTo>
                  <a:pt x="2129968" y="2433882"/>
                </a:lnTo>
                <a:lnTo>
                  <a:pt x="2144885" y="2424988"/>
                </a:lnTo>
                <a:lnTo>
                  <a:pt x="2159484" y="2415777"/>
                </a:lnTo>
                <a:lnTo>
                  <a:pt x="2174401" y="2406566"/>
                </a:lnTo>
                <a:lnTo>
                  <a:pt x="2188683" y="2396402"/>
                </a:lnTo>
                <a:lnTo>
                  <a:pt x="2202647" y="2386238"/>
                </a:lnTo>
                <a:lnTo>
                  <a:pt x="2215977" y="2375756"/>
                </a:lnTo>
                <a:lnTo>
                  <a:pt x="2229624" y="2364640"/>
                </a:lnTo>
                <a:lnTo>
                  <a:pt x="2242637" y="2353840"/>
                </a:lnTo>
                <a:lnTo>
                  <a:pt x="2255966" y="2342088"/>
                </a:lnTo>
                <a:lnTo>
                  <a:pt x="2268344" y="2330336"/>
                </a:lnTo>
                <a:lnTo>
                  <a:pt x="2280722" y="2318267"/>
                </a:lnTo>
                <a:lnTo>
                  <a:pt x="2292782" y="2305879"/>
                </a:lnTo>
                <a:lnTo>
                  <a:pt x="2304525" y="2293174"/>
                </a:lnTo>
                <a:lnTo>
                  <a:pt x="2315951" y="2280469"/>
                </a:lnTo>
                <a:lnTo>
                  <a:pt x="2327376" y="2267129"/>
                </a:lnTo>
                <a:lnTo>
                  <a:pt x="2338167" y="2253789"/>
                </a:lnTo>
                <a:lnTo>
                  <a:pt x="2348958" y="2240131"/>
                </a:lnTo>
                <a:lnTo>
                  <a:pt x="2359114" y="2225838"/>
                </a:lnTo>
                <a:lnTo>
                  <a:pt x="2368635" y="2211863"/>
                </a:lnTo>
                <a:lnTo>
                  <a:pt x="2378156" y="2197252"/>
                </a:lnTo>
                <a:lnTo>
                  <a:pt x="2387678" y="2182641"/>
                </a:lnTo>
                <a:lnTo>
                  <a:pt x="2396247" y="2167395"/>
                </a:lnTo>
                <a:lnTo>
                  <a:pt x="2404816" y="2152467"/>
                </a:lnTo>
                <a:lnTo>
                  <a:pt x="2412750" y="2136904"/>
                </a:lnTo>
                <a:lnTo>
                  <a:pt x="2420685" y="2121022"/>
                </a:lnTo>
                <a:lnTo>
                  <a:pt x="2428302" y="2105459"/>
                </a:lnTo>
                <a:lnTo>
                  <a:pt x="2434967" y="2089260"/>
                </a:lnTo>
                <a:lnTo>
                  <a:pt x="2441632" y="2073061"/>
                </a:lnTo>
                <a:lnTo>
                  <a:pt x="2447979" y="2056545"/>
                </a:lnTo>
                <a:lnTo>
                  <a:pt x="2453692" y="2039711"/>
                </a:lnTo>
                <a:lnTo>
                  <a:pt x="2459405" y="2022877"/>
                </a:lnTo>
                <a:lnTo>
                  <a:pt x="2464166" y="2006043"/>
                </a:lnTo>
                <a:lnTo>
                  <a:pt x="2469244" y="1988891"/>
                </a:lnTo>
                <a:lnTo>
                  <a:pt x="2473370" y="1971739"/>
                </a:lnTo>
                <a:lnTo>
                  <a:pt x="2477178" y="1953952"/>
                </a:lnTo>
                <a:lnTo>
                  <a:pt x="2480352" y="1936483"/>
                </a:lnTo>
                <a:lnTo>
                  <a:pt x="2483526" y="1918696"/>
                </a:lnTo>
                <a:lnTo>
                  <a:pt x="2486064" y="1900592"/>
                </a:lnTo>
                <a:lnTo>
                  <a:pt x="2487969" y="1882487"/>
                </a:lnTo>
                <a:lnTo>
                  <a:pt x="2489556" y="1864065"/>
                </a:lnTo>
                <a:lnTo>
                  <a:pt x="2490508" y="1845960"/>
                </a:lnTo>
                <a:lnTo>
                  <a:pt x="2491460" y="1827221"/>
                </a:lnTo>
                <a:lnTo>
                  <a:pt x="2491777" y="1808798"/>
                </a:lnTo>
                <a:lnTo>
                  <a:pt x="2491460" y="1790376"/>
                </a:lnTo>
                <a:lnTo>
                  <a:pt x="2490508" y="1771319"/>
                </a:lnTo>
                <a:lnTo>
                  <a:pt x="2489556" y="1753532"/>
                </a:lnTo>
                <a:lnTo>
                  <a:pt x="2487969" y="1735110"/>
                </a:lnTo>
                <a:lnTo>
                  <a:pt x="2486064" y="1717005"/>
                </a:lnTo>
                <a:lnTo>
                  <a:pt x="2483526" y="1698901"/>
                </a:lnTo>
                <a:lnTo>
                  <a:pt x="2480352" y="1681114"/>
                </a:lnTo>
                <a:lnTo>
                  <a:pt x="2477178" y="1663327"/>
                </a:lnTo>
                <a:lnTo>
                  <a:pt x="2473370" y="1646175"/>
                </a:lnTo>
                <a:lnTo>
                  <a:pt x="2469244" y="1628388"/>
                </a:lnTo>
                <a:lnTo>
                  <a:pt x="2464166" y="1611554"/>
                </a:lnTo>
                <a:lnTo>
                  <a:pt x="2459405" y="1594402"/>
                </a:lnTo>
                <a:lnTo>
                  <a:pt x="2453692" y="1577568"/>
                </a:lnTo>
                <a:lnTo>
                  <a:pt x="2447979" y="1561052"/>
                </a:lnTo>
                <a:lnTo>
                  <a:pt x="2441632" y="1544536"/>
                </a:lnTo>
                <a:lnTo>
                  <a:pt x="2434967" y="1528337"/>
                </a:lnTo>
                <a:lnTo>
                  <a:pt x="2428302" y="1512138"/>
                </a:lnTo>
                <a:lnTo>
                  <a:pt x="2420685" y="1496257"/>
                </a:lnTo>
                <a:lnTo>
                  <a:pt x="2412750" y="1480376"/>
                </a:lnTo>
                <a:lnTo>
                  <a:pt x="2404909" y="1465308"/>
                </a:lnTo>
                <a:lnTo>
                  <a:pt x="2396490" y="1450340"/>
                </a:lnTo>
                <a:lnTo>
                  <a:pt x="2387918" y="1435418"/>
                </a:lnTo>
                <a:lnTo>
                  <a:pt x="2378392" y="1420813"/>
                </a:lnTo>
                <a:lnTo>
                  <a:pt x="2368868" y="1406525"/>
                </a:lnTo>
                <a:lnTo>
                  <a:pt x="2359342" y="1392238"/>
                </a:lnTo>
                <a:lnTo>
                  <a:pt x="2349182" y="1377950"/>
                </a:lnTo>
                <a:lnTo>
                  <a:pt x="2338388" y="1364298"/>
                </a:lnTo>
                <a:lnTo>
                  <a:pt x="2327592" y="1350645"/>
                </a:lnTo>
                <a:lnTo>
                  <a:pt x="2316162" y="1337628"/>
                </a:lnTo>
                <a:lnTo>
                  <a:pt x="2304732" y="1324928"/>
                </a:lnTo>
                <a:lnTo>
                  <a:pt x="2292985" y="1311910"/>
                </a:lnTo>
                <a:lnTo>
                  <a:pt x="2280920" y="1299528"/>
                </a:lnTo>
                <a:lnTo>
                  <a:pt x="2268538" y="1287463"/>
                </a:lnTo>
                <a:lnTo>
                  <a:pt x="2256155" y="1275715"/>
                </a:lnTo>
                <a:lnTo>
                  <a:pt x="2242820" y="1264285"/>
                </a:lnTo>
                <a:lnTo>
                  <a:pt x="2229802" y="1253173"/>
                </a:lnTo>
                <a:lnTo>
                  <a:pt x="2216150" y="1242378"/>
                </a:lnTo>
                <a:lnTo>
                  <a:pt x="2202815" y="1231900"/>
                </a:lnTo>
                <a:lnTo>
                  <a:pt x="2188845" y="1221740"/>
                </a:lnTo>
                <a:lnTo>
                  <a:pt x="2174558" y="1211898"/>
                </a:lnTo>
                <a:lnTo>
                  <a:pt x="2159635" y="1202055"/>
                </a:lnTo>
                <a:lnTo>
                  <a:pt x="2145030" y="1193165"/>
                </a:lnTo>
                <a:lnTo>
                  <a:pt x="2130108" y="1183958"/>
                </a:lnTo>
                <a:lnTo>
                  <a:pt x="2114868" y="1175703"/>
                </a:lnTo>
                <a:lnTo>
                  <a:pt x="2099628" y="1167448"/>
                </a:lnTo>
                <a:lnTo>
                  <a:pt x="2083752" y="1159510"/>
                </a:lnTo>
                <a:lnTo>
                  <a:pt x="2067878" y="1152525"/>
                </a:lnTo>
                <a:lnTo>
                  <a:pt x="2052002" y="1145223"/>
                </a:lnTo>
                <a:lnTo>
                  <a:pt x="2035492" y="1138555"/>
                </a:lnTo>
                <a:lnTo>
                  <a:pt x="2019300" y="1132523"/>
                </a:lnTo>
                <a:lnTo>
                  <a:pt x="2002472" y="1126490"/>
                </a:lnTo>
                <a:lnTo>
                  <a:pt x="1985962" y="1121093"/>
                </a:lnTo>
                <a:lnTo>
                  <a:pt x="1969135" y="1116013"/>
                </a:lnTo>
                <a:lnTo>
                  <a:pt x="1951672" y="1111568"/>
                </a:lnTo>
                <a:lnTo>
                  <a:pt x="1934528" y="1107440"/>
                </a:lnTo>
                <a:lnTo>
                  <a:pt x="1916748" y="1103630"/>
                </a:lnTo>
                <a:lnTo>
                  <a:pt x="1898968" y="1100138"/>
                </a:lnTo>
                <a:lnTo>
                  <a:pt x="1881188" y="1097280"/>
                </a:lnTo>
                <a:lnTo>
                  <a:pt x="1863408" y="1094423"/>
                </a:lnTo>
                <a:lnTo>
                  <a:pt x="1845310" y="1092518"/>
                </a:lnTo>
                <a:lnTo>
                  <a:pt x="1827212" y="1090613"/>
                </a:lnTo>
                <a:lnTo>
                  <a:pt x="1808798" y="1089660"/>
                </a:lnTo>
                <a:lnTo>
                  <a:pt x="1790382" y="1088708"/>
                </a:lnTo>
                <a:lnTo>
                  <a:pt x="1771968" y="1088708"/>
                </a:lnTo>
                <a:lnTo>
                  <a:pt x="1752918" y="1088708"/>
                </a:lnTo>
                <a:close/>
                <a:moveTo>
                  <a:pt x="1615758" y="0"/>
                </a:moveTo>
                <a:lnTo>
                  <a:pt x="1620520" y="0"/>
                </a:lnTo>
                <a:lnTo>
                  <a:pt x="1922780" y="0"/>
                </a:lnTo>
                <a:lnTo>
                  <a:pt x="1927225" y="0"/>
                </a:lnTo>
                <a:lnTo>
                  <a:pt x="1931670" y="317"/>
                </a:lnTo>
                <a:lnTo>
                  <a:pt x="1936115" y="952"/>
                </a:lnTo>
                <a:lnTo>
                  <a:pt x="1940878" y="1905"/>
                </a:lnTo>
                <a:lnTo>
                  <a:pt x="1949450" y="4127"/>
                </a:lnTo>
                <a:lnTo>
                  <a:pt x="1957705" y="6985"/>
                </a:lnTo>
                <a:lnTo>
                  <a:pt x="1965325" y="10795"/>
                </a:lnTo>
                <a:lnTo>
                  <a:pt x="1972628" y="14922"/>
                </a:lnTo>
                <a:lnTo>
                  <a:pt x="1979612" y="20320"/>
                </a:lnTo>
                <a:lnTo>
                  <a:pt x="1985962" y="26035"/>
                </a:lnTo>
                <a:lnTo>
                  <a:pt x="1991678" y="32385"/>
                </a:lnTo>
                <a:lnTo>
                  <a:pt x="1996758" y="39052"/>
                </a:lnTo>
                <a:lnTo>
                  <a:pt x="2001202" y="46672"/>
                </a:lnTo>
                <a:lnTo>
                  <a:pt x="2005012" y="54610"/>
                </a:lnTo>
                <a:lnTo>
                  <a:pt x="2007870" y="62230"/>
                </a:lnTo>
                <a:lnTo>
                  <a:pt x="2010092" y="71120"/>
                </a:lnTo>
                <a:lnTo>
                  <a:pt x="2010728" y="75565"/>
                </a:lnTo>
                <a:lnTo>
                  <a:pt x="2011362" y="80010"/>
                </a:lnTo>
                <a:lnTo>
                  <a:pt x="2011998" y="84455"/>
                </a:lnTo>
                <a:lnTo>
                  <a:pt x="2011998" y="89217"/>
                </a:lnTo>
                <a:lnTo>
                  <a:pt x="2011998" y="388620"/>
                </a:lnTo>
                <a:lnTo>
                  <a:pt x="2038350" y="393065"/>
                </a:lnTo>
                <a:lnTo>
                  <a:pt x="2064702" y="398462"/>
                </a:lnTo>
                <a:lnTo>
                  <a:pt x="2091055" y="404177"/>
                </a:lnTo>
                <a:lnTo>
                  <a:pt x="2116772" y="410210"/>
                </a:lnTo>
                <a:lnTo>
                  <a:pt x="2142490" y="416877"/>
                </a:lnTo>
                <a:lnTo>
                  <a:pt x="2167890" y="423545"/>
                </a:lnTo>
                <a:lnTo>
                  <a:pt x="2193608" y="431165"/>
                </a:lnTo>
                <a:lnTo>
                  <a:pt x="2218690" y="439102"/>
                </a:lnTo>
                <a:lnTo>
                  <a:pt x="2243772" y="447675"/>
                </a:lnTo>
                <a:lnTo>
                  <a:pt x="2268538" y="456247"/>
                </a:lnTo>
                <a:lnTo>
                  <a:pt x="2292985" y="465772"/>
                </a:lnTo>
                <a:lnTo>
                  <a:pt x="2317432" y="475615"/>
                </a:lnTo>
                <a:lnTo>
                  <a:pt x="2341562" y="485457"/>
                </a:lnTo>
                <a:lnTo>
                  <a:pt x="2365692" y="496252"/>
                </a:lnTo>
                <a:lnTo>
                  <a:pt x="2388870" y="507047"/>
                </a:lnTo>
                <a:lnTo>
                  <a:pt x="2412682" y="518477"/>
                </a:lnTo>
                <a:lnTo>
                  <a:pt x="2588260" y="276542"/>
                </a:lnTo>
                <a:lnTo>
                  <a:pt x="2591435" y="272732"/>
                </a:lnTo>
                <a:lnTo>
                  <a:pt x="2593975" y="269240"/>
                </a:lnTo>
                <a:lnTo>
                  <a:pt x="2597468" y="266065"/>
                </a:lnTo>
                <a:lnTo>
                  <a:pt x="2600325" y="262890"/>
                </a:lnTo>
                <a:lnTo>
                  <a:pt x="2606992" y="257175"/>
                </a:lnTo>
                <a:lnTo>
                  <a:pt x="2614295" y="252412"/>
                </a:lnTo>
                <a:lnTo>
                  <a:pt x="2621915" y="248602"/>
                </a:lnTo>
                <a:lnTo>
                  <a:pt x="2629852" y="245110"/>
                </a:lnTo>
                <a:lnTo>
                  <a:pt x="2638108" y="242570"/>
                </a:lnTo>
                <a:lnTo>
                  <a:pt x="2646362" y="240665"/>
                </a:lnTo>
                <a:lnTo>
                  <a:pt x="2654935" y="240030"/>
                </a:lnTo>
                <a:lnTo>
                  <a:pt x="2663508" y="240030"/>
                </a:lnTo>
                <a:lnTo>
                  <a:pt x="2671762" y="240665"/>
                </a:lnTo>
                <a:lnTo>
                  <a:pt x="2680652" y="242252"/>
                </a:lnTo>
                <a:lnTo>
                  <a:pt x="2688908" y="244475"/>
                </a:lnTo>
                <a:lnTo>
                  <a:pt x="2697162" y="247967"/>
                </a:lnTo>
                <a:lnTo>
                  <a:pt x="2705100" y="251777"/>
                </a:lnTo>
                <a:lnTo>
                  <a:pt x="2709228" y="254317"/>
                </a:lnTo>
                <a:lnTo>
                  <a:pt x="2712720" y="256857"/>
                </a:lnTo>
                <a:lnTo>
                  <a:pt x="2957512" y="434022"/>
                </a:lnTo>
                <a:lnTo>
                  <a:pt x="2960688" y="437197"/>
                </a:lnTo>
                <a:lnTo>
                  <a:pt x="2964498" y="439737"/>
                </a:lnTo>
                <a:lnTo>
                  <a:pt x="2967672" y="443230"/>
                </a:lnTo>
                <a:lnTo>
                  <a:pt x="2970848" y="446087"/>
                </a:lnTo>
                <a:lnTo>
                  <a:pt x="2976245" y="453072"/>
                </a:lnTo>
                <a:lnTo>
                  <a:pt x="2981008" y="460375"/>
                </a:lnTo>
                <a:lnTo>
                  <a:pt x="2985452" y="467995"/>
                </a:lnTo>
                <a:lnTo>
                  <a:pt x="2988628" y="475932"/>
                </a:lnTo>
                <a:lnTo>
                  <a:pt x="2991168" y="484187"/>
                </a:lnTo>
                <a:lnTo>
                  <a:pt x="2992755" y="492442"/>
                </a:lnTo>
                <a:lnTo>
                  <a:pt x="2994025" y="501015"/>
                </a:lnTo>
                <a:lnTo>
                  <a:pt x="2994025" y="509270"/>
                </a:lnTo>
                <a:lnTo>
                  <a:pt x="2993072" y="518160"/>
                </a:lnTo>
                <a:lnTo>
                  <a:pt x="2991802" y="526732"/>
                </a:lnTo>
                <a:lnTo>
                  <a:pt x="2988945" y="534987"/>
                </a:lnTo>
                <a:lnTo>
                  <a:pt x="2986088" y="543242"/>
                </a:lnTo>
                <a:lnTo>
                  <a:pt x="2981960" y="551180"/>
                </a:lnTo>
                <a:lnTo>
                  <a:pt x="2979738" y="554990"/>
                </a:lnTo>
                <a:lnTo>
                  <a:pt x="2976880" y="558800"/>
                </a:lnTo>
                <a:lnTo>
                  <a:pt x="2800985" y="801052"/>
                </a:lnTo>
                <a:lnTo>
                  <a:pt x="2819082" y="819785"/>
                </a:lnTo>
                <a:lnTo>
                  <a:pt x="2837180" y="839470"/>
                </a:lnTo>
                <a:lnTo>
                  <a:pt x="2854642" y="858837"/>
                </a:lnTo>
                <a:lnTo>
                  <a:pt x="2871788" y="878840"/>
                </a:lnTo>
                <a:lnTo>
                  <a:pt x="2888615" y="899160"/>
                </a:lnTo>
                <a:lnTo>
                  <a:pt x="2905125" y="919797"/>
                </a:lnTo>
                <a:lnTo>
                  <a:pt x="2921318" y="940752"/>
                </a:lnTo>
                <a:lnTo>
                  <a:pt x="2937192" y="962025"/>
                </a:lnTo>
                <a:lnTo>
                  <a:pt x="2952432" y="983615"/>
                </a:lnTo>
                <a:lnTo>
                  <a:pt x="2967672" y="1005205"/>
                </a:lnTo>
                <a:lnTo>
                  <a:pt x="2981960" y="1027113"/>
                </a:lnTo>
                <a:lnTo>
                  <a:pt x="2996248" y="1049655"/>
                </a:lnTo>
                <a:lnTo>
                  <a:pt x="3010218" y="1072198"/>
                </a:lnTo>
                <a:lnTo>
                  <a:pt x="3023235" y="1095375"/>
                </a:lnTo>
                <a:lnTo>
                  <a:pt x="3036570" y="1118553"/>
                </a:lnTo>
                <a:lnTo>
                  <a:pt x="3048952" y="1142048"/>
                </a:lnTo>
                <a:lnTo>
                  <a:pt x="3333115" y="1049338"/>
                </a:lnTo>
                <a:lnTo>
                  <a:pt x="3337560" y="1048068"/>
                </a:lnTo>
                <a:lnTo>
                  <a:pt x="3342005" y="1047115"/>
                </a:lnTo>
                <a:lnTo>
                  <a:pt x="3346450" y="1046480"/>
                </a:lnTo>
                <a:lnTo>
                  <a:pt x="3350578" y="1045528"/>
                </a:lnTo>
                <a:lnTo>
                  <a:pt x="3359785" y="1044893"/>
                </a:lnTo>
                <a:lnTo>
                  <a:pt x="3368358" y="1045210"/>
                </a:lnTo>
                <a:lnTo>
                  <a:pt x="3376930" y="1046480"/>
                </a:lnTo>
                <a:lnTo>
                  <a:pt x="3385185" y="1048068"/>
                </a:lnTo>
                <a:lnTo>
                  <a:pt x="3393440" y="1051243"/>
                </a:lnTo>
                <a:lnTo>
                  <a:pt x="3401060" y="1054735"/>
                </a:lnTo>
                <a:lnTo>
                  <a:pt x="3408680" y="1058863"/>
                </a:lnTo>
                <a:lnTo>
                  <a:pt x="3415665" y="1063625"/>
                </a:lnTo>
                <a:lnTo>
                  <a:pt x="3422015" y="1069340"/>
                </a:lnTo>
                <a:lnTo>
                  <a:pt x="3428048" y="1075690"/>
                </a:lnTo>
                <a:lnTo>
                  <a:pt x="3433445" y="1082358"/>
                </a:lnTo>
                <a:lnTo>
                  <a:pt x="3438208" y="1089978"/>
                </a:lnTo>
                <a:lnTo>
                  <a:pt x="3442335" y="1097915"/>
                </a:lnTo>
                <a:lnTo>
                  <a:pt x="3443922" y="1102043"/>
                </a:lnTo>
                <a:lnTo>
                  <a:pt x="3445510" y="1106488"/>
                </a:lnTo>
                <a:lnTo>
                  <a:pt x="3538855" y="1393508"/>
                </a:lnTo>
                <a:lnTo>
                  <a:pt x="3539808" y="1397635"/>
                </a:lnTo>
                <a:lnTo>
                  <a:pt x="3541078" y="1402398"/>
                </a:lnTo>
                <a:lnTo>
                  <a:pt x="3542030" y="1406843"/>
                </a:lnTo>
                <a:lnTo>
                  <a:pt x="3542665" y="1411288"/>
                </a:lnTo>
                <a:lnTo>
                  <a:pt x="3543300" y="1419860"/>
                </a:lnTo>
                <a:lnTo>
                  <a:pt x="3542982" y="1428750"/>
                </a:lnTo>
                <a:lnTo>
                  <a:pt x="3541712" y="1437323"/>
                </a:lnTo>
                <a:lnTo>
                  <a:pt x="3539808" y="1445578"/>
                </a:lnTo>
                <a:lnTo>
                  <a:pt x="3537268" y="1453833"/>
                </a:lnTo>
                <a:lnTo>
                  <a:pt x="3533458" y="1461453"/>
                </a:lnTo>
                <a:lnTo>
                  <a:pt x="3529330" y="1468755"/>
                </a:lnTo>
                <a:lnTo>
                  <a:pt x="3524568" y="1476058"/>
                </a:lnTo>
                <a:lnTo>
                  <a:pt x="3518852" y="1482408"/>
                </a:lnTo>
                <a:lnTo>
                  <a:pt x="3512502" y="1488440"/>
                </a:lnTo>
                <a:lnTo>
                  <a:pt x="3505518" y="1494155"/>
                </a:lnTo>
                <a:lnTo>
                  <a:pt x="3498215" y="1498600"/>
                </a:lnTo>
                <a:lnTo>
                  <a:pt x="3490278" y="1502728"/>
                </a:lnTo>
                <a:lnTo>
                  <a:pt x="3486150" y="1504633"/>
                </a:lnTo>
                <a:lnTo>
                  <a:pt x="3481705" y="1506220"/>
                </a:lnTo>
                <a:lnTo>
                  <a:pt x="3197225" y="1598295"/>
                </a:lnTo>
                <a:lnTo>
                  <a:pt x="3200400" y="1624330"/>
                </a:lnTo>
                <a:lnTo>
                  <a:pt x="3203892" y="1650365"/>
                </a:lnTo>
                <a:lnTo>
                  <a:pt x="3206115" y="1676718"/>
                </a:lnTo>
                <a:lnTo>
                  <a:pt x="3208338" y="1703070"/>
                </a:lnTo>
                <a:lnTo>
                  <a:pt x="3210242" y="1729423"/>
                </a:lnTo>
                <a:lnTo>
                  <a:pt x="3211512" y="1755775"/>
                </a:lnTo>
                <a:lnTo>
                  <a:pt x="3212148" y="1782445"/>
                </a:lnTo>
                <a:lnTo>
                  <a:pt x="3212465" y="1809115"/>
                </a:lnTo>
                <a:lnTo>
                  <a:pt x="3212148" y="1835785"/>
                </a:lnTo>
                <a:lnTo>
                  <a:pt x="3211512" y="1862455"/>
                </a:lnTo>
                <a:lnTo>
                  <a:pt x="3210242" y="1889125"/>
                </a:lnTo>
                <a:lnTo>
                  <a:pt x="3208338" y="1915478"/>
                </a:lnTo>
                <a:lnTo>
                  <a:pt x="3206115" y="1941830"/>
                </a:lnTo>
                <a:lnTo>
                  <a:pt x="3203892" y="1967865"/>
                </a:lnTo>
                <a:lnTo>
                  <a:pt x="3200400" y="1993900"/>
                </a:lnTo>
                <a:lnTo>
                  <a:pt x="3197225" y="2019618"/>
                </a:lnTo>
                <a:lnTo>
                  <a:pt x="3481705" y="2112328"/>
                </a:lnTo>
                <a:lnTo>
                  <a:pt x="3486150" y="2113915"/>
                </a:lnTo>
                <a:lnTo>
                  <a:pt x="3490278" y="2115820"/>
                </a:lnTo>
                <a:lnTo>
                  <a:pt x="3498215" y="2119630"/>
                </a:lnTo>
                <a:lnTo>
                  <a:pt x="3505518" y="2124393"/>
                </a:lnTo>
                <a:lnTo>
                  <a:pt x="3512502" y="2129790"/>
                </a:lnTo>
                <a:lnTo>
                  <a:pt x="3518852" y="2135505"/>
                </a:lnTo>
                <a:lnTo>
                  <a:pt x="3524568" y="2142173"/>
                </a:lnTo>
                <a:lnTo>
                  <a:pt x="3529330" y="2149158"/>
                </a:lnTo>
                <a:lnTo>
                  <a:pt x="3533458" y="2156778"/>
                </a:lnTo>
                <a:lnTo>
                  <a:pt x="3537268" y="2164398"/>
                </a:lnTo>
                <a:lnTo>
                  <a:pt x="3539808" y="2172653"/>
                </a:lnTo>
                <a:lnTo>
                  <a:pt x="3541712" y="2180908"/>
                </a:lnTo>
                <a:lnTo>
                  <a:pt x="3542982" y="2189480"/>
                </a:lnTo>
                <a:lnTo>
                  <a:pt x="3543300" y="2198053"/>
                </a:lnTo>
                <a:lnTo>
                  <a:pt x="3542665" y="2206625"/>
                </a:lnTo>
                <a:lnTo>
                  <a:pt x="3542030" y="2211388"/>
                </a:lnTo>
                <a:lnTo>
                  <a:pt x="3541078" y="2215833"/>
                </a:lnTo>
                <a:lnTo>
                  <a:pt x="3539808" y="2220278"/>
                </a:lnTo>
                <a:lnTo>
                  <a:pt x="3538855" y="2224405"/>
                </a:lnTo>
                <a:lnTo>
                  <a:pt x="3445510" y="2512060"/>
                </a:lnTo>
                <a:lnTo>
                  <a:pt x="3443922" y="2516188"/>
                </a:lnTo>
                <a:lnTo>
                  <a:pt x="3442335" y="2520315"/>
                </a:lnTo>
                <a:lnTo>
                  <a:pt x="3438208" y="2528253"/>
                </a:lnTo>
                <a:lnTo>
                  <a:pt x="3433445" y="2535555"/>
                </a:lnTo>
                <a:lnTo>
                  <a:pt x="3428048" y="2542540"/>
                </a:lnTo>
                <a:lnTo>
                  <a:pt x="3422015" y="2548890"/>
                </a:lnTo>
                <a:lnTo>
                  <a:pt x="3415665" y="2554605"/>
                </a:lnTo>
                <a:lnTo>
                  <a:pt x="3408680" y="2559368"/>
                </a:lnTo>
                <a:lnTo>
                  <a:pt x="3401060" y="2563495"/>
                </a:lnTo>
                <a:lnTo>
                  <a:pt x="3393440" y="2567305"/>
                </a:lnTo>
                <a:lnTo>
                  <a:pt x="3385185" y="2569845"/>
                </a:lnTo>
                <a:lnTo>
                  <a:pt x="3376930" y="2571750"/>
                </a:lnTo>
                <a:lnTo>
                  <a:pt x="3368358" y="2573020"/>
                </a:lnTo>
                <a:lnTo>
                  <a:pt x="3359785" y="2573338"/>
                </a:lnTo>
                <a:lnTo>
                  <a:pt x="3350578" y="2573020"/>
                </a:lnTo>
                <a:lnTo>
                  <a:pt x="3346450" y="2572068"/>
                </a:lnTo>
                <a:lnTo>
                  <a:pt x="3342005" y="2571433"/>
                </a:lnTo>
                <a:lnTo>
                  <a:pt x="3337560" y="2570163"/>
                </a:lnTo>
                <a:lnTo>
                  <a:pt x="3333115" y="2568893"/>
                </a:lnTo>
                <a:lnTo>
                  <a:pt x="3048952" y="2476500"/>
                </a:lnTo>
                <a:lnTo>
                  <a:pt x="3035935" y="2499995"/>
                </a:lnTo>
                <a:lnTo>
                  <a:pt x="3023235" y="2523173"/>
                </a:lnTo>
                <a:lnTo>
                  <a:pt x="3009900" y="2546033"/>
                </a:lnTo>
                <a:lnTo>
                  <a:pt x="2996248" y="2568893"/>
                </a:lnTo>
                <a:lnTo>
                  <a:pt x="2981960" y="2590800"/>
                </a:lnTo>
                <a:lnTo>
                  <a:pt x="2967355" y="2613025"/>
                </a:lnTo>
                <a:lnTo>
                  <a:pt x="2952115" y="2634933"/>
                </a:lnTo>
                <a:lnTo>
                  <a:pt x="2936875" y="2656523"/>
                </a:lnTo>
                <a:lnTo>
                  <a:pt x="2921318" y="2677478"/>
                </a:lnTo>
                <a:lnTo>
                  <a:pt x="2905125" y="2698115"/>
                </a:lnTo>
                <a:lnTo>
                  <a:pt x="2888615" y="2718753"/>
                </a:lnTo>
                <a:lnTo>
                  <a:pt x="2871788" y="2739073"/>
                </a:lnTo>
                <a:lnTo>
                  <a:pt x="2854325" y="2759076"/>
                </a:lnTo>
                <a:lnTo>
                  <a:pt x="2837180" y="2778761"/>
                </a:lnTo>
                <a:lnTo>
                  <a:pt x="2819082" y="2797811"/>
                </a:lnTo>
                <a:lnTo>
                  <a:pt x="2800985" y="2817178"/>
                </a:lnTo>
                <a:lnTo>
                  <a:pt x="2976880" y="3059431"/>
                </a:lnTo>
                <a:lnTo>
                  <a:pt x="2979738" y="3063241"/>
                </a:lnTo>
                <a:lnTo>
                  <a:pt x="2981960" y="3067368"/>
                </a:lnTo>
                <a:lnTo>
                  <a:pt x="2986088" y="3075306"/>
                </a:lnTo>
                <a:lnTo>
                  <a:pt x="2988945" y="3083243"/>
                </a:lnTo>
                <a:lnTo>
                  <a:pt x="2991802" y="3091816"/>
                </a:lnTo>
                <a:lnTo>
                  <a:pt x="2993072" y="3100071"/>
                </a:lnTo>
                <a:lnTo>
                  <a:pt x="2994025" y="3108643"/>
                </a:lnTo>
                <a:lnTo>
                  <a:pt x="2994025" y="3117216"/>
                </a:lnTo>
                <a:lnTo>
                  <a:pt x="2992755" y="3125788"/>
                </a:lnTo>
                <a:lnTo>
                  <a:pt x="2991168" y="3134043"/>
                </a:lnTo>
                <a:lnTo>
                  <a:pt x="2988628" y="3142298"/>
                </a:lnTo>
                <a:lnTo>
                  <a:pt x="2985770" y="3150236"/>
                </a:lnTo>
                <a:lnTo>
                  <a:pt x="2981642" y="3157538"/>
                </a:lnTo>
                <a:lnTo>
                  <a:pt x="2976562" y="3165158"/>
                </a:lnTo>
                <a:lnTo>
                  <a:pt x="2970848" y="3171826"/>
                </a:lnTo>
                <a:lnTo>
                  <a:pt x="2967990" y="3175001"/>
                </a:lnTo>
                <a:lnTo>
                  <a:pt x="2964498" y="3177858"/>
                </a:lnTo>
                <a:lnTo>
                  <a:pt x="2961322" y="3181033"/>
                </a:lnTo>
                <a:lnTo>
                  <a:pt x="2957512" y="3183573"/>
                </a:lnTo>
                <a:lnTo>
                  <a:pt x="2712720" y="3361056"/>
                </a:lnTo>
                <a:lnTo>
                  <a:pt x="2709228" y="3363913"/>
                </a:lnTo>
                <a:lnTo>
                  <a:pt x="2705100" y="3366453"/>
                </a:lnTo>
                <a:lnTo>
                  <a:pt x="2697162" y="3370581"/>
                </a:lnTo>
                <a:lnTo>
                  <a:pt x="2688908" y="3373756"/>
                </a:lnTo>
                <a:lnTo>
                  <a:pt x="2680652" y="3376296"/>
                </a:lnTo>
                <a:lnTo>
                  <a:pt x="2671762" y="3377883"/>
                </a:lnTo>
                <a:lnTo>
                  <a:pt x="2663508" y="3378518"/>
                </a:lnTo>
                <a:lnTo>
                  <a:pt x="2654935" y="3378518"/>
                </a:lnTo>
                <a:lnTo>
                  <a:pt x="2646362" y="3377248"/>
                </a:lnTo>
                <a:lnTo>
                  <a:pt x="2638108" y="3375978"/>
                </a:lnTo>
                <a:lnTo>
                  <a:pt x="2629852" y="3373121"/>
                </a:lnTo>
                <a:lnTo>
                  <a:pt x="2621915" y="3369946"/>
                </a:lnTo>
                <a:lnTo>
                  <a:pt x="2614295" y="3365818"/>
                </a:lnTo>
                <a:lnTo>
                  <a:pt x="2606992" y="3360738"/>
                </a:lnTo>
                <a:lnTo>
                  <a:pt x="2600325" y="3355023"/>
                </a:lnTo>
                <a:lnTo>
                  <a:pt x="2597468" y="3352166"/>
                </a:lnTo>
                <a:lnTo>
                  <a:pt x="2593975" y="3348673"/>
                </a:lnTo>
                <a:lnTo>
                  <a:pt x="2591435" y="3345498"/>
                </a:lnTo>
                <a:lnTo>
                  <a:pt x="2588260" y="3341688"/>
                </a:lnTo>
                <a:lnTo>
                  <a:pt x="2412682" y="3099753"/>
                </a:lnTo>
                <a:lnTo>
                  <a:pt x="2388870" y="3110866"/>
                </a:lnTo>
                <a:lnTo>
                  <a:pt x="2365692" y="3122296"/>
                </a:lnTo>
                <a:lnTo>
                  <a:pt x="2341562" y="3132773"/>
                </a:lnTo>
                <a:lnTo>
                  <a:pt x="2317432" y="3142933"/>
                </a:lnTo>
                <a:lnTo>
                  <a:pt x="2292985" y="3152776"/>
                </a:lnTo>
                <a:lnTo>
                  <a:pt x="2268538" y="3161666"/>
                </a:lnTo>
                <a:lnTo>
                  <a:pt x="2243772" y="3170873"/>
                </a:lnTo>
                <a:lnTo>
                  <a:pt x="2218690" y="3179128"/>
                </a:lnTo>
                <a:lnTo>
                  <a:pt x="2193608" y="3187066"/>
                </a:lnTo>
                <a:lnTo>
                  <a:pt x="2167890" y="3194368"/>
                </a:lnTo>
                <a:lnTo>
                  <a:pt x="2142490" y="3201671"/>
                </a:lnTo>
                <a:lnTo>
                  <a:pt x="2116772" y="3208021"/>
                </a:lnTo>
                <a:lnTo>
                  <a:pt x="2091055" y="3214371"/>
                </a:lnTo>
                <a:lnTo>
                  <a:pt x="2064702" y="3220086"/>
                </a:lnTo>
                <a:lnTo>
                  <a:pt x="2038350" y="3225483"/>
                </a:lnTo>
                <a:lnTo>
                  <a:pt x="2011998" y="3229928"/>
                </a:lnTo>
                <a:lnTo>
                  <a:pt x="2011998" y="3529013"/>
                </a:lnTo>
                <a:lnTo>
                  <a:pt x="2011998" y="3533458"/>
                </a:lnTo>
                <a:lnTo>
                  <a:pt x="2011362" y="3537903"/>
                </a:lnTo>
                <a:lnTo>
                  <a:pt x="2010728" y="3542666"/>
                </a:lnTo>
                <a:lnTo>
                  <a:pt x="2010092" y="3547111"/>
                </a:lnTo>
                <a:lnTo>
                  <a:pt x="2007870" y="3555366"/>
                </a:lnTo>
                <a:lnTo>
                  <a:pt x="2005012" y="3563621"/>
                </a:lnTo>
                <a:lnTo>
                  <a:pt x="2001202" y="3571558"/>
                </a:lnTo>
                <a:lnTo>
                  <a:pt x="1996758" y="3578543"/>
                </a:lnTo>
                <a:lnTo>
                  <a:pt x="1991678" y="3585846"/>
                </a:lnTo>
                <a:lnTo>
                  <a:pt x="1985962" y="3591878"/>
                </a:lnTo>
                <a:lnTo>
                  <a:pt x="1979612" y="3597911"/>
                </a:lnTo>
                <a:lnTo>
                  <a:pt x="1972628" y="3602673"/>
                </a:lnTo>
                <a:lnTo>
                  <a:pt x="1965325" y="3607118"/>
                </a:lnTo>
                <a:lnTo>
                  <a:pt x="1957705" y="3610928"/>
                </a:lnTo>
                <a:lnTo>
                  <a:pt x="1949450" y="3614103"/>
                </a:lnTo>
                <a:lnTo>
                  <a:pt x="1940878" y="3616326"/>
                </a:lnTo>
                <a:lnTo>
                  <a:pt x="1931670" y="3617278"/>
                </a:lnTo>
                <a:lnTo>
                  <a:pt x="1927225" y="3617913"/>
                </a:lnTo>
                <a:lnTo>
                  <a:pt x="1922780" y="3617913"/>
                </a:lnTo>
                <a:lnTo>
                  <a:pt x="1620520" y="3617913"/>
                </a:lnTo>
                <a:lnTo>
                  <a:pt x="1615758" y="3617913"/>
                </a:lnTo>
                <a:lnTo>
                  <a:pt x="1611630" y="3617278"/>
                </a:lnTo>
                <a:lnTo>
                  <a:pt x="1602422" y="3616326"/>
                </a:lnTo>
                <a:lnTo>
                  <a:pt x="1594168" y="3614103"/>
                </a:lnTo>
                <a:lnTo>
                  <a:pt x="1585912" y="3610928"/>
                </a:lnTo>
                <a:lnTo>
                  <a:pt x="1577975" y="3607118"/>
                </a:lnTo>
                <a:lnTo>
                  <a:pt x="1570990" y="3602673"/>
                </a:lnTo>
                <a:lnTo>
                  <a:pt x="1563688" y="3597911"/>
                </a:lnTo>
                <a:lnTo>
                  <a:pt x="1557655" y="3591878"/>
                </a:lnTo>
                <a:lnTo>
                  <a:pt x="1551622" y="3585846"/>
                </a:lnTo>
                <a:lnTo>
                  <a:pt x="1546860" y="3578543"/>
                </a:lnTo>
                <a:lnTo>
                  <a:pt x="1542415" y="3571558"/>
                </a:lnTo>
                <a:lnTo>
                  <a:pt x="1538605" y="3563621"/>
                </a:lnTo>
                <a:lnTo>
                  <a:pt x="1535430" y="3555366"/>
                </a:lnTo>
                <a:lnTo>
                  <a:pt x="1533208" y="3547111"/>
                </a:lnTo>
                <a:lnTo>
                  <a:pt x="1532572" y="3542666"/>
                </a:lnTo>
                <a:lnTo>
                  <a:pt x="1531620" y="3537903"/>
                </a:lnTo>
                <a:lnTo>
                  <a:pt x="1531302" y="3533458"/>
                </a:lnTo>
                <a:lnTo>
                  <a:pt x="1531302" y="3529013"/>
                </a:lnTo>
                <a:lnTo>
                  <a:pt x="1531302" y="3229928"/>
                </a:lnTo>
                <a:lnTo>
                  <a:pt x="1504950" y="3225483"/>
                </a:lnTo>
                <a:lnTo>
                  <a:pt x="1478598" y="3220086"/>
                </a:lnTo>
                <a:lnTo>
                  <a:pt x="1452245" y="3214371"/>
                </a:lnTo>
                <a:lnTo>
                  <a:pt x="1426845" y="3208021"/>
                </a:lnTo>
                <a:lnTo>
                  <a:pt x="1400810" y="3201671"/>
                </a:lnTo>
                <a:lnTo>
                  <a:pt x="1375092" y="3194368"/>
                </a:lnTo>
                <a:lnTo>
                  <a:pt x="1350010" y="3187066"/>
                </a:lnTo>
                <a:lnTo>
                  <a:pt x="1324928" y="3179128"/>
                </a:lnTo>
                <a:lnTo>
                  <a:pt x="1299528" y="3170873"/>
                </a:lnTo>
                <a:lnTo>
                  <a:pt x="1274762" y="3161666"/>
                </a:lnTo>
                <a:lnTo>
                  <a:pt x="1250315" y="3152776"/>
                </a:lnTo>
                <a:lnTo>
                  <a:pt x="1225868" y="3142933"/>
                </a:lnTo>
                <a:lnTo>
                  <a:pt x="1201738" y="3132773"/>
                </a:lnTo>
                <a:lnTo>
                  <a:pt x="1177925" y="3122296"/>
                </a:lnTo>
                <a:lnTo>
                  <a:pt x="1154430" y="3110866"/>
                </a:lnTo>
                <a:lnTo>
                  <a:pt x="1130618" y="3099753"/>
                </a:lnTo>
                <a:lnTo>
                  <a:pt x="955040" y="3342006"/>
                </a:lnTo>
                <a:lnTo>
                  <a:pt x="952182" y="3345816"/>
                </a:lnTo>
                <a:lnTo>
                  <a:pt x="949325" y="3349308"/>
                </a:lnTo>
                <a:lnTo>
                  <a:pt x="946150" y="3352483"/>
                </a:lnTo>
                <a:lnTo>
                  <a:pt x="942975" y="3355658"/>
                </a:lnTo>
                <a:lnTo>
                  <a:pt x="935990" y="3361056"/>
                </a:lnTo>
                <a:lnTo>
                  <a:pt x="929005" y="3366136"/>
                </a:lnTo>
                <a:lnTo>
                  <a:pt x="921385" y="3369946"/>
                </a:lnTo>
                <a:lnTo>
                  <a:pt x="913448" y="3373121"/>
                </a:lnTo>
                <a:lnTo>
                  <a:pt x="905192" y="3375978"/>
                </a:lnTo>
                <a:lnTo>
                  <a:pt x="896938" y="3377248"/>
                </a:lnTo>
                <a:lnTo>
                  <a:pt x="888365" y="3378518"/>
                </a:lnTo>
                <a:lnTo>
                  <a:pt x="879792" y="3378518"/>
                </a:lnTo>
                <a:lnTo>
                  <a:pt x="870902" y="3377883"/>
                </a:lnTo>
                <a:lnTo>
                  <a:pt x="862648" y="3376296"/>
                </a:lnTo>
                <a:lnTo>
                  <a:pt x="854075" y="3373756"/>
                </a:lnTo>
                <a:lnTo>
                  <a:pt x="846138" y="3370581"/>
                </a:lnTo>
                <a:lnTo>
                  <a:pt x="837882" y="3366453"/>
                </a:lnTo>
                <a:lnTo>
                  <a:pt x="834072" y="3363913"/>
                </a:lnTo>
                <a:lnTo>
                  <a:pt x="830262" y="3361056"/>
                </a:lnTo>
                <a:lnTo>
                  <a:pt x="586105" y="3183573"/>
                </a:lnTo>
                <a:lnTo>
                  <a:pt x="582930" y="3181033"/>
                </a:lnTo>
                <a:lnTo>
                  <a:pt x="579438" y="3177858"/>
                </a:lnTo>
                <a:lnTo>
                  <a:pt x="575945" y="3175001"/>
                </a:lnTo>
                <a:lnTo>
                  <a:pt x="573088" y="3171826"/>
                </a:lnTo>
                <a:lnTo>
                  <a:pt x="567372" y="3165158"/>
                </a:lnTo>
                <a:lnTo>
                  <a:pt x="562610" y="3157538"/>
                </a:lnTo>
                <a:lnTo>
                  <a:pt x="558482" y="3150236"/>
                </a:lnTo>
                <a:lnTo>
                  <a:pt x="554990" y="3142298"/>
                </a:lnTo>
                <a:lnTo>
                  <a:pt x="552450" y="3134043"/>
                </a:lnTo>
                <a:lnTo>
                  <a:pt x="550862" y="3125788"/>
                </a:lnTo>
                <a:lnTo>
                  <a:pt x="549592" y="3117216"/>
                </a:lnTo>
                <a:lnTo>
                  <a:pt x="549592" y="3108643"/>
                </a:lnTo>
                <a:lnTo>
                  <a:pt x="550545" y="3100071"/>
                </a:lnTo>
                <a:lnTo>
                  <a:pt x="551815" y="3091816"/>
                </a:lnTo>
                <a:lnTo>
                  <a:pt x="554355" y="3083243"/>
                </a:lnTo>
                <a:lnTo>
                  <a:pt x="557530" y="3075306"/>
                </a:lnTo>
                <a:lnTo>
                  <a:pt x="559435" y="3071178"/>
                </a:lnTo>
                <a:lnTo>
                  <a:pt x="561340" y="3067368"/>
                </a:lnTo>
                <a:lnTo>
                  <a:pt x="563880" y="3063241"/>
                </a:lnTo>
                <a:lnTo>
                  <a:pt x="566738" y="3059431"/>
                </a:lnTo>
                <a:lnTo>
                  <a:pt x="742632" y="2817178"/>
                </a:lnTo>
                <a:lnTo>
                  <a:pt x="724218" y="2797811"/>
                </a:lnTo>
                <a:lnTo>
                  <a:pt x="706755" y="2778761"/>
                </a:lnTo>
                <a:lnTo>
                  <a:pt x="688975" y="2759076"/>
                </a:lnTo>
                <a:lnTo>
                  <a:pt x="671512" y="2739073"/>
                </a:lnTo>
                <a:lnTo>
                  <a:pt x="655002" y="2718753"/>
                </a:lnTo>
                <a:lnTo>
                  <a:pt x="638492" y="2698115"/>
                </a:lnTo>
                <a:lnTo>
                  <a:pt x="622300" y="2677478"/>
                </a:lnTo>
                <a:lnTo>
                  <a:pt x="606425" y="2656523"/>
                </a:lnTo>
                <a:lnTo>
                  <a:pt x="591185" y="2634933"/>
                </a:lnTo>
                <a:lnTo>
                  <a:pt x="576580" y="2613025"/>
                </a:lnTo>
                <a:lnTo>
                  <a:pt x="561658" y="2590800"/>
                </a:lnTo>
                <a:lnTo>
                  <a:pt x="547370" y="2568893"/>
                </a:lnTo>
                <a:lnTo>
                  <a:pt x="534035" y="2546033"/>
                </a:lnTo>
                <a:lnTo>
                  <a:pt x="520382" y="2523173"/>
                </a:lnTo>
                <a:lnTo>
                  <a:pt x="507682" y="2499995"/>
                </a:lnTo>
                <a:lnTo>
                  <a:pt x="494665" y="2476500"/>
                </a:lnTo>
                <a:lnTo>
                  <a:pt x="209868" y="2568893"/>
                </a:lnTo>
                <a:lnTo>
                  <a:pt x="205740" y="2570163"/>
                </a:lnTo>
                <a:lnTo>
                  <a:pt x="201295" y="2571433"/>
                </a:lnTo>
                <a:lnTo>
                  <a:pt x="196850" y="2572068"/>
                </a:lnTo>
                <a:lnTo>
                  <a:pt x="192722" y="2573020"/>
                </a:lnTo>
                <a:lnTo>
                  <a:pt x="183515" y="2573338"/>
                </a:lnTo>
                <a:lnTo>
                  <a:pt x="174942" y="2573020"/>
                </a:lnTo>
                <a:lnTo>
                  <a:pt x="166688" y="2571750"/>
                </a:lnTo>
                <a:lnTo>
                  <a:pt x="158115" y="2569845"/>
                </a:lnTo>
                <a:lnTo>
                  <a:pt x="150177" y="2567305"/>
                </a:lnTo>
                <a:lnTo>
                  <a:pt x="142240" y="2563495"/>
                </a:lnTo>
                <a:lnTo>
                  <a:pt x="134620" y="2559368"/>
                </a:lnTo>
                <a:lnTo>
                  <a:pt x="127952" y="2554605"/>
                </a:lnTo>
                <a:lnTo>
                  <a:pt x="121602" y="2548890"/>
                </a:lnTo>
                <a:lnTo>
                  <a:pt x="115570" y="2542540"/>
                </a:lnTo>
                <a:lnTo>
                  <a:pt x="109855" y="2535555"/>
                </a:lnTo>
                <a:lnTo>
                  <a:pt x="105410" y="2528253"/>
                </a:lnTo>
                <a:lnTo>
                  <a:pt x="101282" y="2520315"/>
                </a:lnTo>
                <a:lnTo>
                  <a:pt x="99377" y="2516188"/>
                </a:lnTo>
                <a:lnTo>
                  <a:pt x="97790" y="2512060"/>
                </a:lnTo>
                <a:lnTo>
                  <a:pt x="4445" y="2224405"/>
                </a:lnTo>
                <a:lnTo>
                  <a:pt x="3492" y="2220278"/>
                </a:lnTo>
                <a:lnTo>
                  <a:pt x="2222" y="2215833"/>
                </a:lnTo>
                <a:lnTo>
                  <a:pt x="1587" y="2211388"/>
                </a:lnTo>
                <a:lnTo>
                  <a:pt x="635" y="2206625"/>
                </a:lnTo>
                <a:lnTo>
                  <a:pt x="0" y="2198053"/>
                </a:lnTo>
                <a:lnTo>
                  <a:pt x="317" y="2189480"/>
                </a:lnTo>
                <a:lnTo>
                  <a:pt x="1587" y="2180908"/>
                </a:lnTo>
                <a:lnTo>
                  <a:pt x="3810" y="2172653"/>
                </a:lnTo>
                <a:lnTo>
                  <a:pt x="6350" y="2164398"/>
                </a:lnTo>
                <a:lnTo>
                  <a:pt x="9842" y="2156778"/>
                </a:lnTo>
                <a:lnTo>
                  <a:pt x="13970" y="2149158"/>
                </a:lnTo>
                <a:lnTo>
                  <a:pt x="19050" y="2142173"/>
                </a:lnTo>
                <a:lnTo>
                  <a:pt x="24447" y="2135505"/>
                </a:lnTo>
                <a:lnTo>
                  <a:pt x="30797" y="2129790"/>
                </a:lnTo>
                <a:lnTo>
                  <a:pt x="37465" y="2124393"/>
                </a:lnTo>
                <a:lnTo>
                  <a:pt x="45085" y="2119630"/>
                </a:lnTo>
                <a:lnTo>
                  <a:pt x="49212" y="2117725"/>
                </a:lnTo>
                <a:lnTo>
                  <a:pt x="53340" y="2115820"/>
                </a:lnTo>
                <a:lnTo>
                  <a:pt x="57467" y="2113915"/>
                </a:lnTo>
                <a:lnTo>
                  <a:pt x="61595" y="2112328"/>
                </a:lnTo>
                <a:lnTo>
                  <a:pt x="346392" y="2019618"/>
                </a:lnTo>
                <a:lnTo>
                  <a:pt x="342900" y="1993900"/>
                </a:lnTo>
                <a:lnTo>
                  <a:pt x="339725" y="1967865"/>
                </a:lnTo>
                <a:lnTo>
                  <a:pt x="337185" y="1941830"/>
                </a:lnTo>
                <a:lnTo>
                  <a:pt x="334962" y="1915478"/>
                </a:lnTo>
                <a:lnTo>
                  <a:pt x="333375" y="1889125"/>
                </a:lnTo>
                <a:lnTo>
                  <a:pt x="331788" y="1862455"/>
                </a:lnTo>
                <a:lnTo>
                  <a:pt x="331152" y="1835785"/>
                </a:lnTo>
                <a:lnTo>
                  <a:pt x="331152" y="1809115"/>
                </a:lnTo>
                <a:lnTo>
                  <a:pt x="331152" y="1782445"/>
                </a:lnTo>
                <a:lnTo>
                  <a:pt x="331788" y="1755775"/>
                </a:lnTo>
                <a:lnTo>
                  <a:pt x="333375" y="1729423"/>
                </a:lnTo>
                <a:lnTo>
                  <a:pt x="334962" y="1703070"/>
                </a:lnTo>
                <a:lnTo>
                  <a:pt x="337185" y="1676718"/>
                </a:lnTo>
                <a:lnTo>
                  <a:pt x="339725" y="1650365"/>
                </a:lnTo>
                <a:lnTo>
                  <a:pt x="342900" y="1624330"/>
                </a:lnTo>
                <a:lnTo>
                  <a:pt x="346392" y="1598295"/>
                </a:lnTo>
                <a:lnTo>
                  <a:pt x="61595" y="1506220"/>
                </a:lnTo>
                <a:lnTo>
                  <a:pt x="57467" y="1504633"/>
                </a:lnTo>
                <a:lnTo>
                  <a:pt x="53340" y="1502728"/>
                </a:lnTo>
                <a:lnTo>
                  <a:pt x="45085" y="1498600"/>
                </a:lnTo>
                <a:lnTo>
                  <a:pt x="37465" y="1494155"/>
                </a:lnTo>
                <a:lnTo>
                  <a:pt x="30797" y="1488440"/>
                </a:lnTo>
                <a:lnTo>
                  <a:pt x="24447" y="1482408"/>
                </a:lnTo>
                <a:lnTo>
                  <a:pt x="19050" y="1476058"/>
                </a:lnTo>
                <a:lnTo>
                  <a:pt x="13970" y="1468755"/>
                </a:lnTo>
                <a:lnTo>
                  <a:pt x="9842" y="1461453"/>
                </a:lnTo>
                <a:lnTo>
                  <a:pt x="6350" y="1453833"/>
                </a:lnTo>
                <a:lnTo>
                  <a:pt x="3810" y="1445578"/>
                </a:lnTo>
                <a:lnTo>
                  <a:pt x="1587" y="1437323"/>
                </a:lnTo>
                <a:lnTo>
                  <a:pt x="317" y="1428750"/>
                </a:lnTo>
                <a:lnTo>
                  <a:pt x="0" y="1419860"/>
                </a:lnTo>
                <a:lnTo>
                  <a:pt x="635" y="1411288"/>
                </a:lnTo>
                <a:lnTo>
                  <a:pt x="1587" y="1406843"/>
                </a:lnTo>
                <a:lnTo>
                  <a:pt x="2222" y="1402398"/>
                </a:lnTo>
                <a:lnTo>
                  <a:pt x="3492" y="1397635"/>
                </a:lnTo>
                <a:lnTo>
                  <a:pt x="4445" y="1393508"/>
                </a:lnTo>
                <a:lnTo>
                  <a:pt x="97790" y="1106488"/>
                </a:lnTo>
                <a:lnTo>
                  <a:pt x="99377" y="1102043"/>
                </a:lnTo>
                <a:lnTo>
                  <a:pt x="101282" y="1097915"/>
                </a:lnTo>
                <a:lnTo>
                  <a:pt x="103187" y="1093788"/>
                </a:lnTo>
                <a:lnTo>
                  <a:pt x="105410" y="1089978"/>
                </a:lnTo>
                <a:lnTo>
                  <a:pt x="109855" y="1082358"/>
                </a:lnTo>
                <a:lnTo>
                  <a:pt x="115570" y="1075690"/>
                </a:lnTo>
                <a:lnTo>
                  <a:pt x="121602" y="1069340"/>
                </a:lnTo>
                <a:lnTo>
                  <a:pt x="127952" y="1063625"/>
                </a:lnTo>
                <a:lnTo>
                  <a:pt x="134620" y="1058863"/>
                </a:lnTo>
                <a:lnTo>
                  <a:pt x="142240" y="1054735"/>
                </a:lnTo>
                <a:lnTo>
                  <a:pt x="150177" y="1051243"/>
                </a:lnTo>
                <a:lnTo>
                  <a:pt x="158115" y="1048068"/>
                </a:lnTo>
                <a:lnTo>
                  <a:pt x="166688" y="1046480"/>
                </a:lnTo>
                <a:lnTo>
                  <a:pt x="174942" y="1045210"/>
                </a:lnTo>
                <a:lnTo>
                  <a:pt x="183515" y="1044893"/>
                </a:lnTo>
                <a:lnTo>
                  <a:pt x="192722" y="1045528"/>
                </a:lnTo>
                <a:lnTo>
                  <a:pt x="196850" y="1046480"/>
                </a:lnTo>
                <a:lnTo>
                  <a:pt x="201295" y="1047115"/>
                </a:lnTo>
                <a:lnTo>
                  <a:pt x="205740" y="1048068"/>
                </a:lnTo>
                <a:lnTo>
                  <a:pt x="209868" y="1049338"/>
                </a:lnTo>
                <a:lnTo>
                  <a:pt x="494665" y="1141413"/>
                </a:lnTo>
                <a:lnTo>
                  <a:pt x="507682" y="1118235"/>
                </a:lnTo>
                <a:lnTo>
                  <a:pt x="520382" y="1095375"/>
                </a:lnTo>
                <a:lnTo>
                  <a:pt x="534035" y="1072198"/>
                </a:lnTo>
                <a:lnTo>
                  <a:pt x="547370" y="1049655"/>
                </a:lnTo>
                <a:lnTo>
                  <a:pt x="561658" y="1027113"/>
                </a:lnTo>
                <a:lnTo>
                  <a:pt x="576580" y="1005205"/>
                </a:lnTo>
                <a:lnTo>
                  <a:pt x="591185" y="983615"/>
                </a:lnTo>
                <a:lnTo>
                  <a:pt x="606425" y="961707"/>
                </a:lnTo>
                <a:lnTo>
                  <a:pt x="622300" y="940752"/>
                </a:lnTo>
                <a:lnTo>
                  <a:pt x="638492" y="919797"/>
                </a:lnTo>
                <a:lnTo>
                  <a:pt x="655002" y="899160"/>
                </a:lnTo>
                <a:lnTo>
                  <a:pt x="671512" y="878840"/>
                </a:lnTo>
                <a:lnTo>
                  <a:pt x="688975" y="858837"/>
                </a:lnTo>
                <a:lnTo>
                  <a:pt x="706755" y="839470"/>
                </a:lnTo>
                <a:lnTo>
                  <a:pt x="724218" y="819785"/>
                </a:lnTo>
                <a:lnTo>
                  <a:pt x="742632" y="801052"/>
                </a:lnTo>
                <a:lnTo>
                  <a:pt x="566420" y="558800"/>
                </a:lnTo>
                <a:lnTo>
                  <a:pt x="563562" y="554990"/>
                </a:lnTo>
                <a:lnTo>
                  <a:pt x="561340" y="551180"/>
                </a:lnTo>
                <a:lnTo>
                  <a:pt x="559118" y="547370"/>
                </a:lnTo>
                <a:lnTo>
                  <a:pt x="557212" y="543242"/>
                </a:lnTo>
                <a:lnTo>
                  <a:pt x="554355" y="534987"/>
                </a:lnTo>
                <a:lnTo>
                  <a:pt x="551498" y="526732"/>
                </a:lnTo>
                <a:lnTo>
                  <a:pt x="550228" y="518160"/>
                </a:lnTo>
                <a:lnTo>
                  <a:pt x="549592" y="509270"/>
                </a:lnTo>
                <a:lnTo>
                  <a:pt x="549592" y="500697"/>
                </a:lnTo>
                <a:lnTo>
                  <a:pt x="550862" y="492442"/>
                </a:lnTo>
                <a:lnTo>
                  <a:pt x="552450" y="483870"/>
                </a:lnTo>
                <a:lnTo>
                  <a:pt x="554990" y="475932"/>
                </a:lnTo>
                <a:lnTo>
                  <a:pt x="558482" y="467677"/>
                </a:lnTo>
                <a:lnTo>
                  <a:pt x="562610" y="460057"/>
                </a:lnTo>
                <a:lnTo>
                  <a:pt x="567372" y="453072"/>
                </a:lnTo>
                <a:lnTo>
                  <a:pt x="573088" y="446087"/>
                </a:lnTo>
                <a:lnTo>
                  <a:pt x="575945" y="442912"/>
                </a:lnTo>
                <a:lnTo>
                  <a:pt x="579438" y="439737"/>
                </a:lnTo>
                <a:lnTo>
                  <a:pt x="582930" y="436880"/>
                </a:lnTo>
                <a:lnTo>
                  <a:pt x="586105" y="434022"/>
                </a:lnTo>
                <a:lnTo>
                  <a:pt x="830898" y="256857"/>
                </a:lnTo>
                <a:lnTo>
                  <a:pt x="834708" y="254317"/>
                </a:lnTo>
                <a:lnTo>
                  <a:pt x="838200" y="251777"/>
                </a:lnTo>
                <a:lnTo>
                  <a:pt x="842328" y="249872"/>
                </a:lnTo>
                <a:lnTo>
                  <a:pt x="846138" y="247967"/>
                </a:lnTo>
                <a:lnTo>
                  <a:pt x="854392" y="244475"/>
                </a:lnTo>
                <a:lnTo>
                  <a:pt x="862648" y="242252"/>
                </a:lnTo>
                <a:lnTo>
                  <a:pt x="871538" y="240665"/>
                </a:lnTo>
                <a:lnTo>
                  <a:pt x="880110" y="240030"/>
                </a:lnTo>
                <a:lnTo>
                  <a:pt x="888365" y="240030"/>
                </a:lnTo>
                <a:lnTo>
                  <a:pt x="896938" y="240665"/>
                </a:lnTo>
                <a:lnTo>
                  <a:pt x="905192" y="242570"/>
                </a:lnTo>
                <a:lnTo>
                  <a:pt x="913448" y="245110"/>
                </a:lnTo>
                <a:lnTo>
                  <a:pt x="921385" y="248602"/>
                </a:lnTo>
                <a:lnTo>
                  <a:pt x="929005" y="252412"/>
                </a:lnTo>
                <a:lnTo>
                  <a:pt x="935990" y="257175"/>
                </a:lnTo>
                <a:lnTo>
                  <a:pt x="942975" y="262890"/>
                </a:lnTo>
                <a:lnTo>
                  <a:pt x="946150" y="266065"/>
                </a:lnTo>
                <a:lnTo>
                  <a:pt x="949325" y="269240"/>
                </a:lnTo>
                <a:lnTo>
                  <a:pt x="952182" y="272732"/>
                </a:lnTo>
                <a:lnTo>
                  <a:pt x="955040" y="276542"/>
                </a:lnTo>
                <a:lnTo>
                  <a:pt x="1130618" y="518477"/>
                </a:lnTo>
                <a:lnTo>
                  <a:pt x="1154430" y="507047"/>
                </a:lnTo>
                <a:lnTo>
                  <a:pt x="1177925" y="496252"/>
                </a:lnTo>
                <a:lnTo>
                  <a:pt x="1201738" y="485457"/>
                </a:lnTo>
                <a:lnTo>
                  <a:pt x="1225868" y="475615"/>
                </a:lnTo>
                <a:lnTo>
                  <a:pt x="1250315" y="465772"/>
                </a:lnTo>
                <a:lnTo>
                  <a:pt x="1274762" y="456247"/>
                </a:lnTo>
                <a:lnTo>
                  <a:pt x="1299528" y="447675"/>
                </a:lnTo>
                <a:lnTo>
                  <a:pt x="1324928" y="439102"/>
                </a:lnTo>
                <a:lnTo>
                  <a:pt x="1350010" y="431165"/>
                </a:lnTo>
                <a:lnTo>
                  <a:pt x="1375092" y="423545"/>
                </a:lnTo>
                <a:lnTo>
                  <a:pt x="1400810" y="416877"/>
                </a:lnTo>
                <a:lnTo>
                  <a:pt x="1426845" y="410210"/>
                </a:lnTo>
                <a:lnTo>
                  <a:pt x="1452245" y="404177"/>
                </a:lnTo>
                <a:lnTo>
                  <a:pt x="1478598" y="398462"/>
                </a:lnTo>
                <a:lnTo>
                  <a:pt x="1504950" y="393065"/>
                </a:lnTo>
                <a:lnTo>
                  <a:pt x="1531302" y="388620"/>
                </a:lnTo>
                <a:lnTo>
                  <a:pt x="1531302" y="89217"/>
                </a:lnTo>
                <a:lnTo>
                  <a:pt x="1531302" y="84455"/>
                </a:lnTo>
                <a:lnTo>
                  <a:pt x="1531620" y="80010"/>
                </a:lnTo>
                <a:lnTo>
                  <a:pt x="1532572" y="75565"/>
                </a:lnTo>
                <a:lnTo>
                  <a:pt x="1533208" y="71120"/>
                </a:lnTo>
                <a:lnTo>
                  <a:pt x="1535430" y="62865"/>
                </a:lnTo>
                <a:lnTo>
                  <a:pt x="1538605" y="54610"/>
                </a:lnTo>
                <a:lnTo>
                  <a:pt x="1542415" y="46672"/>
                </a:lnTo>
                <a:lnTo>
                  <a:pt x="1546860" y="39370"/>
                </a:lnTo>
                <a:lnTo>
                  <a:pt x="1551622" y="32385"/>
                </a:lnTo>
                <a:lnTo>
                  <a:pt x="1557655" y="26352"/>
                </a:lnTo>
                <a:lnTo>
                  <a:pt x="1563688" y="20320"/>
                </a:lnTo>
                <a:lnTo>
                  <a:pt x="1570990" y="15240"/>
                </a:lnTo>
                <a:lnTo>
                  <a:pt x="1577975" y="10795"/>
                </a:lnTo>
                <a:lnTo>
                  <a:pt x="1585912" y="6985"/>
                </a:lnTo>
                <a:lnTo>
                  <a:pt x="1594168" y="4127"/>
                </a:lnTo>
                <a:lnTo>
                  <a:pt x="1602422" y="1905"/>
                </a:lnTo>
                <a:lnTo>
                  <a:pt x="1607185" y="952"/>
                </a:lnTo>
                <a:lnTo>
                  <a:pt x="1611630" y="317"/>
                </a:lnTo>
                <a:lnTo>
                  <a:pt x="1615758" y="0"/>
                </a:lnTo>
                <a:close/>
              </a:path>
            </a:pathLst>
          </a:custGeom>
          <a:solidFill>
            <a:srgbClr val="343434"/>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chemeClr val="bg1">
                  <a:lumMod val="50000"/>
                </a:schemeClr>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4155980" y="666426"/>
            <a:ext cx="4099886" cy="830997"/>
          </a:xfrm>
          <a:prstGeom prst="rect">
            <a:avLst/>
          </a:prstGeom>
          <a:noFill/>
        </p:spPr>
        <p:txBody>
          <a:bodyPr wrap="square" rtlCol="0">
            <a:spAutoFit/>
          </a:bodyPr>
          <a:lstStyle/>
          <a:p>
            <a:r>
              <a:rPr kumimoji="1" lang="zh-CN" altLang="en-US" sz="480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点击输入标题</a:t>
            </a:r>
            <a:endParaRPr kumimoji="1" lang="zh-CN" altLang="en-US" sz="480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mc:AlternateContent>
    <mc:Choice xmlns:p14="http://schemas.microsoft.com/office/powerpoint/2010/main" Requires="p14">
      <p:transition spd="slow" advTm="1000" p14:dur="1500">
        <p:random/>
      </p:transition>
    </mc:Choice>
    <mc:Fallback>
      <p:transition spd="slow" advTm="1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22" presetClass="entr" presetSubtype="8"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500"/>
                                        <p:tgtEl>
                                          <p:spTgt spid="2"/>
                                        </p:tgtEl>
                                      </p:cBhvr>
                                    </p:animEffect>
                                  </p:childTnLst>
                                </p:cTn>
                              </p:par>
                            </p:childTnLst>
                          </p:cTn>
                        </p:par>
                        <p:par>
                          <p:cTn id="14" fill="hold" nodeType="afterGroup">
                            <p:stCondLst>
                              <p:cond delay="1000"/>
                            </p:stCondLst>
                            <p:childTnLst>
                              <p:par>
                                <p:cTn id="15" presetID="1" presetClass="entr" presetSubtype="0"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36" presetClass="emph" presetSubtype="0" fill="hold" grpId="0" nodeType="withEffect">
                                  <p:stCondLst>
                                    <p:cond delay="0"/>
                                  </p:stCondLst>
                                  <p:iterate type="lt">
                                    <p:tmPct val="10000"/>
                                  </p:iterate>
                                  <p:childTnLst>
                                    <p:animScale>
                                      <p:cBhvr>
                                        <p:cTn id="18" dur="250" autoRev="1" fill="hold">
                                          <p:stCondLst>
                                            <p:cond delay="0"/>
                                          </p:stCondLst>
                                        </p:cTn>
                                        <p:tgtEl>
                                          <p:spTgt spid="9"/>
                                        </p:tgtEl>
                                      </p:cBhvr>
                                      <p:to x="80000" y="100000"/>
                                    </p:animScale>
                                    <p:anim by="(#ppt_w*0.10)" calcmode="lin" valueType="num">
                                      <p:cBhvr>
                                        <p:cTn id="19" dur="250" autoRev="1" fill="hold">
                                          <p:stCondLst>
                                            <p:cond delay="0"/>
                                          </p:stCondLst>
                                        </p:cTn>
                                        <p:tgtEl>
                                          <p:spTgt spid="9"/>
                                        </p:tgtEl>
                                        <p:attrNameLst>
                                          <p:attrName>ppt_x</p:attrName>
                                        </p:attrNameLst>
                                      </p:cBhvr>
                                    </p:anim>
                                    <p:anim by="(-#ppt_w*0.10)" calcmode="lin" valueType="num">
                                      <p:cBhvr>
                                        <p:cTn id="20" dur="250" autoRev="1" fill="hold">
                                          <p:stCondLst>
                                            <p:cond delay="0"/>
                                          </p:stCondLst>
                                        </p:cTn>
                                        <p:tgtEl>
                                          <p:spTgt spid="9"/>
                                        </p:tgtEl>
                                        <p:attrNameLst>
                                          <p:attrName>ppt_y</p:attrName>
                                        </p:attrNameLst>
                                      </p:cBhvr>
                                    </p:anim>
                                    <p:animRot by="-480000">
                                      <p:cBhvr>
                                        <p:cTn id="21" dur="250" autoRev="1" fill="hold">
                                          <p:stCondLst>
                                            <p:cond delay="0"/>
                                          </p:stCondLst>
                                        </p:cTn>
                                        <p:tgtEl>
                                          <p:spTgt spid="9"/>
                                        </p:tgtEl>
                                        <p:attrNameLst>
                                          <p:attrName>r</p:attrName>
                                        </p:attrNameLst>
                                      </p:cBhvr>
                                    </p:animRot>
                                  </p:childTnLst>
                                </p:cTn>
                              </p:par>
                              <p:par>
                                <p:cTn id="22" presetID="36" presetClass="emph" presetSubtype="0" fill="hold" grpId="0" nodeType="withEffect">
                                  <p:stCondLst>
                                    <p:cond delay="0"/>
                                  </p:stCondLst>
                                  <p:iterate type="lt">
                                    <p:tmPct val="10000"/>
                                  </p:iterate>
                                  <p:childTnLst>
                                    <p:animScale>
                                      <p:cBhvr>
                                        <p:cTn id="23" dur="250" autoRev="1" fill="hold">
                                          <p:stCondLst>
                                            <p:cond delay="0"/>
                                          </p:stCondLst>
                                        </p:cTn>
                                        <p:tgtEl>
                                          <p:spTgt spid="13"/>
                                        </p:tgtEl>
                                      </p:cBhvr>
                                      <p:to x="80000" y="100000"/>
                                    </p:animScale>
                                    <p:anim by="(#ppt_w*0.10)" calcmode="lin" valueType="num">
                                      <p:cBhvr>
                                        <p:cTn id="24" dur="250" autoRev="1" fill="hold">
                                          <p:stCondLst>
                                            <p:cond delay="0"/>
                                          </p:stCondLst>
                                        </p:cTn>
                                        <p:tgtEl>
                                          <p:spTgt spid="13"/>
                                        </p:tgtEl>
                                        <p:attrNameLst>
                                          <p:attrName>ppt_x</p:attrName>
                                        </p:attrNameLst>
                                      </p:cBhvr>
                                    </p:anim>
                                    <p:anim by="(-#ppt_w*0.10)" calcmode="lin" valueType="num">
                                      <p:cBhvr>
                                        <p:cTn id="25" dur="250" autoRev="1" fill="hold">
                                          <p:stCondLst>
                                            <p:cond delay="0"/>
                                          </p:stCondLst>
                                        </p:cTn>
                                        <p:tgtEl>
                                          <p:spTgt spid="13"/>
                                        </p:tgtEl>
                                        <p:attrNameLst>
                                          <p:attrName>ppt_y</p:attrName>
                                        </p:attrNameLst>
                                      </p:cBhvr>
                                    </p:anim>
                                    <p:animRot by="-480000">
                                      <p:cBhvr>
                                        <p:cTn id="26" dur="250" autoRev="1" fill="hold">
                                          <p:stCondLst>
                                            <p:cond delay="0"/>
                                          </p:stCondLst>
                                        </p:cTn>
                                        <p:tgtEl>
                                          <p:spTgt spid="13"/>
                                        </p:tgtEl>
                                        <p:attrNameLst>
                                          <p:attrName>r</p:attrName>
                                        </p:attrNameLst>
                                      </p:cBhvr>
                                    </p:animRot>
                                  </p:childTnLst>
                                </p:cTn>
                              </p:par>
                              <p:par>
                                <p:cTn id="27" presetID="36" presetClass="emph" presetSubtype="0" fill="hold" grpId="0" nodeType="withEffect">
                                  <p:stCondLst>
                                    <p:cond delay="0"/>
                                  </p:stCondLst>
                                  <p:iterate type="lt">
                                    <p:tmPct val="10000"/>
                                  </p:iterate>
                                  <p:childTnLst>
                                    <p:animScale>
                                      <p:cBhvr>
                                        <p:cTn id="28" dur="250" autoRev="1" fill="hold">
                                          <p:stCondLst>
                                            <p:cond delay="0"/>
                                          </p:stCondLst>
                                        </p:cTn>
                                        <p:tgtEl>
                                          <p:spTgt spid="14"/>
                                        </p:tgtEl>
                                      </p:cBhvr>
                                      <p:to x="80000" y="100000"/>
                                    </p:animScale>
                                    <p:anim by="(#ppt_w*0.10)" calcmode="lin" valueType="num">
                                      <p:cBhvr>
                                        <p:cTn id="29" dur="250" autoRev="1" fill="hold">
                                          <p:stCondLst>
                                            <p:cond delay="0"/>
                                          </p:stCondLst>
                                        </p:cTn>
                                        <p:tgtEl>
                                          <p:spTgt spid="14"/>
                                        </p:tgtEl>
                                        <p:attrNameLst>
                                          <p:attrName>ppt_x</p:attrName>
                                        </p:attrNameLst>
                                      </p:cBhvr>
                                    </p:anim>
                                    <p:anim by="(-#ppt_w*0.10)" calcmode="lin" valueType="num">
                                      <p:cBhvr>
                                        <p:cTn id="30" dur="250" autoRev="1" fill="hold">
                                          <p:stCondLst>
                                            <p:cond delay="0"/>
                                          </p:stCondLst>
                                        </p:cTn>
                                        <p:tgtEl>
                                          <p:spTgt spid="14"/>
                                        </p:tgtEl>
                                        <p:attrNameLst>
                                          <p:attrName>ppt_y</p:attrName>
                                        </p:attrNameLst>
                                      </p:cBhvr>
                                    </p:anim>
                                    <p:animRot by="-480000">
                                      <p:cBhvr>
                                        <p:cTn id="31" dur="250" autoRev="1" fill="hold">
                                          <p:stCondLst>
                                            <p:cond delay="0"/>
                                          </p:stCondLst>
                                        </p:cTn>
                                        <p:tgtEl>
                                          <p:spTgt spid="14"/>
                                        </p:tgtEl>
                                        <p:attrNameLst>
                                          <p:attrName>r</p:attrName>
                                        </p:attrNameLst>
                                      </p:cBhvr>
                                    </p:animRot>
                                  </p:childTnLst>
                                </p:cTn>
                              </p:par>
                              <p:par>
                                <p:cTn id="32" presetID="36" presetClass="emph" presetSubtype="0" fill="hold" grpId="0" nodeType="withEffect">
                                  <p:stCondLst>
                                    <p:cond delay="0"/>
                                  </p:stCondLst>
                                  <p:iterate type="lt">
                                    <p:tmPct val="10000"/>
                                  </p:iterate>
                                  <p:childTnLst>
                                    <p:animScale>
                                      <p:cBhvr>
                                        <p:cTn id="33" dur="250" autoRev="1" fill="hold">
                                          <p:stCondLst>
                                            <p:cond delay="0"/>
                                          </p:stCondLst>
                                        </p:cTn>
                                        <p:tgtEl>
                                          <p:spTgt spid="15"/>
                                        </p:tgtEl>
                                      </p:cBhvr>
                                      <p:to x="80000" y="100000"/>
                                    </p:animScale>
                                    <p:anim by="(#ppt_w*0.10)" calcmode="lin" valueType="num">
                                      <p:cBhvr>
                                        <p:cTn id="34" dur="250" autoRev="1" fill="hold">
                                          <p:stCondLst>
                                            <p:cond delay="0"/>
                                          </p:stCondLst>
                                        </p:cTn>
                                        <p:tgtEl>
                                          <p:spTgt spid="15"/>
                                        </p:tgtEl>
                                        <p:attrNameLst>
                                          <p:attrName>ppt_x</p:attrName>
                                        </p:attrNameLst>
                                      </p:cBhvr>
                                    </p:anim>
                                    <p:anim by="(-#ppt_w*0.10)" calcmode="lin" valueType="num">
                                      <p:cBhvr>
                                        <p:cTn id="35" dur="250" autoRev="1" fill="hold">
                                          <p:stCondLst>
                                            <p:cond delay="0"/>
                                          </p:stCondLst>
                                        </p:cTn>
                                        <p:tgtEl>
                                          <p:spTgt spid="15"/>
                                        </p:tgtEl>
                                        <p:attrNameLst>
                                          <p:attrName>ppt_y</p:attrName>
                                        </p:attrNameLst>
                                      </p:cBhvr>
                                    </p:anim>
                                    <p:animRot by="-480000">
                                      <p:cBhvr>
                                        <p:cTn id="36" dur="250" autoRev="1" fill="hold">
                                          <p:stCondLst>
                                            <p:cond delay="0"/>
                                          </p:stCondLst>
                                        </p:cTn>
                                        <p:tgtEl>
                                          <p:spTgt spid="15"/>
                                        </p:tgtEl>
                                        <p:attrNameLst>
                                          <p:attrName>r</p:attrName>
                                        </p:attrNameLst>
                                      </p:cBhvr>
                                    </p:animRot>
                                  </p:childTnLst>
                                </p:cTn>
                              </p:par>
                              <p:par>
                                <p:cTn id="37" presetID="36" presetClass="emph" presetSubtype="0" fill="hold" grpId="0" nodeType="withEffect">
                                  <p:stCondLst>
                                    <p:cond delay="0"/>
                                  </p:stCondLst>
                                  <p:iterate type="lt">
                                    <p:tmPct val="10000"/>
                                  </p:iterate>
                                  <p:childTnLst>
                                    <p:animScale>
                                      <p:cBhvr>
                                        <p:cTn id="38" dur="250" autoRev="1" fill="hold">
                                          <p:stCondLst>
                                            <p:cond delay="0"/>
                                          </p:stCondLst>
                                        </p:cTn>
                                        <p:tgtEl>
                                          <p:spTgt spid="16"/>
                                        </p:tgtEl>
                                      </p:cBhvr>
                                      <p:to x="80000" y="100000"/>
                                    </p:animScale>
                                    <p:anim by="(#ppt_w*0.10)" calcmode="lin" valueType="num">
                                      <p:cBhvr>
                                        <p:cTn id="39" dur="250" autoRev="1" fill="hold">
                                          <p:stCondLst>
                                            <p:cond delay="0"/>
                                          </p:stCondLst>
                                        </p:cTn>
                                        <p:tgtEl>
                                          <p:spTgt spid="16"/>
                                        </p:tgtEl>
                                        <p:attrNameLst>
                                          <p:attrName>ppt_x</p:attrName>
                                        </p:attrNameLst>
                                      </p:cBhvr>
                                    </p:anim>
                                    <p:anim by="(-#ppt_w*0.10)" calcmode="lin" valueType="num">
                                      <p:cBhvr>
                                        <p:cTn id="40" dur="250" autoRev="1" fill="hold">
                                          <p:stCondLst>
                                            <p:cond delay="0"/>
                                          </p:stCondLst>
                                        </p:cTn>
                                        <p:tgtEl>
                                          <p:spTgt spid="16"/>
                                        </p:tgtEl>
                                        <p:attrNameLst>
                                          <p:attrName>ppt_y</p:attrName>
                                        </p:attrNameLst>
                                      </p:cBhvr>
                                    </p:anim>
                                    <p:animRot by="-480000">
                                      <p:cBhvr>
                                        <p:cTn id="41" dur="250" autoRev="1" fill="hold">
                                          <p:stCondLst>
                                            <p:cond delay="0"/>
                                          </p:stCondLst>
                                        </p:cTn>
                                        <p:tgtEl>
                                          <p:spTgt spid="1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9" grpId="0"/>
      <p:bldP spid="10" grpId="0" animBg="1"/>
      <p:bldP spid="13" grpId="0"/>
      <p:bldP spid="14" grpId="0"/>
      <p:bldP spid="15" grpId="0"/>
      <p:bldP spid="16" grpId="0"/>
      <p:bldP spid="17" grpId="0" animBg="1"/>
    </p:bldLst>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任意多边形 2"/>
          <p:cNvSpPr>
            <a:spLocks noChangeArrowheads="1"/>
          </p:cNvSpPr>
          <p:nvPr/>
        </p:nvSpPr>
        <p:spPr bwMode="auto">
          <a:xfrm>
            <a:off x="1528763" y="3554413"/>
            <a:ext cx="2124075" cy="1052512"/>
          </a:xfrm>
          <a:custGeom>
            <a:gdLst>
              <a:gd name="T0" fmla="*/ 0 w 978408"/>
              <a:gd name="T1" fmla="*/ 0 h 484632"/>
              <a:gd name="T2" fmla="*/ 736092 w 978408"/>
              <a:gd name="T3" fmla="*/ 0 h 484632"/>
              <a:gd name="T4" fmla="*/ 978408 w 978408"/>
              <a:gd name="T5" fmla="*/ 242316 h 484632"/>
              <a:gd name="T6" fmla="*/ 736092 w 978408"/>
              <a:gd name="T7" fmla="*/ 484632 h 484632"/>
              <a:gd name="T8" fmla="*/ 0 w 978408"/>
              <a:gd name="T9" fmla="*/ 484632 h 484632"/>
              <a:gd name="T10" fmla="*/ 242316 w 978408"/>
              <a:gd name="T11" fmla="*/ 242316 h 484632"/>
              <a:gd name="T12" fmla="*/ 0 w 978408"/>
              <a:gd name="T13" fmla="*/ 0 h 484632"/>
              <a:gd name="T14" fmla="*/ 0 60000 65536"/>
              <a:gd name="T15" fmla="*/ 0 60000 65536"/>
              <a:gd name="T16" fmla="*/ 0 60000 65536"/>
              <a:gd name="T17" fmla="*/ 0 60000 65536"/>
              <a:gd name="T18" fmla="*/ 0 60000 65536"/>
              <a:gd name="T19" fmla="*/ 0 60000 65536"/>
              <a:gd name="T20" fmla="*/ 0 60000 65536"/>
              <a:gd name="T21" fmla="*/ 0 w 978408"/>
              <a:gd name="T22" fmla="*/ 0 h 484632"/>
              <a:gd name="T23" fmla="*/ 978408 w 978408"/>
              <a:gd name="T24" fmla="*/ 484632 h 484632"/>
            </a:gdLst>
            <a:cxnLst>
              <a:cxn ang="T14">
                <a:pos x="T0" y="T1"/>
              </a:cxn>
              <a:cxn ang="T15">
                <a:pos x="T2" y="T3"/>
              </a:cxn>
              <a:cxn ang="T16">
                <a:pos x="T4" y="T5"/>
              </a:cxn>
              <a:cxn ang="T17">
                <a:pos x="T6" y="T7"/>
              </a:cxn>
              <a:cxn ang="T18">
                <a:pos x="T8" y="T9"/>
              </a:cxn>
              <a:cxn ang="T19">
                <a:pos x="T10" y="T11"/>
              </a:cxn>
              <a:cxn ang="T20">
                <a:pos x="T12" y="T13"/>
              </a:cxn>
            </a:cxnLst>
            <a:rect l="T21" t="T22" r="T23" b="T24"/>
            <a:pathLst>
              <a:path w="978408" h="484631">
                <a:moveTo>
                  <a:pt x="0" y="0"/>
                </a:moveTo>
                <a:lnTo>
                  <a:pt x="736092" y="0"/>
                </a:lnTo>
                <a:lnTo>
                  <a:pt x="978408" y="242316"/>
                </a:lnTo>
                <a:lnTo>
                  <a:pt x="736092" y="484632"/>
                </a:lnTo>
                <a:lnTo>
                  <a:pt x="0" y="484632"/>
                </a:lnTo>
                <a:lnTo>
                  <a:pt x="242316" y="242316"/>
                </a:lnTo>
                <a:lnTo>
                  <a:pt x="0" y="0"/>
                </a:lnTo>
                <a:close/>
              </a:path>
            </a:pathLst>
          </a:custGeom>
          <a:solidFill>
            <a:srgbClr val="7F7F7F"/>
          </a:solidFill>
          <a:ln>
            <a:solidFill>
              <a:schemeClr val="bg1">
                <a:lumMod val="50000"/>
              </a:schemeClr>
            </a:solidFill>
          </a:ln>
        </p:spPr>
        <p:txBody>
          <a:bodyPr anchor="ctr"/>
          <a:lstStyle/>
          <a:p>
            <a:pPr algn="ctr"/>
            <a:endParaRPr lang="zh-CN" altLang="zh-CN">
              <a:solidFill>
                <a:schemeClr val="bg1">
                  <a:lumMod val="50000"/>
                </a:schemeClr>
              </a:solidFill>
            </a:endParaRPr>
          </a:p>
        </p:txBody>
      </p:sp>
      <p:sp>
        <p:nvSpPr>
          <p:cNvPr id="3" name="任意多边形 3"/>
          <p:cNvSpPr>
            <a:spLocks noChangeArrowheads="1"/>
          </p:cNvSpPr>
          <p:nvPr/>
        </p:nvSpPr>
        <p:spPr bwMode="auto">
          <a:xfrm>
            <a:off x="3236278" y="3551238"/>
            <a:ext cx="2124075" cy="1052512"/>
          </a:xfrm>
          <a:custGeom>
            <a:gdLst>
              <a:gd name="T0" fmla="*/ 0 w 978408"/>
              <a:gd name="T1" fmla="*/ 0 h 484632"/>
              <a:gd name="T2" fmla="*/ 736092 w 978408"/>
              <a:gd name="T3" fmla="*/ 0 h 484632"/>
              <a:gd name="T4" fmla="*/ 978408 w 978408"/>
              <a:gd name="T5" fmla="*/ 242316 h 484632"/>
              <a:gd name="T6" fmla="*/ 736092 w 978408"/>
              <a:gd name="T7" fmla="*/ 484632 h 484632"/>
              <a:gd name="T8" fmla="*/ 0 w 978408"/>
              <a:gd name="T9" fmla="*/ 484632 h 484632"/>
              <a:gd name="T10" fmla="*/ 242316 w 978408"/>
              <a:gd name="T11" fmla="*/ 242316 h 484632"/>
              <a:gd name="T12" fmla="*/ 0 w 978408"/>
              <a:gd name="T13" fmla="*/ 0 h 484632"/>
              <a:gd name="T14" fmla="*/ 0 60000 65536"/>
              <a:gd name="T15" fmla="*/ 0 60000 65536"/>
              <a:gd name="T16" fmla="*/ 0 60000 65536"/>
              <a:gd name="T17" fmla="*/ 0 60000 65536"/>
              <a:gd name="T18" fmla="*/ 0 60000 65536"/>
              <a:gd name="T19" fmla="*/ 0 60000 65536"/>
              <a:gd name="T20" fmla="*/ 0 60000 65536"/>
              <a:gd name="T21" fmla="*/ 0 w 978408"/>
              <a:gd name="T22" fmla="*/ 0 h 484632"/>
              <a:gd name="T23" fmla="*/ 978408 w 978408"/>
              <a:gd name="T24" fmla="*/ 484632 h 484632"/>
            </a:gdLst>
            <a:cxnLst>
              <a:cxn ang="T14">
                <a:pos x="T0" y="T1"/>
              </a:cxn>
              <a:cxn ang="T15">
                <a:pos x="T2" y="T3"/>
              </a:cxn>
              <a:cxn ang="T16">
                <a:pos x="T4" y="T5"/>
              </a:cxn>
              <a:cxn ang="T17">
                <a:pos x="T6" y="T7"/>
              </a:cxn>
              <a:cxn ang="T18">
                <a:pos x="T8" y="T9"/>
              </a:cxn>
              <a:cxn ang="T19">
                <a:pos x="T10" y="T11"/>
              </a:cxn>
              <a:cxn ang="T20">
                <a:pos x="T12" y="T13"/>
              </a:cxn>
            </a:cxnLst>
            <a:rect l="T21" t="T22" r="T23" b="T24"/>
            <a:pathLst>
              <a:path w="978408" h="484631">
                <a:moveTo>
                  <a:pt x="0" y="0"/>
                </a:moveTo>
                <a:lnTo>
                  <a:pt x="736092" y="0"/>
                </a:lnTo>
                <a:lnTo>
                  <a:pt x="978408" y="242316"/>
                </a:lnTo>
                <a:lnTo>
                  <a:pt x="736092" y="484632"/>
                </a:lnTo>
                <a:lnTo>
                  <a:pt x="0" y="484632"/>
                </a:lnTo>
                <a:lnTo>
                  <a:pt x="242316" y="242316"/>
                </a:lnTo>
                <a:lnTo>
                  <a:pt x="0" y="0"/>
                </a:lnTo>
                <a:close/>
              </a:path>
            </a:pathLst>
          </a:custGeom>
          <a:solidFill>
            <a:srgbClr val="6ACDB9"/>
          </a:solidFill>
          <a:ln>
            <a:solidFill>
              <a:srgbClr val="C9FFFF"/>
            </a:solidFill>
          </a:ln>
        </p:spPr>
        <p:txBody>
          <a:bodyPr anchor="ctr"/>
          <a:lstStyle/>
          <a:p>
            <a:pPr algn="ctr"/>
            <a:endParaRPr lang="zh-CN" altLang="zh-CN">
              <a:solidFill>
                <a:schemeClr val="bg1">
                  <a:lumMod val="50000"/>
                </a:schemeClr>
              </a:solidFill>
            </a:endParaRPr>
          </a:p>
        </p:txBody>
      </p:sp>
      <p:sp>
        <p:nvSpPr>
          <p:cNvPr id="4" name="任意多边形 5"/>
          <p:cNvSpPr>
            <a:spLocks noChangeArrowheads="1"/>
          </p:cNvSpPr>
          <p:nvPr/>
        </p:nvSpPr>
        <p:spPr bwMode="auto">
          <a:xfrm>
            <a:off x="4989513" y="3554413"/>
            <a:ext cx="2124075" cy="1052512"/>
          </a:xfrm>
          <a:custGeom>
            <a:gdLst>
              <a:gd name="T0" fmla="*/ 0 w 978408"/>
              <a:gd name="T1" fmla="*/ 0 h 484632"/>
              <a:gd name="T2" fmla="*/ 736092 w 978408"/>
              <a:gd name="T3" fmla="*/ 0 h 484632"/>
              <a:gd name="T4" fmla="*/ 978408 w 978408"/>
              <a:gd name="T5" fmla="*/ 242316 h 484632"/>
              <a:gd name="T6" fmla="*/ 736092 w 978408"/>
              <a:gd name="T7" fmla="*/ 484632 h 484632"/>
              <a:gd name="T8" fmla="*/ 0 w 978408"/>
              <a:gd name="T9" fmla="*/ 484632 h 484632"/>
              <a:gd name="T10" fmla="*/ 242316 w 978408"/>
              <a:gd name="T11" fmla="*/ 242316 h 484632"/>
              <a:gd name="T12" fmla="*/ 0 w 978408"/>
              <a:gd name="T13" fmla="*/ 0 h 484632"/>
              <a:gd name="T14" fmla="*/ 0 60000 65536"/>
              <a:gd name="T15" fmla="*/ 0 60000 65536"/>
              <a:gd name="T16" fmla="*/ 0 60000 65536"/>
              <a:gd name="T17" fmla="*/ 0 60000 65536"/>
              <a:gd name="T18" fmla="*/ 0 60000 65536"/>
              <a:gd name="T19" fmla="*/ 0 60000 65536"/>
              <a:gd name="T20" fmla="*/ 0 60000 65536"/>
              <a:gd name="T21" fmla="*/ 0 w 978408"/>
              <a:gd name="T22" fmla="*/ 0 h 484632"/>
              <a:gd name="T23" fmla="*/ 978408 w 978408"/>
              <a:gd name="T24" fmla="*/ 484632 h 484632"/>
            </a:gdLst>
            <a:cxnLst>
              <a:cxn ang="T14">
                <a:pos x="T0" y="T1"/>
              </a:cxn>
              <a:cxn ang="T15">
                <a:pos x="T2" y="T3"/>
              </a:cxn>
              <a:cxn ang="T16">
                <a:pos x="T4" y="T5"/>
              </a:cxn>
              <a:cxn ang="T17">
                <a:pos x="T6" y="T7"/>
              </a:cxn>
              <a:cxn ang="T18">
                <a:pos x="T8" y="T9"/>
              </a:cxn>
              <a:cxn ang="T19">
                <a:pos x="T10" y="T11"/>
              </a:cxn>
              <a:cxn ang="T20">
                <a:pos x="T12" y="T13"/>
              </a:cxn>
            </a:cxnLst>
            <a:rect l="T21" t="T22" r="T23" b="T24"/>
            <a:pathLst>
              <a:path w="978408" h="484631">
                <a:moveTo>
                  <a:pt x="0" y="0"/>
                </a:moveTo>
                <a:lnTo>
                  <a:pt x="736092" y="0"/>
                </a:lnTo>
                <a:lnTo>
                  <a:pt x="978408" y="242316"/>
                </a:lnTo>
                <a:lnTo>
                  <a:pt x="736092" y="484632"/>
                </a:lnTo>
                <a:lnTo>
                  <a:pt x="0" y="484632"/>
                </a:lnTo>
                <a:lnTo>
                  <a:pt x="242316" y="242316"/>
                </a:lnTo>
                <a:lnTo>
                  <a:pt x="0" y="0"/>
                </a:lnTo>
                <a:close/>
              </a:path>
            </a:pathLst>
          </a:custGeom>
          <a:solidFill>
            <a:srgbClr val="7F7F7F"/>
          </a:solidFill>
          <a:ln>
            <a:solidFill>
              <a:schemeClr val="bg1">
                <a:lumMod val="50000"/>
              </a:schemeClr>
            </a:solidFill>
          </a:ln>
        </p:spPr>
        <p:txBody>
          <a:bodyPr anchor="ctr"/>
          <a:lstStyle/>
          <a:p>
            <a:pPr algn="ctr"/>
            <a:endParaRPr lang="zh-CN" altLang="zh-CN">
              <a:solidFill>
                <a:schemeClr val="bg1">
                  <a:lumMod val="50000"/>
                </a:schemeClr>
              </a:solidFill>
            </a:endParaRPr>
          </a:p>
        </p:txBody>
      </p:sp>
      <p:sp>
        <p:nvSpPr>
          <p:cNvPr id="5" name="任意多边形 6"/>
          <p:cNvSpPr>
            <a:spLocks noChangeArrowheads="1"/>
          </p:cNvSpPr>
          <p:nvPr/>
        </p:nvSpPr>
        <p:spPr bwMode="auto">
          <a:xfrm>
            <a:off x="6697028" y="3554413"/>
            <a:ext cx="2124075" cy="1052512"/>
          </a:xfrm>
          <a:custGeom>
            <a:gdLst>
              <a:gd name="T0" fmla="*/ 0 w 978408"/>
              <a:gd name="T1" fmla="*/ 0 h 484632"/>
              <a:gd name="T2" fmla="*/ 736092 w 978408"/>
              <a:gd name="T3" fmla="*/ 0 h 484632"/>
              <a:gd name="T4" fmla="*/ 978408 w 978408"/>
              <a:gd name="T5" fmla="*/ 242316 h 484632"/>
              <a:gd name="T6" fmla="*/ 736092 w 978408"/>
              <a:gd name="T7" fmla="*/ 484632 h 484632"/>
              <a:gd name="T8" fmla="*/ 0 w 978408"/>
              <a:gd name="T9" fmla="*/ 484632 h 484632"/>
              <a:gd name="T10" fmla="*/ 242316 w 978408"/>
              <a:gd name="T11" fmla="*/ 242316 h 484632"/>
              <a:gd name="T12" fmla="*/ 0 w 978408"/>
              <a:gd name="T13" fmla="*/ 0 h 484632"/>
              <a:gd name="T14" fmla="*/ 0 60000 65536"/>
              <a:gd name="T15" fmla="*/ 0 60000 65536"/>
              <a:gd name="T16" fmla="*/ 0 60000 65536"/>
              <a:gd name="T17" fmla="*/ 0 60000 65536"/>
              <a:gd name="T18" fmla="*/ 0 60000 65536"/>
              <a:gd name="T19" fmla="*/ 0 60000 65536"/>
              <a:gd name="T20" fmla="*/ 0 60000 65536"/>
              <a:gd name="T21" fmla="*/ 0 w 978408"/>
              <a:gd name="T22" fmla="*/ 0 h 484632"/>
              <a:gd name="T23" fmla="*/ 978408 w 978408"/>
              <a:gd name="T24" fmla="*/ 484632 h 484632"/>
            </a:gdLst>
            <a:cxnLst>
              <a:cxn ang="T14">
                <a:pos x="T0" y="T1"/>
              </a:cxn>
              <a:cxn ang="T15">
                <a:pos x="T2" y="T3"/>
              </a:cxn>
              <a:cxn ang="T16">
                <a:pos x="T4" y="T5"/>
              </a:cxn>
              <a:cxn ang="T17">
                <a:pos x="T6" y="T7"/>
              </a:cxn>
              <a:cxn ang="T18">
                <a:pos x="T8" y="T9"/>
              </a:cxn>
              <a:cxn ang="T19">
                <a:pos x="T10" y="T11"/>
              </a:cxn>
              <a:cxn ang="T20">
                <a:pos x="T12" y="T13"/>
              </a:cxn>
            </a:cxnLst>
            <a:rect l="T21" t="T22" r="T23" b="T24"/>
            <a:pathLst>
              <a:path w="978408" h="484631">
                <a:moveTo>
                  <a:pt x="0" y="0"/>
                </a:moveTo>
                <a:lnTo>
                  <a:pt x="736092" y="0"/>
                </a:lnTo>
                <a:lnTo>
                  <a:pt x="978408" y="242316"/>
                </a:lnTo>
                <a:lnTo>
                  <a:pt x="736092" y="484632"/>
                </a:lnTo>
                <a:lnTo>
                  <a:pt x="0" y="484632"/>
                </a:lnTo>
                <a:lnTo>
                  <a:pt x="242316" y="242316"/>
                </a:lnTo>
                <a:lnTo>
                  <a:pt x="0" y="0"/>
                </a:lnTo>
                <a:close/>
              </a:path>
            </a:pathLst>
          </a:custGeom>
          <a:solidFill>
            <a:srgbClr val="6ACDB9"/>
          </a:solidFill>
          <a:ln>
            <a:solidFill>
              <a:srgbClr val="C9FFFF"/>
            </a:solidFill>
          </a:ln>
        </p:spPr>
        <p:txBody>
          <a:bodyPr anchor="ctr"/>
          <a:lstStyle/>
          <a:p>
            <a:pPr algn="ctr"/>
            <a:endParaRPr lang="zh-CN" altLang="zh-CN">
              <a:solidFill>
                <a:schemeClr val="bg1">
                  <a:lumMod val="50000"/>
                </a:schemeClr>
              </a:solidFill>
            </a:endParaRPr>
          </a:p>
        </p:txBody>
      </p:sp>
      <p:sp>
        <p:nvSpPr>
          <p:cNvPr id="6" name="任意多边形 7"/>
          <p:cNvSpPr>
            <a:spLocks noChangeArrowheads="1"/>
          </p:cNvSpPr>
          <p:nvPr/>
        </p:nvSpPr>
        <p:spPr bwMode="auto">
          <a:xfrm>
            <a:off x="8450263" y="3551238"/>
            <a:ext cx="2124075" cy="1052512"/>
          </a:xfrm>
          <a:custGeom>
            <a:gdLst>
              <a:gd name="T0" fmla="*/ 0 w 978408"/>
              <a:gd name="T1" fmla="*/ 0 h 484632"/>
              <a:gd name="T2" fmla="*/ 736092 w 978408"/>
              <a:gd name="T3" fmla="*/ 0 h 484632"/>
              <a:gd name="T4" fmla="*/ 978408 w 978408"/>
              <a:gd name="T5" fmla="*/ 242316 h 484632"/>
              <a:gd name="T6" fmla="*/ 736092 w 978408"/>
              <a:gd name="T7" fmla="*/ 484632 h 484632"/>
              <a:gd name="T8" fmla="*/ 0 w 978408"/>
              <a:gd name="T9" fmla="*/ 484632 h 484632"/>
              <a:gd name="T10" fmla="*/ 242316 w 978408"/>
              <a:gd name="T11" fmla="*/ 242316 h 484632"/>
              <a:gd name="T12" fmla="*/ 0 w 978408"/>
              <a:gd name="T13" fmla="*/ 0 h 484632"/>
              <a:gd name="T14" fmla="*/ 0 60000 65536"/>
              <a:gd name="T15" fmla="*/ 0 60000 65536"/>
              <a:gd name="T16" fmla="*/ 0 60000 65536"/>
              <a:gd name="T17" fmla="*/ 0 60000 65536"/>
              <a:gd name="T18" fmla="*/ 0 60000 65536"/>
              <a:gd name="T19" fmla="*/ 0 60000 65536"/>
              <a:gd name="T20" fmla="*/ 0 60000 65536"/>
              <a:gd name="T21" fmla="*/ 0 w 978408"/>
              <a:gd name="T22" fmla="*/ 0 h 484632"/>
              <a:gd name="T23" fmla="*/ 978408 w 978408"/>
              <a:gd name="T24" fmla="*/ 484632 h 484632"/>
            </a:gdLst>
            <a:cxnLst>
              <a:cxn ang="T14">
                <a:pos x="T0" y="T1"/>
              </a:cxn>
              <a:cxn ang="T15">
                <a:pos x="T2" y="T3"/>
              </a:cxn>
              <a:cxn ang="T16">
                <a:pos x="T4" y="T5"/>
              </a:cxn>
              <a:cxn ang="T17">
                <a:pos x="T6" y="T7"/>
              </a:cxn>
              <a:cxn ang="T18">
                <a:pos x="T8" y="T9"/>
              </a:cxn>
              <a:cxn ang="T19">
                <a:pos x="T10" y="T11"/>
              </a:cxn>
              <a:cxn ang="T20">
                <a:pos x="T12" y="T13"/>
              </a:cxn>
            </a:cxnLst>
            <a:rect l="T21" t="T22" r="T23" b="T24"/>
            <a:pathLst>
              <a:path w="978408" h="484631">
                <a:moveTo>
                  <a:pt x="0" y="0"/>
                </a:moveTo>
                <a:lnTo>
                  <a:pt x="736092" y="0"/>
                </a:lnTo>
                <a:lnTo>
                  <a:pt x="978408" y="242316"/>
                </a:lnTo>
                <a:lnTo>
                  <a:pt x="736092" y="484632"/>
                </a:lnTo>
                <a:lnTo>
                  <a:pt x="0" y="484632"/>
                </a:lnTo>
                <a:lnTo>
                  <a:pt x="242316" y="242316"/>
                </a:lnTo>
                <a:lnTo>
                  <a:pt x="0" y="0"/>
                </a:lnTo>
                <a:close/>
              </a:path>
            </a:pathLst>
          </a:custGeom>
          <a:solidFill>
            <a:srgbClr val="7F7F7F"/>
          </a:solidFill>
          <a:ln>
            <a:solidFill>
              <a:schemeClr val="bg1">
                <a:lumMod val="50000"/>
              </a:schemeClr>
            </a:solidFill>
          </a:ln>
        </p:spPr>
        <p:txBody>
          <a:bodyPr anchor="ctr"/>
          <a:lstStyle/>
          <a:p>
            <a:pPr algn="ctr"/>
            <a:endParaRPr lang="zh-CN" altLang="zh-CN">
              <a:solidFill>
                <a:schemeClr val="bg1">
                  <a:lumMod val="50000"/>
                </a:schemeClr>
              </a:solidFill>
            </a:endParaRPr>
          </a:p>
        </p:txBody>
      </p:sp>
      <p:grpSp>
        <p:nvGrpSpPr>
          <p:cNvPr id="7" name="Group 25"/>
          <p:cNvGrpSpPr/>
          <p:nvPr/>
        </p:nvGrpSpPr>
        <p:grpSpPr>
          <a:xfrm flipH="1">
            <a:off x="6492875" y="4741863"/>
            <a:ext cx="620713" cy="446087"/>
            <a:chExt cx="620713" cy="446087"/>
          </a:xfrm>
          <a:solidFill>
            <a:srgbClr val="6ACDB9"/>
          </a:solidFill>
        </p:grpSpPr>
        <p:sp>
          <p:nvSpPr>
            <p:cNvPr id="8" name="Freeform 19"/>
            <p:cNvSpPr>
              <a:spLocks noChangeArrowheads="1"/>
            </p:cNvSpPr>
            <p:nvPr/>
          </p:nvSpPr>
          <p:spPr bwMode="auto">
            <a:xfrm>
              <a:off x="336550" y="150812"/>
              <a:ext cx="134938" cy="227013"/>
            </a:xfrm>
            <a:custGeom>
              <a:gdLst>
                <a:gd name="T0" fmla="*/ 92 w 92"/>
                <a:gd name="T1" fmla="*/ 0 h 156"/>
                <a:gd name="T2" fmla="*/ 92 w 92"/>
                <a:gd name="T3" fmla="*/ 90 h 156"/>
                <a:gd name="T4" fmla="*/ 91 w 92"/>
                <a:gd name="T5" fmla="*/ 93 h 156"/>
                <a:gd name="T6" fmla="*/ 28 w 92"/>
                <a:gd name="T7" fmla="*/ 155 h 156"/>
                <a:gd name="T8" fmla="*/ 27 w 92"/>
                <a:gd name="T9" fmla="*/ 156 h 156"/>
                <a:gd name="T10" fmla="*/ 18 w 92"/>
                <a:gd name="T11" fmla="*/ 146 h 156"/>
                <a:gd name="T12" fmla="*/ 1 w 92"/>
                <a:gd name="T13" fmla="*/ 99 h 156"/>
                <a:gd name="T14" fmla="*/ 0 w 92"/>
                <a:gd name="T15" fmla="*/ 97 h 156"/>
                <a:gd name="T16" fmla="*/ 0 w 92"/>
                <a:gd name="T17" fmla="*/ 86 h 156"/>
                <a:gd name="T18" fmla="*/ 1 w 92"/>
                <a:gd name="T19" fmla="*/ 84 h 156"/>
                <a:gd name="T20" fmla="*/ 18 w 92"/>
                <a:gd name="T21" fmla="*/ 38 h 156"/>
                <a:gd name="T22" fmla="*/ 76 w 92"/>
                <a:gd name="T23" fmla="*/ 1 h 156"/>
                <a:gd name="T24" fmla="*/ 86 w 92"/>
                <a:gd name="T25" fmla="*/ 0 h 156"/>
                <a:gd name="T26" fmla="*/ 92 w 92"/>
                <a:gd name="T27" fmla="*/ 0 h 15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92"/>
                <a:gd name="T43" fmla="*/ 0 h 156"/>
                <a:gd name="T44" fmla="*/ 92 w 92"/>
                <a:gd name="T45" fmla="*/ 156 h 156"/>
              </a:gd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92" h="156">
                  <a:moveTo>
                    <a:pt x="92" y="0"/>
                  </a:moveTo>
                  <a:cubicBezTo>
                    <a:pt x="92" y="30"/>
                    <a:pt x="92" y="60"/>
                    <a:pt x="92" y="90"/>
                  </a:cubicBezTo>
                  <a:cubicBezTo>
                    <a:pt x="92" y="91"/>
                    <a:pt x="91" y="92"/>
                    <a:pt x="91" y="93"/>
                  </a:cubicBezTo>
                  <a:cubicBezTo>
                    <a:pt x="70" y="114"/>
                    <a:pt x="49" y="134"/>
                    <a:pt x="28" y="155"/>
                  </a:cubicBezTo>
                  <a:cubicBezTo>
                    <a:pt x="28" y="156"/>
                    <a:pt x="28" y="156"/>
                    <a:pt x="27" y="156"/>
                  </a:cubicBezTo>
                  <a:cubicBezTo>
                    <a:pt x="24" y="153"/>
                    <a:pt x="21" y="149"/>
                    <a:pt x="18" y="146"/>
                  </a:cubicBezTo>
                  <a:cubicBezTo>
                    <a:pt x="8" y="132"/>
                    <a:pt x="2" y="116"/>
                    <a:pt x="1" y="99"/>
                  </a:cubicBezTo>
                  <a:cubicBezTo>
                    <a:pt x="1" y="98"/>
                    <a:pt x="0" y="98"/>
                    <a:pt x="0" y="97"/>
                  </a:cubicBezTo>
                  <a:cubicBezTo>
                    <a:pt x="0" y="93"/>
                    <a:pt x="0" y="89"/>
                    <a:pt x="0" y="86"/>
                  </a:cubicBezTo>
                  <a:cubicBezTo>
                    <a:pt x="0" y="85"/>
                    <a:pt x="1" y="85"/>
                    <a:pt x="1" y="84"/>
                  </a:cubicBezTo>
                  <a:cubicBezTo>
                    <a:pt x="2" y="67"/>
                    <a:pt x="8" y="51"/>
                    <a:pt x="18" y="38"/>
                  </a:cubicBezTo>
                  <a:cubicBezTo>
                    <a:pt x="32" y="18"/>
                    <a:pt x="52" y="6"/>
                    <a:pt x="76" y="1"/>
                  </a:cubicBezTo>
                  <a:cubicBezTo>
                    <a:pt x="79" y="1"/>
                    <a:pt x="83" y="0"/>
                    <a:pt x="86" y="0"/>
                  </a:cubicBezTo>
                  <a:cubicBezTo>
                    <a:pt x="88" y="0"/>
                    <a:pt x="90" y="0"/>
                    <a:pt x="92" y="0"/>
                  </a:cubicBezTo>
                  <a:close/>
                </a:path>
              </a:pathLst>
            </a:custGeom>
            <a:grpFill/>
            <a:ln w="9525">
              <a:solidFill>
                <a:srgbClr val="C9FFFF"/>
              </a:solidFill>
              <a:miter lim="800000"/>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9" name="Freeform 20"/>
            <p:cNvSpPr>
              <a:spLocks noChangeArrowheads="1"/>
            </p:cNvSpPr>
            <p:nvPr/>
          </p:nvSpPr>
          <p:spPr bwMode="auto">
            <a:xfrm>
              <a:off x="488950" y="150812"/>
              <a:ext cx="131763" cy="133350"/>
            </a:xfrm>
            <a:custGeom>
              <a:gdLst>
                <a:gd name="T0" fmla="*/ 6 w 91"/>
                <a:gd name="T1" fmla="*/ 0 h 91"/>
                <a:gd name="T2" fmla="*/ 16 w 91"/>
                <a:gd name="T3" fmla="*/ 1 h 91"/>
                <a:gd name="T4" fmla="*/ 79 w 91"/>
                <a:gd name="T5" fmla="*/ 45 h 91"/>
                <a:gd name="T6" fmla="*/ 91 w 91"/>
                <a:gd name="T7" fmla="*/ 89 h 91"/>
                <a:gd name="T8" fmla="*/ 91 w 91"/>
                <a:gd name="T9" fmla="*/ 91 h 91"/>
                <a:gd name="T10" fmla="*/ 0 w 91"/>
                <a:gd name="T11" fmla="*/ 91 h 91"/>
                <a:gd name="T12" fmla="*/ 0 w 91"/>
                <a:gd name="T13" fmla="*/ 0 h 91"/>
                <a:gd name="T14" fmla="*/ 6 w 91"/>
                <a:gd name="T15" fmla="*/ 0 h 91"/>
                <a:gd name="T16" fmla="*/ 0 60000 65536"/>
                <a:gd name="T17" fmla="*/ 0 60000 65536"/>
                <a:gd name="T18" fmla="*/ 0 60000 65536"/>
                <a:gd name="T19" fmla="*/ 0 60000 65536"/>
                <a:gd name="T20" fmla="*/ 0 60000 65536"/>
                <a:gd name="T21" fmla="*/ 0 60000 65536"/>
                <a:gd name="T22" fmla="*/ 0 60000 65536"/>
                <a:gd name="T23" fmla="*/ 0 60000 65536"/>
                <a:gd name="T24" fmla="*/ 0 w 91"/>
                <a:gd name="T25" fmla="*/ 0 h 91"/>
                <a:gd name="T26" fmla="*/ 91 w 91"/>
                <a:gd name="T27" fmla="*/ 91 h 91"/>
              </a:gd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1" h="91">
                  <a:moveTo>
                    <a:pt x="6" y="0"/>
                  </a:moveTo>
                  <a:cubicBezTo>
                    <a:pt x="9" y="0"/>
                    <a:pt x="13" y="1"/>
                    <a:pt x="16" y="1"/>
                  </a:cubicBezTo>
                  <a:cubicBezTo>
                    <a:pt x="43" y="7"/>
                    <a:pt x="64" y="21"/>
                    <a:pt x="79" y="45"/>
                  </a:cubicBezTo>
                  <a:cubicBezTo>
                    <a:pt x="87" y="58"/>
                    <a:pt x="91" y="73"/>
                    <a:pt x="91" y="89"/>
                  </a:cubicBezTo>
                  <a:cubicBezTo>
                    <a:pt x="91" y="90"/>
                    <a:pt x="91" y="91"/>
                    <a:pt x="91" y="91"/>
                  </a:cubicBezTo>
                  <a:cubicBezTo>
                    <a:pt x="61" y="91"/>
                    <a:pt x="31" y="91"/>
                    <a:pt x="0" y="91"/>
                  </a:cubicBezTo>
                  <a:cubicBezTo>
                    <a:pt x="0" y="61"/>
                    <a:pt x="0" y="30"/>
                    <a:pt x="0" y="0"/>
                  </a:cubicBezTo>
                  <a:cubicBezTo>
                    <a:pt x="2" y="0"/>
                    <a:pt x="4" y="0"/>
                    <a:pt x="6" y="0"/>
                  </a:cubicBezTo>
                  <a:close/>
                </a:path>
              </a:pathLst>
            </a:custGeom>
            <a:grpFill/>
            <a:ln w="9525">
              <a:solidFill>
                <a:srgbClr val="C9FFFF"/>
              </a:solidFill>
              <a:miter lim="800000"/>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0" name="Freeform 21"/>
            <p:cNvSpPr>
              <a:spLocks noChangeArrowheads="1"/>
            </p:cNvSpPr>
            <p:nvPr/>
          </p:nvSpPr>
          <p:spPr bwMode="auto">
            <a:xfrm>
              <a:off x="388937" y="300037"/>
              <a:ext cx="227013" cy="146050"/>
            </a:xfrm>
            <a:custGeom>
              <a:gdLst>
                <a:gd name="T0" fmla="*/ 156 w 156"/>
                <a:gd name="T1" fmla="*/ 0 h 100"/>
                <a:gd name="T2" fmla="*/ 100 w 156"/>
                <a:gd name="T3" fmla="*/ 85 h 100"/>
                <a:gd name="T4" fmla="*/ 0 w 156"/>
                <a:gd name="T5" fmla="*/ 65 h 100"/>
                <a:gd name="T6" fmla="*/ 1 w 156"/>
                <a:gd name="T7" fmla="*/ 64 h 100"/>
                <a:gd name="T8" fmla="*/ 64 w 156"/>
                <a:gd name="T9" fmla="*/ 2 h 100"/>
                <a:gd name="T10" fmla="*/ 66 w 156"/>
                <a:gd name="T11" fmla="*/ 0 h 100"/>
                <a:gd name="T12" fmla="*/ 154 w 156"/>
                <a:gd name="T13" fmla="*/ 0 h 100"/>
                <a:gd name="T14" fmla="*/ 156 w 156"/>
                <a:gd name="T15" fmla="*/ 0 h 100"/>
                <a:gd name="T16" fmla="*/ 0 60000 65536"/>
                <a:gd name="T17" fmla="*/ 0 60000 65536"/>
                <a:gd name="T18" fmla="*/ 0 60000 65536"/>
                <a:gd name="T19" fmla="*/ 0 60000 65536"/>
                <a:gd name="T20" fmla="*/ 0 60000 65536"/>
                <a:gd name="T21" fmla="*/ 0 60000 65536"/>
                <a:gd name="T22" fmla="*/ 0 60000 65536"/>
                <a:gd name="T23" fmla="*/ 0 60000 65536"/>
                <a:gd name="T24" fmla="*/ 0 w 156"/>
                <a:gd name="T25" fmla="*/ 0 h 100"/>
                <a:gd name="T26" fmla="*/ 156 w 156"/>
                <a:gd name="T27" fmla="*/ 100 h 100"/>
              </a:gd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6" h="100">
                  <a:moveTo>
                    <a:pt x="156" y="0"/>
                  </a:moveTo>
                  <a:cubicBezTo>
                    <a:pt x="156" y="33"/>
                    <a:pt x="137" y="69"/>
                    <a:pt x="100" y="85"/>
                  </a:cubicBezTo>
                  <a:cubicBezTo>
                    <a:pt x="63" y="100"/>
                    <a:pt x="23" y="89"/>
                    <a:pt x="0" y="65"/>
                  </a:cubicBezTo>
                  <a:cubicBezTo>
                    <a:pt x="0" y="65"/>
                    <a:pt x="1" y="64"/>
                    <a:pt x="1" y="64"/>
                  </a:cubicBezTo>
                  <a:cubicBezTo>
                    <a:pt x="22" y="43"/>
                    <a:pt x="43" y="22"/>
                    <a:pt x="64" y="2"/>
                  </a:cubicBezTo>
                  <a:cubicBezTo>
                    <a:pt x="64" y="1"/>
                    <a:pt x="65" y="0"/>
                    <a:pt x="66" y="0"/>
                  </a:cubicBezTo>
                  <a:cubicBezTo>
                    <a:pt x="96" y="0"/>
                    <a:pt x="125" y="0"/>
                    <a:pt x="154" y="0"/>
                  </a:cubicBezTo>
                  <a:cubicBezTo>
                    <a:pt x="155" y="0"/>
                    <a:pt x="155" y="0"/>
                    <a:pt x="156" y="0"/>
                  </a:cubicBezTo>
                  <a:close/>
                </a:path>
              </a:pathLst>
            </a:custGeom>
            <a:grpFill/>
            <a:ln w="9525">
              <a:solidFill>
                <a:srgbClr val="C9FFFF"/>
              </a:solidFill>
              <a:miter lim="800000"/>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1" name="Oval 34"/>
            <p:cNvSpPr>
              <a:spLocks noChangeArrowheads="1"/>
            </p:cNvSpPr>
            <p:nvPr/>
          </p:nvSpPr>
          <p:spPr bwMode="auto">
            <a:xfrm>
              <a:off x="0" y="0"/>
              <a:ext cx="44450" cy="46038"/>
            </a:xfrm>
            <a:prstGeom prst="ellipse">
              <a:avLst/>
            </a:prstGeom>
            <a:grpFill/>
            <a:ln w="9525">
              <a:solidFill>
                <a:srgbClr val="C9FFFF"/>
              </a:solidFill>
              <a:round/>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2" name="Oval 35"/>
            <p:cNvSpPr>
              <a:spLocks noChangeArrowheads="1"/>
            </p:cNvSpPr>
            <p:nvPr/>
          </p:nvSpPr>
          <p:spPr bwMode="auto">
            <a:xfrm>
              <a:off x="15875" y="61912"/>
              <a:ext cx="44450" cy="47625"/>
            </a:xfrm>
            <a:prstGeom prst="ellipse">
              <a:avLst/>
            </a:prstGeom>
            <a:grpFill/>
            <a:ln w="9525">
              <a:solidFill>
                <a:srgbClr val="C9FFFF"/>
              </a:solidFill>
              <a:round/>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3" name="Oval 36"/>
            <p:cNvSpPr>
              <a:spLocks noChangeArrowheads="1"/>
            </p:cNvSpPr>
            <p:nvPr/>
          </p:nvSpPr>
          <p:spPr bwMode="auto">
            <a:xfrm>
              <a:off x="42862" y="125412"/>
              <a:ext cx="47625" cy="46038"/>
            </a:xfrm>
            <a:prstGeom prst="ellipse">
              <a:avLst/>
            </a:prstGeom>
            <a:grpFill/>
            <a:ln w="9525">
              <a:solidFill>
                <a:srgbClr val="C9FFFF"/>
              </a:solidFill>
              <a:round/>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4" name="Oval 37"/>
            <p:cNvSpPr>
              <a:spLocks noChangeArrowheads="1"/>
            </p:cNvSpPr>
            <p:nvPr/>
          </p:nvSpPr>
          <p:spPr bwMode="auto">
            <a:xfrm>
              <a:off x="84137" y="176212"/>
              <a:ext cx="46038" cy="46038"/>
            </a:xfrm>
            <a:prstGeom prst="ellipse">
              <a:avLst/>
            </a:prstGeom>
            <a:grpFill/>
            <a:ln w="9525">
              <a:solidFill>
                <a:srgbClr val="C9FFFF"/>
              </a:solidFill>
              <a:round/>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5" name="Oval 38"/>
            <p:cNvSpPr>
              <a:spLocks noChangeArrowheads="1"/>
            </p:cNvSpPr>
            <p:nvPr/>
          </p:nvSpPr>
          <p:spPr bwMode="auto">
            <a:xfrm>
              <a:off x="142875" y="219075"/>
              <a:ext cx="46038" cy="47625"/>
            </a:xfrm>
            <a:prstGeom prst="ellipse">
              <a:avLst/>
            </a:prstGeom>
            <a:grpFill/>
            <a:ln w="9525">
              <a:solidFill>
                <a:srgbClr val="C9FFFF"/>
              </a:solidFill>
              <a:round/>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6" name="Oval 39"/>
            <p:cNvSpPr>
              <a:spLocks noChangeArrowheads="1"/>
            </p:cNvSpPr>
            <p:nvPr/>
          </p:nvSpPr>
          <p:spPr bwMode="auto">
            <a:xfrm>
              <a:off x="209550" y="252412"/>
              <a:ext cx="46038" cy="46038"/>
            </a:xfrm>
            <a:prstGeom prst="ellipse">
              <a:avLst/>
            </a:prstGeom>
            <a:grpFill/>
            <a:ln w="9525">
              <a:solidFill>
                <a:srgbClr val="C9FFFF"/>
              </a:solidFill>
              <a:round/>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17" name="Group 35"/>
          <p:cNvGrpSpPr/>
          <p:nvPr/>
        </p:nvGrpSpPr>
        <p:grpSpPr>
          <a:xfrm>
            <a:off x="4656138" y="2746375"/>
            <a:ext cx="908050" cy="677863"/>
            <a:chExt cx="908050" cy="677863"/>
          </a:xfrm>
          <a:solidFill>
            <a:srgbClr val="6ACDB9"/>
          </a:solidFill>
        </p:grpSpPr>
        <p:sp>
          <p:nvSpPr>
            <p:cNvPr id="18" name="Freeform 18"/>
            <p:cNvSpPr>
              <a:spLocks noChangeArrowheads="1"/>
            </p:cNvSpPr>
            <p:nvPr/>
          </p:nvSpPr>
          <p:spPr bwMode="auto">
            <a:xfrm>
              <a:off x="347662" y="231775"/>
              <a:ext cx="257175" cy="298450"/>
            </a:xfrm>
            <a:custGeom>
              <a:gdLst>
                <a:gd name="T0" fmla="*/ 176 w 177"/>
                <a:gd name="T1" fmla="*/ 113 h 205"/>
                <a:gd name="T2" fmla="*/ 169 w 177"/>
                <a:gd name="T3" fmla="*/ 93 h 205"/>
                <a:gd name="T4" fmla="*/ 167 w 177"/>
                <a:gd name="T5" fmla="*/ 85 h 205"/>
                <a:gd name="T6" fmla="*/ 167 w 177"/>
                <a:gd name="T7" fmla="*/ 81 h 205"/>
                <a:gd name="T8" fmla="*/ 168 w 177"/>
                <a:gd name="T9" fmla="*/ 74 h 205"/>
                <a:gd name="T10" fmla="*/ 157 w 177"/>
                <a:gd name="T11" fmla="*/ 45 h 205"/>
                <a:gd name="T12" fmla="*/ 156 w 177"/>
                <a:gd name="T13" fmla="*/ 42 h 205"/>
                <a:gd name="T14" fmla="*/ 160 w 177"/>
                <a:gd name="T15" fmla="*/ 39 h 205"/>
                <a:gd name="T16" fmla="*/ 144 w 177"/>
                <a:gd name="T17" fmla="*/ 19 h 205"/>
                <a:gd name="T18" fmla="*/ 148 w 177"/>
                <a:gd name="T19" fmla="*/ 17 h 205"/>
                <a:gd name="T20" fmla="*/ 148 w 177"/>
                <a:gd name="T21" fmla="*/ 17 h 205"/>
                <a:gd name="T22" fmla="*/ 137 w 177"/>
                <a:gd name="T23" fmla="*/ 10 h 205"/>
                <a:gd name="T24" fmla="*/ 97 w 177"/>
                <a:gd name="T25" fmla="*/ 0 h 205"/>
                <a:gd name="T26" fmla="*/ 95 w 177"/>
                <a:gd name="T27" fmla="*/ 0 h 205"/>
                <a:gd name="T28" fmla="*/ 86 w 177"/>
                <a:gd name="T29" fmla="*/ 0 h 205"/>
                <a:gd name="T30" fmla="*/ 78 w 177"/>
                <a:gd name="T31" fmla="*/ 0 h 205"/>
                <a:gd name="T32" fmla="*/ 33 w 177"/>
                <a:gd name="T33" fmla="*/ 15 h 205"/>
                <a:gd name="T34" fmla="*/ 7 w 177"/>
                <a:gd name="T35" fmla="*/ 46 h 205"/>
                <a:gd name="T36" fmla="*/ 0 w 177"/>
                <a:gd name="T37" fmla="*/ 71 h 205"/>
                <a:gd name="T38" fmla="*/ 0 w 177"/>
                <a:gd name="T39" fmla="*/ 72 h 205"/>
                <a:gd name="T40" fmla="*/ 0 w 177"/>
                <a:gd name="T41" fmla="*/ 80 h 205"/>
                <a:gd name="T42" fmla="*/ 2 w 177"/>
                <a:gd name="T43" fmla="*/ 93 h 205"/>
                <a:gd name="T44" fmla="*/ 8 w 177"/>
                <a:gd name="T45" fmla="*/ 109 h 205"/>
                <a:gd name="T46" fmla="*/ 13 w 177"/>
                <a:gd name="T47" fmla="*/ 116 h 205"/>
                <a:gd name="T48" fmla="*/ 27 w 177"/>
                <a:gd name="T49" fmla="*/ 137 h 205"/>
                <a:gd name="T50" fmla="*/ 44 w 177"/>
                <a:gd name="T51" fmla="*/ 173 h 205"/>
                <a:gd name="T52" fmla="*/ 46 w 177"/>
                <a:gd name="T53" fmla="*/ 183 h 205"/>
                <a:gd name="T54" fmla="*/ 46 w 177"/>
                <a:gd name="T55" fmla="*/ 202 h 205"/>
                <a:gd name="T56" fmla="*/ 46 w 177"/>
                <a:gd name="T57" fmla="*/ 205 h 205"/>
                <a:gd name="T58" fmla="*/ 134 w 177"/>
                <a:gd name="T59" fmla="*/ 205 h 205"/>
                <a:gd name="T60" fmla="*/ 134 w 177"/>
                <a:gd name="T61" fmla="*/ 203 h 205"/>
                <a:gd name="T62" fmla="*/ 135 w 177"/>
                <a:gd name="T63" fmla="*/ 181 h 205"/>
                <a:gd name="T64" fmla="*/ 136 w 177"/>
                <a:gd name="T65" fmla="*/ 175 h 205"/>
                <a:gd name="T66" fmla="*/ 140 w 177"/>
                <a:gd name="T67" fmla="*/ 170 h 205"/>
                <a:gd name="T68" fmla="*/ 151 w 177"/>
                <a:gd name="T69" fmla="*/ 169 h 205"/>
                <a:gd name="T70" fmla="*/ 157 w 177"/>
                <a:gd name="T71" fmla="*/ 170 h 205"/>
                <a:gd name="T72" fmla="*/ 168 w 177"/>
                <a:gd name="T73" fmla="*/ 163 h 205"/>
                <a:gd name="T74" fmla="*/ 168 w 177"/>
                <a:gd name="T75" fmla="*/ 159 h 205"/>
                <a:gd name="T76" fmla="*/ 169 w 177"/>
                <a:gd name="T77" fmla="*/ 152 h 205"/>
                <a:gd name="T78" fmla="*/ 167 w 177"/>
                <a:gd name="T79" fmla="*/ 142 h 205"/>
                <a:gd name="T80" fmla="*/ 167 w 177"/>
                <a:gd name="T81" fmla="*/ 141 h 205"/>
                <a:gd name="T82" fmla="*/ 170 w 177"/>
                <a:gd name="T83" fmla="*/ 139 h 205"/>
                <a:gd name="T84" fmla="*/ 172 w 177"/>
                <a:gd name="T85" fmla="*/ 133 h 205"/>
                <a:gd name="T86" fmla="*/ 170 w 177"/>
                <a:gd name="T87" fmla="*/ 123 h 205"/>
                <a:gd name="T88" fmla="*/ 171 w 177"/>
                <a:gd name="T89" fmla="*/ 121 h 205"/>
                <a:gd name="T90" fmla="*/ 175 w 177"/>
                <a:gd name="T91" fmla="*/ 119 h 205"/>
                <a:gd name="T92" fmla="*/ 176 w 177"/>
                <a:gd name="T93" fmla="*/ 113 h 20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77"/>
                <a:gd name="T142" fmla="*/ 0 h 205"/>
                <a:gd name="T143" fmla="*/ 177 w 177"/>
                <a:gd name="T144" fmla="*/ 205 h 205"/>
              </a:gd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77" h="205">
                  <a:moveTo>
                    <a:pt x="176" y="113"/>
                  </a:moveTo>
                  <a:cubicBezTo>
                    <a:pt x="174" y="106"/>
                    <a:pt x="171" y="99"/>
                    <a:pt x="169" y="93"/>
                  </a:cubicBezTo>
                  <a:cubicBezTo>
                    <a:pt x="168" y="90"/>
                    <a:pt x="167" y="87"/>
                    <a:pt x="167" y="85"/>
                  </a:cubicBezTo>
                  <a:cubicBezTo>
                    <a:pt x="166" y="84"/>
                    <a:pt x="167" y="82"/>
                    <a:pt x="167" y="81"/>
                  </a:cubicBezTo>
                  <a:cubicBezTo>
                    <a:pt x="169" y="79"/>
                    <a:pt x="168" y="77"/>
                    <a:pt x="168" y="74"/>
                  </a:cubicBezTo>
                  <a:cubicBezTo>
                    <a:pt x="165" y="64"/>
                    <a:pt x="162" y="54"/>
                    <a:pt x="157" y="45"/>
                  </a:cubicBezTo>
                  <a:cubicBezTo>
                    <a:pt x="157" y="44"/>
                    <a:pt x="156" y="43"/>
                    <a:pt x="156" y="42"/>
                  </a:cubicBezTo>
                  <a:cubicBezTo>
                    <a:pt x="157" y="41"/>
                    <a:pt x="159" y="40"/>
                    <a:pt x="160" y="39"/>
                  </a:cubicBezTo>
                  <a:cubicBezTo>
                    <a:pt x="156" y="32"/>
                    <a:pt x="151" y="25"/>
                    <a:pt x="144" y="19"/>
                  </a:cubicBezTo>
                  <a:cubicBezTo>
                    <a:pt x="146" y="18"/>
                    <a:pt x="147" y="18"/>
                    <a:pt x="148" y="17"/>
                  </a:cubicBezTo>
                  <a:cubicBezTo>
                    <a:pt x="148" y="17"/>
                    <a:pt x="148" y="17"/>
                    <a:pt x="148" y="17"/>
                  </a:cubicBezTo>
                  <a:cubicBezTo>
                    <a:pt x="144" y="15"/>
                    <a:pt x="141" y="12"/>
                    <a:pt x="137" y="10"/>
                  </a:cubicBezTo>
                  <a:cubicBezTo>
                    <a:pt x="124" y="4"/>
                    <a:pt x="111" y="1"/>
                    <a:pt x="97" y="0"/>
                  </a:cubicBezTo>
                  <a:cubicBezTo>
                    <a:pt x="96" y="0"/>
                    <a:pt x="96" y="0"/>
                    <a:pt x="95" y="0"/>
                  </a:cubicBezTo>
                  <a:cubicBezTo>
                    <a:pt x="92" y="0"/>
                    <a:pt x="89" y="0"/>
                    <a:pt x="86" y="0"/>
                  </a:cubicBezTo>
                  <a:cubicBezTo>
                    <a:pt x="84" y="0"/>
                    <a:pt x="81" y="0"/>
                    <a:pt x="78" y="0"/>
                  </a:cubicBezTo>
                  <a:cubicBezTo>
                    <a:pt x="62" y="2"/>
                    <a:pt x="47" y="6"/>
                    <a:pt x="33" y="15"/>
                  </a:cubicBezTo>
                  <a:cubicBezTo>
                    <a:pt x="21" y="23"/>
                    <a:pt x="13" y="33"/>
                    <a:pt x="7" y="46"/>
                  </a:cubicBezTo>
                  <a:cubicBezTo>
                    <a:pt x="3" y="54"/>
                    <a:pt x="1" y="62"/>
                    <a:pt x="0" y="71"/>
                  </a:cubicBezTo>
                  <a:cubicBezTo>
                    <a:pt x="0" y="71"/>
                    <a:pt x="0" y="72"/>
                    <a:pt x="0" y="72"/>
                  </a:cubicBezTo>
                  <a:cubicBezTo>
                    <a:pt x="0" y="75"/>
                    <a:pt x="0" y="78"/>
                    <a:pt x="0" y="80"/>
                  </a:cubicBezTo>
                  <a:cubicBezTo>
                    <a:pt x="1" y="84"/>
                    <a:pt x="1" y="89"/>
                    <a:pt x="2" y="93"/>
                  </a:cubicBezTo>
                  <a:cubicBezTo>
                    <a:pt x="3" y="98"/>
                    <a:pt x="5" y="104"/>
                    <a:pt x="8" y="109"/>
                  </a:cubicBezTo>
                  <a:cubicBezTo>
                    <a:pt x="10" y="111"/>
                    <a:pt x="11" y="114"/>
                    <a:pt x="13" y="116"/>
                  </a:cubicBezTo>
                  <a:cubicBezTo>
                    <a:pt x="17" y="123"/>
                    <a:pt x="21" y="130"/>
                    <a:pt x="27" y="137"/>
                  </a:cubicBezTo>
                  <a:cubicBezTo>
                    <a:pt x="36" y="147"/>
                    <a:pt x="42" y="159"/>
                    <a:pt x="44" y="173"/>
                  </a:cubicBezTo>
                  <a:cubicBezTo>
                    <a:pt x="45" y="176"/>
                    <a:pt x="46" y="180"/>
                    <a:pt x="46" y="183"/>
                  </a:cubicBezTo>
                  <a:cubicBezTo>
                    <a:pt x="46" y="189"/>
                    <a:pt x="46" y="196"/>
                    <a:pt x="46" y="202"/>
                  </a:cubicBezTo>
                  <a:cubicBezTo>
                    <a:pt x="46" y="203"/>
                    <a:pt x="46" y="203"/>
                    <a:pt x="46" y="205"/>
                  </a:cubicBezTo>
                  <a:cubicBezTo>
                    <a:pt x="75" y="205"/>
                    <a:pt x="105" y="205"/>
                    <a:pt x="134" y="205"/>
                  </a:cubicBezTo>
                  <a:cubicBezTo>
                    <a:pt x="134" y="204"/>
                    <a:pt x="134" y="203"/>
                    <a:pt x="134" y="203"/>
                  </a:cubicBezTo>
                  <a:cubicBezTo>
                    <a:pt x="135" y="195"/>
                    <a:pt x="135" y="188"/>
                    <a:pt x="135" y="181"/>
                  </a:cubicBezTo>
                  <a:cubicBezTo>
                    <a:pt x="135" y="179"/>
                    <a:pt x="135" y="177"/>
                    <a:pt x="136" y="175"/>
                  </a:cubicBezTo>
                  <a:cubicBezTo>
                    <a:pt x="136" y="172"/>
                    <a:pt x="138" y="171"/>
                    <a:pt x="140" y="170"/>
                  </a:cubicBezTo>
                  <a:cubicBezTo>
                    <a:pt x="144" y="169"/>
                    <a:pt x="147" y="169"/>
                    <a:pt x="151" y="169"/>
                  </a:cubicBezTo>
                  <a:cubicBezTo>
                    <a:pt x="153" y="169"/>
                    <a:pt x="155" y="170"/>
                    <a:pt x="157" y="170"/>
                  </a:cubicBezTo>
                  <a:cubicBezTo>
                    <a:pt x="161" y="171"/>
                    <a:pt x="168" y="168"/>
                    <a:pt x="168" y="163"/>
                  </a:cubicBezTo>
                  <a:cubicBezTo>
                    <a:pt x="168" y="162"/>
                    <a:pt x="168" y="161"/>
                    <a:pt x="168" y="159"/>
                  </a:cubicBezTo>
                  <a:cubicBezTo>
                    <a:pt x="167" y="157"/>
                    <a:pt x="168" y="155"/>
                    <a:pt x="169" y="152"/>
                  </a:cubicBezTo>
                  <a:cubicBezTo>
                    <a:pt x="172" y="148"/>
                    <a:pt x="172" y="145"/>
                    <a:pt x="167" y="142"/>
                  </a:cubicBezTo>
                  <a:cubicBezTo>
                    <a:pt x="167" y="141"/>
                    <a:pt x="167" y="141"/>
                    <a:pt x="167" y="141"/>
                  </a:cubicBezTo>
                  <a:cubicBezTo>
                    <a:pt x="168" y="140"/>
                    <a:pt x="169" y="140"/>
                    <a:pt x="170" y="139"/>
                  </a:cubicBezTo>
                  <a:cubicBezTo>
                    <a:pt x="172" y="137"/>
                    <a:pt x="172" y="136"/>
                    <a:pt x="172" y="133"/>
                  </a:cubicBezTo>
                  <a:cubicBezTo>
                    <a:pt x="171" y="130"/>
                    <a:pt x="170" y="126"/>
                    <a:pt x="170" y="123"/>
                  </a:cubicBezTo>
                  <a:cubicBezTo>
                    <a:pt x="169" y="122"/>
                    <a:pt x="170" y="121"/>
                    <a:pt x="171" y="121"/>
                  </a:cubicBezTo>
                  <a:cubicBezTo>
                    <a:pt x="172" y="120"/>
                    <a:pt x="173" y="120"/>
                    <a:pt x="175" y="119"/>
                  </a:cubicBezTo>
                  <a:cubicBezTo>
                    <a:pt x="177" y="117"/>
                    <a:pt x="177" y="116"/>
                    <a:pt x="176" y="113"/>
                  </a:cubicBezTo>
                  <a:close/>
                </a:path>
              </a:pathLst>
            </a:custGeom>
            <a:grpFill/>
            <a:ln w="9525">
              <a:solidFill>
                <a:srgbClr val="C9FFFF"/>
              </a:solidFill>
              <a:miter lim="800000"/>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9" name="Freeform 28"/>
            <p:cNvSpPr>
              <a:spLocks noChangeArrowheads="1"/>
            </p:cNvSpPr>
            <p:nvPr/>
          </p:nvSpPr>
          <p:spPr bwMode="auto">
            <a:xfrm>
              <a:off x="546100" y="142875"/>
              <a:ext cx="106363" cy="103188"/>
            </a:xfrm>
            <a:custGeom>
              <a:gdLst>
                <a:gd name="T0" fmla="*/ 67 w 67"/>
                <a:gd name="T1" fmla="*/ 27 h 65"/>
                <a:gd name="T2" fmla="*/ 42 w 67"/>
                <a:gd name="T3" fmla="*/ 27 h 65"/>
                <a:gd name="T4" fmla="*/ 42 w 67"/>
                <a:gd name="T5" fmla="*/ 0 h 65"/>
                <a:gd name="T6" fmla="*/ 28 w 67"/>
                <a:gd name="T7" fmla="*/ 0 h 65"/>
                <a:gd name="T8" fmla="*/ 28 w 67"/>
                <a:gd name="T9" fmla="*/ 27 h 65"/>
                <a:gd name="T10" fmla="*/ 0 w 67"/>
                <a:gd name="T11" fmla="*/ 27 h 65"/>
                <a:gd name="T12" fmla="*/ 0 w 67"/>
                <a:gd name="T13" fmla="*/ 40 h 65"/>
                <a:gd name="T14" fmla="*/ 28 w 67"/>
                <a:gd name="T15" fmla="*/ 40 h 65"/>
                <a:gd name="T16" fmla="*/ 28 w 67"/>
                <a:gd name="T17" fmla="*/ 65 h 65"/>
                <a:gd name="T18" fmla="*/ 42 w 67"/>
                <a:gd name="T19" fmla="*/ 65 h 65"/>
                <a:gd name="T20" fmla="*/ 42 w 67"/>
                <a:gd name="T21" fmla="*/ 40 h 65"/>
                <a:gd name="T22" fmla="*/ 67 w 67"/>
                <a:gd name="T23" fmla="*/ 40 h 65"/>
                <a:gd name="T24" fmla="*/ 67 w 67"/>
                <a:gd name="T25" fmla="*/ 27 h 6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7"/>
                <a:gd name="T40" fmla="*/ 0 h 65"/>
                <a:gd name="T41" fmla="*/ 67 w 67"/>
                <a:gd name="T42" fmla="*/ 65 h 65"/>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7" h="65">
                  <a:moveTo>
                    <a:pt x="67" y="27"/>
                  </a:moveTo>
                  <a:lnTo>
                    <a:pt x="42" y="27"/>
                  </a:lnTo>
                  <a:lnTo>
                    <a:pt x="42" y="0"/>
                  </a:lnTo>
                  <a:lnTo>
                    <a:pt x="28" y="0"/>
                  </a:lnTo>
                  <a:lnTo>
                    <a:pt x="28" y="27"/>
                  </a:lnTo>
                  <a:lnTo>
                    <a:pt x="0" y="27"/>
                  </a:lnTo>
                  <a:lnTo>
                    <a:pt x="0" y="40"/>
                  </a:lnTo>
                  <a:lnTo>
                    <a:pt x="28" y="40"/>
                  </a:lnTo>
                  <a:lnTo>
                    <a:pt x="28" y="65"/>
                  </a:lnTo>
                  <a:lnTo>
                    <a:pt x="42" y="65"/>
                  </a:lnTo>
                  <a:lnTo>
                    <a:pt x="42" y="40"/>
                  </a:lnTo>
                  <a:lnTo>
                    <a:pt x="67" y="40"/>
                  </a:lnTo>
                  <a:lnTo>
                    <a:pt x="67" y="27"/>
                  </a:lnTo>
                  <a:close/>
                </a:path>
              </a:pathLst>
            </a:custGeom>
            <a:grpFill/>
            <a:ln w="9525">
              <a:solidFill>
                <a:srgbClr val="C9FFFF"/>
              </a:solidFill>
              <a:miter lim="800000"/>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0" name="Oval 40"/>
            <p:cNvSpPr>
              <a:spLocks noChangeArrowheads="1"/>
            </p:cNvSpPr>
            <p:nvPr/>
          </p:nvSpPr>
          <p:spPr bwMode="auto">
            <a:xfrm>
              <a:off x="0" y="630238"/>
              <a:ext cx="46038" cy="47625"/>
            </a:xfrm>
            <a:prstGeom prst="ellipse">
              <a:avLst/>
            </a:prstGeom>
            <a:grpFill/>
            <a:ln w="9525">
              <a:solidFill>
                <a:srgbClr val="C9FFFF"/>
              </a:solidFill>
              <a:round/>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1" name="Oval 41"/>
            <p:cNvSpPr>
              <a:spLocks noChangeArrowheads="1"/>
            </p:cNvSpPr>
            <p:nvPr/>
          </p:nvSpPr>
          <p:spPr bwMode="auto">
            <a:xfrm>
              <a:off x="34925" y="558800"/>
              <a:ext cx="46038" cy="47625"/>
            </a:xfrm>
            <a:prstGeom prst="ellipse">
              <a:avLst/>
            </a:prstGeom>
            <a:grpFill/>
            <a:ln w="9525">
              <a:solidFill>
                <a:srgbClr val="C9FFFF"/>
              </a:solidFill>
              <a:round/>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 name="Oval 42"/>
            <p:cNvSpPr>
              <a:spLocks noChangeArrowheads="1"/>
            </p:cNvSpPr>
            <p:nvPr/>
          </p:nvSpPr>
          <p:spPr bwMode="auto">
            <a:xfrm>
              <a:off x="77787" y="501650"/>
              <a:ext cx="46038" cy="46038"/>
            </a:xfrm>
            <a:prstGeom prst="ellipse">
              <a:avLst/>
            </a:prstGeom>
            <a:grpFill/>
            <a:ln w="9525">
              <a:solidFill>
                <a:srgbClr val="C9FFFF"/>
              </a:solidFill>
              <a:round/>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3" name="Oval 43"/>
            <p:cNvSpPr>
              <a:spLocks noChangeArrowheads="1"/>
            </p:cNvSpPr>
            <p:nvPr/>
          </p:nvSpPr>
          <p:spPr bwMode="auto">
            <a:xfrm>
              <a:off x="131762" y="457200"/>
              <a:ext cx="46038" cy="46038"/>
            </a:xfrm>
            <a:prstGeom prst="ellipse">
              <a:avLst/>
            </a:prstGeom>
            <a:grpFill/>
            <a:ln w="9525">
              <a:solidFill>
                <a:srgbClr val="C9FFFF"/>
              </a:solidFill>
              <a:round/>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4" name="Oval 44"/>
            <p:cNvSpPr>
              <a:spLocks noChangeArrowheads="1"/>
            </p:cNvSpPr>
            <p:nvPr/>
          </p:nvSpPr>
          <p:spPr bwMode="auto">
            <a:xfrm>
              <a:off x="190500" y="433388"/>
              <a:ext cx="44450" cy="47625"/>
            </a:xfrm>
            <a:prstGeom prst="ellipse">
              <a:avLst/>
            </a:prstGeom>
            <a:grpFill/>
            <a:ln w="9525">
              <a:solidFill>
                <a:srgbClr val="C9FFFF"/>
              </a:solidFill>
              <a:round/>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5" name="Oval 45"/>
            <p:cNvSpPr>
              <a:spLocks noChangeArrowheads="1"/>
            </p:cNvSpPr>
            <p:nvPr/>
          </p:nvSpPr>
          <p:spPr bwMode="auto">
            <a:xfrm>
              <a:off x="254000" y="417513"/>
              <a:ext cx="46038" cy="46038"/>
            </a:xfrm>
            <a:prstGeom prst="ellipse">
              <a:avLst/>
            </a:prstGeom>
            <a:grpFill/>
            <a:ln w="9525">
              <a:solidFill>
                <a:srgbClr val="C9FFFF"/>
              </a:solidFill>
              <a:round/>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6" name="Oval 46"/>
            <p:cNvSpPr>
              <a:spLocks noChangeArrowheads="1"/>
            </p:cNvSpPr>
            <p:nvPr/>
          </p:nvSpPr>
          <p:spPr bwMode="auto">
            <a:xfrm>
              <a:off x="644525" y="261938"/>
              <a:ext cx="44450" cy="47625"/>
            </a:xfrm>
            <a:prstGeom prst="ellipse">
              <a:avLst/>
            </a:prstGeom>
            <a:grpFill/>
            <a:ln w="9525">
              <a:solidFill>
                <a:srgbClr val="C9FFFF"/>
              </a:solidFill>
              <a:round/>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7" name="Oval 47"/>
            <p:cNvSpPr>
              <a:spLocks noChangeArrowheads="1"/>
            </p:cNvSpPr>
            <p:nvPr/>
          </p:nvSpPr>
          <p:spPr bwMode="auto">
            <a:xfrm>
              <a:off x="719137" y="222250"/>
              <a:ext cx="44450" cy="47625"/>
            </a:xfrm>
            <a:prstGeom prst="ellipse">
              <a:avLst/>
            </a:prstGeom>
            <a:grpFill/>
            <a:ln w="9525">
              <a:solidFill>
                <a:srgbClr val="C9FFFF"/>
              </a:solidFill>
              <a:round/>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8" name="Oval 48"/>
            <p:cNvSpPr>
              <a:spLocks noChangeArrowheads="1"/>
            </p:cNvSpPr>
            <p:nvPr/>
          </p:nvSpPr>
          <p:spPr bwMode="auto">
            <a:xfrm>
              <a:off x="774700" y="180975"/>
              <a:ext cx="47625" cy="46038"/>
            </a:xfrm>
            <a:prstGeom prst="ellipse">
              <a:avLst/>
            </a:prstGeom>
            <a:grpFill/>
            <a:ln w="9525">
              <a:solidFill>
                <a:srgbClr val="C9FFFF"/>
              </a:solidFill>
              <a:round/>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9" name="Oval 49"/>
            <p:cNvSpPr>
              <a:spLocks noChangeArrowheads="1"/>
            </p:cNvSpPr>
            <p:nvPr/>
          </p:nvSpPr>
          <p:spPr bwMode="auto">
            <a:xfrm>
              <a:off x="820737" y="122238"/>
              <a:ext cx="44450" cy="46038"/>
            </a:xfrm>
            <a:prstGeom prst="ellipse">
              <a:avLst/>
            </a:prstGeom>
            <a:grpFill/>
            <a:ln w="9525">
              <a:solidFill>
                <a:srgbClr val="C9FFFF"/>
              </a:solidFill>
              <a:round/>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30" name="Oval 50"/>
            <p:cNvSpPr>
              <a:spLocks noChangeArrowheads="1"/>
            </p:cNvSpPr>
            <p:nvPr/>
          </p:nvSpPr>
          <p:spPr bwMode="auto">
            <a:xfrm>
              <a:off x="847725" y="63500"/>
              <a:ext cx="47625" cy="46038"/>
            </a:xfrm>
            <a:prstGeom prst="ellipse">
              <a:avLst/>
            </a:prstGeom>
            <a:grpFill/>
            <a:ln w="9525">
              <a:solidFill>
                <a:srgbClr val="C9FFFF"/>
              </a:solidFill>
              <a:round/>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31" name="Oval 51"/>
            <p:cNvSpPr>
              <a:spLocks noChangeArrowheads="1"/>
            </p:cNvSpPr>
            <p:nvPr/>
          </p:nvSpPr>
          <p:spPr bwMode="auto">
            <a:xfrm>
              <a:off x="862012" y="0"/>
              <a:ext cx="46038" cy="46038"/>
            </a:xfrm>
            <a:prstGeom prst="ellipse">
              <a:avLst/>
            </a:prstGeom>
            <a:grpFill/>
            <a:ln w="9525">
              <a:solidFill>
                <a:srgbClr val="C9FFFF"/>
              </a:solidFill>
              <a:round/>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grpSp>
      <p:sp>
        <p:nvSpPr>
          <p:cNvPr id="32" name="矩形 40"/>
          <p:cNvSpPr>
            <a:spLocks noChangeArrowheads="1"/>
          </p:cNvSpPr>
          <p:nvPr/>
        </p:nvSpPr>
        <p:spPr bwMode="auto">
          <a:xfrm>
            <a:off x="2762250" y="4738688"/>
            <a:ext cx="33401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altLang="zh-CN" sz="1400">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rPr>
              <a:t>Quisque velit nisi, pretium ut lacinia in, elementum id enim. Cras ultricies ligula sed magna dictum porta. Quisque velit nisi, pretium ut lacinia in, elementum id enim. Vivamus magna justo, lacinia eget consectetur sed.</a:t>
            </a:r>
            <a:endParaRPr lang="en-US" altLang="zh-CN" sz="1400">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33" name="矩形 41"/>
          <p:cNvSpPr>
            <a:spLocks noChangeArrowheads="1"/>
          </p:cNvSpPr>
          <p:nvPr/>
        </p:nvSpPr>
        <p:spPr bwMode="auto">
          <a:xfrm>
            <a:off x="5734050" y="2368550"/>
            <a:ext cx="23653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rPr>
              <a:t>QUISQUE VELIT NISI. </a:t>
            </a:r>
            <a:endParaRPr lang="zh-CN" altLang="en-US" sz="2000">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34" name="矩形 42"/>
          <p:cNvSpPr>
            <a:spLocks noChangeArrowheads="1"/>
          </p:cNvSpPr>
          <p:nvPr/>
        </p:nvSpPr>
        <p:spPr bwMode="auto">
          <a:xfrm>
            <a:off x="5715000" y="2711450"/>
            <a:ext cx="4089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400">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rPr>
              <a:t>Quisque velit nisi, pretium ut lacinia in, elementum id enim. Cras ultricies ligula sed magna dictum porta</a:t>
            </a:r>
            <a:endParaRPr lang="zh-CN" altLang="en-US" sz="1400">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35" name="矩形 45"/>
          <p:cNvSpPr>
            <a:spLocks noChangeArrowheads="1"/>
          </p:cNvSpPr>
          <p:nvPr/>
        </p:nvSpPr>
        <p:spPr bwMode="auto">
          <a:xfrm>
            <a:off x="4048125" y="3887788"/>
            <a:ext cx="1000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rPr>
              <a:t>2012</a:t>
            </a:r>
            <a:endParaRPr lang="zh-CN" altLang="en-US" sz="2000">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36" name="矩形 46"/>
          <p:cNvSpPr>
            <a:spLocks noChangeArrowheads="1"/>
          </p:cNvSpPr>
          <p:nvPr/>
        </p:nvSpPr>
        <p:spPr bwMode="auto">
          <a:xfrm>
            <a:off x="7505700" y="3892550"/>
            <a:ext cx="1000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rPr>
              <a:t>2014</a:t>
            </a:r>
            <a:endParaRPr lang="zh-CN" altLang="en-US" sz="2000">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37" name="文本框 36"/>
          <p:cNvSpPr txBox="1"/>
          <p:nvPr/>
        </p:nvSpPr>
        <p:spPr>
          <a:xfrm>
            <a:off x="4210271" y="830871"/>
            <a:ext cx="4028135" cy="980140"/>
          </a:xfrm>
          <a:prstGeom prst="rect">
            <a:avLst/>
          </a:prstGeom>
          <a:noFill/>
        </p:spPr>
        <p:txBody>
          <a:bodyPr wrap="square" rtlCol="0" anchor="ctr">
            <a:spAutoFit/>
          </a:bodyPr>
          <a:lstStyle/>
          <a:p>
            <a:pPr algn="ctr">
              <a:lnSpc>
                <a:spcPct val="110000"/>
              </a:lnSpc>
            </a:pPr>
            <a:r>
              <a:rPr kumimoji="1" lang="en-US" altLang="zh-CN" sz="2490" b="1">
                <a:solidFill>
                  <a:schemeClr val="bg1">
                    <a:lumMod val="50000"/>
                  </a:schemeClr>
                </a:solidFill>
              </a:rPr>
              <a:t>MORE THAN TEMPLATE</a:t>
            </a:r>
            <a:endParaRPr kumimoji="1" lang="en-US" altLang="zh-CN" sz="2490" b="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110000"/>
              </a:lnSpc>
            </a:pPr>
            <a:r>
              <a:rPr kumimoji="1" lang="zh-CN" altLang="en-US" sz="2755" b="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点击此处添加副标题</a:t>
            </a:r>
            <a:endParaRPr kumimoji="1" lang="zh-CN" altLang="en-US" sz="2755" b="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mc:AlternateContent>
    <mc:Choice xmlns:p14="http://schemas.microsoft.com/office/powerpoint/2010/main" Requires="p14">
      <p:transition spd="slow" advTm="1000" p14:dur="1500">
        <p:random/>
      </p:transition>
    </mc:Choice>
    <mc:Fallback>
      <p:transition spd="slow" advTm="1000">
        <p:random/>
      </p:transition>
    </mc:Fallback>
  </mc:AlternateContent>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Subtitle 2"/>
          <p:cNvSpPr txBox="1"/>
          <p:nvPr/>
        </p:nvSpPr>
        <p:spPr bwMode="auto">
          <a:xfrm>
            <a:off x="4183280" y="3788564"/>
            <a:ext cx="4600577" cy="1040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1200">
                <a:solidFill>
                  <a:schemeClr val="bg1"/>
                </a:solidFill>
                <a:latin typeface="微软雅黑" panose="020b0503020204020204" pitchFamily="34" charset="-122"/>
                <a:ea typeface="微软雅黑" panose="020b0503020204020204" pitchFamily="34" charset="-122"/>
                <a:cs typeface="Yuanti SC" charset="-122"/>
                <a:sym typeface="时尚中黑简体" charset="0"/>
              </a:rPr>
              <a:t>输入你的文本</a:t>
            </a:r>
            <a:endParaRPr lang="zh-CN" altLang="en-US" sz="1200">
              <a:solidFill>
                <a:schemeClr val="bg1"/>
              </a:solidFill>
              <a:latin typeface="微软雅黑" panose="020b0503020204020204" pitchFamily="34" charset="-122"/>
              <a:ea typeface="微软雅黑" panose="020b0503020204020204" pitchFamily="34" charset="-122"/>
              <a:cs typeface="Yuanti SC" charset="-122"/>
              <a:sym typeface="时尚中黑简体" charset="0"/>
            </a:endParaRPr>
          </a:p>
          <a:p>
            <a:pPr algn="ctr" eaLnBrk="1" hangingPunct="1">
              <a:lnSpc>
                <a:spcPct val="120000"/>
              </a:lnSpc>
              <a:buFontTx/>
              <a:buNone/>
            </a:pPr>
            <a:r>
              <a:rPr lang="zh-CN" altLang="en-US" sz="1100">
                <a:solidFill>
                  <a:schemeClr val="bg1"/>
                </a:solidFill>
                <a:latin typeface="微软雅黑" panose="020b0503020204020204" pitchFamily="34" charset="-122"/>
                <a:ea typeface="微软雅黑" panose="020b0503020204020204" pitchFamily="34" charset="-122"/>
                <a:cs typeface="Yuanti SC" charset="-122"/>
              </a:rPr>
              <a:t>根据你所需的内容输入你想要的文本</a:t>
            </a:r>
            <a:endParaRPr lang="zh-CN" altLang="en-US" sz="1100">
              <a:solidFill>
                <a:schemeClr val="bg1"/>
              </a:solidFill>
              <a:latin typeface="微软雅黑" panose="020b0503020204020204" pitchFamily="34" charset="-122"/>
              <a:ea typeface="微软雅黑" panose="020b0503020204020204" pitchFamily="34" charset="-122"/>
              <a:cs typeface="Yuanti SC" charset="-122"/>
            </a:endParaRPr>
          </a:p>
          <a:p>
            <a:pPr algn="ctr" eaLnBrk="1" hangingPunct="1">
              <a:lnSpc>
                <a:spcPct val="120000"/>
              </a:lnSpc>
              <a:buFontTx/>
              <a:buNone/>
            </a:pPr>
            <a:r>
              <a:rPr lang="zh-CN" altLang="en-US" sz="1100">
                <a:solidFill>
                  <a:schemeClr val="bg1"/>
                </a:solidFill>
                <a:latin typeface="微软雅黑" panose="020b0503020204020204" pitchFamily="34" charset="-122"/>
                <a:ea typeface="微软雅黑" panose="020b0503020204020204" pitchFamily="34" charset="-122"/>
                <a:cs typeface="Yuanti SC" charset="-122"/>
              </a:rPr>
              <a:t>点击输入本栏的具体文字，简明扼要的说明分项内容，此为概念图解，请根据您的具体内容酌情修改。</a:t>
            </a:r>
            <a:endParaRPr lang="zh-CN" altLang="en-US" sz="1100">
              <a:solidFill>
                <a:schemeClr val="bg1"/>
              </a:solidFill>
              <a:latin typeface="微软雅黑" panose="020b0503020204020204" pitchFamily="34" charset="-122"/>
              <a:ea typeface="微软雅黑" panose="020b0503020204020204" pitchFamily="34" charset="-122"/>
              <a:cs typeface="Yuanti SC" charset="-122"/>
            </a:endParaRPr>
          </a:p>
        </p:txBody>
      </p:sp>
      <p:sp>
        <p:nvSpPr>
          <p:cNvPr id="3" name="矩形 70"/>
          <p:cNvSpPr>
            <a:spLocks noChangeArrowheads="1"/>
          </p:cNvSpPr>
          <p:nvPr/>
        </p:nvSpPr>
        <p:spPr bwMode="auto">
          <a:xfrm>
            <a:off x="3851076" y="3216912"/>
            <a:ext cx="5264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3600">
                <a:solidFill>
                  <a:schemeClr val="bg1"/>
                </a:solidFill>
                <a:latin typeface="微软雅黑" panose="020b0503020204020204" pitchFamily="34" charset="-122"/>
                <a:ea typeface="微软雅黑" panose="020b0503020204020204" pitchFamily="34" charset="-122"/>
                <a:cs typeface="Yuanti SC" charset="-122"/>
              </a:rPr>
              <a:t>教学过程</a:t>
            </a:r>
            <a:endParaRPr lang="zh-CN" altLang="en-US" sz="3600">
              <a:solidFill>
                <a:schemeClr val="bg1"/>
              </a:solidFill>
              <a:latin typeface="微软雅黑" panose="020b0503020204020204" pitchFamily="34" charset="-122"/>
              <a:ea typeface="微软雅黑" panose="020b0503020204020204" pitchFamily="34" charset="-122"/>
              <a:cs typeface="Yuanti SC" charset="-122"/>
            </a:endParaRPr>
          </a:p>
        </p:txBody>
      </p:sp>
      <p:sp>
        <p:nvSpPr>
          <p:cNvPr id="4" name="文本框 18"/>
          <p:cNvSpPr txBox="1">
            <a:spLocks noChangeArrowheads="1"/>
          </p:cNvSpPr>
          <p:nvPr/>
        </p:nvSpPr>
        <p:spPr bwMode="auto">
          <a:xfrm>
            <a:off x="4919397" y="1893473"/>
            <a:ext cx="419666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kumimoji="1" lang="zh-CN" altLang="en-US" sz="8000" b="1">
                <a:solidFill>
                  <a:schemeClr val="bg1"/>
                </a:solidFill>
                <a:latin typeface="微软雅黑" panose="020b0503020204020204" pitchFamily="34" charset="-122"/>
                <a:ea typeface="微软雅黑" panose="020b0503020204020204" pitchFamily="34" charset="-122"/>
                <a:cs typeface="Yuanti SC" charset="-122"/>
              </a:rPr>
              <a:t>第四节</a:t>
            </a:r>
            <a:endParaRPr kumimoji="1" lang="zh-CN" altLang="en-US" sz="8000" b="1">
              <a:solidFill>
                <a:schemeClr val="bg1"/>
              </a:solidFill>
              <a:latin typeface="微软雅黑" panose="020b0503020204020204" pitchFamily="34" charset="-122"/>
              <a:ea typeface="微软雅黑" panose="020b0503020204020204" pitchFamily="34" charset="-122"/>
              <a:cs typeface="Yuanti SC" charset="-122"/>
            </a:endParaRPr>
          </a:p>
        </p:txBody>
      </p:sp>
    </p:spTree>
    <p:custDataLst>
      <p:tags r:id="rId2"/>
    </p:custDataLst>
  </p:cSld>
  <p:clrMapOvr>
    <a:masterClrMapping/>
  </p:clrMapOvr>
  <p:transition spd="slow" advTm="1000">
    <p:random/>
  </p:transition>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Freeform 5"/>
          <p:cNvSpPr>
            <a:spLocks noEditPoints="1"/>
          </p:cNvSpPr>
          <p:nvPr/>
        </p:nvSpPr>
        <p:spPr bwMode="auto">
          <a:xfrm>
            <a:off x="6291262" y="3569971"/>
            <a:ext cx="1238250" cy="1419225"/>
          </a:xfrm>
          <a:custGeom>
            <a:gdLst>
              <a:gd name="T0" fmla="*/ 572 w 696"/>
              <a:gd name="T1" fmla="*/ 224 h 796"/>
              <a:gd name="T2" fmla="*/ 572 w 696"/>
              <a:gd name="T3" fmla="*/ 672 h 796"/>
              <a:gd name="T4" fmla="*/ 124 w 696"/>
              <a:gd name="T5" fmla="*/ 672 h 796"/>
              <a:gd name="T6" fmla="*/ 124 w 696"/>
              <a:gd name="T7" fmla="*/ 224 h 796"/>
              <a:gd name="T8" fmla="*/ 348 w 696"/>
              <a:gd name="T9" fmla="*/ 0 h 796"/>
              <a:gd name="T10" fmla="*/ 572 w 696"/>
              <a:gd name="T11" fmla="*/ 224 h 796"/>
              <a:gd name="T12" fmla="*/ 334 w 696"/>
              <a:gd name="T13" fmla="*/ 101 h 796"/>
              <a:gd name="T14" fmla="*/ 368 w 696"/>
              <a:gd name="T15" fmla="*/ 101 h 796"/>
              <a:gd name="T16" fmla="*/ 368 w 696"/>
              <a:gd name="T17" fmla="*/ 67 h 796"/>
              <a:gd name="T18" fmla="*/ 334 w 696"/>
              <a:gd name="T19" fmla="*/ 67 h 796"/>
              <a:gd name="T20" fmla="*/ 334 w 696"/>
              <a:gd name="T21" fmla="*/ 101 h 79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6" h="796">
                <a:moveTo>
                  <a:pt x="572" y="224"/>
                </a:moveTo>
                <a:cubicBezTo>
                  <a:pt x="696" y="348"/>
                  <a:pt x="696" y="548"/>
                  <a:pt x="572" y="672"/>
                </a:cubicBezTo>
                <a:cubicBezTo>
                  <a:pt x="448" y="796"/>
                  <a:pt x="247" y="796"/>
                  <a:pt x="124" y="672"/>
                </a:cubicBezTo>
                <a:cubicBezTo>
                  <a:pt x="0" y="548"/>
                  <a:pt x="0" y="348"/>
                  <a:pt x="124" y="224"/>
                </a:cubicBezTo>
                <a:cubicBezTo>
                  <a:pt x="348" y="0"/>
                  <a:pt x="348" y="0"/>
                  <a:pt x="348" y="0"/>
                </a:cubicBezTo>
                <a:lnTo>
                  <a:pt x="572" y="224"/>
                </a:lnTo>
                <a:close/>
                <a:moveTo>
                  <a:pt x="334" y="101"/>
                </a:moveTo>
                <a:cubicBezTo>
                  <a:pt x="343" y="110"/>
                  <a:pt x="359" y="110"/>
                  <a:pt x="368" y="101"/>
                </a:cubicBezTo>
                <a:cubicBezTo>
                  <a:pt x="377" y="91"/>
                  <a:pt x="377" y="76"/>
                  <a:pt x="368" y="67"/>
                </a:cubicBezTo>
                <a:cubicBezTo>
                  <a:pt x="359" y="57"/>
                  <a:pt x="343" y="57"/>
                  <a:pt x="334" y="67"/>
                </a:cubicBezTo>
                <a:cubicBezTo>
                  <a:pt x="325" y="76"/>
                  <a:pt x="325" y="91"/>
                  <a:pt x="334" y="101"/>
                </a:cubicBezTo>
                <a:close/>
              </a:path>
            </a:pathLst>
          </a:custGeom>
          <a:solidFill>
            <a:srgbClr val="6ACDB9"/>
          </a:solidFill>
          <a:ln>
            <a:noFill/>
          </a:ln>
        </p:spPr>
        <p:txBody>
          <a:bodyPr vert="horz" wrap="square" lIns="91440" tIns="45720" rIns="91440" bIns="45720" numCol="1" anchor="t" anchorCtr="0" compatLnSpc="1"/>
          <a:lstStyle/>
          <a:p>
            <a:pPr defTabSz="914400" eaLnBrk="0" fontAlgn="base" hangingPunct="0">
              <a:spcBef>
                <a:spcPct val="0"/>
              </a:spcBef>
              <a:spcAft>
                <a:spcPct val="0"/>
              </a:spcAft>
            </a:pPr>
            <a:endParaRPr lang="zh-CN" altLang="en-US" sz="1800">
              <a:solidFill>
                <a:schemeClr val="bg1">
                  <a:lumMod val="50000"/>
                </a:schemeClr>
              </a:solidFill>
            </a:endParaRPr>
          </a:p>
        </p:txBody>
      </p:sp>
      <p:sp>
        <p:nvSpPr>
          <p:cNvPr id="3" name="Freeform 6"/>
          <p:cNvSpPr>
            <a:spLocks noEditPoints="1"/>
          </p:cNvSpPr>
          <p:nvPr/>
        </p:nvSpPr>
        <p:spPr bwMode="auto">
          <a:xfrm>
            <a:off x="7761287" y="3454083"/>
            <a:ext cx="1239838" cy="1420813"/>
          </a:xfrm>
          <a:custGeom>
            <a:gdLst>
              <a:gd name="T0" fmla="*/ 124 w 696"/>
              <a:gd name="T1" fmla="*/ 224 h 797"/>
              <a:gd name="T2" fmla="*/ 124 w 696"/>
              <a:gd name="T3" fmla="*/ 673 h 797"/>
              <a:gd name="T4" fmla="*/ 572 w 696"/>
              <a:gd name="T5" fmla="*/ 673 h 797"/>
              <a:gd name="T6" fmla="*/ 572 w 696"/>
              <a:gd name="T7" fmla="*/ 224 h 797"/>
              <a:gd name="T8" fmla="*/ 348 w 696"/>
              <a:gd name="T9" fmla="*/ 0 h 797"/>
              <a:gd name="T10" fmla="*/ 124 w 696"/>
              <a:gd name="T11" fmla="*/ 224 h 797"/>
              <a:gd name="T12" fmla="*/ 362 w 696"/>
              <a:gd name="T13" fmla="*/ 101 h 797"/>
              <a:gd name="T14" fmla="*/ 328 w 696"/>
              <a:gd name="T15" fmla="*/ 101 h 797"/>
              <a:gd name="T16" fmla="*/ 328 w 696"/>
              <a:gd name="T17" fmla="*/ 67 h 797"/>
              <a:gd name="T18" fmla="*/ 361 w 696"/>
              <a:gd name="T19" fmla="*/ 67 h 797"/>
              <a:gd name="T20" fmla="*/ 362 w 696"/>
              <a:gd name="T21" fmla="*/ 101 h 7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6" h="797">
                <a:moveTo>
                  <a:pt x="124" y="224"/>
                </a:moveTo>
                <a:cubicBezTo>
                  <a:pt x="0" y="348"/>
                  <a:pt x="0" y="549"/>
                  <a:pt x="124" y="673"/>
                </a:cubicBezTo>
                <a:cubicBezTo>
                  <a:pt x="247" y="797"/>
                  <a:pt x="448" y="797"/>
                  <a:pt x="572" y="673"/>
                </a:cubicBezTo>
                <a:cubicBezTo>
                  <a:pt x="696" y="549"/>
                  <a:pt x="696" y="348"/>
                  <a:pt x="572" y="224"/>
                </a:cubicBezTo>
                <a:cubicBezTo>
                  <a:pt x="348" y="0"/>
                  <a:pt x="348" y="0"/>
                  <a:pt x="348" y="0"/>
                </a:cubicBezTo>
                <a:lnTo>
                  <a:pt x="124" y="224"/>
                </a:lnTo>
                <a:close/>
                <a:moveTo>
                  <a:pt x="362" y="101"/>
                </a:moveTo>
                <a:cubicBezTo>
                  <a:pt x="352" y="110"/>
                  <a:pt x="337" y="110"/>
                  <a:pt x="328" y="101"/>
                </a:cubicBezTo>
                <a:cubicBezTo>
                  <a:pt x="318" y="92"/>
                  <a:pt x="318" y="77"/>
                  <a:pt x="328" y="67"/>
                </a:cubicBezTo>
                <a:cubicBezTo>
                  <a:pt x="337" y="58"/>
                  <a:pt x="352" y="58"/>
                  <a:pt x="361" y="67"/>
                </a:cubicBezTo>
                <a:cubicBezTo>
                  <a:pt x="371" y="77"/>
                  <a:pt x="371" y="92"/>
                  <a:pt x="362" y="101"/>
                </a:cubicBezTo>
                <a:close/>
              </a:path>
            </a:pathLst>
          </a:custGeom>
          <a:solidFill>
            <a:srgbClr val="7F7F7F"/>
          </a:solidFill>
          <a:ln>
            <a:noFill/>
          </a:ln>
        </p:spPr>
        <p:txBody>
          <a:bodyPr vert="horz" wrap="square" lIns="91440" tIns="45720" rIns="91440" bIns="45720" numCol="1" anchor="t" anchorCtr="0" compatLnSpc="1"/>
          <a:lstStyle/>
          <a:p>
            <a:pPr defTabSz="914400" eaLnBrk="0" fontAlgn="base" hangingPunct="0">
              <a:spcBef>
                <a:spcPct val="0"/>
              </a:spcBef>
              <a:spcAft>
                <a:spcPct val="0"/>
              </a:spcAft>
            </a:pPr>
            <a:endParaRPr lang="zh-CN" altLang="en-US" sz="1800">
              <a:solidFill>
                <a:schemeClr val="bg1"/>
              </a:solidFill>
            </a:endParaRPr>
          </a:p>
        </p:txBody>
      </p:sp>
      <p:sp>
        <p:nvSpPr>
          <p:cNvPr id="4" name="Freeform 7"/>
          <p:cNvSpPr>
            <a:spLocks noEditPoints="1"/>
          </p:cNvSpPr>
          <p:nvPr/>
        </p:nvSpPr>
        <p:spPr bwMode="auto">
          <a:xfrm>
            <a:off x="3349624" y="3442971"/>
            <a:ext cx="1239838" cy="1419225"/>
          </a:xfrm>
          <a:custGeom>
            <a:gdLst>
              <a:gd name="T0" fmla="*/ 123 w 696"/>
              <a:gd name="T1" fmla="*/ 224 h 796"/>
              <a:gd name="T2" fmla="*/ 123 w 696"/>
              <a:gd name="T3" fmla="*/ 673 h 796"/>
              <a:gd name="T4" fmla="*/ 572 w 696"/>
              <a:gd name="T5" fmla="*/ 673 h 796"/>
              <a:gd name="T6" fmla="*/ 572 w 696"/>
              <a:gd name="T7" fmla="*/ 224 h 796"/>
              <a:gd name="T8" fmla="*/ 348 w 696"/>
              <a:gd name="T9" fmla="*/ 0 h 796"/>
              <a:gd name="T10" fmla="*/ 123 w 696"/>
              <a:gd name="T11" fmla="*/ 224 h 796"/>
              <a:gd name="T12" fmla="*/ 361 w 696"/>
              <a:gd name="T13" fmla="*/ 101 h 796"/>
              <a:gd name="T14" fmla="*/ 328 w 696"/>
              <a:gd name="T15" fmla="*/ 101 h 796"/>
              <a:gd name="T16" fmla="*/ 328 w 696"/>
              <a:gd name="T17" fmla="*/ 67 h 796"/>
              <a:gd name="T18" fmla="*/ 361 w 696"/>
              <a:gd name="T19" fmla="*/ 67 h 796"/>
              <a:gd name="T20" fmla="*/ 361 w 696"/>
              <a:gd name="T21" fmla="*/ 101 h 79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6" h="796">
                <a:moveTo>
                  <a:pt x="123" y="224"/>
                </a:moveTo>
                <a:cubicBezTo>
                  <a:pt x="0" y="348"/>
                  <a:pt x="0" y="549"/>
                  <a:pt x="123" y="673"/>
                </a:cubicBezTo>
                <a:cubicBezTo>
                  <a:pt x="247" y="796"/>
                  <a:pt x="448" y="796"/>
                  <a:pt x="572" y="673"/>
                </a:cubicBezTo>
                <a:cubicBezTo>
                  <a:pt x="696" y="549"/>
                  <a:pt x="696" y="348"/>
                  <a:pt x="572" y="224"/>
                </a:cubicBezTo>
                <a:cubicBezTo>
                  <a:pt x="348" y="0"/>
                  <a:pt x="348" y="0"/>
                  <a:pt x="348" y="0"/>
                </a:cubicBezTo>
                <a:lnTo>
                  <a:pt x="123" y="224"/>
                </a:lnTo>
                <a:close/>
                <a:moveTo>
                  <a:pt x="361" y="101"/>
                </a:moveTo>
                <a:cubicBezTo>
                  <a:pt x="352" y="110"/>
                  <a:pt x="337" y="110"/>
                  <a:pt x="328" y="101"/>
                </a:cubicBezTo>
                <a:cubicBezTo>
                  <a:pt x="318" y="92"/>
                  <a:pt x="318" y="76"/>
                  <a:pt x="328" y="67"/>
                </a:cubicBezTo>
                <a:cubicBezTo>
                  <a:pt x="337" y="58"/>
                  <a:pt x="352" y="58"/>
                  <a:pt x="361" y="67"/>
                </a:cubicBezTo>
                <a:cubicBezTo>
                  <a:pt x="371" y="76"/>
                  <a:pt x="371" y="92"/>
                  <a:pt x="361" y="101"/>
                </a:cubicBezTo>
                <a:close/>
              </a:path>
            </a:pathLst>
          </a:custGeom>
          <a:solidFill>
            <a:srgbClr val="6ACDB9"/>
          </a:solidFill>
          <a:ln>
            <a:noFill/>
          </a:ln>
        </p:spPr>
        <p:txBody>
          <a:bodyPr vert="horz" wrap="square" lIns="91440" tIns="45720" rIns="91440" bIns="45720" numCol="1" anchor="t" anchorCtr="0" compatLnSpc="1"/>
          <a:lstStyle/>
          <a:p>
            <a:pPr defTabSz="914400" eaLnBrk="0" fontAlgn="base" hangingPunct="0">
              <a:spcBef>
                <a:spcPct val="0"/>
              </a:spcBef>
              <a:spcAft>
                <a:spcPct val="0"/>
              </a:spcAft>
            </a:pPr>
            <a:endParaRPr lang="zh-CN" altLang="en-US" sz="1800">
              <a:solidFill>
                <a:schemeClr val="bg1">
                  <a:lumMod val="50000"/>
                </a:schemeClr>
              </a:solidFill>
            </a:endParaRPr>
          </a:p>
        </p:txBody>
      </p:sp>
      <p:sp>
        <p:nvSpPr>
          <p:cNvPr id="5" name="Freeform 8"/>
          <p:cNvSpPr>
            <a:spLocks noEditPoints="1"/>
          </p:cNvSpPr>
          <p:nvPr/>
        </p:nvSpPr>
        <p:spPr bwMode="auto">
          <a:xfrm>
            <a:off x="4819649" y="3557271"/>
            <a:ext cx="1239838" cy="1420813"/>
          </a:xfrm>
          <a:custGeom>
            <a:gdLst>
              <a:gd name="T0" fmla="*/ 572 w 696"/>
              <a:gd name="T1" fmla="*/ 225 h 797"/>
              <a:gd name="T2" fmla="*/ 572 w 696"/>
              <a:gd name="T3" fmla="*/ 673 h 797"/>
              <a:gd name="T4" fmla="*/ 123 w 696"/>
              <a:gd name="T5" fmla="*/ 673 h 797"/>
              <a:gd name="T6" fmla="*/ 123 w 696"/>
              <a:gd name="T7" fmla="*/ 225 h 797"/>
              <a:gd name="T8" fmla="*/ 348 w 696"/>
              <a:gd name="T9" fmla="*/ 0 h 797"/>
              <a:gd name="T10" fmla="*/ 572 w 696"/>
              <a:gd name="T11" fmla="*/ 225 h 797"/>
              <a:gd name="T12" fmla="*/ 334 w 696"/>
              <a:gd name="T13" fmla="*/ 101 h 797"/>
              <a:gd name="T14" fmla="*/ 368 w 696"/>
              <a:gd name="T15" fmla="*/ 101 h 797"/>
              <a:gd name="T16" fmla="*/ 368 w 696"/>
              <a:gd name="T17" fmla="*/ 68 h 797"/>
              <a:gd name="T18" fmla="*/ 334 w 696"/>
              <a:gd name="T19" fmla="*/ 68 h 797"/>
              <a:gd name="T20" fmla="*/ 334 w 696"/>
              <a:gd name="T21" fmla="*/ 101 h 7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6" h="797">
                <a:moveTo>
                  <a:pt x="572" y="225"/>
                </a:moveTo>
                <a:cubicBezTo>
                  <a:pt x="696" y="348"/>
                  <a:pt x="696" y="549"/>
                  <a:pt x="572" y="673"/>
                </a:cubicBezTo>
                <a:cubicBezTo>
                  <a:pt x="448" y="797"/>
                  <a:pt x="247" y="797"/>
                  <a:pt x="123" y="673"/>
                </a:cubicBezTo>
                <a:cubicBezTo>
                  <a:pt x="0" y="549"/>
                  <a:pt x="0" y="348"/>
                  <a:pt x="123" y="225"/>
                </a:cubicBezTo>
                <a:cubicBezTo>
                  <a:pt x="348" y="0"/>
                  <a:pt x="348" y="0"/>
                  <a:pt x="348" y="0"/>
                </a:cubicBezTo>
                <a:lnTo>
                  <a:pt x="572" y="225"/>
                </a:lnTo>
                <a:close/>
                <a:moveTo>
                  <a:pt x="334" y="101"/>
                </a:moveTo>
                <a:cubicBezTo>
                  <a:pt x="343" y="111"/>
                  <a:pt x="358" y="111"/>
                  <a:pt x="368" y="101"/>
                </a:cubicBezTo>
                <a:cubicBezTo>
                  <a:pt x="377" y="92"/>
                  <a:pt x="377" y="77"/>
                  <a:pt x="368" y="68"/>
                </a:cubicBezTo>
                <a:cubicBezTo>
                  <a:pt x="359" y="58"/>
                  <a:pt x="343" y="58"/>
                  <a:pt x="334" y="68"/>
                </a:cubicBezTo>
                <a:cubicBezTo>
                  <a:pt x="325" y="77"/>
                  <a:pt x="325" y="92"/>
                  <a:pt x="334" y="101"/>
                </a:cubicBezTo>
                <a:close/>
              </a:path>
            </a:pathLst>
          </a:custGeom>
          <a:solidFill>
            <a:srgbClr val="7F7F7F"/>
          </a:solidFill>
          <a:ln>
            <a:noFill/>
          </a:ln>
        </p:spPr>
        <p:txBody>
          <a:bodyPr vert="horz" wrap="square" lIns="91440" tIns="45720" rIns="91440" bIns="45720" numCol="1" anchor="t" anchorCtr="0" compatLnSpc="1"/>
          <a:lstStyle/>
          <a:p>
            <a:pPr defTabSz="914400" eaLnBrk="0" fontAlgn="base" hangingPunct="0">
              <a:spcBef>
                <a:spcPct val="0"/>
              </a:spcBef>
              <a:spcAft>
                <a:spcPct val="0"/>
              </a:spcAft>
            </a:pPr>
            <a:endParaRPr lang="zh-CN" altLang="en-US" sz="1800">
              <a:solidFill>
                <a:schemeClr val="bg1"/>
              </a:solidFill>
            </a:endParaRPr>
          </a:p>
        </p:txBody>
      </p:sp>
      <p:sp>
        <p:nvSpPr>
          <p:cNvPr id="6" name="Freeform 9"/>
          <p:cNvSpPr/>
          <p:nvPr/>
        </p:nvSpPr>
        <p:spPr bwMode="auto">
          <a:xfrm>
            <a:off x="1725612" y="2779396"/>
            <a:ext cx="8740775" cy="552450"/>
          </a:xfrm>
          <a:custGeom>
            <a:gdLst>
              <a:gd name="T0" fmla="*/ 2 w 4909"/>
              <a:gd name="T1" fmla="*/ 0 h 310"/>
              <a:gd name="T2" fmla="*/ 609 w 4909"/>
              <a:gd name="T3" fmla="*/ 115 h 310"/>
              <a:gd name="T4" fmla="*/ 1222 w 4909"/>
              <a:gd name="T5" fmla="*/ 195 h 310"/>
              <a:gd name="T6" fmla="*/ 1838 w 4909"/>
              <a:gd name="T7" fmla="*/ 245 h 310"/>
              <a:gd name="T8" fmla="*/ 2456 w 4909"/>
              <a:gd name="T9" fmla="*/ 264 h 310"/>
              <a:gd name="T10" fmla="*/ 3073 w 4909"/>
              <a:gd name="T11" fmla="*/ 252 h 310"/>
              <a:gd name="T12" fmla="*/ 3382 w 4909"/>
              <a:gd name="T13" fmla="*/ 233 h 310"/>
              <a:gd name="T14" fmla="*/ 3535 w 4909"/>
              <a:gd name="T15" fmla="*/ 220 h 310"/>
              <a:gd name="T16" fmla="*/ 3689 w 4909"/>
              <a:gd name="T17" fmla="*/ 205 h 310"/>
              <a:gd name="T18" fmla="*/ 3996 w 4909"/>
              <a:gd name="T19" fmla="*/ 168 h 310"/>
              <a:gd name="T20" fmla="*/ 4302 w 4909"/>
              <a:gd name="T21" fmla="*/ 122 h 310"/>
              <a:gd name="T22" fmla="*/ 4606 w 4909"/>
              <a:gd name="T23" fmla="*/ 66 h 310"/>
              <a:gd name="T24" fmla="*/ 4757 w 4909"/>
              <a:gd name="T25" fmla="*/ 34 h 310"/>
              <a:gd name="T26" fmla="*/ 4908 w 4909"/>
              <a:gd name="T27" fmla="*/ 0 h 310"/>
              <a:gd name="T28" fmla="*/ 4909 w 4909"/>
              <a:gd name="T29" fmla="*/ 6 h 310"/>
              <a:gd name="T30" fmla="*/ 4760 w 4909"/>
              <a:gd name="T31" fmla="*/ 46 h 310"/>
              <a:gd name="T32" fmla="*/ 4609 w 4909"/>
              <a:gd name="T33" fmla="*/ 82 h 310"/>
              <a:gd name="T34" fmla="*/ 4306 w 4909"/>
              <a:gd name="T35" fmla="*/ 146 h 310"/>
              <a:gd name="T36" fmla="*/ 4001 w 4909"/>
              <a:gd name="T37" fmla="*/ 199 h 310"/>
              <a:gd name="T38" fmla="*/ 3693 w 4909"/>
              <a:gd name="T39" fmla="*/ 241 h 310"/>
              <a:gd name="T40" fmla="*/ 3075 w 4909"/>
              <a:gd name="T41" fmla="*/ 294 h 310"/>
              <a:gd name="T42" fmla="*/ 2455 w 4909"/>
              <a:gd name="T43" fmla="*/ 309 h 310"/>
              <a:gd name="T44" fmla="*/ 1836 w 4909"/>
              <a:gd name="T45" fmla="*/ 288 h 310"/>
              <a:gd name="T46" fmla="*/ 1218 w 4909"/>
              <a:gd name="T47" fmla="*/ 231 h 310"/>
              <a:gd name="T48" fmla="*/ 605 w 4909"/>
              <a:gd name="T49" fmla="*/ 140 h 310"/>
              <a:gd name="T50" fmla="*/ 301 w 4909"/>
              <a:gd name="T51" fmla="*/ 79 h 310"/>
              <a:gd name="T52" fmla="*/ 150 w 4909"/>
              <a:gd name="T53" fmla="*/ 45 h 310"/>
              <a:gd name="T54" fmla="*/ 0 w 4909"/>
              <a:gd name="T55" fmla="*/ 6 h 310"/>
              <a:gd name="T56" fmla="*/ 2 w 4909"/>
              <a:gd name="T57" fmla="*/ 0 h 31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909" h="310">
                <a:moveTo>
                  <a:pt x="2" y="0"/>
                </a:moveTo>
                <a:cubicBezTo>
                  <a:pt x="203" y="46"/>
                  <a:pt x="406" y="83"/>
                  <a:pt x="609" y="115"/>
                </a:cubicBezTo>
                <a:cubicBezTo>
                  <a:pt x="813" y="147"/>
                  <a:pt x="1017" y="173"/>
                  <a:pt x="1222" y="195"/>
                </a:cubicBezTo>
                <a:cubicBezTo>
                  <a:pt x="1427" y="217"/>
                  <a:pt x="1633" y="234"/>
                  <a:pt x="1838" y="245"/>
                </a:cubicBezTo>
                <a:cubicBezTo>
                  <a:pt x="2044" y="257"/>
                  <a:pt x="2250" y="264"/>
                  <a:pt x="2456" y="264"/>
                </a:cubicBezTo>
                <a:cubicBezTo>
                  <a:pt x="2662" y="266"/>
                  <a:pt x="2868" y="262"/>
                  <a:pt x="3073" y="252"/>
                </a:cubicBezTo>
                <a:cubicBezTo>
                  <a:pt x="3176" y="247"/>
                  <a:pt x="3279" y="241"/>
                  <a:pt x="3382" y="233"/>
                </a:cubicBezTo>
                <a:cubicBezTo>
                  <a:pt x="3433" y="229"/>
                  <a:pt x="3484" y="225"/>
                  <a:pt x="3535" y="220"/>
                </a:cubicBezTo>
                <a:cubicBezTo>
                  <a:pt x="3587" y="215"/>
                  <a:pt x="3638" y="210"/>
                  <a:pt x="3689" y="205"/>
                </a:cubicBezTo>
                <a:cubicBezTo>
                  <a:pt x="3792" y="194"/>
                  <a:pt x="3894" y="182"/>
                  <a:pt x="3996" y="168"/>
                </a:cubicBezTo>
                <a:cubicBezTo>
                  <a:pt x="4098" y="154"/>
                  <a:pt x="4200" y="139"/>
                  <a:pt x="4302" y="122"/>
                </a:cubicBezTo>
                <a:cubicBezTo>
                  <a:pt x="4403" y="105"/>
                  <a:pt x="4505" y="86"/>
                  <a:pt x="4606" y="66"/>
                </a:cubicBezTo>
                <a:cubicBezTo>
                  <a:pt x="4656" y="56"/>
                  <a:pt x="4707" y="45"/>
                  <a:pt x="4757" y="34"/>
                </a:cubicBezTo>
                <a:cubicBezTo>
                  <a:pt x="4807" y="23"/>
                  <a:pt x="4858" y="12"/>
                  <a:pt x="4908" y="0"/>
                </a:cubicBezTo>
                <a:cubicBezTo>
                  <a:pt x="4909" y="6"/>
                  <a:pt x="4909" y="6"/>
                  <a:pt x="4909" y="6"/>
                </a:cubicBezTo>
                <a:cubicBezTo>
                  <a:pt x="4860" y="20"/>
                  <a:pt x="4810" y="33"/>
                  <a:pt x="4760" y="46"/>
                </a:cubicBezTo>
                <a:cubicBezTo>
                  <a:pt x="4710" y="58"/>
                  <a:pt x="4659" y="70"/>
                  <a:pt x="4609" y="82"/>
                </a:cubicBezTo>
                <a:cubicBezTo>
                  <a:pt x="4508" y="105"/>
                  <a:pt x="4407" y="127"/>
                  <a:pt x="4306" y="146"/>
                </a:cubicBezTo>
                <a:cubicBezTo>
                  <a:pt x="4204" y="166"/>
                  <a:pt x="4103" y="183"/>
                  <a:pt x="4001" y="199"/>
                </a:cubicBezTo>
                <a:cubicBezTo>
                  <a:pt x="3898" y="215"/>
                  <a:pt x="3796" y="229"/>
                  <a:pt x="3693" y="241"/>
                </a:cubicBezTo>
                <a:cubicBezTo>
                  <a:pt x="3488" y="266"/>
                  <a:pt x="3282" y="283"/>
                  <a:pt x="3075" y="294"/>
                </a:cubicBezTo>
                <a:cubicBezTo>
                  <a:pt x="2869" y="305"/>
                  <a:pt x="2662" y="310"/>
                  <a:pt x="2455" y="309"/>
                </a:cubicBezTo>
                <a:cubicBezTo>
                  <a:pt x="2249" y="308"/>
                  <a:pt x="2042" y="301"/>
                  <a:pt x="1836" y="288"/>
                </a:cubicBezTo>
                <a:cubicBezTo>
                  <a:pt x="1629" y="274"/>
                  <a:pt x="1423" y="256"/>
                  <a:pt x="1218" y="231"/>
                </a:cubicBezTo>
                <a:cubicBezTo>
                  <a:pt x="1013" y="207"/>
                  <a:pt x="809" y="176"/>
                  <a:pt x="605" y="140"/>
                </a:cubicBezTo>
                <a:cubicBezTo>
                  <a:pt x="504" y="121"/>
                  <a:pt x="402" y="101"/>
                  <a:pt x="301" y="79"/>
                </a:cubicBezTo>
                <a:cubicBezTo>
                  <a:pt x="251" y="68"/>
                  <a:pt x="200" y="57"/>
                  <a:pt x="150" y="45"/>
                </a:cubicBezTo>
                <a:cubicBezTo>
                  <a:pt x="100" y="33"/>
                  <a:pt x="50" y="20"/>
                  <a:pt x="0" y="6"/>
                </a:cubicBezTo>
                <a:lnTo>
                  <a:pt x="2" y="0"/>
                </a:lnTo>
                <a:close/>
              </a:path>
            </a:pathLst>
          </a:custGeom>
          <a:solidFill>
            <a:srgbClr val="BDBB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eaLnBrk="0" fontAlgn="base" hangingPunct="0">
              <a:spcBef>
                <a:spcPct val="0"/>
              </a:spcBef>
              <a:spcAft>
                <a:spcPct val="0"/>
              </a:spcAft>
            </a:pPr>
            <a:endParaRPr lang="zh-CN" altLang="en-US" sz="1800">
              <a:solidFill>
                <a:schemeClr val="bg1">
                  <a:lumMod val="50000"/>
                </a:schemeClr>
              </a:solidFill>
            </a:endParaRPr>
          </a:p>
        </p:txBody>
      </p:sp>
      <p:sp>
        <p:nvSpPr>
          <p:cNvPr id="7" name="Freeform 10"/>
          <p:cNvSpPr/>
          <p:nvPr/>
        </p:nvSpPr>
        <p:spPr bwMode="auto">
          <a:xfrm>
            <a:off x="3765549" y="3009583"/>
            <a:ext cx="334963" cy="625475"/>
          </a:xfrm>
          <a:custGeom>
            <a:gdLst>
              <a:gd name="T0" fmla="*/ 107 w 188"/>
              <a:gd name="T1" fmla="*/ 336 h 351"/>
              <a:gd name="T2" fmla="*/ 179 w 188"/>
              <a:gd name="T3" fmla="*/ 161 h 351"/>
              <a:gd name="T4" fmla="*/ 129 w 188"/>
              <a:gd name="T5" fmla="*/ 20 h 351"/>
              <a:gd name="T6" fmla="*/ 10 w 188"/>
              <a:gd name="T7" fmla="*/ 91 h 351"/>
              <a:gd name="T8" fmla="*/ 61 w 188"/>
              <a:gd name="T9" fmla="*/ 279 h 351"/>
              <a:gd name="T10" fmla="*/ 85 w 188"/>
              <a:gd name="T11" fmla="*/ 260 h 351"/>
              <a:gd name="T12" fmla="*/ 34 w 188"/>
              <a:gd name="T13" fmla="*/ 120 h 351"/>
              <a:gd name="T14" fmla="*/ 51 w 188"/>
              <a:gd name="T15" fmla="*/ 54 h 351"/>
              <a:gd name="T16" fmla="*/ 123 w 188"/>
              <a:gd name="T17" fmla="*/ 51 h 351"/>
              <a:gd name="T18" fmla="*/ 150 w 188"/>
              <a:gd name="T19" fmla="*/ 185 h 351"/>
              <a:gd name="T20" fmla="*/ 90 w 188"/>
              <a:gd name="T21" fmla="*/ 322 h 351"/>
              <a:gd name="T22" fmla="*/ 107 w 188"/>
              <a:gd name="T23" fmla="*/ 336 h 3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8" h="351">
                <a:moveTo>
                  <a:pt x="107" y="336"/>
                </a:moveTo>
                <a:cubicBezTo>
                  <a:pt x="146" y="287"/>
                  <a:pt x="168" y="223"/>
                  <a:pt x="179" y="161"/>
                </a:cubicBezTo>
                <a:cubicBezTo>
                  <a:pt x="188" y="110"/>
                  <a:pt x="186" y="41"/>
                  <a:pt x="129" y="20"/>
                </a:cubicBezTo>
                <a:cubicBezTo>
                  <a:pt x="74" y="0"/>
                  <a:pt x="20" y="36"/>
                  <a:pt x="10" y="91"/>
                </a:cubicBezTo>
                <a:cubicBezTo>
                  <a:pt x="0" y="151"/>
                  <a:pt x="26" y="230"/>
                  <a:pt x="61" y="279"/>
                </a:cubicBezTo>
                <a:cubicBezTo>
                  <a:pt x="70" y="292"/>
                  <a:pt x="93" y="271"/>
                  <a:pt x="85" y="260"/>
                </a:cubicBezTo>
                <a:cubicBezTo>
                  <a:pt x="58" y="222"/>
                  <a:pt x="38" y="166"/>
                  <a:pt x="34" y="120"/>
                </a:cubicBezTo>
                <a:cubicBezTo>
                  <a:pt x="32" y="98"/>
                  <a:pt x="34" y="70"/>
                  <a:pt x="51" y="54"/>
                </a:cubicBezTo>
                <a:cubicBezTo>
                  <a:pt x="70" y="37"/>
                  <a:pt x="103" y="41"/>
                  <a:pt x="123" y="51"/>
                </a:cubicBezTo>
                <a:cubicBezTo>
                  <a:pt x="169" y="71"/>
                  <a:pt x="158" y="146"/>
                  <a:pt x="150" y="185"/>
                </a:cubicBezTo>
                <a:cubicBezTo>
                  <a:pt x="140" y="232"/>
                  <a:pt x="121" y="283"/>
                  <a:pt x="90" y="322"/>
                </a:cubicBezTo>
                <a:cubicBezTo>
                  <a:pt x="78" y="337"/>
                  <a:pt x="95" y="351"/>
                  <a:pt x="107" y="336"/>
                </a:cubicBezTo>
                <a:close/>
              </a:path>
            </a:pathLst>
          </a:custGeom>
          <a:solidFill>
            <a:srgbClr val="BDBB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eaLnBrk="0" fontAlgn="base" hangingPunct="0">
              <a:spcBef>
                <a:spcPct val="0"/>
              </a:spcBef>
              <a:spcAft>
                <a:spcPct val="0"/>
              </a:spcAft>
            </a:pPr>
            <a:endParaRPr lang="zh-CN" altLang="en-US" sz="1800">
              <a:solidFill>
                <a:schemeClr val="bg1">
                  <a:lumMod val="50000"/>
                </a:schemeClr>
              </a:solidFill>
            </a:endParaRPr>
          </a:p>
        </p:txBody>
      </p:sp>
      <p:sp>
        <p:nvSpPr>
          <p:cNvPr id="8" name="Freeform 11"/>
          <p:cNvSpPr/>
          <p:nvPr/>
        </p:nvSpPr>
        <p:spPr bwMode="auto">
          <a:xfrm>
            <a:off x="8208962" y="3020696"/>
            <a:ext cx="336550" cy="625475"/>
          </a:xfrm>
          <a:custGeom>
            <a:gdLst>
              <a:gd name="T0" fmla="*/ 108 w 189"/>
              <a:gd name="T1" fmla="*/ 336 h 351"/>
              <a:gd name="T2" fmla="*/ 180 w 189"/>
              <a:gd name="T3" fmla="*/ 162 h 351"/>
              <a:gd name="T4" fmla="*/ 129 w 189"/>
              <a:gd name="T5" fmla="*/ 20 h 351"/>
              <a:gd name="T6" fmla="*/ 11 w 189"/>
              <a:gd name="T7" fmla="*/ 91 h 351"/>
              <a:gd name="T8" fmla="*/ 56 w 189"/>
              <a:gd name="T9" fmla="*/ 270 h 351"/>
              <a:gd name="T10" fmla="*/ 80 w 189"/>
              <a:gd name="T11" fmla="*/ 251 h 351"/>
              <a:gd name="T12" fmla="*/ 35 w 189"/>
              <a:gd name="T13" fmla="*/ 120 h 351"/>
              <a:gd name="T14" fmla="*/ 52 w 189"/>
              <a:gd name="T15" fmla="*/ 55 h 351"/>
              <a:gd name="T16" fmla="*/ 124 w 189"/>
              <a:gd name="T17" fmla="*/ 51 h 351"/>
              <a:gd name="T18" fmla="*/ 151 w 189"/>
              <a:gd name="T19" fmla="*/ 185 h 351"/>
              <a:gd name="T20" fmla="*/ 91 w 189"/>
              <a:gd name="T21" fmla="*/ 322 h 351"/>
              <a:gd name="T22" fmla="*/ 108 w 189"/>
              <a:gd name="T23" fmla="*/ 336 h 3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9" h="351">
                <a:moveTo>
                  <a:pt x="108" y="336"/>
                </a:moveTo>
                <a:cubicBezTo>
                  <a:pt x="147" y="287"/>
                  <a:pt x="169" y="223"/>
                  <a:pt x="180" y="162"/>
                </a:cubicBezTo>
                <a:cubicBezTo>
                  <a:pt x="189" y="111"/>
                  <a:pt x="187" y="41"/>
                  <a:pt x="129" y="20"/>
                </a:cubicBezTo>
                <a:cubicBezTo>
                  <a:pt x="75" y="0"/>
                  <a:pt x="21" y="36"/>
                  <a:pt x="11" y="91"/>
                </a:cubicBezTo>
                <a:cubicBezTo>
                  <a:pt x="0" y="151"/>
                  <a:pt x="22" y="221"/>
                  <a:pt x="56" y="270"/>
                </a:cubicBezTo>
                <a:cubicBezTo>
                  <a:pt x="65" y="284"/>
                  <a:pt x="88" y="262"/>
                  <a:pt x="80" y="251"/>
                </a:cubicBezTo>
                <a:cubicBezTo>
                  <a:pt x="53" y="213"/>
                  <a:pt x="38" y="166"/>
                  <a:pt x="35" y="120"/>
                </a:cubicBezTo>
                <a:cubicBezTo>
                  <a:pt x="33" y="98"/>
                  <a:pt x="35" y="70"/>
                  <a:pt x="52" y="55"/>
                </a:cubicBezTo>
                <a:cubicBezTo>
                  <a:pt x="70" y="38"/>
                  <a:pt x="103" y="41"/>
                  <a:pt x="124" y="51"/>
                </a:cubicBezTo>
                <a:cubicBezTo>
                  <a:pt x="170" y="72"/>
                  <a:pt x="159" y="147"/>
                  <a:pt x="151" y="185"/>
                </a:cubicBezTo>
                <a:cubicBezTo>
                  <a:pt x="140" y="233"/>
                  <a:pt x="122" y="284"/>
                  <a:pt x="91" y="322"/>
                </a:cubicBezTo>
                <a:cubicBezTo>
                  <a:pt x="79" y="337"/>
                  <a:pt x="96" y="351"/>
                  <a:pt x="108" y="336"/>
                </a:cubicBezTo>
                <a:close/>
              </a:path>
            </a:pathLst>
          </a:custGeom>
          <a:solidFill>
            <a:srgbClr val="BDBB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eaLnBrk="0" fontAlgn="base" hangingPunct="0">
              <a:spcBef>
                <a:spcPct val="0"/>
              </a:spcBef>
              <a:spcAft>
                <a:spcPct val="0"/>
              </a:spcAft>
            </a:pPr>
            <a:endParaRPr lang="zh-CN" altLang="en-US" sz="1800">
              <a:solidFill>
                <a:schemeClr val="bg1">
                  <a:lumMod val="50000"/>
                </a:schemeClr>
              </a:solidFill>
            </a:endParaRPr>
          </a:p>
        </p:txBody>
      </p:sp>
      <p:sp>
        <p:nvSpPr>
          <p:cNvPr id="9" name="Freeform 12"/>
          <p:cNvSpPr/>
          <p:nvPr/>
        </p:nvSpPr>
        <p:spPr bwMode="auto">
          <a:xfrm>
            <a:off x="5265737" y="3114358"/>
            <a:ext cx="336550" cy="627063"/>
          </a:xfrm>
          <a:custGeom>
            <a:gdLst>
              <a:gd name="T0" fmla="*/ 108 w 189"/>
              <a:gd name="T1" fmla="*/ 335 h 351"/>
              <a:gd name="T2" fmla="*/ 180 w 189"/>
              <a:gd name="T3" fmla="*/ 161 h 351"/>
              <a:gd name="T4" fmla="*/ 129 w 189"/>
              <a:gd name="T5" fmla="*/ 19 h 351"/>
              <a:gd name="T6" fmla="*/ 11 w 189"/>
              <a:gd name="T7" fmla="*/ 90 h 351"/>
              <a:gd name="T8" fmla="*/ 56 w 189"/>
              <a:gd name="T9" fmla="*/ 269 h 351"/>
              <a:gd name="T10" fmla="*/ 80 w 189"/>
              <a:gd name="T11" fmla="*/ 250 h 351"/>
              <a:gd name="T12" fmla="*/ 35 w 189"/>
              <a:gd name="T13" fmla="*/ 119 h 351"/>
              <a:gd name="T14" fmla="*/ 52 w 189"/>
              <a:gd name="T15" fmla="*/ 54 h 351"/>
              <a:gd name="T16" fmla="*/ 124 w 189"/>
              <a:gd name="T17" fmla="*/ 50 h 351"/>
              <a:gd name="T18" fmla="*/ 151 w 189"/>
              <a:gd name="T19" fmla="*/ 184 h 351"/>
              <a:gd name="T20" fmla="*/ 91 w 189"/>
              <a:gd name="T21" fmla="*/ 321 h 351"/>
              <a:gd name="T22" fmla="*/ 108 w 189"/>
              <a:gd name="T23" fmla="*/ 335 h 3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9" h="351">
                <a:moveTo>
                  <a:pt x="108" y="335"/>
                </a:moveTo>
                <a:cubicBezTo>
                  <a:pt x="147" y="286"/>
                  <a:pt x="169" y="222"/>
                  <a:pt x="180" y="161"/>
                </a:cubicBezTo>
                <a:cubicBezTo>
                  <a:pt x="189" y="110"/>
                  <a:pt x="187" y="40"/>
                  <a:pt x="129" y="19"/>
                </a:cubicBezTo>
                <a:cubicBezTo>
                  <a:pt x="75" y="0"/>
                  <a:pt x="21" y="35"/>
                  <a:pt x="11" y="90"/>
                </a:cubicBezTo>
                <a:cubicBezTo>
                  <a:pt x="0" y="150"/>
                  <a:pt x="22" y="220"/>
                  <a:pt x="56" y="269"/>
                </a:cubicBezTo>
                <a:cubicBezTo>
                  <a:pt x="66" y="283"/>
                  <a:pt x="90" y="266"/>
                  <a:pt x="80" y="250"/>
                </a:cubicBezTo>
                <a:cubicBezTo>
                  <a:pt x="56" y="210"/>
                  <a:pt x="38" y="165"/>
                  <a:pt x="35" y="119"/>
                </a:cubicBezTo>
                <a:cubicBezTo>
                  <a:pt x="33" y="97"/>
                  <a:pt x="35" y="69"/>
                  <a:pt x="52" y="54"/>
                </a:cubicBezTo>
                <a:cubicBezTo>
                  <a:pt x="70" y="37"/>
                  <a:pt x="103" y="41"/>
                  <a:pt x="124" y="50"/>
                </a:cubicBezTo>
                <a:cubicBezTo>
                  <a:pt x="170" y="71"/>
                  <a:pt x="159" y="146"/>
                  <a:pt x="151" y="184"/>
                </a:cubicBezTo>
                <a:cubicBezTo>
                  <a:pt x="140" y="232"/>
                  <a:pt x="122" y="283"/>
                  <a:pt x="91" y="321"/>
                </a:cubicBezTo>
                <a:cubicBezTo>
                  <a:pt x="79" y="336"/>
                  <a:pt x="96" y="351"/>
                  <a:pt x="108" y="335"/>
                </a:cubicBezTo>
                <a:close/>
              </a:path>
            </a:pathLst>
          </a:custGeom>
          <a:solidFill>
            <a:srgbClr val="BDBB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eaLnBrk="0" fontAlgn="base" hangingPunct="0">
              <a:spcBef>
                <a:spcPct val="0"/>
              </a:spcBef>
              <a:spcAft>
                <a:spcPct val="0"/>
              </a:spcAft>
            </a:pPr>
            <a:endParaRPr lang="zh-CN" altLang="en-US" sz="1800">
              <a:solidFill>
                <a:schemeClr val="bg1">
                  <a:lumMod val="50000"/>
                </a:schemeClr>
              </a:solidFill>
            </a:endParaRPr>
          </a:p>
        </p:txBody>
      </p:sp>
      <p:sp>
        <p:nvSpPr>
          <p:cNvPr id="10" name="Freeform 13"/>
          <p:cNvSpPr/>
          <p:nvPr/>
        </p:nvSpPr>
        <p:spPr bwMode="auto">
          <a:xfrm>
            <a:off x="6737349" y="3125471"/>
            <a:ext cx="336550" cy="625475"/>
          </a:xfrm>
          <a:custGeom>
            <a:gdLst>
              <a:gd name="T0" fmla="*/ 108 w 189"/>
              <a:gd name="T1" fmla="*/ 336 h 351"/>
              <a:gd name="T2" fmla="*/ 180 w 189"/>
              <a:gd name="T3" fmla="*/ 161 h 351"/>
              <a:gd name="T4" fmla="*/ 129 w 189"/>
              <a:gd name="T5" fmla="*/ 19 h 351"/>
              <a:gd name="T6" fmla="*/ 11 w 189"/>
              <a:gd name="T7" fmla="*/ 90 h 351"/>
              <a:gd name="T8" fmla="*/ 56 w 189"/>
              <a:gd name="T9" fmla="*/ 270 h 351"/>
              <a:gd name="T10" fmla="*/ 80 w 189"/>
              <a:gd name="T11" fmla="*/ 250 h 351"/>
              <a:gd name="T12" fmla="*/ 35 w 189"/>
              <a:gd name="T13" fmla="*/ 119 h 351"/>
              <a:gd name="T14" fmla="*/ 52 w 189"/>
              <a:gd name="T15" fmla="*/ 54 h 351"/>
              <a:gd name="T16" fmla="*/ 124 w 189"/>
              <a:gd name="T17" fmla="*/ 50 h 351"/>
              <a:gd name="T18" fmla="*/ 151 w 189"/>
              <a:gd name="T19" fmla="*/ 184 h 351"/>
              <a:gd name="T20" fmla="*/ 91 w 189"/>
              <a:gd name="T21" fmla="*/ 322 h 351"/>
              <a:gd name="T22" fmla="*/ 108 w 189"/>
              <a:gd name="T23" fmla="*/ 336 h 3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9" h="351">
                <a:moveTo>
                  <a:pt x="108" y="336"/>
                </a:moveTo>
                <a:cubicBezTo>
                  <a:pt x="147" y="286"/>
                  <a:pt x="169" y="222"/>
                  <a:pt x="180" y="161"/>
                </a:cubicBezTo>
                <a:cubicBezTo>
                  <a:pt x="189" y="110"/>
                  <a:pt x="187" y="40"/>
                  <a:pt x="129" y="19"/>
                </a:cubicBezTo>
                <a:cubicBezTo>
                  <a:pt x="75" y="0"/>
                  <a:pt x="21" y="35"/>
                  <a:pt x="11" y="90"/>
                </a:cubicBezTo>
                <a:cubicBezTo>
                  <a:pt x="0" y="150"/>
                  <a:pt x="20" y="222"/>
                  <a:pt x="56" y="270"/>
                </a:cubicBezTo>
                <a:cubicBezTo>
                  <a:pt x="69" y="286"/>
                  <a:pt x="88" y="262"/>
                  <a:pt x="80" y="250"/>
                </a:cubicBezTo>
                <a:cubicBezTo>
                  <a:pt x="53" y="212"/>
                  <a:pt x="38" y="166"/>
                  <a:pt x="35" y="119"/>
                </a:cubicBezTo>
                <a:cubicBezTo>
                  <a:pt x="33" y="98"/>
                  <a:pt x="35" y="70"/>
                  <a:pt x="52" y="54"/>
                </a:cubicBezTo>
                <a:cubicBezTo>
                  <a:pt x="70" y="37"/>
                  <a:pt x="103" y="41"/>
                  <a:pt x="124" y="50"/>
                </a:cubicBezTo>
                <a:cubicBezTo>
                  <a:pt x="170" y="71"/>
                  <a:pt x="159" y="146"/>
                  <a:pt x="151" y="184"/>
                </a:cubicBezTo>
                <a:cubicBezTo>
                  <a:pt x="140" y="232"/>
                  <a:pt x="122" y="283"/>
                  <a:pt x="91" y="322"/>
                </a:cubicBezTo>
                <a:cubicBezTo>
                  <a:pt x="79" y="337"/>
                  <a:pt x="96" y="351"/>
                  <a:pt x="108" y="336"/>
                </a:cubicBezTo>
                <a:close/>
              </a:path>
            </a:pathLst>
          </a:custGeom>
          <a:solidFill>
            <a:srgbClr val="BDBB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eaLnBrk="0" fontAlgn="base" hangingPunct="0">
              <a:spcBef>
                <a:spcPct val="0"/>
              </a:spcBef>
              <a:spcAft>
                <a:spcPct val="0"/>
              </a:spcAft>
            </a:pPr>
            <a:endParaRPr lang="zh-CN" altLang="en-US" sz="1800">
              <a:solidFill>
                <a:schemeClr val="bg1">
                  <a:lumMod val="50000"/>
                </a:schemeClr>
              </a:solidFill>
            </a:endParaRPr>
          </a:p>
        </p:txBody>
      </p:sp>
      <p:grpSp>
        <p:nvGrpSpPr>
          <p:cNvPr id="11" name="组合 18"/>
          <p:cNvGrpSpPr/>
          <p:nvPr/>
        </p:nvGrpSpPr>
        <p:grpSpPr>
          <a:xfrm>
            <a:off x="3442330" y="3709192"/>
            <a:ext cx="1053714" cy="888942"/>
            <a:chOff x="1918331" y="2394742"/>
            <a:chExt cx="1053714" cy="888942"/>
          </a:xfrm>
        </p:grpSpPr>
        <p:sp>
          <p:nvSpPr>
            <p:cNvPr id="12" name="矩形 11"/>
            <p:cNvSpPr/>
            <p:nvPr/>
          </p:nvSpPr>
          <p:spPr>
            <a:xfrm>
              <a:off x="2058984" y="2394742"/>
              <a:ext cx="745717" cy="523220"/>
            </a:xfrm>
            <a:prstGeom prst="rect">
              <a:avLst/>
            </a:prstGeom>
          </p:spPr>
          <p:txBody>
            <a:bodyPr wrap="none">
              <a:spAutoFit/>
            </a:bodyPr>
            <a:lstStyle/>
            <a:p>
              <a:pPr defTabSz="914400" eaLnBrk="0" fontAlgn="base" hangingPunct="0">
                <a:spcBef>
                  <a:spcPct val="0"/>
                </a:spcBef>
                <a:spcAft>
                  <a:spcPct val="0"/>
                </a:spcAft>
              </a:pPr>
              <a:r>
                <a:rPr lang="en-US" altLang="zh-CN" sz="2800" b="1">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18</a:t>
              </a:r>
              <a:r>
                <a:rPr lang="en-US" altLang="zh-CN" sz="1400" b="1">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a:t>
              </a:r>
              <a:endParaRPr lang="zh-CN" altLang="en-US" sz="6000" b="1">
                <a:solidFill>
                  <a:schemeClr val="bg1">
                    <a:lumMod val="50000"/>
                  </a:schemeClr>
                </a:solidFill>
                <a:latin typeface="Arial" panose="020b0604020202020204" pitchFamily="34" charset="0"/>
                <a:cs typeface="Arial" panose="020b0604020202020204" pitchFamily="34" charset="0"/>
              </a:endParaRPr>
            </a:p>
          </p:txBody>
        </p:sp>
        <p:grpSp>
          <p:nvGrpSpPr>
            <p:cNvPr id="13" name="组合 14"/>
            <p:cNvGrpSpPr/>
            <p:nvPr/>
          </p:nvGrpSpPr>
          <p:grpSpPr>
            <a:xfrm>
              <a:off x="1918331" y="2871311"/>
              <a:ext cx="1053714" cy="412373"/>
              <a:chOff x="2787011" y="2193131"/>
              <a:chExt cx="1053714" cy="412373"/>
            </a:xfrm>
          </p:grpSpPr>
          <p:sp>
            <p:nvSpPr>
              <p:cNvPr id="14" name="任意多边形 15"/>
              <p:cNvSpPr/>
              <p:nvPr/>
            </p:nvSpPr>
            <p:spPr>
              <a:xfrm>
                <a:off x="2849423" y="2193131"/>
                <a:ext cx="919143" cy="0"/>
              </a:xfrm>
              <a:custGeom>
                <a:gdLst>
                  <a:gd name="connsiteX0" fmla="*/ 0 w 1028700"/>
                  <a:gd name="connsiteY0" fmla="*/ 0 h 0"/>
                  <a:gd name="connsiteX1" fmla="*/ 1028700 w 1028700"/>
                  <a:gd name="connsiteY1" fmla="*/ 0 h 0"/>
                  <a:gd name="connsiteX0-1" fmla="*/ 0 w 8935"/>
                  <a:gd name="connsiteY0-2" fmla="*/ 2382 h 0"/>
                  <a:gd name="connsiteX1-3" fmla="*/ 8935 w 8935"/>
                  <a:gd name="connsiteY1-4" fmla="*/ 0 h 0"/>
                </a:gdLst>
                <a:cxnLst>
                  <a:cxn ang="0">
                    <a:pos x="connsiteX0-1" y="connsiteY0-2"/>
                  </a:cxn>
                  <a:cxn ang="0">
                    <a:pos x="connsiteX1-3" y="connsiteY1-4"/>
                  </a:cxn>
                </a:cxnLst>
                <a:rect l="l" t="t" r="r" b="b"/>
                <a:pathLst>
                  <a:path w="8935">
                    <a:moveTo>
                      <a:pt x="0" y="2382"/>
                    </a:moveTo>
                    <a:cubicBezTo>
                      <a:pt x="3333" y="2382"/>
                      <a:pt x="5602" y="0"/>
                      <a:pt x="8935" y="0"/>
                    </a:cubicBezTo>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fontAlgn="base" hangingPunct="0">
                  <a:spcBef>
                    <a:spcPct val="0"/>
                  </a:spcBef>
                  <a:spcAft>
                    <a:spcPct val="0"/>
                  </a:spcAft>
                </a:pPr>
                <a:endParaRPr lang="zh-CN" altLang="en-US" sz="1800">
                  <a:solidFill>
                    <a:schemeClr val="bg1">
                      <a:lumMod val="50000"/>
                    </a:schemeClr>
                  </a:solidFill>
                </a:endParaRPr>
              </a:p>
            </p:txBody>
          </p:sp>
          <p:sp>
            <p:nvSpPr>
              <p:cNvPr id="15" name="矩形 14"/>
              <p:cNvSpPr/>
              <p:nvPr/>
            </p:nvSpPr>
            <p:spPr>
              <a:xfrm>
                <a:off x="2787011" y="2214881"/>
                <a:ext cx="1045927" cy="276999"/>
              </a:xfrm>
              <a:prstGeom prst="rect">
                <a:avLst/>
              </a:prstGeom>
            </p:spPr>
            <p:txBody>
              <a:bodyPr wrap="none">
                <a:spAutoFit/>
              </a:bodyPr>
              <a:lstStyle/>
              <a:p>
                <a:pPr defTabSz="914400" eaLnBrk="0" fontAlgn="base" hangingPunct="0">
                  <a:spcBef>
                    <a:spcPct val="0"/>
                  </a:spcBef>
                  <a:spcAft>
                    <a:spcPct val="0"/>
                  </a:spcAft>
                </a:pPr>
                <a:r>
                  <a:rPr lang="en-US" altLang="zh-CN" sz="12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TEXT HERE</a:t>
                </a:r>
                <a:endParaRPr lang="zh-CN" altLang="en-US" sz="3600">
                  <a:solidFill>
                    <a:schemeClr val="bg1">
                      <a:lumMod val="50000"/>
                    </a:schemeClr>
                  </a:solidFill>
                </a:endParaRPr>
              </a:p>
            </p:txBody>
          </p:sp>
          <p:sp>
            <p:nvSpPr>
              <p:cNvPr id="16" name="矩形 15"/>
              <p:cNvSpPr/>
              <p:nvPr/>
            </p:nvSpPr>
            <p:spPr>
              <a:xfrm>
                <a:off x="2814482" y="2405449"/>
                <a:ext cx="1026243" cy="200055"/>
              </a:xfrm>
              <a:prstGeom prst="rect">
                <a:avLst/>
              </a:prstGeom>
            </p:spPr>
            <p:txBody>
              <a:bodyPr wrap="none">
                <a:spAutoFit/>
              </a:bodyPr>
              <a:lstStyle/>
              <a:p>
                <a:pPr defTabSz="914400" eaLnBrk="0" fontAlgn="base" hangingPunct="0">
                  <a:spcBef>
                    <a:spcPct val="0"/>
                  </a:spcBef>
                  <a:spcAft>
                    <a:spcPct val="0"/>
                  </a:spcAft>
                </a:pPr>
                <a:r>
                  <a:rPr lang="en-US" altLang="zh-CN" sz="7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this is a sample text. </a:t>
                </a:r>
                <a:endParaRPr lang="zh-CN" altLang="en-US" sz="1600">
                  <a:solidFill>
                    <a:schemeClr val="bg1">
                      <a:lumMod val="50000"/>
                    </a:schemeClr>
                  </a:solidFill>
                </a:endParaRPr>
              </a:p>
            </p:txBody>
          </p:sp>
        </p:grpSp>
      </p:grpSp>
      <p:grpSp>
        <p:nvGrpSpPr>
          <p:cNvPr id="17" name="组合 26"/>
          <p:cNvGrpSpPr/>
          <p:nvPr/>
        </p:nvGrpSpPr>
        <p:grpSpPr>
          <a:xfrm>
            <a:off x="4935850" y="3762532"/>
            <a:ext cx="1053714" cy="888942"/>
            <a:chOff x="1918331" y="2394742"/>
            <a:chExt cx="1053714" cy="888942"/>
          </a:xfrm>
        </p:grpSpPr>
        <p:sp>
          <p:nvSpPr>
            <p:cNvPr id="18" name="矩形 17"/>
            <p:cNvSpPr/>
            <p:nvPr/>
          </p:nvSpPr>
          <p:spPr>
            <a:xfrm>
              <a:off x="2058984" y="2394742"/>
              <a:ext cx="745717" cy="523220"/>
            </a:xfrm>
            <a:prstGeom prst="rect">
              <a:avLst/>
            </a:prstGeom>
          </p:spPr>
          <p:txBody>
            <a:bodyPr wrap="none">
              <a:spAutoFit/>
            </a:bodyPr>
            <a:lstStyle/>
            <a:p>
              <a:pPr defTabSz="914400" eaLnBrk="0" fontAlgn="base" hangingPunct="0">
                <a:spcBef>
                  <a:spcPct val="0"/>
                </a:spcBef>
                <a:spcAft>
                  <a:spcPct val="0"/>
                </a:spcAft>
              </a:pPr>
              <a:r>
                <a:rPr lang="en-US" altLang="zh-CN" sz="2800" b="1">
                  <a:solidFill>
                    <a:schemeClr val="bg1"/>
                  </a:solidFill>
                  <a:latin typeface="Arial" panose="020b0604020202020204" pitchFamily="34" charset="0"/>
                  <a:ea typeface="微软雅黑" panose="020b0503020204020204" pitchFamily="34" charset="-122"/>
                  <a:cs typeface="Arial" panose="020b0604020202020204" pitchFamily="34" charset="0"/>
                </a:rPr>
                <a:t>32</a:t>
              </a:r>
              <a:r>
                <a:rPr lang="en-US" altLang="zh-CN" sz="1400" b="1">
                  <a:solidFill>
                    <a:schemeClr val="bg1"/>
                  </a:solidFill>
                  <a:latin typeface="Arial" panose="020b0604020202020204" pitchFamily="34" charset="0"/>
                  <a:ea typeface="微软雅黑" panose="020b0503020204020204" pitchFamily="34" charset="-122"/>
                  <a:cs typeface="Arial" panose="020b0604020202020204" pitchFamily="34" charset="0"/>
                </a:rPr>
                <a:t>%</a:t>
              </a:r>
              <a:endParaRPr lang="zh-CN" altLang="en-US" sz="6000" b="1">
                <a:solidFill>
                  <a:schemeClr val="bg1"/>
                </a:solidFill>
                <a:latin typeface="Arial" panose="020b0604020202020204" pitchFamily="34" charset="0"/>
                <a:cs typeface="Arial" panose="020b0604020202020204" pitchFamily="34" charset="0"/>
              </a:endParaRPr>
            </a:p>
          </p:txBody>
        </p:sp>
        <p:grpSp>
          <p:nvGrpSpPr>
            <p:cNvPr id="19" name="组合 28"/>
            <p:cNvGrpSpPr/>
            <p:nvPr/>
          </p:nvGrpSpPr>
          <p:grpSpPr>
            <a:xfrm>
              <a:off x="1918331" y="2871311"/>
              <a:ext cx="1053714" cy="412373"/>
              <a:chOff x="2787011" y="2193131"/>
              <a:chExt cx="1053714" cy="412373"/>
            </a:xfrm>
          </p:grpSpPr>
          <p:sp>
            <p:nvSpPr>
              <p:cNvPr id="20" name="任意多边形 29"/>
              <p:cNvSpPr/>
              <p:nvPr/>
            </p:nvSpPr>
            <p:spPr>
              <a:xfrm>
                <a:off x="2849423" y="2193131"/>
                <a:ext cx="919143" cy="0"/>
              </a:xfrm>
              <a:custGeom>
                <a:gdLst>
                  <a:gd name="connsiteX0" fmla="*/ 0 w 1028700"/>
                  <a:gd name="connsiteY0" fmla="*/ 0 h 0"/>
                  <a:gd name="connsiteX1" fmla="*/ 1028700 w 1028700"/>
                  <a:gd name="connsiteY1" fmla="*/ 0 h 0"/>
                  <a:gd name="connsiteX0-1" fmla="*/ 0 w 8935"/>
                  <a:gd name="connsiteY0-2" fmla="*/ 2382 h 0"/>
                  <a:gd name="connsiteX1-3" fmla="*/ 8935 w 8935"/>
                  <a:gd name="connsiteY1-4" fmla="*/ 0 h 0"/>
                </a:gdLst>
                <a:cxnLst>
                  <a:cxn ang="0">
                    <a:pos x="connsiteX0-1" y="connsiteY0-2"/>
                  </a:cxn>
                  <a:cxn ang="0">
                    <a:pos x="connsiteX1-3" y="connsiteY1-4"/>
                  </a:cxn>
                </a:cxnLst>
                <a:rect l="l" t="t" r="r" b="b"/>
                <a:pathLst>
                  <a:path w="8935">
                    <a:moveTo>
                      <a:pt x="0" y="2382"/>
                    </a:moveTo>
                    <a:cubicBezTo>
                      <a:pt x="3333" y="2382"/>
                      <a:pt x="5602" y="0"/>
                      <a:pt x="8935" y="0"/>
                    </a:cubicBezTo>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fontAlgn="base" hangingPunct="0">
                  <a:spcBef>
                    <a:spcPct val="0"/>
                  </a:spcBef>
                  <a:spcAft>
                    <a:spcPct val="0"/>
                  </a:spcAft>
                </a:pPr>
                <a:endParaRPr lang="zh-CN" altLang="en-US" sz="1800">
                  <a:solidFill>
                    <a:schemeClr val="bg1"/>
                  </a:solidFill>
                </a:endParaRPr>
              </a:p>
            </p:txBody>
          </p:sp>
          <p:sp>
            <p:nvSpPr>
              <p:cNvPr id="21" name="矩形 20"/>
              <p:cNvSpPr/>
              <p:nvPr/>
            </p:nvSpPr>
            <p:spPr>
              <a:xfrm>
                <a:off x="2787011" y="2214881"/>
                <a:ext cx="1045927" cy="276999"/>
              </a:xfrm>
              <a:prstGeom prst="rect">
                <a:avLst/>
              </a:prstGeom>
            </p:spPr>
            <p:txBody>
              <a:bodyPr wrap="none">
                <a:spAutoFit/>
              </a:bodyPr>
              <a:lstStyle/>
              <a:p>
                <a:pPr defTabSz="914400" eaLnBrk="0" fontAlgn="base" hangingPunct="0">
                  <a:spcBef>
                    <a:spcPct val="0"/>
                  </a:spcBef>
                  <a:spcAft>
                    <a:spcPct val="0"/>
                  </a:spcAft>
                </a:pPr>
                <a:r>
                  <a:rPr lang="en-US" altLang="zh-CN" sz="1200">
                    <a:solidFill>
                      <a:schemeClr val="bg1"/>
                    </a:solidFill>
                    <a:latin typeface="Arial" panose="020b0604020202020204" pitchFamily="34" charset="0"/>
                    <a:ea typeface="微软雅黑" panose="020b0503020204020204" pitchFamily="34" charset="-122"/>
                    <a:cs typeface="Arial" panose="020b0604020202020204" pitchFamily="34" charset="0"/>
                  </a:rPr>
                  <a:t>TEXT HERE</a:t>
                </a:r>
                <a:endParaRPr lang="zh-CN" altLang="en-US" sz="3600">
                  <a:solidFill>
                    <a:schemeClr val="bg1"/>
                  </a:solidFill>
                </a:endParaRPr>
              </a:p>
            </p:txBody>
          </p:sp>
          <p:sp>
            <p:nvSpPr>
              <p:cNvPr id="22" name="矩形 21"/>
              <p:cNvSpPr/>
              <p:nvPr/>
            </p:nvSpPr>
            <p:spPr>
              <a:xfrm>
                <a:off x="2814482" y="2405449"/>
                <a:ext cx="1026243" cy="200055"/>
              </a:xfrm>
              <a:prstGeom prst="rect">
                <a:avLst/>
              </a:prstGeom>
            </p:spPr>
            <p:txBody>
              <a:bodyPr wrap="none">
                <a:spAutoFit/>
              </a:bodyPr>
              <a:lstStyle/>
              <a:p>
                <a:pPr defTabSz="914400" eaLnBrk="0" fontAlgn="base" hangingPunct="0">
                  <a:spcBef>
                    <a:spcPct val="0"/>
                  </a:spcBef>
                  <a:spcAft>
                    <a:spcPct val="0"/>
                  </a:spcAft>
                </a:pPr>
                <a:r>
                  <a:rPr lang="en-US" altLang="zh-CN" sz="700">
                    <a:solidFill>
                      <a:schemeClr val="bg1"/>
                    </a:solidFill>
                    <a:latin typeface="Arial" panose="020b0604020202020204" pitchFamily="34" charset="0"/>
                    <a:ea typeface="微软雅黑" panose="020b0503020204020204" pitchFamily="34" charset="-122"/>
                    <a:cs typeface="Arial" panose="020b0604020202020204" pitchFamily="34" charset="0"/>
                  </a:rPr>
                  <a:t>this is a sample text. </a:t>
                </a:r>
                <a:endParaRPr lang="zh-CN" altLang="en-US" sz="1600">
                  <a:solidFill>
                    <a:schemeClr val="bg1"/>
                  </a:solidFill>
                </a:endParaRPr>
              </a:p>
            </p:txBody>
          </p:sp>
        </p:grpSp>
      </p:grpSp>
      <p:grpSp>
        <p:nvGrpSpPr>
          <p:cNvPr id="23" name="组合 32"/>
          <p:cNvGrpSpPr/>
          <p:nvPr/>
        </p:nvGrpSpPr>
        <p:grpSpPr>
          <a:xfrm>
            <a:off x="6421750" y="3838732"/>
            <a:ext cx="1053714" cy="888942"/>
            <a:chOff x="1918331" y="2394742"/>
            <a:chExt cx="1053714" cy="888942"/>
          </a:xfrm>
        </p:grpSpPr>
        <p:sp>
          <p:nvSpPr>
            <p:cNvPr id="24" name="矩形 23"/>
            <p:cNvSpPr/>
            <p:nvPr/>
          </p:nvSpPr>
          <p:spPr>
            <a:xfrm>
              <a:off x="2058984" y="2394742"/>
              <a:ext cx="745717" cy="523220"/>
            </a:xfrm>
            <a:prstGeom prst="rect">
              <a:avLst/>
            </a:prstGeom>
          </p:spPr>
          <p:txBody>
            <a:bodyPr wrap="none">
              <a:spAutoFit/>
            </a:bodyPr>
            <a:lstStyle/>
            <a:p>
              <a:pPr defTabSz="914400" eaLnBrk="0" fontAlgn="base" hangingPunct="0">
                <a:spcBef>
                  <a:spcPct val="0"/>
                </a:spcBef>
                <a:spcAft>
                  <a:spcPct val="0"/>
                </a:spcAft>
              </a:pPr>
              <a:r>
                <a:rPr lang="en-US" altLang="zh-CN" sz="2800" b="1">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68</a:t>
              </a:r>
              <a:r>
                <a:rPr lang="en-US" altLang="zh-CN" sz="1400" b="1">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a:t>
              </a:r>
              <a:endParaRPr lang="zh-CN" altLang="en-US" sz="6000" b="1">
                <a:solidFill>
                  <a:schemeClr val="bg1">
                    <a:lumMod val="50000"/>
                  </a:schemeClr>
                </a:solidFill>
                <a:latin typeface="Arial" panose="020b0604020202020204" pitchFamily="34" charset="0"/>
                <a:cs typeface="Arial" panose="020b0604020202020204" pitchFamily="34" charset="0"/>
              </a:endParaRPr>
            </a:p>
          </p:txBody>
        </p:sp>
        <p:grpSp>
          <p:nvGrpSpPr>
            <p:cNvPr id="25" name="组合 34"/>
            <p:cNvGrpSpPr/>
            <p:nvPr/>
          </p:nvGrpSpPr>
          <p:grpSpPr>
            <a:xfrm>
              <a:off x="1918331" y="2871311"/>
              <a:ext cx="1053714" cy="412373"/>
              <a:chOff x="2787011" y="2193131"/>
              <a:chExt cx="1053714" cy="412373"/>
            </a:xfrm>
          </p:grpSpPr>
          <p:sp>
            <p:nvSpPr>
              <p:cNvPr id="26" name="任意多边形 35"/>
              <p:cNvSpPr/>
              <p:nvPr/>
            </p:nvSpPr>
            <p:spPr>
              <a:xfrm>
                <a:off x="2849423" y="2193131"/>
                <a:ext cx="919143" cy="0"/>
              </a:xfrm>
              <a:custGeom>
                <a:gdLst>
                  <a:gd name="connsiteX0" fmla="*/ 0 w 1028700"/>
                  <a:gd name="connsiteY0" fmla="*/ 0 h 0"/>
                  <a:gd name="connsiteX1" fmla="*/ 1028700 w 1028700"/>
                  <a:gd name="connsiteY1" fmla="*/ 0 h 0"/>
                  <a:gd name="connsiteX0-1" fmla="*/ 0 w 8935"/>
                  <a:gd name="connsiteY0-2" fmla="*/ 2382 h 0"/>
                  <a:gd name="connsiteX1-3" fmla="*/ 8935 w 8935"/>
                  <a:gd name="connsiteY1-4" fmla="*/ 0 h 0"/>
                </a:gdLst>
                <a:cxnLst>
                  <a:cxn ang="0">
                    <a:pos x="connsiteX0-1" y="connsiteY0-2"/>
                  </a:cxn>
                  <a:cxn ang="0">
                    <a:pos x="connsiteX1-3" y="connsiteY1-4"/>
                  </a:cxn>
                </a:cxnLst>
                <a:rect l="l" t="t" r="r" b="b"/>
                <a:pathLst>
                  <a:path w="8935">
                    <a:moveTo>
                      <a:pt x="0" y="2382"/>
                    </a:moveTo>
                    <a:cubicBezTo>
                      <a:pt x="3333" y="2382"/>
                      <a:pt x="5602" y="0"/>
                      <a:pt x="8935" y="0"/>
                    </a:cubicBezTo>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fontAlgn="base" hangingPunct="0">
                  <a:spcBef>
                    <a:spcPct val="0"/>
                  </a:spcBef>
                  <a:spcAft>
                    <a:spcPct val="0"/>
                  </a:spcAft>
                </a:pPr>
                <a:endParaRPr lang="zh-CN" altLang="en-US" sz="1800">
                  <a:solidFill>
                    <a:schemeClr val="bg1">
                      <a:lumMod val="50000"/>
                    </a:schemeClr>
                  </a:solidFill>
                </a:endParaRPr>
              </a:p>
            </p:txBody>
          </p:sp>
          <p:sp>
            <p:nvSpPr>
              <p:cNvPr id="27" name="矩形 26"/>
              <p:cNvSpPr/>
              <p:nvPr/>
            </p:nvSpPr>
            <p:spPr>
              <a:xfrm>
                <a:off x="2787011" y="2214881"/>
                <a:ext cx="1045927" cy="276999"/>
              </a:xfrm>
              <a:prstGeom prst="rect">
                <a:avLst/>
              </a:prstGeom>
            </p:spPr>
            <p:txBody>
              <a:bodyPr wrap="none">
                <a:spAutoFit/>
              </a:bodyPr>
              <a:lstStyle/>
              <a:p>
                <a:pPr defTabSz="914400" eaLnBrk="0" fontAlgn="base" hangingPunct="0">
                  <a:spcBef>
                    <a:spcPct val="0"/>
                  </a:spcBef>
                  <a:spcAft>
                    <a:spcPct val="0"/>
                  </a:spcAft>
                </a:pPr>
                <a:r>
                  <a:rPr lang="en-US" altLang="zh-CN" sz="12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TEXT HERE</a:t>
                </a:r>
                <a:endParaRPr lang="zh-CN" altLang="en-US" sz="3600">
                  <a:solidFill>
                    <a:schemeClr val="bg1">
                      <a:lumMod val="50000"/>
                    </a:schemeClr>
                  </a:solidFill>
                </a:endParaRPr>
              </a:p>
            </p:txBody>
          </p:sp>
          <p:sp>
            <p:nvSpPr>
              <p:cNvPr id="28" name="矩形 27"/>
              <p:cNvSpPr/>
              <p:nvPr/>
            </p:nvSpPr>
            <p:spPr>
              <a:xfrm>
                <a:off x="2814482" y="2405449"/>
                <a:ext cx="1026243" cy="200055"/>
              </a:xfrm>
              <a:prstGeom prst="rect">
                <a:avLst/>
              </a:prstGeom>
            </p:spPr>
            <p:txBody>
              <a:bodyPr wrap="none">
                <a:spAutoFit/>
              </a:bodyPr>
              <a:lstStyle/>
              <a:p>
                <a:pPr defTabSz="914400" eaLnBrk="0" fontAlgn="base" hangingPunct="0">
                  <a:spcBef>
                    <a:spcPct val="0"/>
                  </a:spcBef>
                  <a:spcAft>
                    <a:spcPct val="0"/>
                  </a:spcAft>
                </a:pPr>
                <a:r>
                  <a:rPr lang="en-US" altLang="zh-CN" sz="7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this is a sample text. </a:t>
                </a:r>
                <a:endParaRPr lang="zh-CN" altLang="en-US" sz="1600">
                  <a:solidFill>
                    <a:schemeClr val="bg1">
                      <a:lumMod val="50000"/>
                    </a:schemeClr>
                  </a:solidFill>
                </a:endParaRPr>
              </a:p>
            </p:txBody>
          </p:sp>
        </p:grpSp>
      </p:grpSp>
      <p:grpSp>
        <p:nvGrpSpPr>
          <p:cNvPr id="29" name="组合 38"/>
          <p:cNvGrpSpPr/>
          <p:nvPr/>
        </p:nvGrpSpPr>
        <p:grpSpPr>
          <a:xfrm>
            <a:off x="7900030" y="3724432"/>
            <a:ext cx="1053714" cy="888942"/>
            <a:chOff x="1918331" y="2394742"/>
            <a:chExt cx="1053714" cy="888942"/>
          </a:xfrm>
        </p:grpSpPr>
        <p:sp>
          <p:nvSpPr>
            <p:cNvPr id="30" name="矩形 29"/>
            <p:cNvSpPr/>
            <p:nvPr/>
          </p:nvSpPr>
          <p:spPr>
            <a:xfrm>
              <a:off x="2058984" y="2394742"/>
              <a:ext cx="745717" cy="523220"/>
            </a:xfrm>
            <a:prstGeom prst="rect">
              <a:avLst/>
            </a:prstGeom>
          </p:spPr>
          <p:txBody>
            <a:bodyPr wrap="none">
              <a:spAutoFit/>
            </a:bodyPr>
            <a:lstStyle/>
            <a:p>
              <a:pPr defTabSz="914400" eaLnBrk="0" fontAlgn="base" hangingPunct="0">
                <a:spcBef>
                  <a:spcPct val="0"/>
                </a:spcBef>
                <a:spcAft>
                  <a:spcPct val="0"/>
                </a:spcAft>
              </a:pPr>
              <a:r>
                <a:rPr lang="en-US" altLang="zh-CN" sz="2800" b="1">
                  <a:solidFill>
                    <a:schemeClr val="bg1"/>
                  </a:solidFill>
                  <a:latin typeface="Arial" panose="020b0604020202020204" pitchFamily="34" charset="0"/>
                  <a:ea typeface="微软雅黑" panose="020b0503020204020204" pitchFamily="34" charset="-122"/>
                  <a:cs typeface="Arial" panose="020b0604020202020204" pitchFamily="34" charset="0"/>
                </a:rPr>
                <a:t>29</a:t>
              </a:r>
              <a:r>
                <a:rPr lang="en-US" altLang="zh-CN" sz="1400" b="1">
                  <a:solidFill>
                    <a:schemeClr val="bg1"/>
                  </a:solidFill>
                  <a:latin typeface="Arial" panose="020b0604020202020204" pitchFamily="34" charset="0"/>
                  <a:ea typeface="微软雅黑" panose="020b0503020204020204" pitchFamily="34" charset="-122"/>
                  <a:cs typeface="Arial" panose="020b0604020202020204" pitchFamily="34" charset="0"/>
                </a:rPr>
                <a:t>%</a:t>
              </a:r>
              <a:endParaRPr lang="zh-CN" altLang="en-US" sz="6000" b="1">
                <a:solidFill>
                  <a:schemeClr val="bg1"/>
                </a:solidFill>
                <a:latin typeface="Arial" panose="020b0604020202020204" pitchFamily="34" charset="0"/>
                <a:cs typeface="Arial" panose="020b0604020202020204" pitchFamily="34" charset="0"/>
              </a:endParaRPr>
            </a:p>
          </p:txBody>
        </p:sp>
        <p:grpSp>
          <p:nvGrpSpPr>
            <p:cNvPr id="31" name="组合 40"/>
            <p:cNvGrpSpPr/>
            <p:nvPr/>
          </p:nvGrpSpPr>
          <p:grpSpPr>
            <a:xfrm>
              <a:off x="1918331" y="2871311"/>
              <a:ext cx="1053714" cy="412373"/>
              <a:chOff x="2787011" y="2193131"/>
              <a:chExt cx="1053714" cy="412373"/>
            </a:xfrm>
          </p:grpSpPr>
          <p:sp>
            <p:nvSpPr>
              <p:cNvPr id="32" name="任意多边形 41"/>
              <p:cNvSpPr/>
              <p:nvPr/>
            </p:nvSpPr>
            <p:spPr>
              <a:xfrm>
                <a:off x="2849423" y="2193131"/>
                <a:ext cx="919143" cy="0"/>
              </a:xfrm>
              <a:custGeom>
                <a:gdLst>
                  <a:gd name="connsiteX0" fmla="*/ 0 w 1028700"/>
                  <a:gd name="connsiteY0" fmla="*/ 0 h 0"/>
                  <a:gd name="connsiteX1" fmla="*/ 1028700 w 1028700"/>
                  <a:gd name="connsiteY1" fmla="*/ 0 h 0"/>
                  <a:gd name="connsiteX0-1" fmla="*/ 0 w 8935"/>
                  <a:gd name="connsiteY0-2" fmla="*/ 2382 h 0"/>
                  <a:gd name="connsiteX1-3" fmla="*/ 8935 w 8935"/>
                  <a:gd name="connsiteY1-4" fmla="*/ 0 h 0"/>
                </a:gdLst>
                <a:cxnLst>
                  <a:cxn ang="0">
                    <a:pos x="connsiteX0-1" y="connsiteY0-2"/>
                  </a:cxn>
                  <a:cxn ang="0">
                    <a:pos x="connsiteX1-3" y="connsiteY1-4"/>
                  </a:cxn>
                </a:cxnLst>
                <a:rect l="l" t="t" r="r" b="b"/>
                <a:pathLst>
                  <a:path w="8935">
                    <a:moveTo>
                      <a:pt x="0" y="2382"/>
                    </a:moveTo>
                    <a:cubicBezTo>
                      <a:pt x="3333" y="2382"/>
                      <a:pt x="5602" y="0"/>
                      <a:pt x="8935" y="0"/>
                    </a:cubicBezTo>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fontAlgn="base" hangingPunct="0">
                  <a:spcBef>
                    <a:spcPct val="0"/>
                  </a:spcBef>
                  <a:spcAft>
                    <a:spcPct val="0"/>
                  </a:spcAft>
                </a:pPr>
                <a:endParaRPr lang="zh-CN" altLang="en-US" sz="1800">
                  <a:solidFill>
                    <a:schemeClr val="bg1"/>
                  </a:solidFill>
                </a:endParaRPr>
              </a:p>
            </p:txBody>
          </p:sp>
          <p:sp>
            <p:nvSpPr>
              <p:cNvPr id="33" name="矩形 32"/>
              <p:cNvSpPr/>
              <p:nvPr/>
            </p:nvSpPr>
            <p:spPr>
              <a:xfrm>
                <a:off x="2787011" y="2214881"/>
                <a:ext cx="1045927" cy="276999"/>
              </a:xfrm>
              <a:prstGeom prst="rect">
                <a:avLst/>
              </a:prstGeom>
            </p:spPr>
            <p:txBody>
              <a:bodyPr wrap="none">
                <a:spAutoFit/>
              </a:bodyPr>
              <a:lstStyle/>
              <a:p>
                <a:pPr defTabSz="914400" eaLnBrk="0" fontAlgn="base" hangingPunct="0">
                  <a:spcBef>
                    <a:spcPct val="0"/>
                  </a:spcBef>
                  <a:spcAft>
                    <a:spcPct val="0"/>
                  </a:spcAft>
                </a:pPr>
                <a:r>
                  <a:rPr lang="en-US" altLang="zh-CN" sz="1200">
                    <a:solidFill>
                      <a:schemeClr val="bg1"/>
                    </a:solidFill>
                    <a:latin typeface="Arial" panose="020b0604020202020204" pitchFamily="34" charset="0"/>
                    <a:ea typeface="微软雅黑" panose="020b0503020204020204" pitchFamily="34" charset="-122"/>
                    <a:cs typeface="Arial" panose="020b0604020202020204" pitchFamily="34" charset="0"/>
                  </a:rPr>
                  <a:t>TEXT HERE</a:t>
                </a:r>
                <a:endParaRPr lang="zh-CN" altLang="en-US" sz="3600">
                  <a:solidFill>
                    <a:schemeClr val="bg1"/>
                  </a:solidFill>
                </a:endParaRPr>
              </a:p>
            </p:txBody>
          </p:sp>
          <p:sp>
            <p:nvSpPr>
              <p:cNvPr id="34" name="矩形 33"/>
              <p:cNvSpPr/>
              <p:nvPr/>
            </p:nvSpPr>
            <p:spPr>
              <a:xfrm>
                <a:off x="2814482" y="2405449"/>
                <a:ext cx="1026243" cy="200055"/>
              </a:xfrm>
              <a:prstGeom prst="rect">
                <a:avLst/>
              </a:prstGeom>
            </p:spPr>
            <p:txBody>
              <a:bodyPr wrap="none">
                <a:spAutoFit/>
              </a:bodyPr>
              <a:lstStyle/>
              <a:p>
                <a:pPr defTabSz="914400" eaLnBrk="0" fontAlgn="base" hangingPunct="0">
                  <a:spcBef>
                    <a:spcPct val="0"/>
                  </a:spcBef>
                  <a:spcAft>
                    <a:spcPct val="0"/>
                  </a:spcAft>
                </a:pPr>
                <a:r>
                  <a:rPr lang="en-US" altLang="zh-CN" sz="700">
                    <a:solidFill>
                      <a:schemeClr val="bg1"/>
                    </a:solidFill>
                    <a:latin typeface="Arial" panose="020b0604020202020204" pitchFamily="34" charset="0"/>
                    <a:ea typeface="微软雅黑" panose="020b0503020204020204" pitchFamily="34" charset="-122"/>
                    <a:cs typeface="Arial" panose="020b0604020202020204" pitchFamily="34" charset="0"/>
                  </a:rPr>
                  <a:t>this is a sample text. </a:t>
                </a:r>
                <a:endParaRPr lang="zh-CN" altLang="en-US" sz="1600">
                  <a:solidFill>
                    <a:schemeClr val="bg1"/>
                  </a:solidFill>
                </a:endParaRPr>
              </a:p>
            </p:txBody>
          </p:sp>
        </p:grpSp>
      </p:grpSp>
      <p:sp>
        <p:nvSpPr>
          <p:cNvPr id="35" name="文本框 66"/>
          <p:cNvSpPr txBox="1">
            <a:spLocks noChangeArrowheads="1"/>
          </p:cNvSpPr>
          <p:nvPr/>
        </p:nvSpPr>
        <p:spPr bwMode="auto">
          <a:xfrm>
            <a:off x="3526566" y="5538793"/>
            <a:ext cx="5185717" cy="426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defTabSz="914400" fontAlgn="base">
              <a:lnSpc>
                <a:spcPts val="1400"/>
              </a:lnSpc>
              <a:spcBef>
                <a:spcPct val="0"/>
              </a:spcBef>
              <a:spcAft>
                <a:spcPct val="0"/>
              </a:spcAft>
            </a:pPr>
            <a:r>
              <a:rPr lang="en-US" altLang="zh-CN" sz="7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this is a sample text. insert your desired text here. Again. this is a dummy text. enter your own text here. this is a sample text. insert your desired text here. Again. this is a dummy text. enter your own text here</a:t>
            </a:r>
            <a:endParaRPr lang="zh-CN" altLang="en-US" sz="7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36" name="矩形 35"/>
          <p:cNvSpPr/>
          <p:nvPr/>
        </p:nvSpPr>
        <p:spPr>
          <a:xfrm>
            <a:off x="5036815" y="5266691"/>
            <a:ext cx="2394951" cy="307777"/>
          </a:xfrm>
          <a:prstGeom prst="rect">
            <a:avLst/>
          </a:prstGeom>
        </p:spPr>
        <p:txBody>
          <a:bodyPr wrap="none">
            <a:spAutoFit/>
          </a:bodyPr>
          <a:lstStyle/>
          <a:p>
            <a:pPr defTabSz="914400" eaLnBrk="0" fontAlgn="base" hangingPunct="0">
              <a:spcBef>
                <a:spcPct val="0"/>
              </a:spcBef>
              <a:spcAft>
                <a:spcPct val="0"/>
              </a:spcAft>
            </a:pPr>
            <a:r>
              <a:rPr lang="en-US" altLang="zh-CN" sz="1400" b="1">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PLEASE ADD TEXT HERE</a:t>
            </a:r>
            <a:endParaRPr lang="zh-CN" altLang="en-US" sz="4000" b="1">
              <a:solidFill>
                <a:schemeClr val="bg1">
                  <a:lumMod val="50000"/>
                </a:schemeClr>
              </a:solidFill>
            </a:endParaRPr>
          </a:p>
        </p:txBody>
      </p:sp>
      <p:sp>
        <p:nvSpPr>
          <p:cNvPr id="37" name="文本框 36"/>
          <p:cNvSpPr txBox="1"/>
          <p:nvPr/>
        </p:nvSpPr>
        <p:spPr>
          <a:xfrm>
            <a:off x="4410715" y="694556"/>
            <a:ext cx="4028135" cy="980140"/>
          </a:xfrm>
          <a:prstGeom prst="rect">
            <a:avLst/>
          </a:prstGeom>
          <a:noFill/>
        </p:spPr>
        <p:txBody>
          <a:bodyPr wrap="square" rtlCol="0" anchor="ctr">
            <a:spAutoFit/>
          </a:bodyPr>
          <a:lstStyle/>
          <a:p>
            <a:pPr algn="ctr">
              <a:lnSpc>
                <a:spcPct val="110000"/>
              </a:lnSpc>
            </a:pPr>
            <a:r>
              <a:rPr kumimoji="1" lang="en-US" altLang="zh-CN" sz="2490" b="1">
                <a:solidFill>
                  <a:schemeClr val="bg1">
                    <a:lumMod val="50000"/>
                  </a:schemeClr>
                </a:solidFill>
              </a:rPr>
              <a:t>MORE THAN TEMPLATE</a:t>
            </a:r>
            <a:endParaRPr kumimoji="1" lang="en-US" altLang="zh-CN" sz="2490" b="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110000"/>
              </a:lnSpc>
            </a:pPr>
            <a:r>
              <a:rPr kumimoji="1" lang="zh-CN" altLang="en-US" sz="2755" b="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点击此处添加副标题</a:t>
            </a:r>
            <a:endParaRPr kumimoji="1" lang="zh-CN" altLang="en-US" sz="2755" b="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mc:AlternateContent>
    <mc:Choice xmlns:p14="http://schemas.microsoft.com/office/powerpoint/2010/main" Requires="p14">
      <p:transition spd="slow" advTm="1000" p14:dur="1500">
        <p:random/>
      </p:transition>
    </mc:Choice>
    <mc:Fallback>
      <p:transition spd="slow" advTm="1000">
        <p:random/>
      </p:transition>
    </mc:Fallback>
  </mc:AlternateContent>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2" name="组合 356"/>
          <p:cNvGrpSpPr/>
          <p:nvPr/>
        </p:nvGrpSpPr>
        <p:grpSpPr>
          <a:xfrm rot="16200000">
            <a:off x="4613373" y="774701"/>
            <a:ext cx="2785533" cy="5018616"/>
            <a:chOff x="3197226" y="1085851"/>
            <a:chExt cx="2089150" cy="3763962"/>
          </a:xfrm>
        </p:grpSpPr>
        <p:sp>
          <p:nvSpPr>
            <p:cNvPr id="3" name="Freeform 7"/>
            <p:cNvSpPr/>
            <p:nvPr/>
          </p:nvSpPr>
          <p:spPr bwMode="auto">
            <a:xfrm>
              <a:off x="4276726" y="4271963"/>
              <a:ext cx="808038" cy="577850"/>
            </a:xfrm>
            <a:custGeom>
              <a:gdLst>
                <a:gd name="T0" fmla="*/ 215 w 215"/>
                <a:gd name="T1" fmla="*/ 29 h 154"/>
                <a:gd name="T2" fmla="*/ 0 w 215"/>
                <a:gd name="T3" fmla="*/ 154 h 154"/>
                <a:gd name="T4" fmla="*/ 0 w 215"/>
                <a:gd name="T5" fmla="*/ 95 h 154"/>
                <a:gd name="T6" fmla="*/ 165 w 215"/>
                <a:gd name="T7" fmla="*/ 0 h 154"/>
                <a:gd name="T8" fmla="*/ 215 w 215"/>
                <a:gd name="T9" fmla="*/ 29 h 154"/>
              </a:gdLst>
              <a:cxnLst>
                <a:cxn ang="0">
                  <a:pos x="T0" y="T1"/>
                </a:cxn>
                <a:cxn ang="0">
                  <a:pos x="T2" y="T3"/>
                </a:cxn>
                <a:cxn ang="0">
                  <a:pos x="T4" y="T5"/>
                </a:cxn>
                <a:cxn ang="0">
                  <a:pos x="T6" y="T7"/>
                </a:cxn>
                <a:cxn ang="0">
                  <a:pos x="T8" y="T9"/>
                </a:cxn>
              </a:cxnLst>
              <a:rect l="0" t="0" r="r" b="b"/>
              <a:pathLst>
                <a:path w="215" h="154">
                  <a:moveTo>
                    <a:pt x="215" y="29"/>
                  </a:moveTo>
                  <a:cubicBezTo>
                    <a:pt x="170" y="102"/>
                    <a:pt x="91" y="150"/>
                    <a:pt x="0" y="154"/>
                  </a:cubicBezTo>
                  <a:cubicBezTo>
                    <a:pt x="0" y="95"/>
                    <a:pt x="0" y="95"/>
                    <a:pt x="0" y="95"/>
                  </a:cubicBezTo>
                  <a:cubicBezTo>
                    <a:pt x="69" y="92"/>
                    <a:pt x="130" y="55"/>
                    <a:pt x="165" y="0"/>
                  </a:cubicBezTo>
                  <a:lnTo>
                    <a:pt x="215" y="29"/>
                  </a:lnTo>
                  <a:close/>
                </a:path>
              </a:pathLst>
            </a:custGeom>
            <a:solidFill>
              <a:srgbClr val="6ACDB9"/>
            </a:solidFill>
            <a:ln w="9525">
              <a:solidFill>
                <a:srgbClr val="C9FFFF"/>
              </a:solidFill>
              <a:round/>
            </a:ln>
          </p:spPr>
          <p:txBody>
            <a:bodyPr vert="horz" wrap="square" lIns="121920" tIns="60960" rIns="121920" bIns="60960" numCol="1" anchor="t" anchorCtr="0" compatLnSpc="1"/>
            <a:lstStyle/>
            <a:p>
              <a:pPr defTabSz="1218565" eaLnBrk="0" fontAlgn="base" hangingPunct="0">
                <a:spcBef>
                  <a:spcPct val="0"/>
                </a:spcBef>
                <a:spcAft>
                  <a:spcPct val="0"/>
                </a:spcAft>
              </a:pPr>
              <a:endParaRPr lang="zh-CN" altLang="en-US" sz="2400">
                <a:solidFill>
                  <a:schemeClr val="bg1">
                    <a:lumMod val="50000"/>
                  </a:schemeClr>
                </a:solidFill>
              </a:endParaRPr>
            </a:p>
          </p:txBody>
        </p:sp>
        <p:sp>
          <p:nvSpPr>
            <p:cNvPr id="4" name="Freeform 8"/>
            <p:cNvSpPr/>
            <p:nvPr/>
          </p:nvSpPr>
          <p:spPr bwMode="auto">
            <a:xfrm>
              <a:off x="3392488" y="4275138"/>
              <a:ext cx="808038" cy="574675"/>
            </a:xfrm>
            <a:custGeom>
              <a:gdLst>
                <a:gd name="T0" fmla="*/ 215 w 215"/>
                <a:gd name="T1" fmla="*/ 153 h 153"/>
                <a:gd name="T2" fmla="*/ 0 w 215"/>
                <a:gd name="T3" fmla="*/ 29 h 153"/>
                <a:gd name="T4" fmla="*/ 51 w 215"/>
                <a:gd name="T5" fmla="*/ 0 h 153"/>
                <a:gd name="T6" fmla="*/ 215 w 215"/>
                <a:gd name="T7" fmla="*/ 95 h 153"/>
                <a:gd name="T8" fmla="*/ 215 w 215"/>
                <a:gd name="T9" fmla="*/ 153 h 153"/>
              </a:gdLst>
              <a:cxnLst>
                <a:cxn ang="0">
                  <a:pos x="T0" y="T1"/>
                </a:cxn>
                <a:cxn ang="0">
                  <a:pos x="T2" y="T3"/>
                </a:cxn>
                <a:cxn ang="0">
                  <a:pos x="T4" y="T5"/>
                </a:cxn>
                <a:cxn ang="0">
                  <a:pos x="T6" y="T7"/>
                </a:cxn>
                <a:cxn ang="0">
                  <a:pos x="T8" y="T9"/>
                </a:cxn>
              </a:cxnLst>
              <a:rect l="0" t="0" r="r" b="b"/>
              <a:pathLst>
                <a:path w="215" h="153">
                  <a:moveTo>
                    <a:pt x="215" y="153"/>
                  </a:moveTo>
                  <a:cubicBezTo>
                    <a:pt x="125" y="150"/>
                    <a:pt x="46" y="101"/>
                    <a:pt x="0" y="29"/>
                  </a:cubicBezTo>
                  <a:cubicBezTo>
                    <a:pt x="51" y="0"/>
                    <a:pt x="51" y="0"/>
                    <a:pt x="51" y="0"/>
                  </a:cubicBezTo>
                  <a:cubicBezTo>
                    <a:pt x="86" y="55"/>
                    <a:pt x="146" y="92"/>
                    <a:pt x="215" y="95"/>
                  </a:cubicBezTo>
                  <a:lnTo>
                    <a:pt x="215" y="153"/>
                  </a:lnTo>
                  <a:close/>
                </a:path>
              </a:pathLst>
            </a:custGeom>
            <a:solidFill>
              <a:srgbClr val="7F7F7F"/>
            </a:solidFill>
            <a:ln w="9525">
              <a:solidFill>
                <a:schemeClr val="bg1">
                  <a:lumMod val="50000"/>
                </a:schemeClr>
              </a:solidFill>
              <a:round/>
            </a:ln>
          </p:spPr>
          <p:txBody>
            <a:bodyPr vert="horz" wrap="square" lIns="121920" tIns="60960" rIns="121920" bIns="60960" numCol="1" anchor="t" anchorCtr="0" compatLnSpc="1"/>
            <a:lstStyle/>
            <a:p>
              <a:pPr defTabSz="1218565" eaLnBrk="0" fontAlgn="base" hangingPunct="0">
                <a:spcBef>
                  <a:spcPct val="0"/>
                </a:spcBef>
                <a:spcAft>
                  <a:spcPct val="0"/>
                </a:spcAft>
              </a:pPr>
              <a:endParaRPr lang="zh-CN" altLang="en-US" sz="2400">
                <a:solidFill>
                  <a:schemeClr val="bg1">
                    <a:lumMod val="50000"/>
                  </a:schemeClr>
                </a:solidFill>
              </a:endParaRPr>
            </a:p>
          </p:txBody>
        </p:sp>
        <p:sp>
          <p:nvSpPr>
            <p:cNvPr id="5" name="Freeform 9"/>
            <p:cNvSpPr/>
            <p:nvPr/>
          </p:nvSpPr>
          <p:spPr bwMode="auto">
            <a:xfrm>
              <a:off x="4933951" y="3382963"/>
              <a:ext cx="304800" cy="933450"/>
            </a:xfrm>
            <a:custGeom>
              <a:gdLst>
                <a:gd name="T0" fmla="*/ 50 w 81"/>
                <a:gd name="T1" fmla="*/ 0 h 248"/>
                <a:gd name="T2" fmla="*/ 81 w 81"/>
                <a:gd name="T3" fmla="*/ 124 h 248"/>
                <a:gd name="T4" fmla="*/ 50 w 81"/>
                <a:gd name="T5" fmla="*/ 248 h 248"/>
                <a:gd name="T6" fmla="*/ 0 w 81"/>
                <a:gd name="T7" fmla="*/ 219 h 248"/>
                <a:gd name="T8" fmla="*/ 23 w 81"/>
                <a:gd name="T9" fmla="*/ 124 h 248"/>
                <a:gd name="T10" fmla="*/ 0 w 81"/>
                <a:gd name="T11" fmla="*/ 29 h 248"/>
                <a:gd name="T12" fmla="*/ 50 w 81"/>
                <a:gd name="T13" fmla="*/ 0 h 248"/>
              </a:gdLst>
              <a:cxnLst>
                <a:cxn ang="0">
                  <a:pos x="T0" y="T1"/>
                </a:cxn>
                <a:cxn ang="0">
                  <a:pos x="T2" y="T3"/>
                </a:cxn>
                <a:cxn ang="0">
                  <a:pos x="T4" y="T5"/>
                </a:cxn>
                <a:cxn ang="0">
                  <a:pos x="T6" y="T7"/>
                </a:cxn>
                <a:cxn ang="0">
                  <a:pos x="T8" y="T9"/>
                </a:cxn>
                <a:cxn ang="0">
                  <a:pos x="T10" y="T11"/>
                </a:cxn>
                <a:cxn ang="0">
                  <a:pos x="T12" y="T13"/>
                </a:cxn>
              </a:cxnLst>
              <a:rect l="0" t="0" r="r" b="b"/>
              <a:pathLst>
                <a:path w="81" h="248">
                  <a:moveTo>
                    <a:pt x="50" y="0"/>
                  </a:moveTo>
                  <a:cubicBezTo>
                    <a:pt x="70" y="37"/>
                    <a:pt x="81" y="79"/>
                    <a:pt x="81" y="124"/>
                  </a:cubicBezTo>
                  <a:cubicBezTo>
                    <a:pt x="81" y="169"/>
                    <a:pt x="70" y="211"/>
                    <a:pt x="50" y="248"/>
                  </a:cubicBezTo>
                  <a:cubicBezTo>
                    <a:pt x="0" y="219"/>
                    <a:pt x="0" y="219"/>
                    <a:pt x="0" y="219"/>
                  </a:cubicBezTo>
                  <a:cubicBezTo>
                    <a:pt x="15" y="191"/>
                    <a:pt x="23" y="158"/>
                    <a:pt x="23" y="124"/>
                  </a:cubicBezTo>
                  <a:cubicBezTo>
                    <a:pt x="23" y="90"/>
                    <a:pt x="15" y="57"/>
                    <a:pt x="0" y="29"/>
                  </a:cubicBezTo>
                  <a:lnTo>
                    <a:pt x="50" y="0"/>
                  </a:lnTo>
                  <a:close/>
                </a:path>
              </a:pathLst>
            </a:custGeom>
            <a:solidFill>
              <a:srgbClr val="7F7F7F"/>
            </a:solidFill>
            <a:ln w="9525">
              <a:solidFill>
                <a:schemeClr val="bg1">
                  <a:lumMod val="50000"/>
                </a:schemeClr>
              </a:solidFill>
              <a:round/>
            </a:ln>
          </p:spPr>
          <p:txBody>
            <a:bodyPr vert="horz" wrap="square" lIns="121920" tIns="60960" rIns="121920" bIns="60960" numCol="1" anchor="t" anchorCtr="0" compatLnSpc="1"/>
            <a:lstStyle/>
            <a:p>
              <a:pPr defTabSz="1218565" eaLnBrk="0" fontAlgn="base" hangingPunct="0">
                <a:spcBef>
                  <a:spcPct val="0"/>
                </a:spcBef>
                <a:spcAft>
                  <a:spcPct val="0"/>
                </a:spcAft>
              </a:pPr>
              <a:endParaRPr lang="zh-CN" altLang="en-US" sz="2400">
                <a:solidFill>
                  <a:schemeClr val="bg1">
                    <a:lumMod val="50000"/>
                  </a:schemeClr>
                </a:solidFill>
              </a:endParaRPr>
            </a:p>
          </p:txBody>
        </p:sp>
        <p:sp>
          <p:nvSpPr>
            <p:cNvPr id="6" name="Freeform 10"/>
            <p:cNvSpPr/>
            <p:nvPr/>
          </p:nvSpPr>
          <p:spPr bwMode="auto">
            <a:xfrm>
              <a:off x="4791076" y="3300413"/>
              <a:ext cx="495300" cy="500063"/>
            </a:xfrm>
            <a:custGeom>
              <a:gdLst>
                <a:gd name="T0" fmla="*/ 120 w 132"/>
                <a:gd name="T1" fmla="*/ 0 h 133"/>
                <a:gd name="T2" fmla="*/ 0 w 132"/>
                <a:gd name="T3" fmla="*/ 0 h 133"/>
                <a:gd name="T4" fmla="*/ 0 w 132"/>
                <a:gd name="T5" fmla="*/ 50 h 133"/>
                <a:gd name="T6" fmla="*/ 0 w 132"/>
                <a:gd name="T7" fmla="*/ 50 h 133"/>
                <a:gd name="T8" fmla="*/ 0 w 132"/>
                <a:gd name="T9" fmla="*/ 120 h 133"/>
                <a:gd name="T10" fmla="*/ 12 w 132"/>
                <a:gd name="T11" fmla="*/ 133 h 133"/>
                <a:gd name="T12" fmla="*/ 37 w 132"/>
                <a:gd name="T13" fmla="*/ 133 h 133"/>
                <a:gd name="T14" fmla="*/ 50 w 132"/>
                <a:gd name="T15" fmla="*/ 120 h 133"/>
                <a:gd name="T16" fmla="*/ 50 w 132"/>
                <a:gd name="T17" fmla="*/ 50 h 133"/>
                <a:gd name="T18" fmla="*/ 120 w 132"/>
                <a:gd name="T19" fmla="*/ 50 h 133"/>
                <a:gd name="T20" fmla="*/ 132 w 132"/>
                <a:gd name="T21" fmla="*/ 37 h 133"/>
                <a:gd name="T22" fmla="*/ 132 w 132"/>
                <a:gd name="T23" fmla="*/ 13 h 133"/>
                <a:gd name="T24" fmla="*/ 120 w 132"/>
                <a:gd name="T25" fmla="*/ 0 h 1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2" h="133">
                  <a:moveTo>
                    <a:pt x="120" y="0"/>
                  </a:moveTo>
                  <a:cubicBezTo>
                    <a:pt x="0" y="0"/>
                    <a:pt x="0" y="0"/>
                    <a:pt x="0" y="0"/>
                  </a:cubicBezTo>
                  <a:cubicBezTo>
                    <a:pt x="0" y="50"/>
                    <a:pt x="0" y="50"/>
                    <a:pt x="0" y="50"/>
                  </a:cubicBezTo>
                  <a:cubicBezTo>
                    <a:pt x="0" y="50"/>
                    <a:pt x="0" y="50"/>
                    <a:pt x="0" y="50"/>
                  </a:cubicBezTo>
                  <a:cubicBezTo>
                    <a:pt x="0" y="120"/>
                    <a:pt x="0" y="120"/>
                    <a:pt x="0" y="120"/>
                  </a:cubicBezTo>
                  <a:cubicBezTo>
                    <a:pt x="0" y="127"/>
                    <a:pt x="5" y="133"/>
                    <a:pt x="12" y="133"/>
                  </a:cubicBezTo>
                  <a:cubicBezTo>
                    <a:pt x="37" y="133"/>
                    <a:pt x="37" y="133"/>
                    <a:pt x="37" y="133"/>
                  </a:cubicBezTo>
                  <a:cubicBezTo>
                    <a:pt x="44" y="133"/>
                    <a:pt x="50" y="127"/>
                    <a:pt x="50" y="120"/>
                  </a:cubicBezTo>
                  <a:cubicBezTo>
                    <a:pt x="50" y="50"/>
                    <a:pt x="50" y="50"/>
                    <a:pt x="50" y="50"/>
                  </a:cubicBezTo>
                  <a:cubicBezTo>
                    <a:pt x="120" y="50"/>
                    <a:pt x="120" y="50"/>
                    <a:pt x="120" y="50"/>
                  </a:cubicBezTo>
                  <a:cubicBezTo>
                    <a:pt x="127" y="50"/>
                    <a:pt x="132" y="44"/>
                    <a:pt x="132" y="37"/>
                  </a:cubicBezTo>
                  <a:cubicBezTo>
                    <a:pt x="132" y="13"/>
                    <a:pt x="132" y="13"/>
                    <a:pt x="132" y="13"/>
                  </a:cubicBezTo>
                  <a:cubicBezTo>
                    <a:pt x="132" y="6"/>
                    <a:pt x="127" y="0"/>
                    <a:pt x="120" y="0"/>
                  </a:cubicBezTo>
                  <a:close/>
                </a:path>
              </a:pathLst>
            </a:custGeom>
            <a:solidFill>
              <a:srgbClr val="7F7F7F"/>
            </a:solidFill>
            <a:ln w="9525">
              <a:solidFill>
                <a:schemeClr val="bg1">
                  <a:lumMod val="50000"/>
                </a:schemeClr>
              </a:solidFill>
              <a:round/>
            </a:ln>
          </p:spPr>
          <p:txBody>
            <a:bodyPr vert="horz" wrap="square" lIns="121920" tIns="60960" rIns="121920" bIns="60960" numCol="1" anchor="t" anchorCtr="0" compatLnSpc="1"/>
            <a:lstStyle/>
            <a:p>
              <a:pPr defTabSz="1218565" eaLnBrk="0" fontAlgn="base" hangingPunct="0">
                <a:spcBef>
                  <a:spcPct val="0"/>
                </a:spcBef>
                <a:spcAft>
                  <a:spcPct val="0"/>
                </a:spcAft>
              </a:pPr>
              <a:endParaRPr lang="zh-CN" altLang="en-US" sz="2400">
                <a:solidFill>
                  <a:schemeClr val="bg1">
                    <a:lumMod val="50000"/>
                  </a:schemeClr>
                </a:solidFill>
              </a:endParaRPr>
            </a:p>
          </p:txBody>
        </p:sp>
        <p:sp>
          <p:nvSpPr>
            <p:cNvPr id="7" name="Freeform 11"/>
            <p:cNvSpPr/>
            <p:nvPr/>
          </p:nvSpPr>
          <p:spPr bwMode="auto">
            <a:xfrm>
              <a:off x="3243263" y="3382963"/>
              <a:ext cx="303213" cy="933450"/>
            </a:xfrm>
            <a:custGeom>
              <a:gdLst>
                <a:gd name="T0" fmla="*/ 30 w 81"/>
                <a:gd name="T1" fmla="*/ 248 h 248"/>
                <a:gd name="T2" fmla="*/ 0 w 81"/>
                <a:gd name="T3" fmla="*/ 124 h 248"/>
                <a:gd name="T4" fmla="*/ 30 w 81"/>
                <a:gd name="T5" fmla="*/ 0 h 248"/>
                <a:gd name="T6" fmla="*/ 81 w 81"/>
                <a:gd name="T7" fmla="*/ 29 h 248"/>
                <a:gd name="T8" fmla="*/ 58 w 81"/>
                <a:gd name="T9" fmla="*/ 124 h 248"/>
                <a:gd name="T10" fmla="*/ 81 w 81"/>
                <a:gd name="T11" fmla="*/ 219 h 248"/>
                <a:gd name="T12" fmla="*/ 30 w 81"/>
                <a:gd name="T13" fmla="*/ 248 h 248"/>
              </a:gdLst>
              <a:cxnLst>
                <a:cxn ang="0">
                  <a:pos x="T0" y="T1"/>
                </a:cxn>
                <a:cxn ang="0">
                  <a:pos x="T2" y="T3"/>
                </a:cxn>
                <a:cxn ang="0">
                  <a:pos x="T4" y="T5"/>
                </a:cxn>
                <a:cxn ang="0">
                  <a:pos x="T6" y="T7"/>
                </a:cxn>
                <a:cxn ang="0">
                  <a:pos x="T8" y="T9"/>
                </a:cxn>
                <a:cxn ang="0">
                  <a:pos x="T10" y="T11"/>
                </a:cxn>
                <a:cxn ang="0">
                  <a:pos x="T12" y="T13"/>
                </a:cxn>
              </a:cxnLst>
              <a:rect l="0" t="0" r="r" b="b"/>
              <a:pathLst>
                <a:path w="81" h="248">
                  <a:moveTo>
                    <a:pt x="30" y="248"/>
                  </a:moveTo>
                  <a:cubicBezTo>
                    <a:pt x="11" y="211"/>
                    <a:pt x="0" y="169"/>
                    <a:pt x="0" y="124"/>
                  </a:cubicBezTo>
                  <a:cubicBezTo>
                    <a:pt x="0" y="79"/>
                    <a:pt x="11" y="37"/>
                    <a:pt x="30" y="0"/>
                  </a:cubicBezTo>
                  <a:cubicBezTo>
                    <a:pt x="81" y="29"/>
                    <a:pt x="81" y="29"/>
                    <a:pt x="81" y="29"/>
                  </a:cubicBezTo>
                  <a:cubicBezTo>
                    <a:pt x="66" y="57"/>
                    <a:pt x="58" y="90"/>
                    <a:pt x="58" y="124"/>
                  </a:cubicBezTo>
                  <a:cubicBezTo>
                    <a:pt x="58" y="158"/>
                    <a:pt x="66" y="191"/>
                    <a:pt x="81" y="219"/>
                  </a:cubicBezTo>
                  <a:lnTo>
                    <a:pt x="30" y="248"/>
                  </a:lnTo>
                  <a:close/>
                </a:path>
              </a:pathLst>
            </a:custGeom>
            <a:solidFill>
              <a:srgbClr val="6ACDB9"/>
            </a:solidFill>
            <a:ln w="9525">
              <a:solidFill>
                <a:srgbClr val="C9FFFF"/>
              </a:solidFill>
              <a:round/>
            </a:ln>
          </p:spPr>
          <p:txBody>
            <a:bodyPr vert="horz" wrap="square" lIns="121920" tIns="60960" rIns="121920" bIns="60960" numCol="1" anchor="t" anchorCtr="0" compatLnSpc="1"/>
            <a:lstStyle/>
            <a:p>
              <a:pPr defTabSz="1218565" eaLnBrk="0" fontAlgn="base" hangingPunct="0">
                <a:spcBef>
                  <a:spcPct val="0"/>
                </a:spcBef>
                <a:spcAft>
                  <a:spcPct val="0"/>
                </a:spcAft>
              </a:pPr>
              <a:endParaRPr lang="zh-CN" altLang="en-US" sz="2400">
                <a:solidFill>
                  <a:schemeClr val="bg1">
                    <a:lumMod val="50000"/>
                  </a:schemeClr>
                </a:solidFill>
              </a:endParaRPr>
            </a:p>
          </p:txBody>
        </p:sp>
        <p:sp>
          <p:nvSpPr>
            <p:cNvPr id="8" name="Freeform 12"/>
            <p:cNvSpPr/>
            <p:nvPr/>
          </p:nvSpPr>
          <p:spPr bwMode="auto">
            <a:xfrm>
              <a:off x="3392488" y="2849563"/>
              <a:ext cx="808038" cy="574675"/>
            </a:xfrm>
            <a:custGeom>
              <a:gdLst>
                <a:gd name="T0" fmla="*/ 215 w 215"/>
                <a:gd name="T1" fmla="*/ 0 h 153"/>
                <a:gd name="T2" fmla="*/ 0 w 215"/>
                <a:gd name="T3" fmla="*/ 124 h 153"/>
                <a:gd name="T4" fmla="*/ 51 w 215"/>
                <a:gd name="T5" fmla="*/ 153 h 153"/>
                <a:gd name="T6" fmla="*/ 215 w 215"/>
                <a:gd name="T7" fmla="*/ 58 h 153"/>
                <a:gd name="T8" fmla="*/ 215 w 215"/>
                <a:gd name="T9" fmla="*/ 0 h 153"/>
              </a:gdLst>
              <a:cxnLst>
                <a:cxn ang="0">
                  <a:pos x="T0" y="T1"/>
                </a:cxn>
                <a:cxn ang="0">
                  <a:pos x="T2" y="T3"/>
                </a:cxn>
                <a:cxn ang="0">
                  <a:pos x="T4" y="T5"/>
                </a:cxn>
                <a:cxn ang="0">
                  <a:pos x="T6" y="T7"/>
                </a:cxn>
                <a:cxn ang="0">
                  <a:pos x="T8" y="T9"/>
                </a:cxn>
              </a:cxnLst>
              <a:rect l="0" t="0" r="r" b="b"/>
              <a:pathLst>
                <a:path w="215" h="153">
                  <a:moveTo>
                    <a:pt x="215" y="0"/>
                  </a:moveTo>
                  <a:cubicBezTo>
                    <a:pt x="125" y="3"/>
                    <a:pt x="46" y="52"/>
                    <a:pt x="0" y="124"/>
                  </a:cubicBezTo>
                  <a:cubicBezTo>
                    <a:pt x="51" y="153"/>
                    <a:pt x="51" y="153"/>
                    <a:pt x="51" y="153"/>
                  </a:cubicBezTo>
                  <a:cubicBezTo>
                    <a:pt x="86" y="98"/>
                    <a:pt x="146" y="61"/>
                    <a:pt x="215" y="58"/>
                  </a:cubicBezTo>
                  <a:lnTo>
                    <a:pt x="215" y="0"/>
                  </a:lnTo>
                  <a:close/>
                </a:path>
              </a:pathLst>
            </a:custGeom>
            <a:solidFill>
              <a:srgbClr val="7F7F7F"/>
            </a:solidFill>
            <a:ln w="9525">
              <a:solidFill>
                <a:schemeClr val="bg1">
                  <a:lumMod val="50000"/>
                </a:schemeClr>
              </a:solidFill>
              <a:round/>
            </a:ln>
          </p:spPr>
          <p:txBody>
            <a:bodyPr vert="horz" wrap="square" lIns="121920" tIns="60960" rIns="121920" bIns="60960" numCol="1" anchor="t" anchorCtr="0" compatLnSpc="1"/>
            <a:lstStyle/>
            <a:p>
              <a:pPr defTabSz="1218565" eaLnBrk="0" fontAlgn="base" hangingPunct="0">
                <a:spcBef>
                  <a:spcPct val="0"/>
                </a:spcBef>
                <a:spcAft>
                  <a:spcPct val="0"/>
                </a:spcAft>
              </a:pPr>
              <a:endParaRPr lang="zh-CN" altLang="en-US" sz="2400">
                <a:solidFill>
                  <a:schemeClr val="bg1">
                    <a:lumMod val="50000"/>
                  </a:schemeClr>
                </a:solidFill>
              </a:endParaRPr>
            </a:p>
          </p:txBody>
        </p:sp>
        <p:sp>
          <p:nvSpPr>
            <p:cNvPr id="9" name="Freeform 13"/>
            <p:cNvSpPr/>
            <p:nvPr/>
          </p:nvSpPr>
          <p:spPr bwMode="auto">
            <a:xfrm>
              <a:off x="4276726" y="2487613"/>
              <a:ext cx="808038" cy="576263"/>
            </a:xfrm>
            <a:custGeom>
              <a:gdLst>
                <a:gd name="T0" fmla="*/ 215 w 215"/>
                <a:gd name="T1" fmla="*/ 29 h 153"/>
                <a:gd name="T2" fmla="*/ 0 w 215"/>
                <a:gd name="T3" fmla="*/ 153 h 153"/>
                <a:gd name="T4" fmla="*/ 0 w 215"/>
                <a:gd name="T5" fmla="*/ 95 h 153"/>
                <a:gd name="T6" fmla="*/ 165 w 215"/>
                <a:gd name="T7" fmla="*/ 0 h 153"/>
                <a:gd name="T8" fmla="*/ 215 w 215"/>
                <a:gd name="T9" fmla="*/ 29 h 153"/>
              </a:gdLst>
              <a:cxnLst>
                <a:cxn ang="0">
                  <a:pos x="T0" y="T1"/>
                </a:cxn>
                <a:cxn ang="0">
                  <a:pos x="T2" y="T3"/>
                </a:cxn>
                <a:cxn ang="0">
                  <a:pos x="T4" y="T5"/>
                </a:cxn>
                <a:cxn ang="0">
                  <a:pos x="T6" y="T7"/>
                </a:cxn>
                <a:cxn ang="0">
                  <a:pos x="T8" y="T9"/>
                </a:cxn>
              </a:cxnLst>
              <a:rect l="0" t="0" r="r" b="b"/>
              <a:pathLst>
                <a:path w="215" h="153">
                  <a:moveTo>
                    <a:pt x="215" y="29"/>
                  </a:moveTo>
                  <a:cubicBezTo>
                    <a:pt x="170" y="101"/>
                    <a:pt x="91" y="150"/>
                    <a:pt x="0" y="153"/>
                  </a:cubicBezTo>
                  <a:cubicBezTo>
                    <a:pt x="0" y="95"/>
                    <a:pt x="0" y="95"/>
                    <a:pt x="0" y="95"/>
                  </a:cubicBezTo>
                  <a:cubicBezTo>
                    <a:pt x="69" y="92"/>
                    <a:pt x="130" y="55"/>
                    <a:pt x="165" y="0"/>
                  </a:cubicBezTo>
                  <a:lnTo>
                    <a:pt x="215" y="29"/>
                  </a:lnTo>
                  <a:close/>
                </a:path>
              </a:pathLst>
            </a:custGeom>
            <a:solidFill>
              <a:srgbClr val="6ACDB9"/>
            </a:solidFill>
            <a:ln w="9525">
              <a:solidFill>
                <a:srgbClr val="C9FFFF"/>
              </a:solidFill>
              <a:round/>
            </a:ln>
          </p:spPr>
          <p:txBody>
            <a:bodyPr vert="horz" wrap="square" lIns="121920" tIns="60960" rIns="121920" bIns="60960" numCol="1" anchor="t" anchorCtr="0" compatLnSpc="1"/>
            <a:lstStyle/>
            <a:p>
              <a:pPr defTabSz="1218565" eaLnBrk="0" fontAlgn="base" hangingPunct="0">
                <a:spcBef>
                  <a:spcPct val="0"/>
                </a:spcBef>
                <a:spcAft>
                  <a:spcPct val="0"/>
                </a:spcAft>
              </a:pPr>
              <a:endParaRPr lang="zh-CN" altLang="en-US" sz="2400">
                <a:solidFill>
                  <a:schemeClr val="bg1">
                    <a:lumMod val="50000"/>
                  </a:schemeClr>
                </a:solidFill>
              </a:endParaRPr>
            </a:p>
          </p:txBody>
        </p:sp>
        <p:sp>
          <p:nvSpPr>
            <p:cNvPr id="10" name="Freeform 14"/>
            <p:cNvSpPr/>
            <p:nvPr/>
          </p:nvSpPr>
          <p:spPr bwMode="auto">
            <a:xfrm>
              <a:off x="4918076" y="1604963"/>
              <a:ext cx="304800" cy="936625"/>
            </a:xfrm>
            <a:custGeom>
              <a:gdLst>
                <a:gd name="T0" fmla="*/ 50 w 81"/>
                <a:gd name="T1" fmla="*/ 0 h 249"/>
                <a:gd name="T2" fmla="*/ 81 w 81"/>
                <a:gd name="T3" fmla="*/ 125 h 249"/>
                <a:gd name="T4" fmla="*/ 50 w 81"/>
                <a:gd name="T5" fmla="*/ 249 h 249"/>
                <a:gd name="T6" fmla="*/ 0 w 81"/>
                <a:gd name="T7" fmla="*/ 220 h 249"/>
                <a:gd name="T8" fmla="*/ 23 w 81"/>
                <a:gd name="T9" fmla="*/ 125 h 249"/>
                <a:gd name="T10" fmla="*/ 0 w 81"/>
                <a:gd name="T11" fmla="*/ 29 h 249"/>
                <a:gd name="T12" fmla="*/ 50 w 81"/>
                <a:gd name="T13" fmla="*/ 0 h 249"/>
              </a:gdLst>
              <a:cxnLst>
                <a:cxn ang="0">
                  <a:pos x="T0" y="T1"/>
                </a:cxn>
                <a:cxn ang="0">
                  <a:pos x="T2" y="T3"/>
                </a:cxn>
                <a:cxn ang="0">
                  <a:pos x="T4" y="T5"/>
                </a:cxn>
                <a:cxn ang="0">
                  <a:pos x="T6" y="T7"/>
                </a:cxn>
                <a:cxn ang="0">
                  <a:pos x="T8" y="T9"/>
                </a:cxn>
                <a:cxn ang="0">
                  <a:pos x="T10" y="T11"/>
                </a:cxn>
                <a:cxn ang="0">
                  <a:pos x="T12" y="T13"/>
                </a:cxn>
              </a:cxnLst>
              <a:rect l="0" t="0" r="r" b="b"/>
              <a:pathLst>
                <a:path w="81" h="249">
                  <a:moveTo>
                    <a:pt x="50" y="0"/>
                  </a:moveTo>
                  <a:cubicBezTo>
                    <a:pt x="70" y="37"/>
                    <a:pt x="81" y="80"/>
                    <a:pt x="81" y="125"/>
                  </a:cubicBezTo>
                  <a:cubicBezTo>
                    <a:pt x="81" y="169"/>
                    <a:pt x="70" y="212"/>
                    <a:pt x="50" y="249"/>
                  </a:cubicBezTo>
                  <a:cubicBezTo>
                    <a:pt x="0" y="220"/>
                    <a:pt x="0" y="220"/>
                    <a:pt x="0" y="220"/>
                  </a:cubicBezTo>
                  <a:cubicBezTo>
                    <a:pt x="14" y="191"/>
                    <a:pt x="23" y="159"/>
                    <a:pt x="23" y="125"/>
                  </a:cubicBezTo>
                  <a:cubicBezTo>
                    <a:pt x="23" y="90"/>
                    <a:pt x="14" y="58"/>
                    <a:pt x="0" y="29"/>
                  </a:cubicBezTo>
                  <a:lnTo>
                    <a:pt x="50" y="0"/>
                  </a:lnTo>
                  <a:close/>
                </a:path>
              </a:pathLst>
            </a:custGeom>
            <a:solidFill>
              <a:srgbClr val="7F7F7F"/>
            </a:solidFill>
            <a:ln w="9525">
              <a:solidFill>
                <a:schemeClr val="bg1">
                  <a:lumMod val="50000"/>
                </a:schemeClr>
              </a:solidFill>
              <a:round/>
            </a:ln>
          </p:spPr>
          <p:txBody>
            <a:bodyPr vert="horz" wrap="square" lIns="121920" tIns="60960" rIns="121920" bIns="60960" numCol="1" anchor="t" anchorCtr="0" compatLnSpc="1"/>
            <a:lstStyle/>
            <a:p>
              <a:pPr defTabSz="1218565" eaLnBrk="0" fontAlgn="base" hangingPunct="0">
                <a:spcBef>
                  <a:spcPct val="0"/>
                </a:spcBef>
                <a:spcAft>
                  <a:spcPct val="0"/>
                </a:spcAft>
              </a:pPr>
              <a:endParaRPr lang="zh-CN" altLang="en-US" sz="2400">
                <a:solidFill>
                  <a:schemeClr val="bg1">
                    <a:lumMod val="50000"/>
                  </a:schemeClr>
                </a:solidFill>
              </a:endParaRPr>
            </a:p>
          </p:txBody>
        </p:sp>
        <p:sp>
          <p:nvSpPr>
            <p:cNvPr id="11" name="Freeform 15"/>
            <p:cNvSpPr/>
            <p:nvPr/>
          </p:nvSpPr>
          <p:spPr bwMode="auto">
            <a:xfrm>
              <a:off x="3392488" y="1085851"/>
              <a:ext cx="808038" cy="574675"/>
            </a:xfrm>
            <a:custGeom>
              <a:gdLst>
                <a:gd name="T0" fmla="*/ 215 w 215"/>
                <a:gd name="T1" fmla="*/ 0 h 153"/>
                <a:gd name="T2" fmla="*/ 0 w 215"/>
                <a:gd name="T3" fmla="*/ 124 h 153"/>
                <a:gd name="T4" fmla="*/ 51 w 215"/>
                <a:gd name="T5" fmla="*/ 153 h 153"/>
                <a:gd name="T6" fmla="*/ 215 w 215"/>
                <a:gd name="T7" fmla="*/ 58 h 153"/>
                <a:gd name="T8" fmla="*/ 215 w 215"/>
                <a:gd name="T9" fmla="*/ 0 h 153"/>
              </a:gdLst>
              <a:cxnLst>
                <a:cxn ang="0">
                  <a:pos x="T0" y="T1"/>
                </a:cxn>
                <a:cxn ang="0">
                  <a:pos x="T2" y="T3"/>
                </a:cxn>
                <a:cxn ang="0">
                  <a:pos x="T4" y="T5"/>
                </a:cxn>
                <a:cxn ang="0">
                  <a:pos x="T6" y="T7"/>
                </a:cxn>
                <a:cxn ang="0">
                  <a:pos x="T8" y="T9"/>
                </a:cxn>
              </a:cxnLst>
              <a:rect l="0" t="0" r="r" b="b"/>
              <a:pathLst>
                <a:path w="215" h="153">
                  <a:moveTo>
                    <a:pt x="215" y="0"/>
                  </a:moveTo>
                  <a:cubicBezTo>
                    <a:pt x="125" y="3"/>
                    <a:pt x="46" y="52"/>
                    <a:pt x="0" y="124"/>
                  </a:cubicBezTo>
                  <a:cubicBezTo>
                    <a:pt x="51" y="153"/>
                    <a:pt x="51" y="153"/>
                    <a:pt x="51" y="153"/>
                  </a:cubicBezTo>
                  <a:cubicBezTo>
                    <a:pt x="86" y="98"/>
                    <a:pt x="146" y="61"/>
                    <a:pt x="215" y="58"/>
                  </a:cubicBezTo>
                  <a:lnTo>
                    <a:pt x="215" y="0"/>
                  </a:lnTo>
                  <a:close/>
                </a:path>
              </a:pathLst>
            </a:custGeom>
            <a:solidFill>
              <a:srgbClr val="7F7F7F"/>
            </a:solidFill>
            <a:ln w="9525">
              <a:solidFill>
                <a:schemeClr val="bg1">
                  <a:lumMod val="50000"/>
                </a:schemeClr>
              </a:solidFill>
              <a:round/>
            </a:ln>
          </p:spPr>
          <p:txBody>
            <a:bodyPr vert="horz" wrap="square" lIns="121920" tIns="60960" rIns="121920" bIns="60960" numCol="1" anchor="t" anchorCtr="0" compatLnSpc="1"/>
            <a:lstStyle/>
            <a:p>
              <a:pPr defTabSz="1218565" eaLnBrk="0" fontAlgn="base" hangingPunct="0">
                <a:spcBef>
                  <a:spcPct val="0"/>
                </a:spcBef>
                <a:spcAft>
                  <a:spcPct val="0"/>
                </a:spcAft>
              </a:pPr>
              <a:endParaRPr lang="zh-CN" altLang="en-US" sz="2400">
                <a:solidFill>
                  <a:schemeClr val="bg1">
                    <a:lumMod val="50000"/>
                  </a:schemeClr>
                </a:solidFill>
              </a:endParaRPr>
            </a:p>
          </p:txBody>
        </p:sp>
        <p:sp>
          <p:nvSpPr>
            <p:cNvPr id="12" name="Freeform 16"/>
            <p:cNvSpPr/>
            <p:nvPr/>
          </p:nvSpPr>
          <p:spPr bwMode="auto">
            <a:xfrm>
              <a:off x="4276726" y="1085851"/>
              <a:ext cx="808038" cy="574675"/>
            </a:xfrm>
            <a:custGeom>
              <a:gdLst>
                <a:gd name="T0" fmla="*/ 215 w 215"/>
                <a:gd name="T1" fmla="*/ 124 h 153"/>
                <a:gd name="T2" fmla="*/ 0 w 215"/>
                <a:gd name="T3" fmla="*/ 0 h 153"/>
                <a:gd name="T4" fmla="*/ 0 w 215"/>
                <a:gd name="T5" fmla="*/ 58 h 153"/>
                <a:gd name="T6" fmla="*/ 165 w 215"/>
                <a:gd name="T7" fmla="*/ 153 h 153"/>
                <a:gd name="T8" fmla="*/ 215 w 215"/>
                <a:gd name="T9" fmla="*/ 124 h 153"/>
              </a:gdLst>
              <a:cxnLst>
                <a:cxn ang="0">
                  <a:pos x="T0" y="T1"/>
                </a:cxn>
                <a:cxn ang="0">
                  <a:pos x="T2" y="T3"/>
                </a:cxn>
                <a:cxn ang="0">
                  <a:pos x="T4" y="T5"/>
                </a:cxn>
                <a:cxn ang="0">
                  <a:pos x="T6" y="T7"/>
                </a:cxn>
                <a:cxn ang="0">
                  <a:pos x="T8" y="T9"/>
                </a:cxn>
              </a:cxnLst>
              <a:rect l="0" t="0" r="r" b="b"/>
              <a:pathLst>
                <a:path w="215" h="153">
                  <a:moveTo>
                    <a:pt x="215" y="124"/>
                  </a:moveTo>
                  <a:cubicBezTo>
                    <a:pt x="170" y="52"/>
                    <a:pt x="91" y="3"/>
                    <a:pt x="0" y="0"/>
                  </a:cubicBezTo>
                  <a:cubicBezTo>
                    <a:pt x="0" y="58"/>
                    <a:pt x="0" y="58"/>
                    <a:pt x="0" y="58"/>
                  </a:cubicBezTo>
                  <a:cubicBezTo>
                    <a:pt x="69" y="61"/>
                    <a:pt x="130" y="98"/>
                    <a:pt x="165" y="153"/>
                  </a:cubicBezTo>
                  <a:lnTo>
                    <a:pt x="215" y="124"/>
                  </a:lnTo>
                  <a:close/>
                </a:path>
              </a:pathLst>
            </a:custGeom>
            <a:solidFill>
              <a:srgbClr val="6ACDB9"/>
            </a:solidFill>
            <a:ln w="9525">
              <a:solidFill>
                <a:srgbClr val="C9FFFF"/>
              </a:solidFill>
              <a:round/>
            </a:ln>
          </p:spPr>
          <p:txBody>
            <a:bodyPr vert="horz" wrap="square" lIns="121920" tIns="60960" rIns="121920" bIns="60960" numCol="1" anchor="t" anchorCtr="0" compatLnSpc="1"/>
            <a:lstStyle/>
            <a:p>
              <a:pPr defTabSz="1218565" eaLnBrk="0" fontAlgn="base" hangingPunct="0">
                <a:spcBef>
                  <a:spcPct val="0"/>
                </a:spcBef>
                <a:spcAft>
                  <a:spcPct val="0"/>
                </a:spcAft>
              </a:pPr>
              <a:endParaRPr lang="zh-CN" altLang="en-US" sz="2400">
                <a:solidFill>
                  <a:schemeClr val="bg1">
                    <a:lumMod val="50000"/>
                  </a:schemeClr>
                </a:solidFill>
              </a:endParaRPr>
            </a:p>
          </p:txBody>
        </p:sp>
        <p:sp>
          <p:nvSpPr>
            <p:cNvPr id="13" name="Freeform 17"/>
            <p:cNvSpPr/>
            <p:nvPr/>
          </p:nvSpPr>
          <p:spPr bwMode="auto">
            <a:xfrm>
              <a:off x="3243263" y="1604963"/>
              <a:ext cx="303213" cy="936625"/>
            </a:xfrm>
            <a:custGeom>
              <a:gdLst>
                <a:gd name="T0" fmla="*/ 30 w 81"/>
                <a:gd name="T1" fmla="*/ 249 h 249"/>
                <a:gd name="T2" fmla="*/ 0 w 81"/>
                <a:gd name="T3" fmla="*/ 125 h 249"/>
                <a:gd name="T4" fmla="*/ 30 w 81"/>
                <a:gd name="T5" fmla="*/ 0 h 249"/>
                <a:gd name="T6" fmla="*/ 81 w 81"/>
                <a:gd name="T7" fmla="*/ 29 h 249"/>
                <a:gd name="T8" fmla="*/ 58 w 81"/>
                <a:gd name="T9" fmla="*/ 125 h 249"/>
                <a:gd name="T10" fmla="*/ 81 w 81"/>
                <a:gd name="T11" fmla="*/ 220 h 249"/>
                <a:gd name="T12" fmla="*/ 30 w 81"/>
                <a:gd name="T13" fmla="*/ 249 h 249"/>
              </a:gdLst>
              <a:cxnLst>
                <a:cxn ang="0">
                  <a:pos x="T0" y="T1"/>
                </a:cxn>
                <a:cxn ang="0">
                  <a:pos x="T2" y="T3"/>
                </a:cxn>
                <a:cxn ang="0">
                  <a:pos x="T4" y="T5"/>
                </a:cxn>
                <a:cxn ang="0">
                  <a:pos x="T6" y="T7"/>
                </a:cxn>
                <a:cxn ang="0">
                  <a:pos x="T8" y="T9"/>
                </a:cxn>
                <a:cxn ang="0">
                  <a:pos x="T10" y="T11"/>
                </a:cxn>
                <a:cxn ang="0">
                  <a:pos x="T12" y="T13"/>
                </a:cxn>
              </a:cxnLst>
              <a:rect l="0" t="0" r="r" b="b"/>
              <a:pathLst>
                <a:path w="81" h="249">
                  <a:moveTo>
                    <a:pt x="30" y="249"/>
                  </a:moveTo>
                  <a:cubicBezTo>
                    <a:pt x="11" y="212"/>
                    <a:pt x="0" y="169"/>
                    <a:pt x="0" y="125"/>
                  </a:cubicBezTo>
                  <a:cubicBezTo>
                    <a:pt x="0" y="80"/>
                    <a:pt x="11" y="37"/>
                    <a:pt x="30" y="0"/>
                  </a:cubicBezTo>
                  <a:cubicBezTo>
                    <a:pt x="81" y="29"/>
                    <a:pt x="81" y="29"/>
                    <a:pt x="81" y="29"/>
                  </a:cubicBezTo>
                  <a:cubicBezTo>
                    <a:pt x="66" y="58"/>
                    <a:pt x="58" y="90"/>
                    <a:pt x="58" y="125"/>
                  </a:cubicBezTo>
                  <a:cubicBezTo>
                    <a:pt x="58" y="159"/>
                    <a:pt x="66" y="191"/>
                    <a:pt x="81" y="220"/>
                  </a:cubicBezTo>
                  <a:lnTo>
                    <a:pt x="30" y="249"/>
                  </a:lnTo>
                  <a:close/>
                </a:path>
              </a:pathLst>
            </a:custGeom>
            <a:solidFill>
              <a:srgbClr val="6ACDB9"/>
            </a:solidFill>
            <a:ln w="9525">
              <a:solidFill>
                <a:srgbClr val="C9FFFF"/>
              </a:solidFill>
              <a:round/>
            </a:ln>
          </p:spPr>
          <p:txBody>
            <a:bodyPr vert="horz" wrap="square" lIns="121920" tIns="60960" rIns="121920" bIns="60960" numCol="1" anchor="t" anchorCtr="0" compatLnSpc="1"/>
            <a:lstStyle/>
            <a:p>
              <a:pPr defTabSz="1218565" eaLnBrk="0" fontAlgn="base" hangingPunct="0">
                <a:spcBef>
                  <a:spcPct val="0"/>
                </a:spcBef>
                <a:spcAft>
                  <a:spcPct val="0"/>
                </a:spcAft>
              </a:pPr>
              <a:endParaRPr lang="zh-CN" altLang="en-US" sz="2400">
                <a:solidFill>
                  <a:schemeClr val="bg1">
                    <a:lumMod val="50000"/>
                  </a:schemeClr>
                </a:solidFill>
              </a:endParaRPr>
            </a:p>
          </p:txBody>
        </p:sp>
        <p:sp>
          <p:nvSpPr>
            <p:cNvPr id="14" name="Freeform 18"/>
            <p:cNvSpPr/>
            <p:nvPr/>
          </p:nvSpPr>
          <p:spPr bwMode="auto">
            <a:xfrm>
              <a:off x="3197226" y="2135188"/>
              <a:ext cx="496888" cy="496888"/>
            </a:xfrm>
            <a:custGeom>
              <a:gdLst>
                <a:gd name="T0" fmla="*/ 12 w 132"/>
                <a:gd name="T1" fmla="*/ 132 h 132"/>
                <a:gd name="T2" fmla="*/ 132 w 132"/>
                <a:gd name="T3" fmla="*/ 132 h 132"/>
                <a:gd name="T4" fmla="*/ 132 w 132"/>
                <a:gd name="T5" fmla="*/ 83 h 132"/>
                <a:gd name="T6" fmla="*/ 132 w 132"/>
                <a:gd name="T7" fmla="*/ 83 h 132"/>
                <a:gd name="T8" fmla="*/ 132 w 132"/>
                <a:gd name="T9" fmla="*/ 12 h 132"/>
                <a:gd name="T10" fmla="*/ 120 w 132"/>
                <a:gd name="T11" fmla="*/ 0 h 132"/>
                <a:gd name="T12" fmla="*/ 95 w 132"/>
                <a:gd name="T13" fmla="*/ 0 h 132"/>
                <a:gd name="T14" fmla="*/ 82 w 132"/>
                <a:gd name="T15" fmla="*/ 12 h 132"/>
                <a:gd name="T16" fmla="*/ 82 w 132"/>
                <a:gd name="T17" fmla="*/ 83 h 132"/>
                <a:gd name="T18" fmla="*/ 12 w 132"/>
                <a:gd name="T19" fmla="*/ 83 h 132"/>
                <a:gd name="T20" fmla="*/ 0 w 132"/>
                <a:gd name="T21" fmla="*/ 95 h 132"/>
                <a:gd name="T22" fmla="*/ 0 w 132"/>
                <a:gd name="T23" fmla="*/ 120 h 132"/>
                <a:gd name="T24" fmla="*/ 12 w 132"/>
                <a:gd name="T25" fmla="*/ 132 h 13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2" h="132">
                  <a:moveTo>
                    <a:pt x="12" y="132"/>
                  </a:moveTo>
                  <a:cubicBezTo>
                    <a:pt x="132" y="132"/>
                    <a:pt x="132" y="132"/>
                    <a:pt x="132" y="132"/>
                  </a:cubicBezTo>
                  <a:cubicBezTo>
                    <a:pt x="132" y="83"/>
                    <a:pt x="132" y="83"/>
                    <a:pt x="132" y="83"/>
                  </a:cubicBezTo>
                  <a:cubicBezTo>
                    <a:pt x="132" y="83"/>
                    <a:pt x="132" y="83"/>
                    <a:pt x="132" y="83"/>
                  </a:cubicBezTo>
                  <a:cubicBezTo>
                    <a:pt x="132" y="12"/>
                    <a:pt x="132" y="12"/>
                    <a:pt x="132" y="12"/>
                  </a:cubicBezTo>
                  <a:cubicBezTo>
                    <a:pt x="132" y="5"/>
                    <a:pt x="127" y="0"/>
                    <a:pt x="120" y="0"/>
                  </a:cubicBezTo>
                  <a:cubicBezTo>
                    <a:pt x="95" y="0"/>
                    <a:pt x="95" y="0"/>
                    <a:pt x="95" y="0"/>
                  </a:cubicBezTo>
                  <a:cubicBezTo>
                    <a:pt x="88" y="0"/>
                    <a:pt x="82" y="5"/>
                    <a:pt x="82" y="12"/>
                  </a:cubicBezTo>
                  <a:cubicBezTo>
                    <a:pt x="82" y="83"/>
                    <a:pt x="82" y="83"/>
                    <a:pt x="82" y="83"/>
                  </a:cubicBezTo>
                  <a:cubicBezTo>
                    <a:pt x="12" y="83"/>
                    <a:pt x="12" y="83"/>
                    <a:pt x="12" y="83"/>
                  </a:cubicBezTo>
                  <a:cubicBezTo>
                    <a:pt x="5" y="83"/>
                    <a:pt x="0" y="88"/>
                    <a:pt x="0" y="95"/>
                  </a:cubicBezTo>
                  <a:cubicBezTo>
                    <a:pt x="0" y="120"/>
                    <a:pt x="0" y="120"/>
                    <a:pt x="0" y="120"/>
                  </a:cubicBezTo>
                  <a:cubicBezTo>
                    <a:pt x="0" y="127"/>
                    <a:pt x="5" y="132"/>
                    <a:pt x="12" y="132"/>
                  </a:cubicBezTo>
                  <a:close/>
                </a:path>
              </a:pathLst>
            </a:custGeom>
            <a:solidFill>
              <a:srgbClr val="7F7F7F"/>
            </a:solidFill>
            <a:ln w="9525">
              <a:solidFill>
                <a:schemeClr val="bg1">
                  <a:lumMod val="50000"/>
                </a:schemeClr>
              </a:solidFill>
              <a:round/>
            </a:ln>
          </p:spPr>
          <p:txBody>
            <a:bodyPr vert="horz" wrap="square" lIns="121920" tIns="60960" rIns="121920" bIns="60960" numCol="1" anchor="t" anchorCtr="0" compatLnSpc="1"/>
            <a:lstStyle/>
            <a:p>
              <a:pPr defTabSz="1218565" eaLnBrk="0" fontAlgn="base" hangingPunct="0">
                <a:spcBef>
                  <a:spcPct val="0"/>
                </a:spcBef>
                <a:spcAft>
                  <a:spcPct val="0"/>
                </a:spcAft>
              </a:pPr>
              <a:endParaRPr lang="zh-CN" altLang="en-US" sz="2400">
                <a:solidFill>
                  <a:schemeClr val="bg1">
                    <a:lumMod val="50000"/>
                  </a:schemeClr>
                </a:solidFill>
              </a:endParaRPr>
            </a:p>
          </p:txBody>
        </p:sp>
      </p:grpSp>
      <p:sp>
        <p:nvSpPr>
          <p:cNvPr id="15" name="文本框 66"/>
          <p:cNvSpPr txBox="1">
            <a:spLocks noChangeArrowheads="1"/>
          </p:cNvSpPr>
          <p:nvPr/>
        </p:nvSpPr>
        <p:spPr bwMode="auto">
          <a:xfrm>
            <a:off x="2968540" y="5530857"/>
            <a:ext cx="6245311" cy="542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defTabSz="1218565" fontAlgn="base">
              <a:lnSpc>
                <a:spcPts val="1865"/>
              </a:lnSpc>
              <a:spcBef>
                <a:spcPct val="0"/>
              </a:spcBef>
              <a:spcAft>
                <a:spcPct val="0"/>
              </a:spcAft>
            </a:pPr>
            <a:r>
              <a:rPr lang="en-US" altLang="zh-CN" sz="8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this is a sample text. insert your desired text here. Again. this is a dummy text. enter your own text here. this is a sample text. insert your desired text here. Again. this is a dummy text. enter your own text here</a:t>
            </a:r>
            <a:endParaRPr lang="zh-CN" altLang="en-US" sz="8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6" name="矩形 15"/>
          <p:cNvSpPr/>
          <p:nvPr/>
        </p:nvSpPr>
        <p:spPr>
          <a:xfrm>
            <a:off x="4702806" y="5168055"/>
            <a:ext cx="3131755" cy="379656"/>
          </a:xfrm>
          <a:prstGeom prst="rect">
            <a:avLst/>
          </a:prstGeom>
        </p:spPr>
        <p:txBody>
          <a:bodyPr wrap="none">
            <a:spAutoFit/>
          </a:bodyPr>
          <a:lstStyle/>
          <a:p>
            <a:pPr defTabSz="1218565" eaLnBrk="0" fontAlgn="base" hangingPunct="0">
              <a:spcBef>
                <a:spcPct val="0"/>
              </a:spcBef>
              <a:spcAft>
                <a:spcPct val="0"/>
              </a:spcAft>
            </a:pPr>
            <a:r>
              <a:rPr lang="en-US" altLang="zh-CN" sz="1865" b="1">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PLEASE ADD TEXT HERE</a:t>
            </a:r>
            <a:endParaRPr lang="zh-CN" altLang="en-US" sz="5335" b="1">
              <a:solidFill>
                <a:schemeClr val="bg1">
                  <a:lumMod val="50000"/>
                </a:schemeClr>
              </a:solidFill>
            </a:endParaRPr>
          </a:p>
        </p:txBody>
      </p:sp>
      <p:grpSp>
        <p:nvGrpSpPr>
          <p:cNvPr id="17" name="组合 365"/>
          <p:cNvGrpSpPr/>
          <p:nvPr/>
        </p:nvGrpSpPr>
        <p:grpSpPr>
          <a:xfrm>
            <a:off x="8868754" y="2788064"/>
            <a:ext cx="2261104" cy="808304"/>
            <a:chOff x="1964947" y="597930"/>
            <a:chExt cx="1695828" cy="606228"/>
          </a:xfrm>
        </p:grpSpPr>
        <p:sp>
          <p:nvSpPr>
            <p:cNvPr id="18" name="文本框 17"/>
            <p:cNvSpPr txBox="1"/>
            <p:nvPr/>
          </p:nvSpPr>
          <p:spPr bwMode="auto">
            <a:xfrm>
              <a:off x="1964947" y="788660"/>
              <a:ext cx="1695828" cy="415498"/>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defTabSz="1218565">
                <a:defRPr/>
              </a:pPr>
              <a:r>
                <a:rPr lang="en-US" altLang="zh-CN" sz="800">
                  <a:solidFill>
                    <a:schemeClr val="bg1">
                      <a:lumMod val="50000"/>
                    </a:schemeClr>
                  </a:solidFill>
                </a:rPr>
                <a:t>This is a sample text. Insert your desired text here. Again. This is a dummy text. Enter your own text here.</a:t>
              </a:r>
              <a:endParaRPr lang="zh-CN" altLang="en-US" sz="800">
                <a:solidFill>
                  <a:schemeClr val="bg1">
                    <a:lumMod val="50000"/>
                  </a:schemeClr>
                </a:solidFill>
              </a:endParaRPr>
            </a:p>
          </p:txBody>
        </p:sp>
        <p:sp>
          <p:nvSpPr>
            <p:cNvPr id="19" name="文本框 24"/>
            <p:cNvSpPr txBox="1">
              <a:spLocks noChangeArrowheads="1"/>
            </p:cNvSpPr>
            <p:nvPr/>
          </p:nvSpPr>
          <p:spPr bwMode="auto">
            <a:xfrm>
              <a:off x="1969162" y="597930"/>
              <a:ext cx="1456289" cy="210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8565" fontAlgn="base">
                <a:lnSpc>
                  <a:spcPts val="1600"/>
                </a:lnSpc>
                <a:spcBef>
                  <a:spcPct val="0"/>
                </a:spcBef>
                <a:spcAft>
                  <a:spcPct val="0"/>
                </a:spcAft>
              </a:pPr>
              <a:r>
                <a:rPr lang="en-US" altLang="zh-CN" sz="1200" b="1">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grpSp>
      <p:sp>
        <p:nvSpPr>
          <p:cNvPr id="20" name="文本框 19"/>
          <p:cNvSpPr txBox="1"/>
          <p:nvPr/>
        </p:nvSpPr>
        <p:spPr>
          <a:xfrm>
            <a:off x="6646639" y="2792737"/>
            <a:ext cx="1386918" cy="995209"/>
          </a:xfrm>
          <a:prstGeom prst="rect">
            <a:avLst/>
          </a:prstGeom>
          <a:noFill/>
        </p:spPr>
        <p:txBody>
          <a:bodyPr wrap="none" rtlCol="0">
            <a:spAutoFit/>
          </a:bodyPr>
          <a:lstStyle/>
          <a:p>
            <a:pPr defTabSz="1218565" eaLnBrk="0" fontAlgn="base" hangingPunct="0">
              <a:spcBef>
                <a:spcPct val="0"/>
              </a:spcBef>
              <a:spcAft>
                <a:spcPct val="0"/>
              </a:spcAft>
            </a:pPr>
            <a:r>
              <a:rPr lang="en-US" altLang="zh-CN" sz="5865">
                <a:solidFill>
                  <a:schemeClr val="bg1">
                    <a:lumMod val="50000"/>
                  </a:schemeClr>
                </a:solidFill>
                <a:latin typeface="Arial" panose="020b0604020202020204" pitchFamily="34" charset="0"/>
                <a:cs typeface="Arial" panose="020b0604020202020204" pitchFamily="34" charset="0"/>
              </a:rPr>
              <a:t>50</a:t>
            </a:r>
            <a:r>
              <a:rPr lang="en-US" altLang="zh-CN" sz="3200">
                <a:solidFill>
                  <a:schemeClr val="bg1">
                    <a:lumMod val="50000"/>
                  </a:schemeClr>
                </a:solidFill>
                <a:latin typeface="Arial" panose="020b0604020202020204" pitchFamily="34" charset="0"/>
                <a:cs typeface="Arial" panose="020b0604020202020204" pitchFamily="34" charset="0"/>
              </a:rPr>
              <a:t>%</a:t>
            </a:r>
            <a:endParaRPr lang="zh-CN" altLang="en-US" sz="3200">
              <a:solidFill>
                <a:schemeClr val="bg1">
                  <a:lumMod val="50000"/>
                </a:schemeClr>
              </a:solidFill>
              <a:latin typeface="Arial" panose="020b0604020202020204" pitchFamily="34" charset="0"/>
              <a:cs typeface="Arial" panose="020b0604020202020204" pitchFamily="34" charset="0"/>
            </a:endParaRPr>
          </a:p>
        </p:txBody>
      </p:sp>
      <p:sp>
        <p:nvSpPr>
          <p:cNvPr id="21" name="文本框 20"/>
          <p:cNvSpPr txBox="1"/>
          <p:nvPr/>
        </p:nvSpPr>
        <p:spPr>
          <a:xfrm>
            <a:off x="4195539" y="2792737"/>
            <a:ext cx="1386918" cy="995209"/>
          </a:xfrm>
          <a:prstGeom prst="rect">
            <a:avLst/>
          </a:prstGeom>
          <a:noFill/>
        </p:spPr>
        <p:txBody>
          <a:bodyPr wrap="none" rtlCol="0">
            <a:spAutoFit/>
          </a:bodyPr>
          <a:lstStyle/>
          <a:p>
            <a:pPr defTabSz="1218565" eaLnBrk="0" fontAlgn="base" hangingPunct="0">
              <a:spcBef>
                <a:spcPct val="0"/>
              </a:spcBef>
              <a:spcAft>
                <a:spcPct val="0"/>
              </a:spcAft>
            </a:pPr>
            <a:r>
              <a:rPr lang="en-US" altLang="zh-CN" sz="5865">
                <a:solidFill>
                  <a:schemeClr val="bg1">
                    <a:lumMod val="50000"/>
                  </a:schemeClr>
                </a:solidFill>
                <a:latin typeface="Arial" panose="020b0604020202020204" pitchFamily="34" charset="0"/>
                <a:cs typeface="Arial" panose="020b0604020202020204" pitchFamily="34" charset="0"/>
              </a:rPr>
              <a:t>78</a:t>
            </a:r>
            <a:r>
              <a:rPr lang="en-US" altLang="zh-CN" sz="3200">
                <a:solidFill>
                  <a:schemeClr val="bg1">
                    <a:lumMod val="50000"/>
                  </a:schemeClr>
                </a:solidFill>
                <a:latin typeface="Arial" panose="020b0604020202020204" pitchFamily="34" charset="0"/>
                <a:cs typeface="Arial" panose="020b0604020202020204" pitchFamily="34" charset="0"/>
              </a:rPr>
              <a:t>%</a:t>
            </a:r>
            <a:endParaRPr lang="zh-CN" altLang="en-US" sz="3200">
              <a:solidFill>
                <a:schemeClr val="bg1">
                  <a:lumMod val="50000"/>
                </a:schemeClr>
              </a:solidFill>
              <a:latin typeface="Arial" panose="020b0604020202020204" pitchFamily="34" charset="0"/>
              <a:cs typeface="Arial" panose="020b0604020202020204" pitchFamily="34" charset="0"/>
            </a:endParaRPr>
          </a:p>
        </p:txBody>
      </p:sp>
      <p:grpSp>
        <p:nvGrpSpPr>
          <p:cNvPr id="22" name="组合 373"/>
          <p:cNvGrpSpPr/>
          <p:nvPr/>
        </p:nvGrpSpPr>
        <p:grpSpPr>
          <a:xfrm>
            <a:off x="844097" y="2788064"/>
            <a:ext cx="2349885" cy="808304"/>
            <a:chOff x="1964947" y="597930"/>
            <a:chExt cx="1762414" cy="606228"/>
          </a:xfrm>
        </p:grpSpPr>
        <p:sp>
          <p:nvSpPr>
            <p:cNvPr id="23" name="文本框 22"/>
            <p:cNvSpPr txBox="1"/>
            <p:nvPr/>
          </p:nvSpPr>
          <p:spPr bwMode="auto">
            <a:xfrm>
              <a:off x="1964947" y="788660"/>
              <a:ext cx="1695828" cy="415498"/>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algn="r" defTabSz="1218565">
                <a:defRPr/>
              </a:pPr>
              <a:r>
                <a:rPr lang="en-US" altLang="zh-CN" sz="800">
                  <a:solidFill>
                    <a:schemeClr val="bg1">
                      <a:lumMod val="50000"/>
                    </a:schemeClr>
                  </a:solidFill>
                </a:rPr>
                <a:t>This is a sample text. Insert your desired text here. Again. This is a dummy text. Enter your own text here.</a:t>
              </a:r>
              <a:endParaRPr lang="zh-CN" altLang="en-US" sz="800">
                <a:solidFill>
                  <a:schemeClr val="bg1">
                    <a:lumMod val="50000"/>
                  </a:schemeClr>
                </a:solidFill>
              </a:endParaRPr>
            </a:p>
          </p:txBody>
        </p:sp>
        <p:sp>
          <p:nvSpPr>
            <p:cNvPr id="24" name="文本框 23"/>
            <p:cNvSpPr txBox="1">
              <a:spLocks noChangeArrowheads="1"/>
            </p:cNvSpPr>
            <p:nvPr/>
          </p:nvSpPr>
          <p:spPr bwMode="auto">
            <a:xfrm>
              <a:off x="2271072" y="597930"/>
              <a:ext cx="1456289" cy="210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8565" fontAlgn="base">
                <a:lnSpc>
                  <a:spcPts val="1600"/>
                </a:lnSpc>
                <a:spcBef>
                  <a:spcPct val="0"/>
                </a:spcBef>
                <a:spcAft>
                  <a:spcPct val="0"/>
                </a:spcAft>
              </a:pPr>
              <a:r>
                <a:rPr lang="en-US" altLang="zh-CN" sz="1200" b="1">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grpSp>
      <p:sp>
        <p:nvSpPr>
          <p:cNvPr id="25" name="文本框 24"/>
          <p:cNvSpPr txBox="1"/>
          <p:nvPr/>
        </p:nvSpPr>
        <p:spPr>
          <a:xfrm>
            <a:off x="4353566" y="313556"/>
            <a:ext cx="4028135" cy="980140"/>
          </a:xfrm>
          <a:prstGeom prst="rect">
            <a:avLst/>
          </a:prstGeom>
          <a:noFill/>
        </p:spPr>
        <p:txBody>
          <a:bodyPr wrap="square" rtlCol="0" anchor="ctr">
            <a:spAutoFit/>
          </a:bodyPr>
          <a:lstStyle/>
          <a:p>
            <a:pPr algn="ctr">
              <a:lnSpc>
                <a:spcPct val="110000"/>
              </a:lnSpc>
            </a:pPr>
            <a:r>
              <a:rPr kumimoji="1" lang="en-US" altLang="zh-CN" sz="2490" b="1">
                <a:solidFill>
                  <a:schemeClr val="bg1">
                    <a:lumMod val="50000"/>
                  </a:schemeClr>
                </a:solidFill>
              </a:rPr>
              <a:t>MORE THAN TEMPLATE</a:t>
            </a:r>
            <a:endParaRPr kumimoji="1" lang="en-US" altLang="zh-CN" sz="2490" b="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110000"/>
              </a:lnSpc>
            </a:pPr>
            <a:r>
              <a:rPr kumimoji="1" lang="zh-CN" altLang="en-US" sz="2755" b="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点击此处添加副标题</a:t>
            </a:r>
            <a:endParaRPr kumimoji="1" lang="zh-CN" altLang="en-US" sz="2755" b="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mc:AlternateContent>
    <mc:Choice xmlns:p14="http://schemas.microsoft.com/office/powerpoint/2010/main" Requires="p14">
      <p:transition spd="slow" advTm="1000" p14:dur="1500">
        <p:random/>
      </p:transition>
    </mc:Choice>
    <mc:Fallback>
      <p:transition spd="slow" advTm="1000">
        <p:random/>
      </p:transition>
    </mc:Fallback>
  </mc:AlternateContent>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文本框 1"/>
          <p:cNvSpPr txBox="1"/>
          <p:nvPr/>
        </p:nvSpPr>
        <p:spPr>
          <a:xfrm>
            <a:off x="4377673" y="869877"/>
            <a:ext cx="3836471" cy="923330"/>
          </a:xfrm>
          <a:prstGeom prst="rect">
            <a:avLst/>
          </a:prstGeom>
          <a:solidFill>
            <a:srgbClr val="6ACDB9"/>
          </a:solidFill>
          <a:ln>
            <a:solidFill>
              <a:srgbClr val="6ACDB9"/>
            </a:solidFill>
          </a:ln>
        </p:spPr>
        <p:txBody>
          <a:bodyPr wrap="square" rtlCol="0">
            <a:spAutoFit/>
          </a:bodyPr>
          <a:lstStyle/>
          <a:p>
            <a:pPr algn="ctr"/>
            <a:r>
              <a:rPr lang="zh-CN" altLang="en-US" sz="5400">
                <a:solidFill>
                  <a:schemeClr val="bg1"/>
                </a:solidFill>
                <a:latin typeface="微软雅黑" panose="020b0503020204020204" pitchFamily="34" charset="-122"/>
                <a:ea typeface="微软雅黑" panose="020b0503020204020204" pitchFamily="34" charset="-122"/>
              </a:rPr>
              <a:t>目  录</a:t>
            </a:r>
            <a:endParaRPr lang="zh-CN" altLang="en-US" sz="5400">
              <a:solidFill>
                <a:schemeClr val="bg1"/>
              </a:solidFill>
              <a:latin typeface="微软雅黑" panose="020b0503020204020204" pitchFamily="34" charset="-122"/>
              <a:ea typeface="微软雅黑" panose="020b0503020204020204" pitchFamily="34" charset="-122"/>
            </a:endParaRPr>
          </a:p>
        </p:txBody>
      </p:sp>
      <p:sp>
        <p:nvSpPr>
          <p:cNvPr id="3" name="Oval 6"/>
          <p:cNvSpPr>
            <a:spLocks noChangeArrowheads="1"/>
          </p:cNvSpPr>
          <p:nvPr/>
        </p:nvSpPr>
        <p:spPr bwMode="auto">
          <a:xfrm>
            <a:off x="5241191" y="2131722"/>
            <a:ext cx="774700" cy="774700"/>
          </a:xfrm>
          <a:prstGeom prst="ellipse">
            <a:avLst/>
          </a:prstGeom>
          <a:solidFill>
            <a:schemeClr val="bg1"/>
          </a:solidFill>
          <a:ln w="12700">
            <a:solidFill>
              <a:schemeClr val="bg1"/>
            </a:solidFill>
            <a:round/>
          </a:ln>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2400">
              <a:solidFill>
                <a:schemeClr val="bg1"/>
              </a:solidFill>
            </a:endParaRPr>
          </a:p>
        </p:txBody>
      </p:sp>
      <p:sp>
        <p:nvSpPr>
          <p:cNvPr id="4" name="Freeform 7"/>
          <p:cNvSpPr>
            <a:spLocks noEditPoints="1"/>
          </p:cNvSpPr>
          <p:nvPr/>
        </p:nvSpPr>
        <p:spPr bwMode="auto">
          <a:xfrm>
            <a:off x="5469790" y="2343388"/>
            <a:ext cx="313267" cy="347133"/>
          </a:xfrm>
          <a:custGeom>
            <a:gdLst>
              <a:gd name="T0" fmla="*/ 609 w 71"/>
              <a:gd name="T1" fmla="*/ 91 h 79"/>
              <a:gd name="T2" fmla="*/ 625 w 71"/>
              <a:gd name="T3" fmla="*/ 25 h 79"/>
              <a:gd name="T4" fmla="*/ 644 w 71"/>
              <a:gd name="T5" fmla="*/ 73 h 79"/>
              <a:gd name="T6" fmla="*/ 65 w 71"/>
              <a:gd name="T7" fmla="*/ 25 h 79"/>
              <a:gd name="T8" fmla="*/ 261 w 71"/>
              <a:gd name="T9" fmla="*/ 0 h 79"/>
              <a:gd name="T10" fmla="*/ 392 w 71"/>
              <a:gd name="T11" fmla="*/ 25 h 79"/>
              <a:gd name="T12" fmla="*/ 586 w 71"/>
              <a:gd name="T13" fmla="*/ 91 h 79"/>
              <a:gd name="T14" fmla="*/ 65 w 71"/>
              <a:gd name="T15" fmla="*/ 25 h 79"/>
              <a:gd name="T16" fmla="*/ 0 w 71"/>
              <a:gd name="T17" fmla="*/ 44 h 79"/>
              <a:gd name="T18" fmla="*/ 44 w 71"/>
              <a:gd name="T19" fmla="*/ 25 h 79"/>
              <a:gd name="T20" fmla="*/ 27 w 71"/>
              <a:gd name="T21" fmla="*/ 91 h 79"/>
              <a:gd name="T22" fmla="*/ 577 w 71"/>
              <a:gd name="T23" fmla="*/ 116 h 79"/>
              <a:gd name="T24" fmla="*/ 73 w 71"/>
              <a:gd name="T25" fmla="*/ 509 h 79"/>
              <a:gd name="T26" fmla="*/ 577 w 71"/>
              <a:gd name="T27" fmla="*/ 116 h 79"/>
              <a:gd name="T28" fmla="*/ 469 w 71"/>
              <a:gd name="T29" fmla="*/ 440 h 79"/>
              <a:gd name="T30" fmla="*/ 369 w 71"/>
              <a:gd name="T31" fmla="*/ 409 h 79"/>
              <a:gd name="T32" fmla="*/ 369 w 71"/>
              <a:gd name="T33" fmla="*/ 384 h 79"/>
              <a:gd name="T34" fmla="*/ 534 w 71"/>
              <a:gd name="T35" fmla="*/ 357 h 79"/>
              <a:gd name="T36" fmla="*/ 369 w 71"/>
              <a:gd name="T37" fmla="*/ 384 h 79"/>
              <a:gd name="T38" fmla="*/ 534 w 71"/>
              <a:gd name="T39" fmla="*/ 316 h 79"/>
              <a:gd name="T40" fmla="*/ 369 w 71"/>
              <a:gd name="T41" fmla="*/ 284 h 79"/>
              <a:gd name="T42" fmla="*/ 225 w 71"/>
              <a:gd name="T43" fmla="*/ 465 h 79"/>
              <a:gd name="T44" fmla="*/ 208 w 71"/>
              <a:gd name="T45" fmla="*/ 384 h 79"/>
              <a:gd name="T46" fmla="*/ 125 w 71"/>
              <a:gd name="T47" fmla="*/ 365 h 79"/>
              <a:gd name="T48" fmla="*/ 344 w 71"/>
              <a:gd name="T49" fmla="*/ 357 h 79"/>
              <a:gd name="T50" fmla="*/ 236 w 71"/>
              <a:gd name="T51" fmla="*/ 357 h 79"/>
              <a:gd name="T52" fmla="*/ 117 w 71"/>
              <a:gd name="T53" fmla="*/ 197 h 79"/>
              <a:gd name="T54" fmla="*/ 344 w 71"/>
              <a:gd name="T55" fmla="*/ 152 h 79"/>
              <a:gd name="T56" fmla="*/ 117 w 71"/>
              <a:gd name="T57" fmla="*/ 197 h 79"/>
              <a:gd name="T58" fmla="*/ 44 w 71"/>
              <a:gd name="T59" fmla="*/ 581 h 79"/>
              <a:gd name="T60" fmla="*/ 617 w 71"/>
              <a:gd name="T61" fmla="*/ 538 h 79"/>
              <a:gd name="T62" fmla="*/ 281 w 71"/>
              <a:gd name="T63" fmla="*/ 600 h 79"/>
              <a:gd name="T64" fmla="*/ 144 w 71"/>
              <a:gd name="T65" fmla="*/ 706 h 79"/>
              <a:gd name="T66" fmla="*/ 281 w 71"/>
              <a:gd name="T67" fmla="*/ 600 h 79"/>
              <a:gd name="T68" fmla="*/ 434 w 71"/>
              <a:gd name="T69" fmla="*/ 706 h 79"/>
              <a:gd name="T70" fmla="*/ 434 w 71"/>
              <a:gd name="T71" fmla="*/ 600 h 7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1" h="79">
                <a:moveTo>
                  <a:pt x="69" y="10"/>
                </a:moveTo>
                <a:cubicBezTo>
                  <a:pt x="67" y="10"/>
                  <a:pt x="67" y="10"/>
                  <a:pt x="67" y="10"/>
                </a:cubicBezTo>
                <a:cubicBezTo>
                  <a:pt x="67" y="3"/>
                  <a:pt x="67" y="3"/>
                  <a:pt x="67" y="3"/>
                </a:cubicBezTo>
                <a:cubicBezTo>
                  <a:pt x="69" y="3"/>
                  <a:pt x="69" y="3"/>
                  <a:pt x="69" y="3"/>
                </a:cubicBezTo>
                <a:cubicBezTo>
                  <a:pt x="71" y="5"/>
                  <a:pt x="71" y="5"/>
                  <a:pt x="71" y="5"/>
                </a:cubicBezTo>
                <a:cubicBezTo>
                  <a:pt x="71" y="8"/>
                  <a:pt x="71" y="8"/>
                  <a:pt x="71" y="8"/>
                </a:cubicBezTo>
                <a:lnTo>
                  <a:pt x="69" y="10"/>
                </a:lnTo>
                <a:close/>
                <a:moveTo>
                  <a:pt x="7" y="3"/>
                </a:moveTo>
                <a:cubicBezTo>
                  <a:pt x="29" y="3"/>
                  <a:pt x="29" y="3"/>
                  <a:pt x="29" y="3"/>
                </a:cubicBezTo>
                <a:cubicBezTo>
                  <a:pt x="29" y="0"/>
                  <a:pt x="29" y="0"/>
                  <a:pt x="29" y="0"/>
                </a:cubicBezTo>
                <a:cubicBezTo>
                  <a:pt x="43" y="0"/>
                  <a:pt x="43" y="0"/>
                  <a:pt x="43" y="0"/>
                </a:cubicBezTo>
                <a:cubicBezTo>
                  <a:pt x="43" y="3"/>
                  <a:pt x="43" y="3"/>
                  <a:pt x="43" y="3"/>
                </a:cubicBezTo>
                <a:cubicBezTo>
                  <a:pt x="65" y="3"/>
                  <a:pt x="65" y="3"/>
                  <a:pt x="65" y="3"/>
                </a:cubicBezTo>
                <a:cubicBezTo>
                  <a:pt x="65" y="10"/>
                  <a:pt x="65" y="10"/>
                  <a:pt x="65" y="10"/>
                </a:cubicBezTo>
                <a:cubicBezTo>
                  <a:pt x="7" y="10"/>
                  <a:pt x="7" y="10"/>
                  <a:pt x="7" y="10"/>
                </a:cubicBezTo>
                <a:lnTo>
                  <a:pt x="7" y="3"/>
                </a:lnTo>
                <a:close/>
                <a:moveTo>
                  <a:pt x="0" y="8"/>
                </a:moveTo>
                <a:cubicBezTo>
                  <a:pt x="0" y="5"/>
                  <a:pt x="0" y="5"/>
                  <a:pt x="0" y="5"/>
                </a:cubicBezTo>
                <a:cubicBezTo>
                  <a:pt x="3" y="3"/>
                  <a:pt x="3" y="3"/>
                  <a:pt x="3" y="3"/>
                </a:cubicBezTo>
                <a:cubicBezTo>
                  <a:pt x="5" y="3"/>
                  <a:pt x="5" y="3"/>
                  <a:pt x="5" y="3"/>
                </a:cubicBezTo>
                <a:cubicBezTo>
                  <a:pt x="5" y="10"/>
                  <a:pt x="5" y="10"/>
                  <a:pt x="5" y="10"/>
                </a:cubicBezTo>
                <a:cubicBezTo>
                  <a:pt x="3" y="10"/>
                  <a:pt x="3" y="10"/>
                  <a:pt x="3" y="10"/>
                </a:cubicBezTo>
                <a:lnTo>
                  <a:pt x="0" y="8"/>
                </a:lnTo>
                <a:close/>
                <a:moveTo>
                  <a:pt x="64" y="13"/>
                </a:moveTo>
                <a:cubicBezTo>
                  <a:pt x="64" y="57"/>
                  <a:pt x="64" y="57"/>
                  <a:pt x="64" y="57"/>
                </a:cubicBezTo>
                <a:cubicBezTo>
                  <a:pt x="8" y="57"/>
                  <a:pt x="8" y="57"/>
                  <a:pt x="8" y="57"/>
                </a:cubicBezTo>
                <a:cubicBezTo>
                  <a:pt x="8" y="13"/>
                  <a:pt x="8" y="13"/>
                  <a:pt x="8" y="13"/>
                </a:cubicBezTo>
                <a:lnTo>
                  <a:pt x="64" y="13"/>
                </a:lnTo>
                <a:close/>
                <a:moveTo>
                  <a:pt x="41" y="49"/>
                </a:moveTo>
                <a:cubicBezTo>
                  <a:pt x="52" y="49"/>
                  <a:pt x="52" y="49"/>
                  <a:pt x="52" y="49"/>
                </a:cubicBezTo>
                <a:cubicBezTo>
                  <a:pt x="52" y="46"/>
                  <a:pt x="52" y="46"/>
                  <a:pt x="52" y="46"/>
                </a:cubicBezTo>
                <a:cubicBezTo>
                  <a:pt x="41" y="46"/>
                  <a:pt x="41" y="46"/>
                  <a:pt x="41" y="46"/>
                </a:cubicBezTo>
                <a:lnTo>
                  <a:pt x="41" y="49"/>
                </a:lnTo>
                <a:close/>
                <a:moveTo>
                  <a:pt x="41" y="43"/>
                </a:moveTo>
                <a:cubicBezTo>
                  <a:pt x="59" y="43"/>
                  <a:pt x="59" y="43"/>
                  <a:pt x="59" y="43"/>
                </a:cubicBezTo>
                <a:cubicBezTo>
                  <a:pt x="59" y="40"/>
                  <a:pt x="59" y="40"/>
                  <a:pt x="59" y="40"/>
                </a:cubicBezTo>
                <a:cubicBezTo>
                  <a:pt x="41" y="40"/>
                  <a:pt x="41" y="40"/>
                  <a:pt x="41" y="40"/>
                </a:cubicBezTo>
                <a:lnTo>
                  <a:pt x="41" y="43"/>
                </a:lnTo>
                <a:close/>
                <a:moveTo>
                  <a:pt x="41" y="35"/>
                </a:moveTo>
                <a:cubicBezTo>
                  <a:pt x="59" y="35"/>
                  <a:pt x="59" y="35"/>
                  <a:pt x="59" y="35"/>
                </a:cubicBezTo>
                <a:cubicBezTo>
                  <a:pt x="59" y="32"/>
                  <a:pt x="59" y="32"/>
                  <a:pt x="59" y="32"/>
                </a:cubicBezTo>
                <a:cubicBezTo>
                  <a:pt x="41" y="32"/>
                  <a:pt x="41" y="32"/>
                  <a:pt x="41" y="32"/>
                </a:cubicBezTo>
                <a:lnTo>
                  <a:pt x="41" y="35"/>
                </a:lnTo>
                <a:close/>
                <a:moveTo>
                  <a:pt x="25" y="52"/>
                </a:moveTo>
                <a:cubicBezTo>
                  <a:pt x="30" y="52"/>
                  <a:pt x="35" y="48"/>
                  <a:pt x="36" y="43"/>
                </a:cubicBezTo>
                <a:cubicBezTo>
                  <a:pt x="23" y="43"/>
                  <a:pt x="23" y="43"/>
                  <a:pt x="23" y="43"/>
                </a:cubicBezTo>
                <a:cubicBezTo>
                  <a:pt x="23" y="30"/>
                  <a:pt x="23" y="30"/>
                  <a:pt x="23" y="30"/>
                </a:cubicBezTo>
                <a:cubicBezTo>
                  <a:pt x="17" y="30"/>
                  <a:pt x="14" y="35"/>
                  <a:pt x="14" y="41"/>
                </a:cubicBezTo>
                <a:cubicBezTo>
                  <a:pt x="14" y="47"/>
                  <a:pt x="18" y="52"/>
                  <a:pt x="25" y="52"/>
                </a:cubicBezTo>
                <a:close/>
                <a:moveTo>
                  <a:pt x="38" y="40"/>
                </a:moveTo>
                <a:cubicBezTo>
                  <a:pt x="38" y="40"/>
                  <a:pt x="38" y="27"/>
                  <a:pt x="26" y="27"/>
                </a:cubicBezTo>
                <a:cubicBezTo>
                  <a:pt x="26" y="40"/>
                  <a:pt x="26" y="40"/>
                  <a:pt x="26" y="40"/>
                </a:cubicBezTo>
                <a:lnTo>
                  <a:pt x="38" y="40"/>
                </a:lnTo>
                <a:close/>
                <a:moveTo>
                  <a:pt x="13" y="22"/>
                </a:moveTo>
                <a:cubicBezTo>
                  <a:pt x="38" y="22"/>
                  <a:pt x="38" y="22"/>
                  <a:pt x="38" y="22"/>
                </a:cubicBezTo>
                <a:cubicBezTo>
                  <a:pt x="38" y="17"/>
                  <a:pt x="38" y="17"/>
                  <a:pt x="38" y="17"/>
                </a:cubicBezTo>
                <a:cubicBezTo>
                  <a:pt x="13" y="17"/>
                  <a:pt x="13" y="17"/>
                  <a:pt x="13" y="17"/>
                </a:cubicBezTo>
                <a:lnTo>
                  <a:pt x="13" y="22"/>
                </a:lnTo>
                <a:close/>
                <a:moveTo>
                  <a:pt x="68" y="65"/>
                </a:moveTo>
                <a:cubicBezTo>
                  <a:pt x="5" y="65"/>
                  <a:pt x="5" y="65"/>
                  <a:pt x="5" y="65"/>
                </a:cubicBezTo>
                <a:cubicBezTo>
                  <a:pt x="5" y="60"/>
                  <a:pt x="5" y="60"/>
                  <a:pt x="5" y="60"/>
                </a:cubicBezTo>
                <a:cubicBezTo>
                  <a:pt x="68" y="60"/>
                  <a:pt x="68" y="60"/>
                  <a:pt x="68" y="60"/>
                </a:cubicBezTo>
                <a:lnTo>
                  <a:pt x="68" y="65"/>
                </a:lnTo>
                <a:close/>
                <a:moveTo>
                  <a:pt x="31" y="67"/>
                </a:moveTo>
                <a:cubicBezTo>
                  <a:pt x="23" y="79"/>
                  <a:pt x="23" y="79"/>
                  <a:pt x="23" y="79"/>
                </a:cubicBezTo>
                <a:cubicBezTo>
                  <a:pt x="16" y="79"/>
                  <a:pt x="16" y="79"/>
                  <a:pt x="16" y="79"/>
                </a:cubicBezTo>
                <a:cubicBezTo>
                  <a:pt x="23" y="67"/>
                  <a:pt x="23" y="67"/>
                  <a:pt x="23" y="67"/>
                </a:cubicBezTo>
                <a:lnTo>
                  <a:pt x="31" y="67"/>
                </a:lnTo>
                <a:close/>
                <a:moveTo>
                  <a:pt x="55" y="79"/>
                </a:moveTo>
                <a:cubicBezTo>
                  <a:pt x="48" y="79"/>
                  <a:pt x="48" y="79"/>
                  <a:pt x="48" y="79"/>
                </a:cubicBezTo>
                <a:cubicBezTo>
                  <a:pt x="41" y="67"/>
                  <a:pt x="41" y="67"/>
                  <a:pt x="41" y="67"/>
                </a:cubicBezTo>
                <a:cubicBezTo>
                  <a:pt x="48" y="67"/>
                  <a:pt x="48" y="67"/>
                  <a:pt x="48" y="67"/>
                </a:cubicBezTo>
                <a:lnTo>
                  <a:pt x="55" y="79"/>
                </a:lnTo>
                <a:close/>
              </a:path>
            </a:pathLst>
          </a:custGeom>
          <a:solidFill>
            <a:schemeClr val="bg1">
              <a:lumMod val="50000"/>
            </a:schemeClr>
          </a:solidFill>
          <a:ln>
            <a:solidFill>
              <a:schemeClr val="bg1">
                <a:lumMod val="50000"/>
              </a:schemeClr>
            </a:solidFill>
          </a:ln>
        </p:spPr>
        <p:txBody>
          <a:bodyPr/>
          <a:lstStyle/>
          <a:p>
            <a:endParaRPr lang="zh-CN" altLang="en-US" sz="2400">
              <a:solidFill>
                <a:schemeClr val="bg1"/>
              </a:solidFill>
            </a:endParaRPr>
          </a:p>
        </p:txBody>
      </p:sp>
      <p:sp>
        <p:nvSpPr>
          <p:cNvPr id="5" name="Text Box 24"/>
          <p:cNvSpPr txBox="1">
            <a:spLocks noChangeArrowheads="1"/>
          </p:cNvSpPr>
          <p:nvPr/>
        </p:nvSpPr>
        <p:spPr bwMode="auto">
          <a:xfrm>
            <a:off x="4024107" y="2047055"/>
            <a:ext cx="906017" cy="913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buFont typeface="Arial" panose="020b0604020202020204" pitchFamily="34" charset="0"/>
              <a:buNone/>
              <a:defRPr/>
            </a:pPr>
            <a:r>
              <a:rPr lang="zh-CN" altLang="zh-CN" sz="5335">
                <a:solidFill>
                  <a:schemeClr val="bg1"/>
                </a:solidFill>
              </a:rPr>
              <a:t>01</a:t>
            </a:r>
            <a:endParaRPr lang="zh-CN" altLang="zh-CN" sz="5335">
              <a:solidFill>
                <a:schemeClr val="bg1"/>
              </a:solidFill>
            </a:endParaRPr>
          </a:p>
        </p:txBody>
      </p:sp>
      <p:sp>
        <p:nvSpPr>
          <p:cNvPr id="6" name="文本框 65"/>
          <p:cNvSpPr txBox="1">
            <a:spLocks noChangeArrowheads="1"/>
          </p:cNvSpPr>
          <p:nvPr/>
        </p:nvSpPr>
        <p:spPr bwMode="auto">
          <a:xfrm>
            <a:off x="5783057" y="2211170"/>
            <a:ext cx="259403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32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    教学目标</a:t>
            </a:r>
            <a:endParaRPr lang="zh-CN" altLang="en-US" sz="32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7" name="Oval 10"/>
          <p:cNvSpPr>
            <a:spLocks noChangeArrowheads="1"/>
          </p:cNvSpPr>
          <p:nvPr/>
        </p:nvSpPr>
        <p:spPr bwMode="auto">
          <a:xfrm>
            <a:off x="5298546" y="3148310"/>
            <a:ext cx="774700" cy="774700"/>
          </a:xfrm>
          <a:prstGeom prst="ellipse">
            <a:avLst/>
          </a:prstGeom>
          <a:solidFill>
            <a:schemeClr val="bg1"/>
          </a:solidFill>
          <a:ln w="12700">
            <a:solidFill>
              <a:schemeClr val="bg1"/>
            </a:solidFill>
            <a:round/>
          </a:ln>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2400">
              <a:solidFill>
                <a:schemeClr val="bg1"/>
              </a:solidFill>
            </a:endParaRPr>
          </a:p>
        </p:txBody>
      </p:sp>
      <p:sp>
        <p:nvSpPr>
          <p:cNvPr id="8" name="Freeform 11"/>
          <p:cNvSpPr>
            <a:spLocks noEditPoints="1"/>
          </p:cNvSpPr>
          <p:nvPr/>
        </p:nvSpPr>
        <p:spPr bwMode="auto">
          <a:xfrm>
            <a:off x="5527146" y="3359976"/>
            <a:ext cx="321733" cy="347133"/>
          </a:xfrm>
          <a:custGeom>
            <a:gdLst>
              <a:gd name="T0" fmla="*/ 485 w 73"/>
              <a:gd name="T1" fmla="*/ 706 h 79"/>
              <a:gd name="T2" fmla="*/ 468 w 73"/>
              <a:gd name="T3" fmla="*/ 365 h 79"/>
              <a:gd name="T4" fmla="*/ 441 w 73"/>
              <a:gd name="T5" fmla="*/ 324 h 79"/>
              <a:gd name="T6" fmla="*/ 525 w 73"/>
              <a:gd name="T7" fmla="*/ 297 h 79"/>
              <a:gd name="T8" fmla="*/ 498 w 73"/>
              <a:gd name="T9" fmla="*/ 324 h 79"/>
              <a:gd name="T10" fmla="*/ 593 w 73"/>
              <a:gd name="T11" fmla="*/ 401 h 79"/>
              <a:gd name="T12" fmla="*/ 658 w 73"/>
              <a:gd name="T13" fmla="*/ 401 h 79"/>
              <a:gd name="T14" fmla="*/ 658 w 73"/>
              <a:gd name="T15" fmla="*/ 538 h 79"/>
              <a:gd name="T16" fmla="*/ 341 w 73"/>
              <a:gd name="T17" fmla="*/ 538 h 79"/>
              <a:gd name="T18" fmla="*/ 633 w 73"/>
              <a:gd name="T19" fmla="*/ 538 h 79"/>
              <a:gd name="T20" fmla="*/ 498 w 73"/>
              <a:gd name="T21" fmla="*/ 565 h 79"/>
              <a:gd name="T22" fmla="*/ 468 w 73"/>
              <a:gd name="T23" fmla="*/ 581 h 79"/>
              <a:gd name="T24" fmla="*/ 452 w 73"/>
              <a:gd name="T25" fmla="*/ 538 h 79"/>
              <a:gd name="T26" fmla="*/ 468 w 73"/>
              <a:gd name="T27" fmla="*/ 440 h 79"/>
              <a:gd name="T28" fmla="*/ 498 w 73"/>
              <a:gd name="T29" fmla="*/ 509 h 79"/>
              <a:gd name="T30" fmla="*/ 498 w 73"/>
              <a:gd name="T31" fmla="*/ 565 h 79"/>
              <a:gd name="T32" fmla="*/ 292 w 73"/>
              <a:gd name="T33" fmla="*/ 440 h 79"/>
              <a:gd name="T34" fmla="*/ 100 w 73"/>
              <a:gd name="T35" fmla="*/ 484 h 79"/>
              <a:gd name="T36" fmla="*/ 100 w 73"/>
              <a:gd name="T37" fmla="*/ 440 h 79"/>
              <a:gd name="T38" fmla="*/ 100 w 73"/>
              <a:gd name="T39" fmla="*/ 409 h 79"/>
              <a:gd name="T40" fmla="*/ 100 w 73"/>
              <a:gd name="T41" fmla="*/ 365 h 79"/>
              <a:gd name="T42" fmla="*/ 300 w 73"/>
              <a:gd name="T43" fmla="*/ 409 h 79"/>
              <a:gd name="T44" fmla="*/ 83 w 73"/>
              <a:gd name="T45" fmla="*/ 249 h 79"/>
              <a:gd name="T46" fmla="*/ 389 w 73"/>
              <a:gd name="T47" fmla="*/ 224 h 79"/>
              <a:gd name="T48" fmla="*/ 389 w 73"/>
              <a:gd name="T49" fmla="*/ 268 h 79"/>
              <a:gd name="T50" fmla="*/ 100 w 73"/>
              <a:gd name="T51" fmla="*/ 340 h 79"/>
              <a:gd name="T52" fmla="*/ 100 w 73"/>
              <a:gd name="T53" fmla="*/ 297 h 79"/>
              <a:gd name="T54" fmla="*/ 400 w 73"/>
              <a:gd name="T55" fmla="*/ 297 h 79"/>
              <a:gd name="T56" fmla="*/ 389 w 73"/>
              <a:gd name="T57" fmla="*/ 340 h 79"/>
              <a:gd name="T58" fmla="*/ 452 w 73"/>
              <a:gd name="T59" fmla="*/ 189 h 79"/>
              <a:gd name="T60" fmla="*/ 377 w 73"/>
              <a:gd name="T61" fmla="*/ 116 h 79"/>
              <a:gd name="T62" fmla="*/ 333 w 73"/>
              <a:gd name="T63" fmla="*/ 168 h 79"/>
              <a:gd name="T64" fmla="*/ 108 w 73"/>
              <a:gd name="T65" fmla="*/ 125 h 79"/>
              <a:gd name="T66" fmla="*/ 108 w 73"/>
              <a:gd name="T67" fmla="*/ 116 h 79"/>
              <a:gd name="T68" fmla="*/ 35 w 73"/>
              <a:gd name="T69" fmla="*/ 600 h 79"/>
              <a:gd name="T70" fmla="*/ 308 w 73"/>
              <a:gd name="T71" fmla="*/ 664 h 79"/>
              <a:gd name="T72" fmla="*/ 83 w 73"/>
              <a:gd name="T73" fmla="*/ 706 h 79"/>
              <a:gd name="T74" fmla="*/ 0 w 73"/>
              <a:gd name="T75" fmla="*/ 152 h 79"/>
              <a:gd name="T76" fmla="*/ 125 w 73"/>
              <a:gd name="T77" fmla="*/ 91 h 79"/>
              <a:gd name="T78" fmla="*/ 160 w 73"/>
              <a:gd name="T79" fmla="*/ 73 h 79"/>
              <a:gd name="T80" fmla="*/ 325 w 73"/>
              <a:gd name="T81" fmla="*/ 73 h 79"/>
              <a:gd name="T82" fmla="*/ 369 w 73"/>
              <a:gd name="T83" fmla="*/ 91 h 79"/>
              <a:gd name="T84" fmla="*/ 498 w 73"/>
              <a:gd name="T85" fmla="*/ 152 h 79"/>
              <a:gd name="T86" fmla="*/ 452 w 73"/>
              <a:gd name="T87" fmla="*/ 284 h 79"/>
              <a:gd name="T88" fmla="*/ 244 w 73"/>
              <a:gd name="T89" fmla="*/ 35 h 79"/>
              <a:gd name="T90" fmla="*/ 244 w 73"/>
              <a:gd name="T91" fmla="*/ 116 h 79"/>
              <a:gd name="T92" fmla="*/ 244 w 73"/>
              <a:gd name="T93" fmla="*/ 35 h 7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3" h="79">
                <a:moveTo>
                  <a:pt x="73" y="60"/>
                </a:moveTo>
                <a:cubicBezTo>
                  <a:pt x="73" y="71"/>
                  <a:pt x="65" y="79"/>
                  <a:pt x="54" y="79"/>
                </a:cubicBezTo>
                <a:cubicBezTo>
                  <a:pt x="43" y="79"/>
                  <a:pt x="35" y="71"/>
                  <a:pt x="35" y="60"/>
                </a:cubicBezTo>
                <a:cubicBezTo>
                  <a:pt x="35" y="50"/>
                  <a:pt x="42" y="42"/>
                  <a:pt x="52" y="41"/>
                </a:cubicBezTo>
                <a:cubicBezTo>
                  <a:pt x="52" y="36"/>
                  <a:pt x="52" y="36"/>
                  <a:pt x="52" y="36"/>
                </a:cubicBezTo>
                <a:cubicBezTo>
                  <a:pt x="49" y="36"/>
                  <a:pt x="49" y="36"/>
                  <a:pt x="49" y="36"/>
                </a:cubicBezTo>
                <a:cubicBezTo>
                  <a:pt x="49" y="33"/>
                  <a:pt x="49" y="33"/>
                  <a:pt x="49" y="33"/>
                </a:cubicBezTo>
                <a:cubicBezTo>
                  <a:pt x="58" y="33"/>
                  <a:pt x="58" y="33"/>
                  <a:pt x="58" y="33"/>
                </a:cubicBezTo>
                <a:cubicBezTo>
                  <a:pt x="58" y="36"/>
                  <a:pt x="58" y="36"/>
                  <a:pt x="58" y="36"/>
                </a:cubicBezTo>
                <a:cubicBezTo>
                  <a:pt x="55" y="36"/>
                  <a:pt x="55" y="36"/>
                  <a:pt x="55" y="36"/>
                </a:cubicBezTo>
                <a:cubicBezTo>
                  <a:pt x="55" y="41"/>
                  <a:pt x="55" y="41"/>
                  <a:pt x="55" y="41"/>
                </a:cubicBezTo>
                <a:cubicBezTo>
                  <a:pt x="59" y="41"/>
                  <a:pt x="63" y="43"/>
                  <a:pt x="66" y="45"/>
                </a:cubicBezTo>
                <a:cubicBezTo>
                  <a:pt x="69" y="41"/>
                  <a:pt x="69" y="41"/>
                  <a:pt x="69" y="41"/>
                </a:cubicBezTo>
                <a:cubicBezTo>
                  <a:pt x="73" y="45"/>
                  <a:pt x="73" y="45"/>
                  <a:pt x="73" y="45"/>
                </a:cubicBezTo>
                <a:cubicBezTo>
                  <a:pt x="69" y="48"/>
                  <a:pt x="69" y="48"/>
                  <a:pt x="69" y="48"/>
                </a:cubicBezTo>
                <a:cubicBezTo>
                  <a:pt x="72" y="52"/>
                  <a:pt x="73" y="56"/>
                  <a:pt x="73" y="60"/>
                </a:cubicBezTo>
                <a:close/>
                <a:moveTo>
                  <a:pt x="54" y="44"/>
                </a:moveTo>
                <a:cubicBezTo>
                  <a:pt x="45" y="44"/>
                  <a:pt x="38" y="51"/>
                  <a:pt x="38" y="60"/>
                </a:cubicBezTo>
                <a:cubicBezTo>
                  <a:pt x="38" y="69"/>
                  <a:pt x="45" y="76"/>
                  <a:pt x="54" y="76"/>
                </a:cubicBezTo>
                <a:cubicBezTo>
                  <a:pt x="63" y="76"/>
                  <a:pt x="70" y="69"/>
                  <a:pt x="70" y="60"/>
                </a:cubicBezTo>
                <a:cubicBezTo>
                  <a:pt x="70" y="51"/>
                  <a:pt x="63" y="44"/>
                  <a:pt x="54" y="44"/>
                </a:cubicBezTo>
                <a:close/>
                <a:moveTo>
                  <a:pt x="55" y="63"/>
                </a:moveTo>
                <a:cubicBezTo>
                  <a:pt x="55" y="65"/>
                  <a:pt x="55" y="65"/>
                  <a:pt x="55" y="65"/>
                </a:cubicBezTo>
                <a:cubicBezTo>
                  <a:pt x="52" y="65"/>
                  <a:pt x="52" y="65"/>
                  <a:pt x="52" y="65"/>
                </a:cubicBezTo>
                <a:cubicBezTo>
                  <a:pt x="52" y="63"/>
                  <a:pt x="52" y="63"/>
                  <a:pt x="52" y="63"/>
                </a:cubicBezTo>
                <a:cubicBezTo>
                  <a:pt x="51" y="62"/>
                  <a:pt x="50" y="61"/>
                  <a:pt x="50" y="60"/>
                </a:cubicBezTo>
                <a:cubicBezTo>
                  <a:pt x="50" y="59"/>
                  <a:pt x="51" y="58"/>
                  <a:pt x="52" y="57"/>
                </a:cubicBezTo>
                <a:cubicBezTo>
                  <a:pt x="52" y="49"/>
                  <a:pt x="52" y="49"/>
                  <a:pt x="52" y="49"/>
                </a:cubicBezTo>
                <a:cubicBezTo>
                  <a:pt x="55" y="49"/>
                  <a:pt x="55" y="49"/>
                  <a:pt x="55" y="49"/>
                </a:cubicBezTo>
                <a:cubicBezTo>
                  <a:pt x="55" y="57"/>
                  <a:pt x="55" y="57"/>
                  <a:pt x="55" y="57"/>
                </a:cubicBezTo>
                <a:cubicBezTo>
                  <a:pt x="56" y="58"/>
                  <a:pt x="57" y="59"/>
                  <a:pt x="57" y="60"/>
                </a:cubicBezTo>
                <a:cubicBezTo>
                  <a:pt x="57" y="61"/>
                  <a:pt x="56" y="62"/>
                  <a:pt x="55" y="63"/>
                </a:cubicBezTo>
                <a:close/>
                <a:moveTo>
                  <a:pt x="11" y="49"/>
                </a:moveTo>
                <a:cubicBezTo>
                  <a:pt x="32" y="49"/>
                  <a:pt x="32" y="49"/>
                  <a:pt x="32" y="49"/>
                </a:cubicBezTo>
                <a:cubicBezTo>
                  <a:pt x="31" y="51"/>
                  <a:pt x="30" y="52"/>
                  <a:pt x="30" y="54"/>
                </a:cubicBezTo>
                <a:cubicBezTo>
                  <a:pt x="11" y="54"/>
                  <a:pt x="11" y="54"/>
                  <a:pt x="11" y="54"/>
                </a:cubicBezTo>
                <a:cubicBezTo>
                  <a:pt x="10" y="54"/>
                  <a:pt x="9" y="53"/>
                  <a:pt x="9" y="51"/>
                </a:cubicBezTo>
                <a:cubicBezTo>
                  <a:pt x="9" y="50"/>
                  <a:pt x="10" y="49"/>
                  <a:pt x="11" y="49"/>
                </a:cubicBezTo>
                <a:close/>
                <a:moveTo>
                  <a:pt x="33" y="46"/>
                </a:moveTo>
                <a:cubicBezTo>
                  <a:pt x="11" y="46"/>
                  <a:pt x="11" y="46"/>
                  <a:pt x="11" y="46"/>
                </a:cubicBezTo>
                <a:cubicBezTo>
                  <a:pt x="10" y="46"/>
                  <a:pt x="9" y="45"/>
                  <a:pt x="9" y="44"/>
                </a:cubicBezTo>
                <a:cubicBezTo>
                  <a:pt x="9" y="42"/>
                  <a:pt x="10" y="41"/>
                  <a:pt x="11" y="41"/>
                </a:cubicBezTo>
                <a:cubicBezTo>
                  <a:pt x="38" y="41"/>
                  <a:pt x="38" y="41"/>
                  <a:pt x="38" y="41"/>
                </a:cubicBezTo>
                <a:cubicBezTo>
                  <a:pt x="36" y="43"/>
                  <a:pt x="35" y="44"/>
                  <a:pt x="33" y="46"/>
                </a:cubicBezTo>
                <a:close/>
                <a:moveTo>
                  <a:pt x="11" y="30"/>
                </a:moveTo>
                <a:cubicBezTo>
                  <a:pt x="10" y="30"/>
                  <a:pt x="9" y="29"/>
                  <a:pt x="9" y="28"/>
                </a:cubicBezTo>
                <a:cubicBezTo>
                  <a:pt x="9" y="26"/>
                  <a:pt x="10" y="25"/>
                  <a:pt x="11" y="25"/>
                </a:cubicBezTo>
                <a:cubicBezTo>
                  <a:pt x="43" y="25"/>
                  <a:pt x="43" y="25"/>
                  <a:pt x="43" y="25"/>
                </a:cubicBezTo>
                <a:cubicBezTo>
                  <a:pt x="44" y="25"/>
                  <a:pt x="45" y="26"/>
                  <a:pt x="45" y="28"/>
                </a:cubicBezTo>
                <a:cubicBezTo>
                  <a:pt x="45" y="29"/>
                  <a:pt x="44" y="30"/>
                  <a:pt x="43" y="30"/>
                </a:cubicBezTo>
                <a:lnTo>
                  <a:pt x="11" y="30"/>
                </a:lnTo>
                <a:close/>
                <a:moveTo>
                  <a:pt x="11" y="38"/>
                </a:moveTo>
                <a:cubicBezTo>
                  <a:pt x="10" y="38"/>
                  <a:pt x="9" y="37"/>
                  <a:pt x="9" y="36"/>
                </a:cubicBezTo>
                <a:cubicBezTo>
                  <a:pt x="9" y="34"/>
                  <a:pt x="10" y="33"/>
                  <a:pt x="11" y="33"/>
                </a:cubicBezTo>
                <a:cubicBezTo>
                  <a:pt x="43" y="33"/>
                  <a:pt x="43" y="33"/>
                  <a:pt x="43" y="33"/>
                </a:cubicBezTo>
                <a:cubicBezTo>
                  <a:pt x="43" y="33"/>
                  <a:pt x="44" y="33"/>
                  <a:pt x="44" y="33"/>
                </a:cubicBezTo>
                <a:cubicBezTo>
                  <a:pt x="44" y="37"/>
                  <a:pt x="44" y="37"/>
                  <a:pt x="44" y="37"/>
                </a:cubicBezTo>
                <a:cubicBezTo>
                  <a:pt x="43" y="38"/>
                  <a:pt x="43" y="38"/>
                  <a:pt x="43" y="38"/>
                </a:cubicBezTo>
                <a:lnTo>
                  <a:pt x="11" y="38"/>
                </a:lnTo>
                <a:close/>
                <a:moveTo>
                  <a:pt x="50" y="21"/>
                </a:moveTo>
                <a:cubicBezTo>
                  <a:pt x="50" y="16"/>
                  <a:pt x="47" y="13"/>
                  <a:pt x="42" y="13"/>
                </a:cubicBezTo>
                <a:cubicBezTo>
                  <a:pt x="42" y="13"/>
                  <a:pt x="42" y="13"/>
                  <a:pt x="42" y="13"/>
                </a:cubicBezTo>
                <a:cubicBezTo>
                  <a:pt x="42" y="13"/>
                  <a:pt x="42" y="13"/>
                  <a:pt x="42" y="14"/>
                </a:cubicBezTo>
                <a:cubicBezTo>
                  <a:pt x="42" y="17"/>
                  <a:pt x="40" y="19"/>
                  <a:pt x="37" y="19"/>
                </a:cubicBezTo>
                <a:cubicBezTo>
                  <a:pt x="18" y="19"/>
                  <a:pt x="18" y="19"/>
                  <a:pt x="18" y="19"/>
                </a:cubicBezTo>
                <a:cubicBezTo>
                  <a:pt x="15" y="19"/>
                  <a:pt x="12" y="17"/>
                  <a:pt x="12" y="14"/>
                </a:cubicBezTo>
                <a:cubicBezTo>
                  <a:pt x="12" y="13"/>
                  <a:pt x="12" y="13"/>
                  <a:pt x="12" y="13"/>
                </a:cubicBezTo>
                <a:cubicBezTo>
                  <a:pt x="12" y="13"/>
                  <a:pt x="12" y="13"/>
                  <a:pt x="12" y="13"/>
                </a:cubicBezTo>
                <a:cubicBezTo>
                  <a:pt x="8" y="13"/>
                  <a:pt x="4" y="16"/>
                  <a:pt x="4" y="21"/>
                </a:cubicBezTo>
                <a:cubicBezTo>
                  <a:pt x="4" y="67"/>
                  <a:pt x="4" y="67"/>
                  <a:pt x="4" y="67"/>
                </a:cubicBezTo>
                <a:cubicBezTo>
                  <a:pt x="4" y="71"/>
                  <a:pt x="8" y="74"/>
                  <a:pt x="12" y="74"/>
                </a:cubicBezTo>
                <a:cubicBezTo>
                  <a:pt x="34" y="74"/>
                  <a:pt x="34" y="74"/>
                  <a:pt x="34" y="74"/>
                </a:cubicBezTo>
                <a:cubicBezTo>
                  <a:pt x="36" y="76"/>
                  <a:pt x="38" y="78"/>
                  <a:pt x="39" y="79"/>
                </a:cubicBezTo>
                <a:cubicBezTo>
                  <a:pt x="9" y="79"/>
                  <a:pt x="9" y="79"/>
                  <a:pt x="9" y="79"/>
                </a:cubicBezTo>
                <a:cubicBezTo>
                  <a:pt x="5" y="79"/>
                  <a:pt x="0" y="76"/>
                  <a:pt x="0" y="71"/>
                </a:cubicBezTo>
                <a:cubicBezTo>
                  <a:pt x="0" y="17"/>
                  <a:pt x="0" y="17"/>
                  <a:pt x="0" y="17"/>
                </a:cubicBezTo>
                <a:cubicBezTo>
                  <a:pt x="0" y="13"/>
                  <a:pt x="5" y="10"/>
                  <a:pt x="9" y="10"/>
                </a:cubicBezTo>
                <a:cubicBezTo>
                  <a:pt x="14" y="10"/>
                  <a:pt x="14" y="10"/>
                  <a:pt x="14" y="10"/>
                </a:cubicBezTo>
                <a:cubicBezTo>
                  <a:pt x="15" y="9"/>
                  <a:pt x="16" y="8"/>
                  <a:pt x="18" y="8"/>
                </a:cubicBezTo>
                <a:cubicBezTo>
                  <a:pt x="18" y="8"/>
                  <a:pt x="18" y="8"/>
                  <a:pt x="18" y="8"/>
                </a:cubicBezTo>
                <a:cubicBezTo>
                  <a:pt x="19" y="4"/>
                  <a:pt x="23" y="0"/>
                  <a:pt x="27" y="0"/>
                </a:cubicBezTo>
                <a:cubicBezTo>
                  <a:pt x="32" y="0"/>
                  <a:pt x="35" y="4"/>
                  <a:pt x="36" y="8"/>
                </a:cubicBezTo>
                <a:cubicBezTo>
                  <a:pt x="37" y="8"/>
                  <a:pt x="37" y="8"/>
                  <a:pt x="37" y="8"/>
                </a:cubicBezTo>
                <a:cubicBezTo>
                  <a:pt x="38" y="8"/>
                  <a:pt x="40" y="9"/>
                  <a:pt x="41" y="10"/>
                </a:cubicBezTo>
                <a:cubicBezTo>
                  <a:pt x="45" y="10"/>
                  <a:pt x="45" y="10"/>
                  <a:pt x="45" y="10"/>
                </a:cubicBezTo>
                <a:cubicBezTo>
                  <a:pt x="50" y="10"/>
                  <a:pt x="55" y="13"/>
                  <a:pt x="55" y="17"/>
                </a:cubicBezTo>
                <a:cubicBezTo>
                  <a:pt x="55" y="32"/>
                  <a:pt x="55" y="32"/>
                  <a:pt x="55" y="32"/>
                </a:cubicBezTo>
                <a:cubicBezTo>
                  <a:pt x="50" y="32"/>
                  <a:pt x="50" y="32"/>
                  <a:pt x="50" y="32"/>
                </a:cubicBezTo>
                <a:lnTo>
                  <a:pt x="50" y="21"/>
                </a:lnTo>
                <a:close/>
                <a:moveTo>
                  <a:pt x="27" y="4"/>
                </a:moveTo>
                <a:cubicBezTo>
                  <a:pt x="25" y="4"/>
                  <a:pt x="23" y="6"/>
                  <a:pt x="23" y="9"/>
                </a:cubicBezTo>
                <a:cubicBezTo>
                  <a:pt x="23" y="11"/>
                  <a:pt x="25" y="13"/>
                  <a:pt x="27" y="13"/>
                </a:cubicBezTo>
                <a:cubicBezTo>
                  <a:pt x="30" y="13"/>
                  <a:pt x="32" y="11"/>
                  <a:pt x="32" y="9"/>
                </a:cubicBezTo>
                <a:cubicBezTo>
                  <a:pt x="32" y="6"/>
                  <a:pt x="30" y="4"/>
                  <a:pt x="27" y="4"/>
                </a:cubicBezTo>
                <a:close/>
              </a:path>
            </a:pathLst>
          </a:custGeom>
          <a:solidFill>
            <a:schemeClr val="bg1">
              <a:lumMod val="50000"/>
            </a:schemeClr>
          </a:solidFill>
          <a:ln>
            <a:solidFill>
              <a:schemeClr val="bg1">
                <a:lumMod val="50000"/>
              </a:schemeClr>
            </a:solidFill>
          </a:ln>
        </p:spPr>
        <p:txBody>
          <a:bodyPr/>
          <a:lstStyle/>
          <a:p>
            <a:endParaRPr lang="zh-CN" altLang="en-US" sz="2400">
              <a:solidFill>
                <a:schemeClr val="bg1"/>
              </a:solidFill>
            </a:endParaRPr>
          </a:p>
        </p:txBody>
      </p:sp>
      <p:sp>
        <p:nvSpPr>
          <p:cNvPr id="9" name="Text Box 25"/>
          <p:cNvSpPr txBox="1">
            <a:spLocks noChangeArrowheads="1"/>
          </p:cNvSpPr>
          <p:nvPr/>
        </p:nvSpPr>
        <p:spPr bwMode="auto">
          <a:xfrm>
            <a:off x="4060296" y="3031894"/>
            <a:ext cx="906017" cy="913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buFont typeface="Arial" panose="020b0604020202020204" pitchFamily="34" charset="0"/>
              <a:buNone/>
              <a:defRPr/>
            </a:pPr>
            <a:r>
              <a:rPr lang="zh-CN" altLang="zh-CN" sz="5335">
                <a:solidFill>
                  <a:schemeClr val="bg1"/>
                </a:solidFill>
              </a:rPr>
              <a:t>02</a:t>
            </a:r>
            <a:endParaRPr lang="zh-CN" altLang="zh-CN" sz="5335">
              <a:solidFill>
                <a:schemeClr val="bg1"/>
              </a:solidFill>
            </a:endParaRPr>
          </a:p>
        </p:txBody>
      </p:sp>
      <p:sp>
        <p:nvSpPr>
          <p:cNvPr id="10" name="文本框 66"/>
          <p:cNvSpPr txBox="1">
            <a:spLocks noChangeArrowheads="1"/>
          </p:cNvSpPr>
          <p:nvPr/>
        </p:nvSpPr>
        <p:spPr bwMode="auto">
          <a:xfrm>
            <a:off x="6107050" y="3241155"/>
            <a:ext cx="2441276" cy="584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32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教学内容</a:t>
            </a:r>
            <a:endParaRPr lang="zh-CN" altLang="en-US" sz="32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1" name="Oval 14"/>
          <p:cNvSpPr>
            <a:spLocks noChangeArrowheads="1"/>
          </p:cNvSpPr>
          <p:nvPr/>
        </p:nvSpPr>
        <p:spPr bwMode="auto">
          <a:xfrm>
            <a:off x="5311621" y="4180140"/>
            <a:ext cx="774700" cy="774700"/>
          </a:xfrm>
          <a:prstGeom prst="ellipse">
            <a:avLst/>
          </a:prstGeom>
          <a:solidFill>
            <a:schemeClr val="bg1"/>
          </a:solidFill>
          <a:ln w="12700">
            <a:solidFill>
              <a:schemeClr val="bg1"/>
            </a:solidFill>
            <a:round/>
          </a:ln>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2400">
              <a:solidFill>
                <a:schemeClr val="bg1"/>
              </a:solidFill>
            </a:endParaRPr>
          </a:p>
        </p:txBody>
      </p:sp>
      <p:sp>
        <p:nvSpPr>
          <p:cNvPr id="12" name="Freeform 15"/>
          <p:cNvSpPr>
            <a:spLocks noEditPoints="1"/>
          </p:cNvSpPr>
          <p:nvPr/>
        </p:nvSpPr>
        <p:spPr bwMode="auto">
          <a:xfrm>
            <a:off x="5527521" y="4396040"/>
            <a:ext cx="342900" cy="342900"/>
          </a:xfrm>
          <a:custGeom>
            <a:gdLst>
              <a:gd name="T0" fmla="*/ 449 w 78"/>
              <a:gd name="T1" fmla="*/ 357 h 78"/>
              <a:gd name="T2" fmla="*/ 517 w 78"/>
              <a:gd name="T3" fmla="*/ 368 h 78"/>
              <a:gd name="T4" fmla="*/ 698 w 78"/>
              <a:gd name="T5" fmla="*/ 189 h 78"/>
              <a:gd name="T6" fmla="*/ 698 w 78"/>
              <a:gd name="T7" fmla="*/ 160 h 78"/>
              <a:gd name="T8" fmla="*/ 573 w 78"/>
              <a:gd name="T9" fmla="*/ 297 h 78"/>
              <a:gd name="T10" fmla="*/ 449 w 78"/>
              <a:gd name="T11" fmla="*/ 276 h 78"/>
              <a:gd name="T12" fmla="*/ 413 w 78"/>
              <a:gd name="T13" fmla="*/ 160 h 78"/>
              <a:gd name="T14" fmla="*/ 548 w 78"/>
              <a:gd name="T15" fmla="*/ 17 h 78"/>
              <a:gd name="T16" fmla="*/ 517 w 78"/>
              <a:gd name="T17" fmla="*/ 8 h 78"/>
              <a:gd name="T18" fmla="*/ 341 w 78"/>
              <a:gd name="T19" fmla="*/ 189 h 78"/>
              <a:gd name="T20" fmla="*/ 357 w 78"/>
              <a:gd name="T21" fmla="*/ 260 h 78"/>
              <a:gd name="T22" fmla="*/ 189 w 78"/>
              <a:gd name="T23" fmla="*/ 474 h 78"/>
              <a:gd name="T24" fmla="*/ 152 w 78"/>
              <a:gd name="T25" fmla="*/ 465 h 78"/>
              <a:gd name="T26" fmla="*/ 44 w 78"/>
              <a:gd name="T27" fmla="*/ 573 h 78"/>
              <a:gd name="T28" fmla="*/ 152 w 78"/>
              <a:gd name="T29" fmla="*/ 690 h 78"/>
              <a:gd name="T30" fmla="*/ 260 w 78"/>
              <a:gd name="T31" fmla="*/ 573 h 78"/>
              <a:gd name="T32" fmla="*/ 260 w 78"/>
              <a:gd name="T33" fmla="*/ 540 h 78"/>
              <a:gd name="T34" fmla="*/ 449 w 78"/>
              <a:gd name="T35" fmla="*/ 357 h 78"/>
              <a:gd name="T36" fmla="*/ 152 w 78"/>
              <a:gd name="T37" fmla="*/ 633 h 78"/>
              <a:gd name="T38" fmla="*/ 100 w 78"/>
              <a:gd name="T39" fmla="*/ 573 h 78"/>
              <a:gd name="T40" fmla="*/ 152 w 78"/>
              <a:gd name="T41" fmla="*/ 517 h 78"/>
              <a:gd name="T42" fmla="*/ 216 w 78"/>
              <a:gd name="T43" fmla="*/ 573 h 78"/>
              <a:gd name="T44" fmla="*/ 152 w 78"/>
              <a:gd name="T45" fmla="*/ 633 h 78"/>
              <a:gd name="T46" fmla="*/ 160 w 78"/>
              <a:gd name="T47" fmla="*/ 216 h 78"/>
              <a:gd name="T48" fmla="*/ 268 w 78"/>
              <a:gd name="T49" fmla="*/ 324 h 78"/>
              <a:gd name="T50" fmla="*/ 324 w 78"/>
              <a:gd name="T51" fmla="*/ 276 h 78"/>
              <a:gd name="T52" fmla="*/ 216 w 78"/>
              <a:gd name="T53" fmla="*/ 168 h 78"/>
              <a:gd name="T54" fmla="*/ 241 w 78"/>
              <a:gd name="T55" fmla="*/ 143 h 78"/>
              <a:gd name="T56" fmla="*/ 100 w 78"/>
              <a:gd name="T57" fmla="*/ 0 h 78"/>
              <a:gd name="T58" fmla="*/ 0 w 78"/>
              <a:gd name="T59" fmla="*/ 108 h 78"/>
              <a:gd name="T60" fmla="*/ 143 w 78"/>
              <a:gd name="T61" fmla="*/ 241 h 78"/>
              <a:gd name="T62" fmla="*/ 160 w 78"/>
              <a:gd name="T63" fmla="*/ 216 h 78"/>
              <a:gd name="T64" fmla="*/ 492 w 78"/>
              <a:gd name="T65" fmla="*/ 376 h 78"/>
              <a:gd name="T66" fmla="*/ 341 w 78"/>
              <a:gd name="T67" fmla="*/ 509 h 78"/>
              <a:gd name="T68" fmla="*/ 501 w 78"/>
              <a:gd name="T69" fmla="*/ 673 h 78"/>
              <a:gd name="T70" fmla="*/ 600 w 78"/>
              <a:gd name="T71" fmla="*/ 673 h 78"/>
              <a:gd name="T72" fmla="*/ 648 w 78"/>
              <a:gd name="T73" fmla="*/ 625 h 78"/>
              <a:gd name="T74" fmla="*/ 648 w 78"/>
              <a:gd name="T75" fmla="*/ 530 h 78"/>
              <a:gd name="T76" fmla="*/ 492 w 78"/>
              <a:gd name="T77" fmla="*/ 376 h 78"/>
              <a:gd name="T78" fmla="*/ 557 w 78"/>
              <a:gd name="T79" fmla="*/ 633 h 78"/>
              <a:gd name="T80" fmla="*/ 540 w 78"/>
              <a:gd name="T81" fmla="*/ 633 h 78"/>
              <a:gd name="T82" fmla="*/ 401 w 78"/>
              <a:gd name="T83" fmla="*/ 509 h 78"/>
              <a:gd name="T84" fmla="*/ 401 w 78"/>
              <a:gd name="T85" fmla="*/ 484 h 78"/>
              <a:gd name="T86" fmla="*/ 432 w 78"/>
              <a:gd name="T87" fmla="*/ 484 h 78"/>
              <a:gd name="T88" fmla="*/ 557 w 78"/>
              <a:gd name="T89" fmla="*/ 617 h 78"/>
              <a:gd name="T90" fmla="*/ 557 w 78"/>
              <a:gd name="T91" fmla="*/ 633 h 78"/>
              <a:gd name="T92" fmla="*/ 617 w 78"/>
              <a:gd name="T93" fmla="*/ 582 h 78"/>
              <a:gd name="T94" fmla="*/ 592 w 78"/>
              <a:gd name="T95" fmla="*/ 582 h 78"/>
              <a:gd name="T96" fmla="*/ 465 w 78"/>
              <a:gd name="T97" fmla="*/ 457 h 78"/>
              <a:gd name="T98" fmla="*/ 465 w 78"/>
              <a:gd name="T99" fmla="*/ 432 h 78"/>
              <a:gd name="T100" fmla="*/ 484 w 78"/>
              <a:gd name="T101" fmla="*/ 432 h 78"/>
              <a:gd name="T102" fmla="*/ 617 w 78"/>
              <a:gd name="T103" fmla="*/ 557 h 78"/>
              <a:gd name="T104" fmla="*/ 617 w 78"/>
              <a:gd name="T105" fmla="*/ 582 h 7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78" h="78">
                <a:moveTo>
                  <a:pt x="50" y="40"/>
                </a:moveTo>
                <a:cubicBezTo>
                  <a:pt x="53" y="41"/>
                  <a:pt x="55" y="41"/>
                  <a:pt x="58" y="41"/>
                </a:cubicBezTo>
                <a:cubicBezTo>
                  <a:pt x="69" y="41"/>
                  <a:pt x="78" y="32"/>
                  <a:pt x="78" y="21"/>
                </a:cubicBezTo>
                <a:cubicBezTo>
                  <a:pt x="78" y="20"/>
                  <a:pt x="78" y="19"/>
                  <a:pt x="78" y="18"/>
                </a:cubicBezTo>
                <a:cubicBezTo>
                  <a:pt x="64" y="33"/>
                  <a:pt x="64" y="33"/>
                  <a:pt x="64" y="33"/>
                </a:cubicBezTo>
                <a:cubicBezTo>
                  <a:pt x="50" y="31"/>
                  <a:pt x="50" y="31"/>
                  <a:pt x="50" y="31"/>
                </a:cubicBezTo>
                <a:cubicBezTo>
                  <a:pt x="46" y="18"/>
                  <a:pt x="46" y="18"/>
                  <a:pt x="46" y="18"/>
                </a:cubicBezTo>
                <a:cubicBezTo>
                  <a:pt x="61" y="2"/>
                  <a:pt x="61" y="2"/>
                  <a:pt x="61" y="2"/>
                </a:cubicBezTo>
                <a:cubicBezTo>
                  <a:pt x="60" y="2"/>
                  <a:pt x="59" y="1"/>
                  <a:pt x="58" y="1"/>
                </a:cubicBezTo>
                <a:cubicBezTo>
                  <a:pt x="47" y="1"/>
                  <a:pt x="38" y="10"/>
                  <a:pt x="38" y="21"/>
                </a:cubicBezTo>
                <a:cubicBezTo>
                  <a:pt x="38" y="24"/>
                  <a:pt x="39" y="27"/>
                  <a:pt x="40" y="29"/>
                </a:cubicBezTo>
                <a:cubicBezTo>
                  <a:pt x="34" y="40"/>
                  <a:pt x="24" y="49"/>
                  <a:pt x="21" y="53"/>
                </a:cubicBezTo>
                <a:cubicBezTo>
                  <a:pt x="20" y="52"/>
                  <a:pt x="18" y="52"/>
                  <a:pt x="17" y="52"/>
                </a:cubicBezTo>
                <a:cubicBezTo>
                  <a:pt x="10" y="52"/>
                  <a:pt x="5" y="58"/>
                  <a:pt x="5" y="64"/>
                </a:cubicBezTo>
                <a:cubicBezTo>
                  <a:pt x="5" y="71"/>
                  <a:pt x="10" y="77"/>
                  <a:pt x="17" y="77"/>
                </a:cubicBezTo>
                <a:cubicBezTo>
                  <a:pt x="24" y="77"/>
                  <a:pt x="29" y="71"/>
                  <a:pt x="29" y="64"/>
                </a:cubicBezTo>
                <a:cubicBezTo>
                  <a:pt x="29" y="63"/>
                  <a:pt x="29" y="61"/>
                  <a:pt x="29" y="60"/>
                </a:cubicBezTo>
                <a:cubicBezTo>
                  <a:pt x="31" y="56"/>
                  <a:pt x="39" y="47"/>
                  <a:pt x="50" y="40"/>
                </a:cubicBezTo>
                <a:close/>
                <a:moveTo>
                  <a:pt x="17" y="71"/>
                </a:moveTo>
                <a:cubicBezTo>
                  <a:pt x="14" y="71"/>
                  <a:pt x="11" y="68"/>
                  <a:pt x="11" y="64"/>
                </a:cubicBezTo>
                <a:cubicBezTo>
                  <a:pt x="11" y="61"/>
                  <a:pt x="14" y="58"/>
                  <a:pt x="17" y="58"/>
                </a:cubicBezTo>
                <a:cubicBezTo>
                  <a:pt x="21" y="58"/>
                  <a:pt x="24" y="61"/>
                  <a:pt x="24" y="64"/>
                </a:cubicBezTo>
                <a:cubicBezTo>
                  <a:pt x="24" y="68"/>
                  <a:pt x="21" y="71"/>
                  <a:pt x="17" y="71"/>
                </a:cubicBezTo>
                <a:close/>
                <a:moveTo>
                  <a:pt x="18" y="24"/>
                </a:moveTo>
                <a:cubicBezTo>
                  <a:pt x="30" y="36"/>
                  <a:pt x="30" y="36"/>
                  <a:pt x="30" y="36"/>
                </a:cubicBezTo>
                <a:cubicBezTo>
                  <a:pt x="36" y="31"/>
                  <a:pt x="36" y="31"/>
                  <a:pt x="36" y="31"/>
                </a:cubicBezTo>
                <a:cubicBezTo>
                  <a:pt x="24" y="19"/>
                  <a:pt x="24" y="19"/>
                  <a:pt x="24" y="19"/>
                </a:cubicBezTo>
                <a:cubicBezTo>
                  <a:pt x="27" y="16"/>
                  <a:pt x="27" y="16"/>
                  <a:pt x="27" y="16"/>
                </a:cubicBezTo>
                <a:cubicBezTo>
                  <a:pt x="11" y="0"/>
                  <a:pt x="11" y="0"/>
                  <a:pt x="11" y="0"/>
                </a:cubicBezTo>
                <a:cubicBezTo>
                  <a:pt x="0" y="12"/>
                  <a:pt x="0" y="12"/>
                  <a:pt x="0" y="12"/>
                </a:cubicBezTo>
                <a:cubicBezTo>
                  <a:pt x="16" y="27"/>
                  <a:pt x="16" y="27"/>
                  <a:pt x="16" y="27"/>
                </a:cubicBezTo>
                <a:lnTo>
                  <a:pt x="18" y="24"/>
                </a:lnTo>
                <a:close/>
                <a:moveTo>
                  <a:pt x="55" y="42"/>
                </a:moveTo>
                <a:cubicBezTo>
                  <a:pt x="55" y="42"/>
                  <a:pt x="45" y="45"/>
                  <a:pt x="38" y="57"/>
                </a:cubicBezTo>
                <a:cubicBezTo>
                  <a:pt x="38" y="56"/>
                  <a:pt x="56" y="75"/>
                  <a:pt x="56" y="75"/>
                </a:cubicBezTo>
                <a:cubicBezTo>
                  <a:pt x="59" y="78"/>
                  <a:pt x="64" y="78"/>
                  <a:pt x="67" y="75"/>
                </a:cubicBezTo>
                <a:cubicBezTo>
                  <a:pt x="72" y="70"/>
                  <a:pt x="72" y="70"/>
                  <a:pt x="72" y="70"/>
                </a:cubicBezTo>
                <a:cubicBezTo>
                  <a:pt x="75" y="67"/>
                  <a:pt x="75" y="62"/>
                  <a:pt x="72" y="59"/>
                </a:cubicBezTo>
                <a:lnTo>
                  <a:pt x="55" y="42"/>
                </a:lnTo>
                <a:close/>
                <a:moveTo>
                  <a:pt x="62" y="71"/>
                </a:moveTo>
                <a:cubicBezTo>
                  <a:pt x="62" y="72"/>
                  <a:pt x="60" y="72"/>
                  <a:pt x="60" y="71"/>
                </a:cubicBezTo>
                <a:cubicBezTo>
                  <a:pt x="45" y="57"/>
                  <a:pt x="45" y="57"/>
                  <a:pt x="45" y="57"/>
                </a:cubicBezTo>
                <a:cubicBezTo>
                  <a:pt x="44" y="56"/>
                  <a:pt x="44" y="55"/>
                  <a:pt x="45" y="54"/>
                </a:cubicBezTo>
                <a:cubicBezTo>
                  <a:pt x="46" y="54"/>
                  <a:pt x="47" y="54"/>
                  <a:pt x="48" y="54"/>
                </a:cubicBezTo>
                <a:cubicBezTo>
                  <a:pt x="62" y="69"/>
                  <a:pt x="62" y="69"/>
                  <a:pt x="62" y="69"/>
                </a:cubicBezTo>
                <a:cubicBezTo>
                  <a:pt x="63" y="69"/>
                  <a:pt x="63" y="71"/>
                  <a:pt x="62" y="71"/>
                </a:cubicBezTo>
                <a:close/>
                <a:moveTo>
                  <a:pt x="69" y="65"/>
                </a:moveTo>
                <a:cubicBezTo>
                  <a:pt x="68" y="66"/>
                  <a:pt x="67" y="66"/>
                  <a:pt x="66" y="65"/>
                </a:cubicBezTo>
                <a:cubicBezTo>
                  <a:pt x="52" y="51"/>
                  <a:pt x="52" y="51"/>
                  <a:pt x="52" y="51"/>
                </a:cubicBezTo>
                <a:cubicBezTo>
                  <a:pt x="51" y="50"/>
                  <a:pt x="51" y="49"/>
                  <a:pt x="52" y="48"/>
                </a:cubicBezTo>
                <a:cubicBezTo>
                  <a:pt x="52" y="47"/>
                  <a:pt x="54" y="47"/>
                  <a:pt x="54" y="48"/>
                </a:cubicBezTo>
                <a:cubicBezTo>
                  <a:pt x="69" y="62"/>
                  <a:pt x="69" y="62"/>
                  <a:pt x="69" y="62"/>
                </a:cubicBezTo>
                <a:cubicBezTo>
                  <a:pt x="69" y="63"/>
                  <a:pt x="69" y="64"/>
                  <a:pt x="69" y="65"/>
                </a:cubicBezTo>
                <a:close/>
              </a:path>
            </a:pathLst>
          </a:custGeom>
          <a:solidFill>
            <a:schemeClr val="bg1">
              <a:lumMod val="50000"/>
            </a:schemeClr>
          </a:solidFill>
          <a:ln>
            <a:solidFill>
              <a:schemeClr val="bg1"/>
            </a:solidFill>
          </a:ln>
        </p:spPr>
        <p:txBody>
          <a:bodyPr/>
          <a:lstStyle/>
          <a:p>
            <a:endParaRPr lang="zh-CN" altLang="en-US" sz="2400">
              <a:solidFill>
                <a:schemeClr val="bg1"/>
              </a:solidFill>
            </a:endParaRPr>
          </a:p>
        </p:txBody>
      </p:sp>
      <p:sp>
        <p:nvSpPr>
          <p:cNvPr id="13" name="Text Box 26"/>
          <p:cNvSpPr txBox="1">
            <a:spLocks noChangeArrowheads="1"/>
          </p:cNvSpPr>
          <p:nvPr/>
        </p:nvSpPr>
        <p:spPr bwMode="auto">
          <a:xfrm>
            <a:off x="4073371" y="4082773"/>
            <a:ext cx="906017" cy="913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buFont typeface="Arial" panose="020b0604020202020204" pitchFamily="34" charset="0"/>
              <a:buNone/>
              <a:defRPr/>
            </a:pPr>
            <a:r>
              <a:rPr lang="zh-CN" altLang="zh-CN" sz="5335">
                <a:solidFill>
                  <a:schemeClr val="bg1"/>
                </a:solidFill>
              </a:rPr>
              <a:t>03</a:t>
            </a:r>
            <a:endParaRPr lang="zh-CN" altLang="zh-CN" sz="5335">
              <a:solidFill>
                <a:schemeClr val="bg1"/>
              </a:solidFill>
            </a:endParaRPr>
          </a:p>
        </p:txBody>
      </p:sp>
      <p:sp>
        <p:nvSpPr>
          <p:cNvPr id="14" name="文本框 67"/>
          <p:cNvSpPr txBox="1">
            <a:spLocks noChangeArrowheads="1"/>
          </p:cNvSpPr>
          <p:nvPr/>
        </p:nvSpPr>
        <p:spPr bwMode="auto">
          <a:xfrm>
            <a:off x="6339736" y="4275102"/>
            <a:ext cx="2751524"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32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教学准备</a:t>
            </a:r>
            <a:endParaRPr lang="zh-CN" altLang="en-US" sz="32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5" name="Oval 19"/>
          <p:cNvSpPr>
            <a:spLocks noChangeArrowheads="1"/>
          </p:cNvSpPr>
          <p:nvPr/>
        </p:nvSpPr>
        <p:spPr bwMode="auto">
          <a:xfrm>
            <a:off x="5316605" y="5229732"/>
            <a:ext cx="770467" cy="774700"/>
          </a:xfrm>
          <a:prstGeom prst="ellipse">
            <a:avLst/>
          </a:prstGeom>
          <a:solidFill>
            <a:schemeClr val="bg1"/>
          </a:solidFill>
          <a:ln w="12700">
            <a:solidFill>
              <a:schemeClr val="bg1"/>
            </a:solidFill>
            <a:round/>
          </a:ln>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2400">
              <a:solidFill>
                <a:schemeClr val="bg1"/>
              </a:solidFill>
            </a:endParaRPr>
          </a:p>
        </p:txBody>
      </p:sp>
      <p:sp>
        <p:nvSpPr>
          <p:cNvPr id="16" name="Freeform 20"/>
          <p:cNvSpPr>
            <a:spLocks noEditPoints="1"/>
          </p:cNvSpPr>
          <p:nvPr/>
        </p:nvSpPr>
        <p:spPr bwMode="auto">
          <a:xfrm>
            <a:off x="5569269" y="5454099"/>
            <a:ext cx="313267" cy="325967"/>
          </a:xfrm>
          <a:custGeom>
            <a:gdLst>
              <a:gd name="T0" fmla="*/ 586 w 71"/>
              <a:gd name="T1" fmla="*/ 52 h 74"/>
              <a:gd name="T2" fmla="*/ 586 w 71"/>
              <a:gd name="T3" fmla="*/ 44 h 74"/>
              <a:gd name="T4" fmla="*/ 461 w 71"/>
              <a:gd name="T5" fmla="*/ 0 h 74"/>
              <a:gd name="T6" fmla="*/ 344 w 71"/>
              <a:gd name="T7" fmla="*/ 44 h 74"/>
              <a:gd name="T8" fmla="*/ 292 w 71"/>
              <a:gd name="T9" fmla="*/ 100 h 74"/>
              <a:gd name="T10" fmla="*/ 292 w 71"/>
              <a:gd name="T11" fmla="*/ 173 h 74"/>
              <a:gd name="T12" fmla="*/ 369 w 71"/>
              <a:gd name="T13" fmla="*/ 173 h 74"/>
              <a:gd name="T14" fmla="*/ 417 w 71"/>
              <a:gd name="T15" fmla="*/ 117 h 74"/>
              <a:gd name="T16" fmla="*/ 461 w 71"/>
              <a:gd name="T17" fmla="*/ 100 h 74"/>
              <a:gd name="T18" fmla="*/ 509 w 71"/>
              <a:gd name="T19" fmla="*/ 117 h 74"/>
              <a:gd name="T20" fmla="*/ 517 w 71"/>
              <a:gd name="T21" fmla="*/ 125 h 74"/>
              <a:gd name="T22" fmla="*/ 534 w 71"/>
              <a:gd name="T23" fmla="*/ 173 h 74"/>
              <a:gd name="T24" fmla="*/ 517 w 71"/>
              <a:gd name="T25" fmla="*/ 216 h 74"/>
              <a:gd name="T26" fmla="*/ 400 w 71"/>
              <a:gd name="T27" fmla="*/ 341 h 74"/>
              <a:gd name="T28" fmla="*/ 344 w 71"/>
              <a:gd name="T29" fmla="*/ 360 h 74"/>
              <a:gd name="T30" fmla="*/ 300 w 71"/>
              <a:gd name="T31" fmla="*/ 341 h 74"/>
              <a:gd name="T32" fmla="*/ 300 w 71"/>
              <a:gd name="T33" fmla="*/ 333 h 74"/>
              <a:gd name="T34" fmla="*/ 225 w 71"/>
              <a:gd name="T35" fmla="*/ 408 h 74"/>
              <a:gd name="T36" fmla="*/ 225 w 71"/>
              <a:gd name="T37" fmla="*/ 416 h 74"/>
              <a:gd name="T38" fmla="*/ 344 w 71"/>
              <a:gd name="T39" fmla="*/ 460 h 74"/>
              <a:gd name="T40" fmla="*/ 344 w 71"/>
              <a:gd name="T41" fmla="*/ 460 h 74"/>
              <a:gd name="T42" fmla="*/ 469 w 71"/>
              <a:gd name="T43" fmla="*/ 416 h 74"/>
              <a:gd name="T44" fmla="*/ 586 w 71"/>
              <a:gd name="T45" fmla="*/ 289 h 74"/>
              <a:gd name="T46" fmla="*/ 644 w 71"/>
              <a:gd name="T47" fmla="*/ 173 h 74"/>
              <a:gd name="T48" fmla="*/ 586 w 71"/>
              <a:gd name="T49" fmla="*/ 52 h 74"/>
              <a:gd name="T50" fmla="*/ 281 w 71"/>
              <a:gd name="T51" fmla="*/ 493 h 74"/>
              <a:gd name="T52" fmla="*/ 225 w 71"/>
              <a:gd name="T53" fmla="*/ 549 h 74"/>
              <a:gd name="T54" fmla="*/ 183 w 71"/>
              <a:gd name="T55" fmla="*/ 568 h 74"/>
              <a:gd name="T56" fmla="*/ 135 w 71"/>
              <a:gd name="T57" fmla="*/ 549 h 74"/>
              <a:gd name="T58" fmla="*/ 125 w 71"/>
              <a:gd name="T59" fmla="*/ 541 h 74"/>
              <a:gd name="T60" fmla="*/ 108 w 71"/>
              <a:gd name="T61" fmla="*/ 493 h 74"/>
              <a:gd name="T62" fmla="*/ 125 w 71"/>
              <a:gd name="T63" fmla="*/ 450 h 74"/>
              <a:gd name="T64" fmla="*/ 244 w 71"/>
              <a:gd name="T65" fmla="*/ 325 h 74"/>
              <a:gd name="T66" fmla="*/ 300 w 71"/>
              <a:gd name="T67" fmla="*/ 308 h 74"/>
              <a:gd name="T68" fmla="*/ 344 w 71"/>
              <a:gd name="T69" fmla="*/ 325 h 74"/>
              <a:gd name="T70" fmla="*/ 344 w 71"/>
              <a:gd name="T71" fmla="*/ 333 h 74"/>
              <a:gd name="T72" fmla="*/ 344 w 71"/>
              <a:gd name="T73" fmla="*/ 333 h 74"/>
              <a:gd name="T74" fmla="*/ 417 w 71"/>
              <a:gd name="T75" fmla="*/ 260 h 74"/>
              <a:gd name="T76" fmla="*/ 417 w 71"/>
              <a:gd name="T77" fmla="*/ 252 h 74"/>
              <a:gd name="T78" fmla="*/ 409 w 71"/>
              <a:gd name="T79" fmla="*/ 243 h 74"/>
              <a:gd name="T80" fmla="*/ 392 w 71"/>
              <a:gd name="T81" fmla="*/ 233 h 74"/>
              <a:gd name="T82" fmla="*/ 300 w 71"/>
              <a:gd name="T83" fmla="*/ 208 h 74"/>
              <a:gd name="T84" fmla="*/ 173 w 71"/>
              <a:gd name="T85" fmla="*/ 252 h 74"/>
              <a:gd name="T86" fmla="*/ 56 w 71"/>
              <a:gd name="T87" fmla="*/ 377 h 74"/>
              <a:gd name="T88" fmla="*/ 0 w 71"/>
              <a:gd name="T89" fmla="*/ 493 h 74"/>
              <a:gd name="T90" fmla="*/ 56 w 71"/>
              <a:gd name="T91" fmla="*/ 616 h 74"/>
              <a:gd name="T92" fmla="*/ 56 w 71"/>
              <a:gd name="T93" fmla="*/ 624 h 74"/>
              <a:gd name="T94" fmla="*/ 183 w 71"/>
              <a:gd name="T95" fmla="*/ 666 h 74"/>
              <a:gd name="T96" fmla="*/ 183 w 71"/>
              <a:gd name="T97" fmla="*/ 666 h 74"/>
              <a:gd name="T98" fmla="*/ 300 w 71"/>
              <a:gd name="T99" fmla="*/ 624 h 74"/>
              <a:gd name="T100" fmla="*/ 352 w 71"/>
              <a:gd name="T101" fmla="*/ 568 h 74"/>
              <a:gd name="T102" fmla="*/ 352 w 71"/>
              <a:gd name="T103" fmla="*/ 493 h 74"/>
              <a:gd name="T104" fmla="*/ 281 w 71"/>
              <a:gd name="T105" fmla="*/ 493 h 7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71" h="74">
                <a:moveTo>
                  <a:pt x="65" y="6"/>
                </a:moveTo>
                <a:cubicBezTo>
                  <a:pt x="65" y="5"/>
                  <a:pt x="65" y="5"/>
                  <a:pt x="65" y="5"/>
                </a:cubicBezTo>
                <a:cubicBezTo>
                  <a:pt x="61" y="1"/>
                  <a:pt x="56" y="0"/>
                  <a:pt x="51" y="0"/>
                </a:cubicBezTo>
                <a:cubicBezTo>
                  <a:pt x="47" y="0"/>
                  <a:pt x="42" y="1"/>
                  <a:pt x="38" y="5"/>
                </a:cubicBezTo>
                <a:cubicBezTo>
                  <a:pt x="32" y="11"/>
                  <a:pt x="32" y="11"/>
                  <a:pt x="32" y="11"/>
                </a:cubicBezTo>
                <a:cubicBezTo>
                  <a:pt x="30" y="13"/>
                  <a:pt x="30" y="17"/>
                  <a:pt x="32" y="19"/>
                </a:cubicBezTo>
                <a:cubicBezTo>
                  <a:pt x="35" y="21"/>
                  <a:pt x="38" y="21"/>
                  <a:pt x="41" y="19"/>
                </a:cubicBezTo>
                <a:cubicBezTo>
                  <a:pt x="46" y="13"/>
                  <a:pt x="46" y="13"/>
                  <a:pt x="46" y="13"/>
                </a:cubicBezTo>
                <a:cubicBezTo>
                  <a:pt x="48" y="12"/>
                  <a:pt x="50" y="11"/>
                  <a:pt x="51" y="11"/>
                </a:cubicBezTo>
                <a:cubicBezTo>
                  <a:pt x="53" y="11"/>
                  <a:pt x="55" y="12"/>
                  <a:pt x="56" y="13"/>
                </a:cubicBezTo>
                <a:cubicBezTo>
                  <a:pt x="57" y="14"/>
                  <a:pt x="57" y="14"/>
                  <a:pt x="57" y="14"/>
                </a:cubicBezTo>
                <a:cubicBezTo>
                  <a:pt x="58" y="15"/>
                  <a:pt x="59" y="17"/>
                  <a:pt x="59" y="19"/>
                </a:cubicBezTo>
                <a:cubicBezTo>
                  <a:pt x="59" y="21"/>
                  <a:pt x="58" y="23"/>
                  <a:pt x="57" y="24"/>
                </a:cubicBezTo>
                <a:cubicBezTo>
                  <a:pt x="44" y="38"/>
                  <a:pt x="44" y="38"/>
                  <a:pt x="44" y="38"/>
                </a:cubicBezTo>
                <a:cubicBezTo>
                  <a:pt x="42" y="39"/>
                  <a:pt x="40" y="40"/>
                  <a:pt x="38" y="40"/>
                </a:cubicBezTo>
                <a:cubicBezTo>
                  <a:pt x="37" y="40"/>
                  <a:pt x="35" y="39"/>
                  <a:pt x="33" y="38"/>
                </a:cubicBezTo>
                <a:cubicBezTo>
                  <a:pt x="33" y="37"/>
                  <a:pt x="33" y="37"/>
                  <a:pt x="33" y="37"/>
                </a:cubicBezTo>
                <a:cubicBezTo>
                  <a:pt x="25" y="45"/>
                  <a:pt x="25" y="45"/>
                  <a:pt x="25" y="45"/>
                </a:cubicBezTo>
                <a:cubicBezTo>
                  <a:pt x="25" y="46"/>
                  <a:pt x="25" y="46"/>
                  <a:pt x="25" y="46"/>
                </a:cubicBezTo>
                <a:cubicBezTo>
                  <a:pt x="29" y="50"/>
                  <a:pt x="34" y="51"/>
                  <a:pt x="38" y="51"/>
                </a:cubicBezTo>
                <a:cubicBezTo>
                  <a:pt x="38" y="51"/>
                  <a:pt x="38" y="51"/>
                  <a:pt x="38" y="51"/>
                </a:cubicBezTo>
                <a:cubicBezTo>
                  <a:pt x="43" y="51"/>
                  <a:pt x="48" y="50"/>
                  <a:pt x="52" y="46"/>
                </a:cubicBezTo>
                <a:cubicBezTo>
                  <a:pt x="65" y="32"/>
                  <a:pt x="65" y="32"/>
                  <a:pt x="65" y="32"/>
                </a:cubicBezTo>
                <a:cubicBezTo>
                  <a:pt x="69" y="29"/>
                  <a:pt x="71" y="24"/>
                  <a:pt x="71" y="19"/>
                </a:cubicBezTo>
                <a:cubicBezTo>
                  <a:pt x="71" y="14"/>
                  <a:pt x="69" y="9"/>
                  <a:pt x="65" y="6"/>
                </a:cubicBezTo>
                <a:close/>
                <a:moveTo>
                  <a:pt x="31" y="55"/>
                </a:moveTo>
                <a:cubicBezTo>
                  <a:pt x="25" y="61"/>
                  <a:pt x="25" y="61"/>
                  <a:pt x="25" y="61"/>
                </a:cubicBezTo>
                <a:cubicBezTo>
                  <a:pt x="23" y="62"/>
                  <a:pt x="21" y="63"/>
                  <a:pt x="20" y="63"/>
                </a:cubicBezTo>
                <a:cubicBezTo>
                  <a:pt x="18" y="63"/>
                  <a:pt x="16" y="62"/>
                  <a:pt x="15" y="61"/>
                </a:cubicBezTo>
                <a:cubicBezTo>
                  <a:pt x="14" y="60"/>
                  <a:pt x="14" y="60"/>
                  <a:pt x="14" y="60"/>
                </a:cubicBezTo>
                <a:cubicBezTo>
                  <a:pt x="13" y="59"/>
                  <a:pt x="12" y="57"/>
                  <a:pt x="12" y="55"/>
                </a:cubicBezTo>
                <a:cubicBezTo>
                  <a:pt x="12" y="53"/>
                  <a:pt x="13" y="51"/>
                  <a:pt x="14" y="50"/>
                </a:cubicBezTo>
                <a:cubicBezTo>
                  <a:pt x="27" y="36"/>
                  <a:pt x="27" y="36"/>
                  <a:pt x="27" y="36"/>
                </a:cubicBezTo>
                <a:cubicBezTo>
                  <a:pt x="29" y="35"/>
                  <a:pt x="31" y="34"/>
                  <a:pt x="33" y="34"/>
                </a:cubicBezTo>
                <a:cubicBezTo>
                  <a:pt x="34" y="34"/>
                  <a:pt x="36" y="35"/>
                  <a:pt x="38" y="36"/>
                </a:cubicBezTo>
                <a:cubicBezTo>
                  <a:pt x="38" y="37"/>
                  <a:pt x="38" y="37"/>
                  <a:pt x="38" y="37"/>
                </a:cubicBezTo>
                <a:cubicBezTo>
                  <a:pt x="38" y="37"/>
                  <a:pt x="38" y="37"/>
                  <a:pt x="38" y="37"/>
                </a:cubicBezTo>
                <a:cubicBezTo>
                  <a:pt x="46" y="29"/>
                  <a:pt x="46" y="29"/>
                  <a:pt x="46" y="29"/>
                </a:cubicBezTo>
                <a:cubicBezTo>
                  <a:pt x="46" y="28"/>
                  <a:pt x="46" y="28"/>
                  <a:pt x="46" y="28"/>
                </a:cubicBezTo>
                <a:cubicBezTo>
                  <a:pt x="45" y="27"/>
                  <a:pt x="45" y="27"/>
                  <a:pt x="45" y="27"/>
                </a:cubicBezTo>
                <a:cubicBezTo>
                  <a:pt x="44" y="27"/>
                  <a:pt x="44" y="26"/>
                  <a:pt x="43" y="26"/>
                </a:cubicBezTo>
                <a:cubicBezTo>
                  <a:pt x="40" y="24"/>
                  <a:pt x="36" y="23"/>
                  <a:pt x="33" y="23"/>
                </a:cubicBezTo>
                <a:cubicBezTo>
                  <a:pt x="28" y="23"/>
                  <a:pt x="23" y="24"/>
                  <a:pt x="19" y="28"/>
                </a:cubicBezTo>
                <a:cubicBezTo>
                  <a:pt x="6" y="42"/>
                  <a:pt x="6" y="42"/>
                  <a:pt x="6" y="42"/>
                </a:cubicBezTo>
                <a:cubicBezTo>
                  <a:pt x="2" y="45"/>
                  <a:pt x="0" y="50"/>
                  <a:pt x="0" y="55"/>
                </a:cubicBezTo>
                <a:cubicBezTo>
                  <a:pt x="0" y="60"/>
                  <a:pt x="2" y="65"/>
                  <a:pt x="6" y="68"/>
                </a:cubicBezTo>
                <a:cubicBezTo>
                  <a:pt x="6" y="69"/>
                  <a:pt x="6" y="69"/>
                  <a:pt x="6" y="69"/>
                </a:cubicBezTo>
                <a:cubicBezTo>
                  <a:pt x="10" y="73"/>
                  <a:pt x="15" y="74"/>
                  <a:pt x="20" y="74"/>
                </a:cubicBezTo>
                <a:cubicBezTo>
                  <a:pt x="20" y="74"/>
                  <a:pt x="20" y="74"/>
                  <a:pt x="20" y="74"/>
                </a:cubicBezTo>
                <a:cubicBezTo>
                  <a:pt x="24" y="74"/>
                  <a:pt x="29" y="73"/>
                  <a:pt x="33" y="69"/>
                </a:cubicBezTo>
                <a:cubicBezTo>
                  <a:pt x="39" y="63"/>
                  <a:pt x="39" y="63"/>
                  <a:pt x="39" y="63"/>
                </a:cubicBezTo>
                <a:cubicBezTo>
                  <a:pt x="41" y="61"/>
                  <a:pt x="41" y="57"/>
                  <a:pt x="39" y="55"/>
                </a:cubicBezTo>
                <a:cubicBezTo>
                  <a:pt x="37" y="53"/>
                  <a:pt x="33" y="53"/>
                  <a:pt x="31" y="55"/>
                </a:cubicBezTo>
                <a:close/>
              </a:path>
            </a:pathLst>
          </a:custGeom>
          <a:solidFill>
            <a:schemeClr val="bg1">
              <a:lumMod val="50000"/>
            </a:schemeClr>
          </a:solidFill>
          <a:ln w="9525">
            <a:solidFill>
              <a:schemeClr val="bg1">
                <a:lumMod val="50000"/>
              </a:schemeClr>
            </a:solidFill>
            <a:round/>
          </a:ln>
        </p:spPr>
        <p:txBody>
          <a:bodyPr/>
          <a:lstStyle/>
          <a:p>
            <a:endParaRPr lang="zh-CN" altLang="en-US" sz="2400">
              <a:solidFill>
                <a:schemeClr val="bg1"/>
              </a:solidFill>
            </a:endParaRPr>
          </a:p>
        </p:txBody>
      </p:sp>
      <p:sp>
        <p:nvSpPr>
          <p:cNvPr id="17" name="Text Box 27"/>
          <p:cNvSpPr txBox="1">
            <a:spLocks noChangeArrowheads="1"/>
          </p:cNvSpPr>
          <p:nvPr/>
        </p:nvSpPr>
        <p:spPr bwMode="auto">
          <a:xfrm>
            <a:off x="4100303" y="5119665"/>
            <a:ext cx="906017" cy="913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buFont typeface="Arial" panose="020b0604020202020204" pitchFamily="34" charset="0"/>
              <a:buNone/>
              <a:defRPr/>
            </a:pPr>
            <a:r>
              <a:rPr lang="zh-CN" altLang="zh-CN" sz="5335">
                <a:solidFill>
                  <a:schemeClr val="bg1"/>
                </a:solidFill>
              </a:rPr>
              <a:t>04</a:t>
            </a:r>
            <a:endParaRPr lang="zh-CN" altLang="zh-CN" sz="5335">
              <a:solidFill>
                <a:schemeClr val="bg1"/>
              </a:solidFill>
            </a:endParaRPr>
          </a:p>
        </p:txBody>
      </p:sp>
      <p:sp>
        <p:nvSpPr>
          <p:cNvPr id="18" name="文本框 68"/>
          <p:cNvSpPr txBox="1">
            <a:spLocks noChangeArrowheads="1"/>
          </p:cNvSpPr>
          <p:nvPr/>
        </p:nvSpPr>
        <p:spPr bwMode="auto">
          <a:xfrm>
            <a:off x="6339736" y="5328986"/>
            <a:ext cx="328344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32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教学过程</a:t>
            </a:r>
            <a:endParaRPr lang="zh-CN" altLang="en-US" sz="32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ustDataLst>
      <p:tags r:id="rId4"/>
    </p:custDataLst>
  </p:cSld>
  <p:clrMapOvr>
    <a:masterClrMapping/>
  </p:clrMapOvr>
  <p:transition spd="slow" advTm="1000">
    <p:random/>
  </p:transition>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2" name="组合 640"/>
          <p:cNvGrpSpPr/>
          <p:nvPr/>
        </p:nvGrpSpPr>
        <p:grpSpPr>
          <a:xfrm>
            <a:off x="765110" y="3516379"/>
            <a:ext cx="2684197" cy="596305"/>
            <a:chOff x="573832" y="2637284"/>
            <a:chExt cx="2013148" cy="447229"/>
          </a:xfrm>
          <a:solidFill>
            <a:srgbClr val="FFC000"/>
          </a:solidFill>
        </p:grpSpPr>
        <p:sp>
          <p:nvSpPr>
            <p:cNvPr id="3" name="矩形 2"/>
            <p:cNvSpPr/>
            <p:nvPr/>
          </p:nvSpPr>
          <p:spPr>
            <a:xfrm>
              <a:off x="573832" y="2637284"/>
              <a:ext cx="2013148" cy="447229"/>
            </a:xfrm>
            <a:custGeom>
              <a:gdLst>
                <a:gd name="connsiteX0" fmla="*/ 0 w 2013148"/>
                <a:gd name="connsiteY0" fmla="*/ 0 h 368424"/>
                <a:gd name="connsiteX1" fmla="*/ 2013148 w 2013148"/>
                <a:gd name="connsiteY1" fmla="*/ 0 h 368424"/>
                <a:gd name="connsiteX2" fmla="*/ 2013148 w 2013148"/>
                <a:gd name="connsiteY2" fmla="*/ 368424 h 368424"/>
                <a:gd name="connsiteX3" fmla="*/ 0 w 2013148"/>
                <a:gd name="connsiteY3" fmla="*/ 368424 h 368424"/>
                <a:gd name="connsiteX4" fmla="*/ 0 w 2013148"/>
                <a:gd name="connsiteY4" fmla="*/ 0 h 368424"/>
                <a:gd name="connsiteX0-1" fmla="*/ 0 w 2013148"/>
                <a:gd name="connsiteY0-2" fmla="*/ 0 h 368424"/>
                <a:gd name="connsiteX1-3" fmla="*/ 2013148 w 2013148"/>
                <a:gd name="connsiteY1-4" fmla="*/ 0 h 368424"/>
                <a:gd name="connsiteX2-5" fmla="*/ 2013148 w 2013148"/>
                <a:gd name="connsiteY2-6" fmla="*/ 368424 h 368424"/>
                <a:gd name="connsiteX3-7" fmla="*/ 996280 w 2013148"/>
                <a:gd name="connsiteY3-8" fmla="*/ 366266 h 368424"/>
                <a:gd name="connsiteX4-9" fmla="*/ 0 w 2013148"/>
                <a:gd name="connsiteY4-10" fmla="*/ 368424 h 368424"/>
                <a:gd name="connsiteX5" fmla="*/ 0 w 2013148"/>
                <a:gd name="connsiteY5" fmla="*/ 0 h 368424"/>
                <a:gd name="connsiteX0-11" fmla="*/ 0 w 2013148"/>
                <a:gd name="connsiteY0-12" fmla="*/ 0 h 368424"/>
                <a:gd name="connsiteX1-13" fmla="*/ 2013148 w 2013148"/>
                <a:gd name="connsiteY1-14" fmla="*/ 0 h 368424"/>
                <a:gd name="connsiteX2-15" fmla="*/ 2013148 w 2013148"/>
                <a:gd name="connsiteY2-16" fmla="*/ 368424 h 368424"/>
                <a:gd name="connsiteX3-17" fmla="*/ 996280 w 2013148"/>
                <a:gd name="connsiteY3-18" fmla="*/ 366266 h 368424"/>
                <a:gd name="connsiteX4-19" fmla="*/ 888330 w 2013148"/>
                <a:gd name="connsiteY4-20" fmla="*/ 366266 h 368424"/>
                <a:gd name="connsiteX5-21" fmla="*/ 0 w 2013148"/>
                <a:gd name="connsiteY5-22" fmla="*/ 368424 h 368424"/>
                <a:gd name="connsiteX6" fmla="*/ 0 w 2013148"/>
                <a:gd name="connsiteY6" fmla="*/ 0 h 368424"/>
                <a:gd name="connsiteX0-23" fmla="*/ 0 w 2013148"/>
                <a:gd name="connsiteY0-24" fmla="*/ 0 h 368424"/>
                <a:gd name="connsiteX1-25" fmla="*/ 2013148 w 2013148"/>
                <a:gd name="connsiteY1-26" fmla="*/ 0 h 368424"/>
                <a:gd name="connsiteX2-27" fmla="*/ 2013148 w 2013148"/>
                <a:gd name="connsiteY2-28" fmla="*/ 368424 h 368424"/>
                <a:gd name="connsiteX3-29" fmla="*/ 1105818 w 2013148"/>
                <a:gd name="connsiteY3-30" fmla="*/ 367854 h 368424"/>
                <a:gd name="connsiteX4-31" fmla="*/ 996280 w 2013148"/>
                <a:gd name="connsiteY4-32" fmla="*/ 366266 h 368424"/>
                <a:gd name="connsiteX5-33" fmla="*/ 888330 w 2013148"/>
                <a:gd name="connsiteY5-34" fmla="*/ 366266 h 368424"/>
                <a:gd name="connsiteX6-35" fmla="*/ 0 w 2013148"/>
                <a:gd name="connsiteY6-36" fmla="*/ 368424 h 368424"/>
                <a:gd name="connsiteX7" fmla="*/ 0 w 2013148"/>
                <a:gd name="connsiteY7" fmla="*/ 0 h 368424"/>
                <a:gd name="connsiteX0-37" fmla="*/ 0 w 2013148"/>
                <a:gd name="connsiteY0-38" fmla="*/ 0 h 444847"/>
                <a:gd name="connsiteX1-39" fmla="*/ 2013148 w 2013148"/>
                <a:gd name="connsiteY1-40" fmla="*/ 0 h 444847"/>
                <a:gd name="connsiteX2-41" fmla="*/ 2013148 w 2013148"/>
                <a:gd name="connsiteY2-42" fmla="*/ 368424 h 444847"/>
                <a:gd name="connsiteX3-43" fmla="*/ 1105818 w 2013148"/>
                <a:gd name="connsiteY3-44" fmla="*/ 367854 h 444847"/>
                <a:gd name="connsiteX4-45" fmla="*/ 991518 w 2013148"/>
                <a:gd name="connsiteY4-46" fmla="*/ 444847 h 444847"/>
                <a:gd name="connsiteX5-47" fmla="*/ 888330 w 2013148"/>
                <a:gd name="connsiteY5-48" fmla="*/ 366266 h 444847"/>
                <a:gd name="connsiteX6-49" fmla="*/ 0 w 2013148"/>
                <a:gd name="connsiteY6-50" fmla="*/ 368424 h 444847"/>
                <a:gd name="connsiteX7-51" fmla="*/ 0 w 2013148"/>
                <a:gd name="connsiteY7-52" fmla="*/ 0 h 444847"/>
                <a:gd name="connsiteX0-53" fmla="*/ 0 w 2013148"/>
                <a:gd name="connsiteY0-54" fmla="*/ 0 h 447229"/>
                <a:gd name="connsiteX1-55" fmla="*/ 2013148 w 2013148"/>
                <a:gd name="connsiteY1-56" fmla="*/ 0 h 447229"/>
                <a:gd name="connsiteX2-57" fmla="*/ 2013148 w 2013148"/>
                <a:gd name="connsiteY2-58" fmla="*/ 368424 h 447229"/>
                <a:gd name="connsiteX3-59" fmla="*/ 1105818 w 2013148"/>
                <a:gd name="connsiteY3-60" fmla="*/ 367854 h 447229"/>
                <a:gd name="connsiteX4-61" fmla="*/ 1001043 w 2013148"/>
                <a:gd name="connsiteY4-62" fmla="*/ 447229 h 447229"/>
                <a:gd name="connsiteX5-63" fmla="*/ 888330 w 2013148"/>
                <a:gd name="connsiteY5-64" fmla="*/ 366266 h 447229"/>
                <a:gd name="connsiteX6-65" fmla="*/ 0 w 2013148"/>
                <a:gd name="connsiteY6-66" fmla="*/ 368424 h 447229"/>
                <a:gd name="connsiteX7-67" fmla="*/ 0 w 2013148"/>
                <a:gd name="connsiteY7-68" fmla="*/ 0 h 447229"/>
              </a:gd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 ang="0">
                  <a:pos x="connsiteX7-51" y="connsiteY7-52"/>
                </a:cxn>
              </a:cxnLst>
              <a:rect l="l" t="t" r="r" b="b"/>
              <a:pathLst>
                <a:path w="2013148" h="447229">
                  <a:moveTo>
                    <a:pt x="0" y="0"/>
                  </a:moveTo>
                  <a:lnTo>
                    <a:pt x="2013148" y="0"/>
                  </a:lnTo>
                  <a:lnTo>
                    <a:pt x="2013148" y="368424"/>
                  </a:lnTo>
                  <a:lnTo>
                    <a:pt x="1105818" y="367854"/>
                  </a:lnTo>
                  <a:lnTo>
                    <a:pt x="1001043" y="447229"/>
                  </a:lnTo>
                  <a:lnTo>
                    <a:pt x="888330" y="366266"/>
                  </a:lnTo>
                  <a:lnTo>
                    <a:pt x="0" y="368424"/>
                  </a:lnTo>
                  <a:lnTo>
                    <a:pt x="0" y="0"/>
                  </a:lnTo>
                  <a:close/>
                </a:path>
              </a:pathLst>
            </a:custGeom>
            <a:solidFill>
              <a:srgbClr val="7F7F7F"/>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eaLnBrk="0" fontAlgn="base" hangingPunct="0">
                <a:spcBef>
                  <a:spcPct val="0"/>
                </a:spcBef>
                <a:spcAft>
                  <a:spcPct val="0"/>
                </a:spcAft>
              </a:pPr>
              <a:endParaRPr lang="zh-CN" altLang="en-US" sz="2400">
                <a:solidFill>
                  <a:schemeClr val="bg1"/>
                </a:solidFill>
              </a:endParaRPr>
            </a:p>
          </p:txBody>
        </p:sp>
        <p:sp>
          <p:nvSpPr>
            <p:cNvPr id="4" name="文本框 69"/>
            <p:cNvSpPr txBox="1">
              <a:spLocks noChangeArrowheads="1"/>
            </p:cNvSpPr>
            <p:nvPr/>
          </p:nvSpPr>
          <p:spPr bwMode="auto">
            <a:xfrm>
              <a:off x="867523" y="2709866"/>
              <a:ext cx="1527241" cy="210971"/>
            </a:xfrm>
            <a:prstGeom prst="rect">
              <a:avLst/>
            </a:prstGeom>
            <a:solidFill>
              <a:srgbClr val="7F7F7F"/>
            </a:solidFill>
            <a:ln w="9525">
              <a:solidFill>
                <a:srgbClr val="000000"/>
              </a:solidFill>
              <a:miter lim="800000"/>
            </a:ln>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8565" fontAlgn="base">
                <a:lnSpc>
                  <a:spcPts val="1600"/>
                </a:lnSpc>
                <a:spcBef>
                  <a:spcPct val="0"/>
                </a:spcBef>
                <a:spcAft>
                  <a:spcPct val="0"/>
                </a:spcAft>
              </a:pPr>
              <a:r>
                <a:rPr lang="en-US" altLang="zh-CN" sz="1200" b="1">
                  <a:solidFill>
                    <a:schemeClr val="bg1"/>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sp>
        <p:nvSpPr>
          <p:cNvPr id="5" name="文本框 66"/>
          <p:cNvSpPr txBox="1">
            <a:spLocks noChangeArrowheads="1"/>
          </p:cNvSpPr>
          <p:nvPr/>
        </p:nvSpPr>
        <p:spPr bwMode="auto">
          <a:xfrm>
            <a:off x="1112095" y="4531159"/>
            <a:ext cx="2039607" cy="1310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8565" fontAlgn="base">
              <a:lnSpc>
                <a:spcPts val="1865"/>
              </a:lnSpc>
              <a:spcBef>
                <a:spcPct val="0"/>
              </a:spcBef>
              <a:spcAft>
                <a:spcPct val="0"/>
              </a:spcAft>
            </a:pPr>
            <a:r>
              <a:rPr lang="en-US" altLang="zh-CN" sz="935">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This is a sample text. Insert your desired text here. Again. This is a dummy text. Enter your own text here. This is a sample text. Insert your desired text here.</a:t>
            </a:r>
            <a:endParaRPr lang="zh-CN" altLang="en-US" sz="935">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grpSp>
        <p:nvGrpSpPr>
          <p:cNvPr id="6" name="组合 644"/>
          <p:cNvGrpSpPr/>
          <p:nvPr/>
        </p:nvGrpSpPr>
        <p:grpSpPr>
          <a:xfrm>
            <a:off x="3449307" y="3413128"/>
            <a:ext cx="2684197" cy="594022"/>
            <a:chOff x="2586980" y="2559844"/>
            <a:chExt cx="2013148" cy="445516"/>
          </a:xfrm>
          <a:solidFill>
            <a:srgbClr val="6ACDB9"/>
          </a:solidFill>
        </p:grpSpPr>
        <p:sp>
          <p:nvSpPr>
            <p:cNvPr id="7" name="矩形 2"/>
            <p:cNvSpPr/>
            <p:nvPr/>
          </p:nvSpPr>
          <p:spPr>
            <a:xfrm flipV="1">
              <a:off x="2586980" y="2559844"/>
              <a:ext cx="2013148" cy="445516"/>
            </a:xfrm>
            <a:custGeom>
              <a:gdLst>
                <a:gd name="connsiteX0" fmla="*/ 0 w 2013148"/>
                <a:gd name="connsiteY0" fmla="*/ 0 h 368424"/>
                <a:gd name="connsiteX1" fmla="*/ 2013148 w 2013148"/>
                <a:gd name="connsiteY1" fmla="*/ 0 h 368424"/>
                <a:gd name="connsiteX2" fmla="*/ 2013148 w 2013148"/>
                <a:gd name="connsiteY2" fmla="*/ 368424 h 368424"/>
                <a:gd name="connsiteX3" fmla="*/ 0 w 2013148"/>
                <a:gd name="connsiteY3" fmla="*/ 368424 h 368424"/>
                <a:gd name="connsiteX4" fmla="*/ 0 w 2013148"/>
                <a:gd name="connsiteY4" fmla="*/ 0 h 368424"/>
                <a:gd name="connsiteX0-1" fmla="*/ 0 w 2013148"/>
                <a:gd name="connsiteY0-2" fmla="*/ 0 h 368424"/>
                <a:gd name="connsiteX1-3" fmla="*/ 2013148 w 2013148"/>
                <a:gd name="connsiteY1-4" fmla="*/ 0 h 368424"/>
                <a:gd name="connsiteX2-5" fmla="*/ 2013148 w 2013148"/>
                <a:gd name="connsiteY2-6" fmla="*/ 368424 h 368424"/>
                <a:gd name="connsiteX3-7" fmla="*/ 996280 w 2013148"/>
                <a:gd name="connsiteY3-8" fmla="*/ 366266 h 368424"/>
                <a:gd name="connsiteX4-9" fmla="*/ 0 w 2013148"/>
                <a:gd name="connsiteY4-10" fmla="*/ 368424 h 368424"/>
                <a:gd name="connsiteX5" fmla="*/ 0 w 2013148"/>
                <a:gd name="connsiteY5" fmla="*/ 0 h 368424"/>
                <a:gd name="connsiteX0-11" fmla="*/ 0 w 2013148"/>
                <a:gd name="connsiteY0-12" fmla="*/ 0 h 368424"/>
                <a:gd name="connsiteX1-13" fmla="*/ 2013148 w 2013148"/>
                <a:gd name="connsiteY1-14" fmla="*/ 0 h 368424"/>
                <a:gd name="connsiteX2-15" fmla="*/ 2013148 w 2013148"/>
                <a:gd name="connsiteY2-16" fmla="*/ 368424 h 368424"/>
                <a:gd name="connsiteX3-17" fmla="*/ 996280 w 2013148"/>
                <a:gd name="connsiteY3-18" fmla="*/ 366266 h 368424"/>
                <a:gd name="connsiteX4-19" fmla="*/ 888330 w 2013148"/>
                <a:gd name="connsiteY4-20" fmla="*/ 366266 h 368424"/>
                <a:gd name="connsiteX5-21" fmla="*/ 0 w 2013148"/>
                <a:gd name="connsiteY5-22" fmla="*/ 368424 h 368424"/>
                <a:gd name="connsiteX6" fmla="*/ 0 w 2013148"/>
                <a:gd name="connsiteY6" fmla="*/ 0 h 368424"/>
                <a:gd name="connsiteX0-23" fmla="*/ 0 w 2013148"/>
                <a:gd name="connsiteY0-24" fmla="*/ 0 h 368424"/>
                <a:gd name="connsiteX1-25" fmla="*/ 2013148 w 2013148"/>
                <a:gd name="connsiteY1-26" fmla="*/ 0 h 368424"/>
                <a:gd name="connsiteX2-27" fmla="*/ 2013148 w 2013148"/>
                <a:gd name="connsiteY2-28" fmla="*/ 368424 h 368424"/>
                <a:gd name="connsiteX3-29" fmla="*/ 1105818 w 2013148"/>
                <a:gd name="connsiteY3-30" fmla="*/ 367854 h 368424"/>
                <a:gd name="connsiteX4-31" fmla="*/ 996280 w 2013148"/>
                <a:gd name="connsiteY4-32" fmla="*/ 366266 h 368424"/>
                <a:gd name="connsiteX5-33" fmla="*/ 888330 w 2013148"/>
                <a:gd name="connsiteY5-34" fmla="*/ 366266 h 368424"/>
                <a:gd name="connsiteX6-35" fmla="*/ 0 w 2013148"/>
                <a:gd name="connsiteY6-36" fmla="*/ 368424 h 368424"/>
                <a:gd name="connsiteX7" fmla="*/ 0 w 2013148"/>
                <a:gd name="connsiteY7" fmla="*/ 0 h 368424"/>
                <a:gd name="connsiteX0-37" fmla="*/ 0 w 2013148"/>
                <a:gd name="connsiteY0-38" fmla="*/ 0 h 444847"/>
                <a:gd name="connsiteX1-39" fmla="*/ 2013148 w 2013148"/>
                <a:gd name="connsiteY1-40" fmla="*/ 0 h 444847"/>
                <a:gd name="connsiteX2-41" fmla="*/ 2013148 w 2013148"/>
                <a:gd name="connsiteY2-42" fmla="*/ 368424 h 444847"/>
                <a:gd name="connsiteX3-43" fmla="*/ 1105818 w 2013148"/>
                <a:gd name="connsiteY3-44" fmla="*/ 367854 h 444847"/>
                <a:gd name="connsiteX4-45" fmla="*/ 991518 w 2013148"/>
                <a:gd name="connsiteY4-46" fmla="*/ 444847 h 444847"/>
                <a:gd name="connsiteX5-47" fmla="*/ 888330 w 2013148"/>
                <a:gd name="connsiteY5-48" fmla="*/ 366266 h 444847"/>
                <a:gd name="connsiteX6-49" fmla="*/ 0 w 2013148"/>
                <a:gd name="connsiteY6-50" fmla="*/ 368424 h 444847"/>
                <a:gd name="connsiteX7-51" fmla="*/ 0 w 2013148"/>
                <a:gd name="connsiteY7-52" fmla="*/ 0 h 444847"/>
                <a:gd name="connsiteX0-53" fmla="*/ 0 w 2013148"/>
                <a:gd name="connsiteY0-54" fmla="*/ 0 h 447229"/>
                <a:gd name="connsiteX1-55" fmla="*/ 2013148 w 2013148"/>
                <a:gd name="connsiteY1-56" fmla="*/ 0 h 447229"/>
                <a:gd name="connsiteX2-57" fmla="*/ 2013148 w 2013148"/>
                <a:gd name="connsiteY2-58" fmla="*/ 368424 h 447229"/>
                <a:gd name="connsiteX3-59" fmla="*/ 1105818 w 2013148"/>
                <a:gd name="connsiteY3-60" fmla="*/ 367854 h 447229"/>
                <a:gd name="connsiteX4-61" fmla="*/ 1001043 w 2013148"/>
                <a:gd name="connsiteY4-62" fmla="*/ 447229 h 447229"/>
                <a:gd name="connsiteX5-63" fmla="*/ 888330 w 2013148"/>
                <a:gd name="connsiteY5-64" fmla="*/ 366266 h 447229"/>
                <a:gd name="connsiteX6-65" fmla="*/ 0 w 2013148"/>
                <a:gd name="connsiteY6-66" fmla="*/ 368424 h 447229"/>
                <a:gd name="connsiteX7-67" fmla="*/ 0 w 2013148"/>
                <a:gd name="connsiteY7-68" fmla="*/ 0 h 447229"/>
              </a:gd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 ang="0">
                  <a:pos x="connsiteX7-51" y="connsiteY7-52"/>
                </a:cxn>
              </a:cxnLst>
              <a:rect l="l" t="t" r="r" b="b"/>
              <a:pathLst>
                <a:path w="2013148" h="447229">
                  <a:moveTo>
                    <a:pt x="0" y="0"/>
                  </a:moveTo>
                  <a:lnTo>
                    <a:pt x="2013148" y="0"/>
                  </a:lnTo>
                  <a:lnTo>
                    <a:pt x="2013148" y="368424"/>
                  </a:lnTo>
                  <a:lnTo>
                    <a:pt x="1105818" y="367854"/>
                  </a:lnTo>
                  <a:lnTo>
                    <a:pt x="1001043" y="447229"/>
                  </a:lnTo>
                  <a:lnTo>
                    <a:pt x="888330" y="366266"/>
                  </a:lnTo>
                  <a:lnTo>
                    <a:pt x="0" y="368424"/>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eaLnBrk="0" fontAlgn="base" hangingPunct="0">
                <a:spcBef>
                  <a:spcPct val="0"/>
                </a:spcBef>
                <a:spcAft>
                  <a:spcPct val="0"/>
                </a:spcAft>
              </a:pPr>
              <a:endParaRPr lang="zh-CN" altLang="en-US" sz="2400">
                <a:solidFill>
                  <a:schemeClr val="bg1">
                    <a:lumMod val="50000"/>
                  </a:schemeClr>
                </a:solidFill>
              </a:endParaRPr>
            </a:p>
          </p:txBody>
        </p:sp>
        <p:sp>
          <p:nvSpPr>
            <p:cNvPr id="8" name="文本框 69"/>
            <p:cNvSpPr txBox="1">
              <a:spLocks noChangeArrowheads="1"/>
            </p:cNvSpPr>
            <p:nvPr/>
          </p:nvSpPr>
          <p:spPr bwMode="auto">
            <a:xfrm>
              <a:off x="2810623" y="2709866"/>
              <a:ext cx="1527241" cy="2109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8565" fontAlgn="base">
                <a:lnSpc>
                  <a:spcPts val="1600"/>
                </a:lnSpc>
                <a:spcBef>
                  <a:spcPct val="0"/>
                </a:spcBef>
                <a:spcAft>
                  <a:spcPct val="0"/>
                </a:spcAft>
              </a:pPr>
              <a:r>
                <a:rPr lang="en-US" altLang="zh-CN" sz="1200" b="1">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9" name="组合 647"/>
          <p:cNvGrpSpPr/>
          <p:nvPr/>
        </p:nvGrpSpPr>
        <p:grpSpPr>
          <a:xfrm>
            <a:off x="6124510" y="3516379"/>
            <a:ext cx="2684197" cy="596305"/>
            <a:chOff x="4593382" y="2637284"/>
            <a:chExt cx="2013148" cy="447229"/>
          </a:xfrm>
          <a:solidFill>
            <a:srgbClr val="7F7F7F"/>
          </a:solidFill>
        </p:grpSpPr>
        <p:sp>
          <p:nvSpPr>
            <p:cNvPr id="10" name="矩形 2"/>
            <p:cNvSpPr/>
            <p:nvPr/>
          </p:nvSpPr>
          <p:spPr>
            <a:xfrm>
              <a:off x="4593382" y="2637284"/>
              <a:ext cx="2013148" cy="447229"/>
            </a:xfrm>
            <a:custGeom>
              <a:gdLst>
                <a:gd name="connsiteX0" fmla="*/ 0 w 2013148"/>
                <a:gd name="connsiteY0" fmla="*/ 0 h 368424"/>
                <a:gd name="connsiteX1" fmla="*/ 2013148 w 2013148"/>
                <a:gd name="connsiteY1" fmla="*/ 0 h 368424"/>
                <a:gd name="connsiteX2" fmla="*/ 2013148 w 2013148"/>
                <a:gd name="connsiteY2" fmla="*/ 368424 h 368424"/>
                <a:gd name="connsiteX3" fmla="*/ 0 w 2013148"/>
                <a:gd name="connsiteY3" fmla="*/ 368424 h 368424"/>
                <a:gd name="connsiteX4" fmla="*/ 0 w 2013148"/>
                <a:gd name="connsiteY4" fmla="*/ 0 h 368424"/>
                <a:gd name="connsiteX0-1" fmla="*/ 0 w 2013148"/>
                <a:gd name="connsiteY0-2" fmla="*/ 0 h 368424"/>
                <a:gd name="connsiteX1-3" fmla="*/ 2013148 w 2013148"/>
                <a:gd name="connsiteY1-4" fmla="*/ 0 h 368424"/>
                <a:gd name="connsiteX2-5" fmla="*/ 2013148 w 2013148"/>
                <a:gd name="connsiteY2-6" fmla="*/ 368424 h 368424"/>
                <a:gd name="connsiteX3-7" fmla="*/ 996280 w 2013148"/>
                <a:gd name="connsiteY3-8" fmla="*/ 366266 h 368424"/>
                <a:gd name="connsiteX4-9" fmla="*/ 0 w 2013148"/>
                <a:gd name="connsiteY4-10" fmla="*/ 368424 h 368424"/>
                <a:gd name="connsiteX5" fmla="*/ 0 w 2013148"/>
                <a:gd name="connsiteY5" fmla="*/ 0 h 368424"/>
                <a:gd name="connsiteX0-11" fmla="*/ 0 w 2013148"/>
                <a:gd name="connsiteY0-12" fmla="*/ 0 h 368424"/>
                <a:gd name="connsiteX1-13" fmla="*/ 2013148 w 2013148"/>
                <a:gd name="connsiteY1-14" fmla="*/ 0 h 368424"/>
                <a:gd name="connsiteX2-15" fmla="*/ 2013148 w 2013148"/>
                <a:gd name="connsiteY2-16" fmla="*/ 368424 h 368424"/>
                <a:gd name="connsiteX3-17" fmla="*/ 996280 w 2013148"/>
                <a:gd name="connsiteY3-18" fmla="*/ 366266 h 368424"/>
                <a:gd name="connsiteX4-19" fmla="*/ 888330 w 2013148"/>
                <a:gd name="connsiteY4-20" fmla="*/ 366266 h 368424"/>
                <a:gd name="connsiteX5-21" fmla="*/ 0 w 2013148"/>
                <a:gd name="connsiteY5-22" fmla="*/ 368424 h 368424"/>
                <a:gd name="connsiteX6" fmla="*/ 0 w 2013148"/>
                <a:gd name="connsiteY6" fmla="*/ 0 h 368424"/>
                <a:gd name="connsiteX0-23" fmla="*/ 0 w 2013148"/>
                <a:gd name="connsiteY0-24" fmla="*/ 0 h 368424"/>
                <a:gd name="connsiteX1-25" fmla="*/ 2013148 w 2013148"/>
                <a:gd name="connsiteY1-26" fmla="*/ 0 h 368424"/>
                <a:gd name="connsiteX2-27" fmla="*/ 2013148 w 2013148"/>
                <a:gd name="connsiteY2-28" fmla="*/ 368424 h 368424"/>
                <a:gd name="connsiteX3-29" fmla="*/ 1105818 w 2013148"/>
                <a:gd name="connsiteY3-30" fmla="*/ 367854 h 368424"/>
                <a:gd name="connsiteX4-31" fmla="*/ 996280 w 2013148"/>
                <a:gd name="connsiteY4-32" fmla="*/ 366266 h 368424"/>
                <a:gd name="connsiteX5-33" fmla="*/ 888330 w 2013148"/>
                <a:gd name="connsiteY5-34" fmla="*/ 366266 h 368424"/>
                <a:gd name="connsiteX6-35" fmla="*/ 0 w 2013148"/>
                <a:gd name="connsiteY6-36" fmla="*/ 368424 h 368424"/>
                <a:gd name="connsiteX7" fmla="*/ 0 w 2013148"/>
                <a:gd name="connsiteY7" fmla="*/ 0 h 368424"/>
                <a:gd name="connsiteX0-37" fmla="*/ 0 w 2013148"/>
                <a:gd name="connsiteY0-38" fmla="*/ 0 h 444847"/>
                <a:gd name="connsiteX1-39" fmla="*/ 2013148 w 2013148"/>
                <a:gd name="connsiteY1-40" fmla="*/ 0 h 444847"/>
                <a:gd name="connsiteX2-41" fmla="*/ 2013148 w 2013148"/>
                <a:gd name="connsiteY2-42" fmla="*/ 368424 h 444847"/>
                <a:gd name="connsiteX3-43" fmla="*/ 1105818 w 2013148"/>
                <a:gd name="connsiteY3-44" fmla="*/ 367854 h 444847"/>
                <a:gd name="connsiteX4-45" fmla="*/ 991518 w 2013148"/>
                <a:gd name="connsiteY4-46" fmla="*/ 444847 h 444847"/>
                <a:gd name="connsiteX5-47" fmla="*/ 888330 w 2013148"/>
                <a:gd name="connsiteY5-48" fmla="*/ 366266 h 444847"/>
                <a:gd name="connsiteX6-49" fmla="*/ 0 w 2013148"/>
                <a:gd name="connsiteY6-50" fmla="*/ 368424 h 444847"/>
                <a:gd name="connsiteX7-51" fmla="*/ 0 w 2013148"/>
                <a:gd name="connsiteY7-52" fmla="*/ 0 h 444847"/>
                <a:gd name="connsiteX0-53" fmla="*/ 0 w 2013148"/>
                <a:gd name="connsiteY0-54" fmla="*/ 0 h 447229"/>
                <a:gd name="connsiteX1-55" fmla="*/ 2013148 w 2013148"/>
                <a:gd name="connsiteY1-56" fmla="*/ 0 h 447229"/>
                <a:gd name="connsiteX2-57" fmla="*/ 2013148 w 2013148"/>
                <a:gd name="connsiteY2-58" fmla="*/ 368424 h 447229"/>
                <a:gd name="connsiteX3-59" fmla="*/ 1105818 w 2013148"/>
                <a:gd name="connsiteY3-60" fmla="*/ 367854 h 447229"/>
                <a:gd name="connsiteX4-61" fmla="*/ 1001043 w 2013148"/>
                <a:gd name="connsiteY4-62" fmla="*/ 447229 h 447229"/>
                <a:gd name="connsiteX5-63" fmla="*/ 888330 w 2013148"/>
                <a:gd name="connsiteY5-64" fmla="*/ 366266 h 447229"/>
                <a:gd name="connsiteX6-65" fmla="*/ 0 w 2013148"/>
                <a:gd name="connsiteY6-66" fmla="*/ 368424 h 447229"/>
                <a:gd name="connsiteX7-67" fmla="*/ 0 w 2013148"/>
                <a:gd name="connsiteY7-68" fmla="*/ 0 h 447229"/>
              </a:gd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 ang="0">
                  <a:pos x="connsiteX7-51" y="connsiteY7-52"/>
                </a:cxn>
              </a:cxnLst>
              <a:rect l="l" t="t" r="r" b="b"/>
              <a:pathLst>
                <a:path w="2013148" h="447229">
                  <a:moveTo>
                    <a:pt x="0" y="0"/>
                  </a:moveTo>
                  <a:lnTo>
                    <a:pt x="2013148" y="0"/>
                  </a:lnTo>
                  <a:lnTo>
                    <a:pt x="2013148" y="368424"/>
                  </a:lnTo>
                  <a:lnTo>
                    <a:pt x="1105818" y="367854"/>
                  </a:lnTo>
                  <a:lnTo>
                    <a:pt x="1001043" y="447229"/>
                  </a:lnTo>
                  <a:lnTo>
                    <a:pt x="888330" y="366266"/>
                  </a:lnTo>
                  <a:lnTo>
                    <a:pt x="0" y="368424"/>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eaLnBrk="0" fontAlgn="base" hangingPunct="0">
                <a:spcBef>
                  <a:spcPct val="0"/>
                </a:spcBef>
                <a:spcAft>
                  <a:spcPct val="0"/>
                </a:spcAft>
              </a:pPr>
              <a:endParaRPr lang="zh-CN" altLang="en-US" sz="2400">
                <a:solidFill>
                  <a:schemeClr val="bg1"/>
                </a:solidFill>
              </a:endParaRPr>
            </a:p>
          </p:txBody>
        </p:sp>
        <p:sp>
          <p:nvSpPr>
            <p:cNvPr id="11" name="文本框 69"/>
            <p:cNvSpPr txBox="1">
              <a:spLocks noChangeArrowheads="1"/>
            </p:cNvSpPr>
            <p:nvPr/>
          </p:nvSpPr>
          <p:spPr bwMode="auto">
            <a:xfrm>
              <a:off x="4820398" y="2709866"/>
              <a:ext cx="1527241" cy="2109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8565" fontAlgn="base">
                <a:lnSpc>
                  <a:spcPts val="1600"/>
                </a:lnSpc>
                <a:spcBef>
                  <a:spcPct val="0"/>
                </a:spcBef>
                <a:spcAft>
                  <a:spcPct val="0"/>
                </a:spcAft>
              </a:pPr>
              <a:r>
                <a:rPr lang="en-US" altLang="zh-CN" sz="1200" b="1">
                  <a:solidFill>
                    <a:schemeClr val="bg1"/>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12" name="组合 650"/>
          <p:cNvGrpSpPr/>
          <p:nvPr/>
        </p:nvGrpSpPr>
        <p:grpSpPr>
          <a:xfrm>
            <a:off x="8808707" y="3413128"/>
            <a:ext cx="2684197" cy="594022"/>
            <a:chOff x="6606530" y="2559844"/>
            <a:chExt cx="2013148" cy="445516"/>
          </a:xfrm>
          <a:solidFill>
            <a:srgbClr val="6ACDB9"/>
          </a:solidFill>
        </p:grpSpPr>
        <p:sp>
          <p:nvSpPr>
            <p:cNvPr id="13" name="矩形 2"/>
            <p:cNvSpPr/>
            <p:nvPr/>
          </p:nvSpPr>
          <p:spPr>
            <a:xfrm flipV="1">
              <a:off x="6606530" y="2559844"/>
              <a:ext cx="2013148" cy="445516"/>
            </a:xfrm>
            <a:custGeom>
              <a:gdLst>
                <a:gd name="connsiteX0" fmla="*/ 0 w 2013148"/>
                <a:gd name="connsiteY0" fmla="*/ 0 h 368424"/>
                <a:gd name="connsiteX1" fmla="*/ 2013148 w 2013148"/>
                <a:gd name="connsiteY1" fmla="*/ 0 h 368424"/>
                <a:gd name="connsiteX2" fmla="*/ 2013148 w 2013148"/>
                <a:gd name="connsiteY2" fmla="*/ 368424 h 368424"/>
                <a:gd name="connsiteX3" fmla="*/ 0 w 2013148"/>
                <a:gd name="connsiteY3" fmla="*/ 368424 h 368424"/>
                <a:gd name="connsiteX4" fmla="*/ 0 w 2013148"/>
                <a:gd name="connsiteY4" fmla="*/ 0 h 368424"/>
                <a:gd name="connsiteX0-1" fmla="*/ 0 w 2013148"/>
                <a:gd name="connsiteY0-2" fmla="*/ 0 h 368424"/>
                <a:gd name="connsiteX1-3" fmla="*/ 2013148 w 2013148"/>
                <a:gd name="connsiteY1-4" fmla="*/ 0 h 368424"/>
                <a:gd name="connsiteX2-5" fmla="*/ 2013148 w 2013148"/>
                <a:gd name="connsiteY2-6" fmla="*/ 368424 h 368424"/>
                <a:gd name="connsiteX3-7" fmla="*/ 996280 w 2013148"/>
                <a:gd name="connsiteY3-8" fmla="*/ 366266 h 368424"/>
                <a:gd name="connsiteX4-9" fmla="*/ 0 w 2013148"/>
                <a:gd name="connsiteY4-10" fmla="*/ 368424 h 368424"/>
                <a:gd name="connsiteX5" fmla="*/ 0 w 2013148"/>
                <a:gd name="connsiteY5" fmla="*/ 0 h 368424"/>
                <a:gd name="connsiteX0-11" fmla="*/ 0 w 2013148"/>
                <a:gd name="connsiteY0-12" fmla="*/ 0 h 368424"/>
                <a:gd name="connsiteX1-13" fmla="*/ 2013148 w 2013148"/>
                <a:gd name="connsiteY1-14" fmla="*/ 0 h 368424"/>
                <a:gd name="connsiteX2-15" fmla="*/ 2013148 w 2013148"/>
                <a:gd name="connsiteY2-16" fmla="*/ 368424 h 368424"/>
                <a:gd name="connsiteX3-17" fmla="*/ 996280 w 2013148"/>
                <a:gd name="connsiteY3-18" fmla="*/ 366266 h 368424"/>
                <a:gd name="connsiteX4-19" fmla="*/ 888330 w 2013148"/>
                <a:gd name="connsiteY4-20" fmla="*/ 366266 h 368424"/>
                <a:gd name="connsiteX5-21" fmla="*/ 0 w 2013148"/>
                <a:gd name="connsiteY5-22" fmla="*/ 368424 h 368424"/>
                <a:gd name="connsiteX6" fmla="*/ 0 w 2013148"/>
                <a:gd name="connsiteY6" fmla="*/ 0 h 368424"/>
                <a:gd name="connsiteX0-23" fmla="*/ 0 w 2013148"/>
                <a:gd name="connsiteY0-24" fmla="*/ 0 h 368424"/>
                <a:gd name="connsiteX1-25" fmla="*/ 2013148 w 2013148"/>
                <a:gd name="connsiteY1-26" fmla="*/ 0 h 368424"/>
                <a:gd name="connsiteX2-27" fmla="*/ 2013148 w 2013148"/>
                <a:gd name="connsiteY2-28" fmla="*/ 368424 h 368424"/>
                <a:gd name="connsiteX3-29" fmla="*/ 1105818 w 2013148"/>
                <a:gd name="connsiteY3-30" fmla="*/ 367854 h 368424"/>
                <a:gd name="connsiteX4-31" fmla="*/ 996280 w 2013148"/>
                <a:gd name="connsiteY4-32" fmla="*/ 366266 h 368424"/>
                <a:gd name="connsiteX5-33" fmla="*/ 888330 w 2013148"/>
                <a:gd name="connsiteY5-34" fmla="*/ 366266 h 368424"/>
                <a:gd name="connsiteX6-35" fmla="*/ 0 w 2013148"/>
                <a:gd name="connsiteY6-36" fmla="*/ 368424 h 368424"/>
                <a:gd name="connsiteX7" fmla="*/ 0 w 2013148"/>
                <a:gd name="connsiteY7" fmla="*/ 0 h 368424"/>
                <a:gd name="connsiteX0-37" fmla="*/ 0 w 2013148"/>
                <a:gd name="connsiteY0-38" fmla="*/ 0 h 444847"/>
                <a:gd name="connsiteX1-39" fmla="*/ 2013148 w 2013148"/>
                <a:gd name="connsiteY1-40" fmla="*/ 0 h 444847"/>
                <a:gd name="connsiteX2-41" fmla="*/ 2013148 w 2013148"/>
                <a:gd name="connsiteY2-42" fmla="*/ 368424 h 444847"/>
                <a:gd name="connsiteX3-43" fmla="*/ 1105818 w 2013148"/>
                <a:gd name="connsiteY3-44" fmla="*/ 367854 h 444847"/>
                <a:gd name="connsiteX4-45" fmla="*/ 991518 w 2013148"/>
                <a:gd name="connsiteY4-46" fmla="*/ 444847 h 444847"/>
                <a:gd name="connsiteX5-47" fmla="*/ 888330 w 2013148"/>
                <a:gd name="connsiteY5-48" fmla="*/ 366266 h 444847"/>
                <a:gd name="connsiteX6-49" fmla="*/ 0 w 2013148"/>
                <a:gd name="connsiteY6-50" fmla="*/ 368424 h 444847"/>
                <a:gd name="connsiteX7-51" fmla="*/ 0 w 2013148"/>
                <a:gd name="connsiteY7-52" fmla="*/ 0 h 444847"/>
                <a:gd name="connsiteX0-53" fmla="*/ 0 w 2013148"/>
                <a:gd name="connsiteY0-54" fmla="*/ 0 h 447229"/>
                <a:gd name="connsiteX1-55" fmla="*/ 2013148 w 2013148"/>
                <a:gd name="connsiteY1-56" fmla="*/ 0 h 447229"/>
                <a:gd name="connsiteX2-57" fmla="*/ 2013148 w 2013148"/>
                <a:gd name="connsiteY2-58" fmla="*/ 368424 h 447229"/>
                <a:gd name="connsiteX3-59" fmla="*/ 1105818 w 2013148"/>
                <a:gd name="connsiteY3-60" fmla="*/ 367854 h 447229"/>
                <a:gd name="connsiteX4-61" fmla="*/ 1001043 w 2013148"/>
                <a:gd name="connsiteY4-62" fmla="*/ 447229 h 447229"/>
                <a:gd name="connsiteX5-63" fmla="*/ 888330 w 2013148"/>
                <a:gd name="connsiteY5-64" fmla="*/ 366266 h 447229"/>
                <a:gd name="connsiteX6-65" fmla="*/ 0 w 2013148"/>
                <a:gd name="connsiteY6-66" fmla="*/ 368424 h 447229"/>
                <a:gd name="connsiteX7-67" fmla="*/ 0 w 2013148"/>
                <a:gd name="connsiteY7-68" fmla="*/ 0 h 447229"/>
              </a:gd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 ang="0">
                  <a:pos x="connsiteX7-51" y="connsiteY7-52"/>
                </a:cxn>
              </a:cxnLst>
              <a:rect l="l" t="t" r="r" b="b"/>
              <a:pathLst>
                <a:path w="2013148" h="447229">
                  <a:moveTo>
                    <a:pt x="0" y="0"/>
                  </a:moveTo>
                  <a:lnTo>
                    <a:pt x="2013148" y="0"/>
                  </a:lnTo>
                  <a:lnTo>
                    <a:pt x="2013148" y="368424"/>
                  </a:lnTo>
                  <a:lnTo>
                    <a:pt x="1105818" y="367854"/>
                  </a:lnTo>
                  <a:lnTo>
                    <a:pt x="1001043" y="447229"/>
                  </a:lnTo>
                  <a:lnTo>
                    <a:pt x="888330" y="366266"/>
                  </a:lnTo>
                  <a:lnTo>
                    <a:pt x="0" y="368424"/>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eaLnBrk="0" fontAlgn="base" hangingPunct="0">
                <a:spcBef>
                  <a:spcPct val="0"/>
                </a:spcBef>
                <a:spcAft>
                  <a:spcPct val="0"/>
                </a:spcAft>
              </a:pPr>
              <a:endParaRPr lang="zh-CN" altLang="en-US" sz="2400">
                <a:solidFill>
                  <a:schemeClr val="bg1">
                    <a:lumMod val="50000"/>
                  </a:schemeClr>
                </a:solidFill>
              </a:endParaRPr>
            </a:p>
          </p:txBody>
        </p:sp>
        <p:sp>
          <p:nvSpPr>
            <p:cNvPr id="14" name="文本框 69"/>
            <p:cNvSpPr txBox="1">
              <a:spLocks noChangeArrowheads="1"/>
            </p:cNvSpPr>
            <p:nvPr/>
          </p:nvSpPr>
          <p:spPr bwMode="auto">
            <a:xfrm>
              <a:off x="6896848" y="2709866"/>
              <a:ext cx="1527241" cy="2109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8565" fontAlgn="base">
                <a:lnSpc>
                  <a:spcPts val="1600"/>
                </a:lnSpc>
                <a:spcBef>
                  <a:spcPct val="0"/>
                </a:spcBef>
                <a:spcAft>
                  <a:spcPct val="0"/>
                </a:spcAft>
              </a:pPr>
              <a:r>
                <a:rPr lang="en-US" altLang="zh-CN" sz="1200" b="1">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grpSp>
      <p:sp>
        <p:nvSpPr>
          <p:cNvPr id="15" name="文本框 66"/>
          <p:cNvSpPr txBox="1">
            <a:spLocks noChangeArrowheads="1"/>
          </p:cNvSpPr>
          <p:nvPr/>
        </p:nvSpPr>
        <p:spPr bwMode="auto">
          <a:xfrm>
            <a:off x="3766395" y="1914959"/>
            <a:ext cx="2039607" cy="1310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8565" fontAlgn="base">
              <a:lnSpc>
                <a:spcPts val="1865"/>
              </a:lnSpc>
              <a:spcBef>
                <a:spcPct val="0"/>
              </a:spcBef>
              <a:spcAft>
                <a:spcPct val="0"/>
              </a:spcAft>
            </a:pPr>
            <a:r>
              <a:rPr lang="en-US" altLang="zh-CN" sz="935">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This is a sample text. Insert your desired text here. Again. This is a dummy text. Enter your own text here. This is a sample text. Insert your desired text here.</a:t>
            </a:r>
            <a:endParaRPr lang="zh-CN" altLang="en-US" sz="935">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6" name="文本框 66"/>
          <p:cNvSpPr txBox="1">
            <a:spLocks noChangeArrowheads="1"/>
          </p:cNvSpPr>
          <p:nvPr/>
        </p:nvSpPr>
        <p:spPr bwMode="auto">
          <a:xfrm>
            <a:off x="6457242" y="4366059"/>
            <a:ext cx="2039607" cy="1310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8565" fontAlgn="base">
              <a:lnSpc>
                <a:spcPts val="1865"/>
              </a:lnSpc>
              <a:spcBef>
                <a:spcPct val="0"/>
              </a:spcBef>
              <a:spcAft>
                <a:spcPct val="0"/>
              </a:spcAft>
            </a:pPr>
            <a:r>
              <a:rPr lang="en-US" altLang="zh-CN" sz="935">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This is a sample text. Insert your desired text here. Again. This is a dummy text. Enter your own text here. This is a sample text. Insert your desired text here.</a:t>
            </a:r>
            <a:endParaRPr lang="zh-CN" altLang="en-US" sz="935">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7" name="文本框 66"/>
          <p:cNvSpPr txBox="1">
            <a:spLocks noChangeArrowheads="1"/>
          </p:cNvSpPr>
          <p:nvPr/>
        </p:nvSpPr>
        <p:spPr bwMode="auto">
          <a:xfrm>
            <a:off x="9176595" y="1914959"/>
            <a:ext cx="2039607" cy="1310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8565" fontAlgn="base">
              <a:lnSpc>
                <a:spcPts val="1865"/>
              </a:lnSpc>
              <a:spcBef>
                <a:spcPct val="0"/>
              </a:spcBef>
              <a:spcAft>
                <a:spcPct val="0"/>
              </a:spcAft>
            </a:pPr>
            <a:r>
              <a:rPr lang="en-US" altLang="zh-CN" sz="935">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This is a sample text. Insert your desired text here. Again. This is a dummy text. Enter your own text here. This is a sample text. Insert your desired text here.</a:t>
            </a:r>
            <a:endParaRPr lang="zh-CN" altLang="en-US" sz="935">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grpSp>
        <p:nvGrpSpPr>
          <p:cNvPr id="18" name="组合 656"/>
          <p:cNvGrpSpPr/>
          <p:nvPr/>
        </p:nvGrpSpPr>
        <p:grpSpPr>
          <a:xfrm>
            <a:off x="1589036" y="2274992"/>
            <a:ext cx="1037080" cy="1037080"/>
            <a:chOff x="1175108" y="1706244"/>
            <a:chExt cx="777810" cy="777810"/>
          </a:xfrm>
          <a:solidFill>
            <a:srgbClr val="6ACDB9"/>
          </a:solidFill>
        </p:grpSpPr>
        <p:sp>
          <p:nvSpPr>
            <p:cNvPr id="19" name="矩形 18"/>
            <p:cNvSpPr/>
            <p:nvPr/>
          </p:nvSpPr>
          <p:spPr>
            <a:xfrm>
              <a:off x="1175108" y="1706244"/>
              <a:ext cx="777810" cy="7778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eaLnBrk="0" fontAlgn="base" hangingPunct="0">
                <a:spcBef>
                  <a:spcPct val="0"/>
                </a:spcBef>
                <a:spcAft>
                  <a:spcPct val="0"/>
                </a:spcAft>
              </a:pPr>
              <a:endParaRPr lang="zh-CN" altLang="en-US" sz="2400">
                <a:solidFill>
                  <a:schemeClr val="bg1">
                    <a:lumMod val="50000"/>
                  </a:schemeClr>
                </a:solidFill>
              </a:endParaRPr>
            </a:p>
          </p:txBody>
        </p:sp>
        <p:sp>
          <p:nvSpPr>
            <p:cNvPr id="20" name="文本框 19"/>
            <p:cNvSpPr txBox="1"/>
            <p:nvPr/>
          </p:nvSpPr>
          <p:spPr>
            <a:xfrm>
              <a:off x="1271802" y="1852354"/>
              <a:ext cx="609543" cy="315423"/>
            </a:xfrm>
            <a:prstGeom prst="rect">
              <a:avLst/>
            </a:prstGeom>
            <a:grpFill/>
          </p:spPr>
          <p:txBody>
            <a:bodyPr wrap="square" rtlCol="0">
              <a:spAutoFit/>
            </a:bodyPr>
            <a:lstStyle/>
            <a:p>
              <a:pPr defTabSz="1218565" eaLnBrk="0" fontAlgn="base" hangingPunct="0">
                <a:spcBef>
                  <a:spcPct val="0"/>
                </a:spcBef>
                <a:spcAft>
                  <a:spcPct val="0"/>
                </a:spcAft>
              </a:pPr>
              <a:r>
                <a:rPr lang="en-US" altLang="zh-CN" sz="2135">
                  <a:solidFill>
                    <a:schemeClr val="bg1">
                      <a:lumMod val="50000"/>
                    </a:schemeClr>
                  </a:solidFill>
                  <a:latin typeface="Impact" panose="020b0806030902050204" pitchFamily="34" charset="0"/>
                  <a:ea typeface="方正兰亭刊黑_GBK" panose="02000000000000000000" pitchFamily="2" charset="-122"/>
                </a:rPr>
                <a:t>2012</a:t>
              </a:r>
              <a:endParaRPr lang="zh-CN" altLang="en-US" sz="2135">
                <a:solidFill>
                  <a:schemeClr val="bg1">
                    <a:lumMod val="50000"/>
                  </a:schemeClr>
                </a:solidFill>
                <a:latin typeface="Impact" panose="020b0806030902050204" pitchFamily="34" charset="0"/>
                <a:ea typeface="方正兰亭刊黑_GBK" panose="02000000000000000000" pitchFamily="2" charset="-122"/>
              </a:endParaRPr>
            </a:p>
          </p:txBody>
        </p:sp>
        <p:sp>
          <p:nvSpPr>
            <p:cNvPr id="21" name="矩形 20"/>
            <p:cNvSpPr/>
            <p:nvPr/>
          </p:nvSpPr>
          <p:spPr>
            <a:xfrm>
              <a:off x="1325451" y="2121128"/>
              <a:ext cx="434254" cy="207749"/>
            </a:xfrm>
            <a:prstGeom prst="rect">
              <a:avLst/>
            </a:prstGeom>
            <a:grpFill/>
          </p:spPr>
          <p:txBody>
            <a:bodyPr wrap="none">
              <a:spAutoFit/>
            </a:bodyPr>
            <a:lstStyle/>
            <a:p>
              <a:pPr defTabSz="1218565" eaLnBrk="0" fontAlgn="base" hangingPunct="0">
                <a:spcBef>
                  <a:spcPct val="0"/>
                </a:spcBef>
                <a:spcAft>
                  <a:spcPct val="0"/>
                </a:spcAft>
              </a:pPr>
              <a:r>
                <a:rPr lang="en-US" altLang="zh-CN" sz="12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TEXT</a:t>
              </a:r>
              <a:endParaRPr lang="zh-CN" altLang="en-US" sz="2665">
                <a:solidFill>
                  <a:schemeClr val="bg1">
                    <a:lumMod val="50000"/>
                  </a:schemeClr>
                </a:solidFill>
              </a:endParaRPr>
            </a:p>
          </p:txBody>
        </p:sp>
      </p:grpSp>
      <p:grpSp>
        <p:nvGrpSpPr>
          <p:cNvPr id="22" name="组合 662"/>
          <p:cNvGrpSpPr/>
          <p:nvPr/>
        </p:nvGrpSpPr>
        <p:grpSpPr>
          <a:xfrm>
            <a:off x="4228731" y="4317152"/>
            <a:ext cx="1037080" cy="1037080"/>
            <a:chOff x="1175108" y="1706244"/>
            <a:chExt cx="777810" cy="777810"/>
          </a:xfrm>
          <a:solidFill>
            <a:srgbClr val="7F7F7F"/>
          </a:solidFill>
        </p:grpSpPr>
        <p:sp>
          <p:nvSpPr>
            <p:cNvPr id="23" name="矩形 22"/>
            <p:cNvSpPr/>
            <p:nvPr/>
          </p:nvSpPr>
          <p:spPr>
            <a:xfrm>
              <a:off x="1175108" y="1706244"/>
              <a:ext cx="777810" cy="777810"/>
            </a:xfrm>
            <a:prstGeom prst="rect">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eaLnBrk="0" fontAlgn="base" hangingPunct="0">
                <a:spcBef>
                  <a:spcPct val="0"/>
                </a:spcBef>
                <a:spcAft>
                  <a:spcPct val="0"/>
                </a:spcAft>
              </a:pPr>
              <a:endParaRPr lang="zh-CN" altLang="en-US" sz="2400">
                <a:solidFill>
                  <a:schemeClr val="bg1"/>
                </a:solidFill>
              </a:endParaRPr>
            </a:p>
          </p:txBody>
        </p:sp>
        <p:sp>
          <p:nvSpPr>
            <p:cNvPr id="24" name="文本框 23"/>
            <p:cNvSpPr txBox="1"/>
            <p:nvPr/>
          </p:nvSpPr>
          <p:spPr>
            <a:xfrm>
              <a:off x="1271802" y="1852354"/>
              <a:ext cx="609543" cy="315423"/>
            </a:xfrm>
            <a:prstGeom prst="rect">
              <a:avLst/>
            </a:prstGeom>
            <a:grpFill/>
            <a:ln>
              <a:solidFill>
                <a:schemeClr val="bg1">
                  <a:lumMod val="50000"/>
                </a:schemeClr>
              </a:solidFill>
            </a:ln>
          </p:spPr>
          <p:txBody>
            <a:bodyPr wrap="square" rtlCol="0">
              <a:spAutoFit/>
            </a:bodyPr>
            <a:lstStyle/>
            <a:p>
              <a:pPr defTabSz="1218565" eaLnBrk="0" fontAlgn="base" hangingPunct="0">
                <a:spcBef>
                  <a:spcPct val="0"/>
                </a:spcBef>
                <a:spcAft>
                  <a:spcPct val="0"/>
                </a:spcAft>
              </a:pPr>
              <a:r>
                <a:rPr lang="en-US" altLang="zh-CN" sz="2135">
                  <a:solidFill>
                    <a:schemeClr val="bg1"/>
                  </a:solidFill>
                  <a:latin typeface="Impact" panose="020b0806030902050204" pitchFamily="34" charset="0"/>
                  <a:ea typeface="方正兰亭刊黑_GBK" panose="02000000000000000000" pitchFamily="2" charset="-122"/>
                </a:rPr>
                <a:t>2013</a:t>
              </a:r>
              <a:endParaRPr lang="zh-CN" altLang="en-US" sz="2135">
                <a:solidFill>
                  <a:schemeClr val="bg1"/>
                </a:solidFill>
                <a:latin typeface="Impact" panose="020b0806030902050204" pitchFamily="34" charset="0"/>
                <a:ea typeface="方正兰亭刊黑_GBK" panose="02000000000000000000" pitchFamily="2" charset="-122"/>
              </a:endParaRPr>
            </a:p>
          </p:txBody>
        </p:sp>
        <p:sp>
          <p:nvSpPr>
            <p:cNvPr id="25" name="矩形 24"/>
            <p:cNvSpPr/>
            <p:nvPr/>
          </p:nvSpPr>
          <p:spPr>
            <a:xfrm>
              <a:off x="1325451" y="2121128"/>
              <a:ext cx="434254" cy="207749"/>
            </a:xfrm>
            <a:prstGeom prst="rect">
              <a:avLst/>
            </a:prstGeom>
            <a:grpFill/>
            <a:ln>
              <a:solidFill>
                <a:schemeClr val="bg1">
                  <a:lumMod val="50000"/>
                </a:schemeClr>
              </a:solidFill>
            </a:ln>
          </p:spPr>
          <p:txBody>
            <a:bodyPr wrap="none">
              <a:spAutoFit/>
            </a:bodyPr>
            <a:lstStyle/>
            <a:p>
              <a:pPr defTabSz="1218565" eaLnBrk="0" fontAlgn="base" hangingPunct="0">
                <a:spcBef>
                  <a:spcPct val="0"/>
                </a:spcBef>
                <a:spcAft>
                  <a:spcPct val="0"/>
                </a:spcAft>
              </a:pPr>
              <a:r>
                <a:rPr lang="en-US" altLang="zh-CN" sz="1200">
                  <a:solidFill>
                    <a:schemeClr val="bg1"/>
                  </a:solidFill>
                  <a:latin typeface="Arial" panose="020b0604020202020204" pitchFamily="34" charset="0"/>
                  <a:ea typeface="微软雅黑" panose="020b0503020204020204" pitchFamily="34" charset="-122"/>
                  <a:cs typeface="Arial" panose="020b0604020202020204" pitchFamily="34" charset="0"/>
                </a:rPr>
                <a:t>TEXT</a:t>
              </a:r>
              <a:endParaRPr lang="zh-CN" altLang="en-US" sz="2665">
                <a:solidFill>
                  <a:schemeClr val="bg1"/>
                </a:solidFill>
              </a:endParaRPr>
            </a:p>
          </p:txBody>
        </p:sp>
      </p:grpSp>
      <p:grpSp>
        <p:nvGrpSpPr>
          <p:cNvPr id="26" name="组合 668"/>
          <p:cNvGrpSpPr/>
          <p:nvPr/>
        </p:nvGrpSpPr>
        <p:grpSpPr>
          <a:xfrm>
            <a:off x="6931291" y="2274992"/>
            <a:ext cx="1037080" cy="1037080"/>
            <a:chOff x="1175108" y="1706244"/>
            <a:chExt cx="777810" cy="777810"/>
          </a:xfrm>
          <a:solidFill>
            <a:srgbClr val="6ACDB9"/>
          </a:solidFill>
        </p:grpSpPr>
        <p:sp>
          <p:nvSpPr>
            <p:cNvPr id="27" name="矩形 26"/>
            <p:cNvSpPr/>
            <p:nvPr/>
          </p:nvSpPr>
          <p:spPr>
            <a:xfrm>
              <a:off x="1175108" y="1706244"/>
              <a:ext cx="777810" cy="7778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eaLnBrk="0" fontAlgn="base" hangingPunct="0">
                <a:spcBef>
                  <a:spcPct val="0"/>
                </a:spcBef>
                <a:spcAft>
                  <a:spcPct val="0"/>
                </a:spcAft>
              </a:pPr>
              <a:endParaRPr lang="zh-CN" altLang="en-US" sz="2400">
                <a:solidFill>
                  <a:schemeClr val="bg1">
                    <a:lumMod val="50000"/>
                  </a:schemeClr>
                </a:solidFill>
              </a:endParaRPr>
            </a:p>
          </p:txBody>
        </p:sp>
        <p:sp>
          <p:nvSpPr>
            <p:cNvPr id="28" name="文本框 27"/>
            <p:cNvSpPr txBox="1"/>
            <p:nvPr/>
          </p:nvSpPr>
          <p:spPr>
            <a:xfrm>
              <a:off x="1271802" y="1852354"/>
              <a:ext cx="609543" cy="315423"/>
            </a:xfrm>
            <a:prstGeom prst="rect">
              <a:avLst/>
            </a:prstGeom>
            <a:grpFill/>
          </p:spPr>
          <p:txBody>
            <a:bodyPr wrap="square" rtlCol="0">
              <a:spAutoFit/>
            </a:bodyPr>
            <a:lstStyle/>
            <a:p>
              <a:pPr defTabSz="1218565" eaLnBrk="0" fontAlgn="base" hangingPunct="0">
                <a:spcBef>
                  <a:spcPct val="0"/>
                </a:spcBef>
                <a:spcAft>
                  <a:spcPct val="0"/>
                </a:spcAft>
              </a:pPr>
              <a:r>
                <a:rPr lang="en-US" altLang="zh-CN" sz="2135">
                  <a:solidFill>
                    <a:schemeClr val="bg1">
                      <a:lumMod val="50000"/>
                    </a:schemeClr>
                  </a:solidFill>
                  <a:latin typeface="Impact" panose="020b0806030902050204" pitchFamily="34" charset="0"/>
                  <a:ea typeface="方正兰亭刊黑_GBK" panose="02000000000000000000" pitchFamily="2" charset="-122"/>
                </a:rPr>
                <a:t>2014</a:t>
              </a:r>
              <a:endParaRPr lang="zh-CN" altLang="en-US" sz="2135">
                <a:solidFill>
                  <a:schemeClr val="bg1">
                    <a:lumMod val="50000"/>
                  </a:schemeClr>
                </a:solidFill>
                <a:latin typeface="Impact" panose="020b0806030902050204" pitchFamily="34" charset="0"/>
                <a:ea typeface="方正兰亭刊黑_GBK" panose="02000000000000000000" pitchFamily="2" charset="-122"/>
              </a:endParaRPr>
            </a:p>
          </p:txBody>
        </p:sp>
        <p:sp>
          <p:nvSpPr>
            <p:cNvPr id="29" name="矩形 28"/>
            <p:cNvSpPr/>
            <p:nvPr/>
          </p:nvSpPr>
          <p:spPr>
            <a:xfrm>
              <a:off x="1325451" y="2121128"/>
              <a:ext cx="434254" cy="207749"/>
            </a:xfrm>
            <a:prstGeom prst="rect">
              <a:avLst/>
            </a:prstGeom>
            <a:grpFill/>
          </p:spPr>
          <p:txBody>
            <a:bodyPr wrap="none">
              <a:spAutoFit/>
            </a:bodyPr>
            <a:lstStyle/>
            <a:p>
              <a:pPr defTabSz="1218565" eaLnBrk="0" fontAlgn="base" hangingPunct="0">
                <a:spcBef>
                  <a:spcPct val="0"/>
                </a:spcBef>
                <a:spcAft>
                  <a:spcPct val="0"/>
                </a:spcAft>
              </a:pPr>
              <a:r>
                <a:rPr lang="en-US" altLang="zh-CN" sz="12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TEXT</a:t>
              </a:r>
              <a:endParaRPr lang="zh-CN" altLang="en-US" sz="2665">
                <a:solidFill>
                  <a:schemeClr val="bg1">
                    <a:lumMod val="50000"/>
                  </a:schemeClr>
                </a:solidFill>
              </a:endParaRPr>
            </a:p>
          </p:txBody>
        </p:sp>
      </p:grpSp>
      <p:grpSp>
        <p:nvGrpSpPr>
          <p:cNvPr id="30" name="组合 674"/>
          <p:cNvGrpSpPr/>
          <p:nvPr/>
        </p:nvGrpSpPr>
        <p:grpSpPr>
          <a:xfrm>
            <a:off x="9654171" y="4317152"/>
            <a:ext cx="1037080" cy="1037080"/>
            <a:chOff x="1175108" y="1706244"/>
            <a:chExt cx="777810" cy="777810"/>
          </a:xfrm>
          <a:solidFill>
            <a:srgbClr val="7F7F7F"/>
          </a:solidFill>
        </p:grpSpPr>
        <p:sp>
          <p:nvSpPr>
            <p:cNvPr id="31" name="矩形 30"/>
            <p:cNvSpPr/>
            <p:nvPr/>
          </p:nvSpPr>
          <p:spPr>
            <a:xfrm>
              <a:off x="1175108" y="1706244"/>
              <a:ext cx="777810" cy="777810"/>
            </a:xfrm>
            <a:prstGeom prst="rect">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eaLnBrk="0" fontAlgn="base" hangingPunct="0">
                <a:spcBef>
                  <a:spcPct val="0"/>
                </a:spcBef>
                <a:spcAft>
                  <a:spcPct val="0"/>
                </a:spcAft>
              </a:pPr>
              <a:endParaRPr lang="zh-CN" altLang="en-US" sz="2400">
                <a:solidFill>
                  <a:schemeClr val="bg1"/>
                </a:solidFill>
              </a:endParaRPr>
            </a:p>
          </p:txBody>
        </p:sp>
        <p:sp>
          <p:nvSpPr>
            <p:cNvPr id="32" name="文本框 31"/>
            <p:cNvSpPr txBox="1"/>
            <p:nvPr/>
          </p:nvSpPr>
          <p:spPr>
            <a:xfrm>
              <a:off x="1271802" y="1852354"/>
              <a:ext cx="609543" cy="315423"/>
            </a:xfrm>
            <a:prstGeom prst="rect">
              <a:avLst/>
            </a:prstGeom>
            <a:grpFill/>
            <a:ln>
              <a:solidFill>
                <a:schemeClr val="bg1">
                  <a:lumMod val="50000"/>
                </a:schemeClr>
              </a:solidFill>
            </a:ln>
          </p:spPr>
          <p:txBody>
            <a:bodyPr wrap="square" rtlCol="0">
              <a:spAutoFit/>
            </a:bodyPr>
            <a:lstStyle/>
            <a:p>
              <a:pPr defTabSz="1218565" eaLnBrk="0" fontAlgn="base" hangingPunct="0">
                <a:spcBef>
                  <a:spcPct val="0"/>
                </a:spcBef>
                <a:spcAft>
                  <a:spcPct val="0"/>
                </a:spcAft>
              </a:pPr>
              <a:r>
                <a:rPr lang="en-US" altLang="zh-CN" sz="2135">
                  <a:solidFill>
                    <a:schemeClr val="bg1"/>
                  </a:solidFill>
                  <a:latin typeface="Impact" panose="020b0806030902050204" pitchFamily="34" charset="0"/>
                  <a:ea typeface="方正兰亭刊黑_GBK" panose="02000000000000000000" pitchFamily="2" charset="-122"/>
                </a:rPr>
                <a:t>2015</a:t>
              </a:r>
              <a:endParaRPr lang="zh-CN" altLang="en-US" sz="2135">
                <a:solidFill>
                  <a:schemeClr val="bg1"/>
                </a:solidFill>
                <a:latin typeface="Impact" panose="020b0806030902050204" pitchFamily="34" charset="0"/>
                <a:ea typeface="方正兰亭刊黑_GBK" panose="02000000000000000000" pitchFamily="2" charset="-122"/>
              </a:endParaRPr>
            </a:p>
          </p:txBody>
        </p:sp>
        <p:sp>
          <p:nvSpPr>
            <p:cNvPr id="33" name="矩形 32"/>
            <p:cNvSpPr/>
            <p:nvPr/>
          </p:nvSpPr>
          <p:spPr>
            <a:xfrm>
              <a:off x="1325451" y="2121128"/>
              <a:ext cx="434254" cy="207749"/>
            </a:xfrm>
            <a:prstGeom prst="rect">
              <a:avLst/>
            </a:prstGeom>
            <a:grpFill/>
            <a:ln>
              <a:solidFill>
                <a:schemeClr val="bg1">
                  <a:lumMod val="50000"/>
                </a:schemeClr>
              </a:solidFill>
            </a:ln>
          </p:spPr>
          <p:txBody>
            <a:bodyPr wrap="none">
              <a:spAutoFit/>
            </a:bodyPr>
            <a:lstStyle/>
            <a:p>
              <a:pPr defTabSz="1218565" eaLnBrk="0" fontAlgn="base" hangingPunct="0">
                <a:spcBef>
                  <a:spcPct val="0"/>
                </a:spcBef>
                <a:spcAft>
                  <a:spcPct val="0"/>
                </a:spcAft>
              </a:pPr>
              <a:r>
                <a:rPr lang="en-US" altLang="zh-CN" sz="1200">
                  <a:solidFill>
                    <a:schemeClr val="bg1"/>
                  </a:solidFill>
                  <a:latin typeface="Arial" panose="020b0604020202020204" pitchFamily="34" charset="0"/>
                  <a:ea typeface="微软雅黑" panose="020b0503020204020204" pitchFamily="34" charset="-122"/>
                  <a:cs typeface="Arial" panose="020b0604020202020204" pitchFamily="34" charset="0"/>
                </a:rPr>
                <a:t>TEXT</a:t>
              </a:r>
              <a:endParaRPr lang="zh-CN" altLang="en-US" sz="2665">
                <a:solidFill>
                  <a:schemeClr val="bg1"/>
                </a:solidFill>
              </a:endParaRPr>
            </a:p>
          </p:txBody>
        </p:sp>
      </p:grpSp>
      <p:sp>
        <p:nvSpPr>
          <p:cNvPr id="34" name="文本框 33"/>
          <p:cNvSpPr txBox="1"/>
          <p:nvPr/>
        </p:nvSpPr>
        <p:spPr>
          <a:xfrm>
            <a:off x="4353566" y="313556"/>
            <a:ext cx="4028135" cy="980140"/>
          </a:xfrm>
          <a:prstGeom prst="rect">
            <a:avLst/>
          </a:prstGeom>
          <a:noFill/>
        </p:spPr>
        <p:txBody>
          <a:bodyPr wrap="square" rtlCol="0" anchor="ctr">
            <a:spAutoFit/>
          </a:bodyPr>
          <a:lstStyle/>
          <a:p>
            <a:pPr algn="ctr">
              <a:lnSpc>
                <a:spcPct val="110000"/>
              </a:lnSpc>
            </a:pPr>
            <a:r>
              <a:rPr kumimoji="1" lang="en-US" altLang="zh-CN" sz="2490" b="1">
                <a:solidFill>
                  <a:schemeClr val="bg1">
                    <a:lumMod val="50000"/>
                  </a:schemeClr>
                </a:solidFill>
              </a:rPr>
              <a:t>MORE THAN TEMPLATE</a:t>
            </a:r>
            <a:endParaRPr kumimoji="1" lang="en-US" altLang="zh-CN" sz="2490" b="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110000"/>
              </a:lnSpc>
            </a:pPr>
            <a:r>
              <a:rPr kumimoji="1" lang="zh-CN" altLang="en-US" sz="2755" b="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点击此处添加副标题</a:t>
            </a:r>
            <a:endParaRPr kumimoji="1" lang="zh-CN" altLang="en-US" sz="2755" b="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mc:AlternateContent>
    <mc:Choice xmlns:p14="http://schemas.microsoft.com/office/powerpoint/2010/main" Requires="p14">
      <p:transition spd="slow" advTm="1000" p14:dur="1500">
        <p:random/>
      </p:transition>
    </mc:Choice>
    <mc:Fallback>
      <p:transition spd="slow" advTm="1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0-#ppt_h/2"/>
                                          </p:val>
                                        </p:tav>
                                        <p:tav tm="100000">
                                          <p:val>
                                            <p:strVal val="#ppt_y"/>
                                          </p:val>
                                        </p:tav>
                                      </p:tavLst>
                                    </p:anim>
                                  </p:childTnLst>
                                </p:cTn>
                              </p:par>
                              <p:par>
                                <p:cTn id="9" presetID="12" presetClass="entr" presetSubtype="4" fill="hold" nodeType="withEffect">
                                  <p:stCondLst>
                                    <p:cond delay="75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p:tgtEl>
                                          <p:spTgt spid="18"/>
                                        </p:tgtEl>
                                        <p:attrNameLst>
                                          <p:attrName>ppt_y</p:attrName>
                                        </p:attrNameLst>
                                      </p:cBhvr>
                                      <p:tavLst>
                                        <p:tav tm="0">
                                          <p:val>
                                            <p:strVal val="#ppt_y+#ppt_h*1.125000"/>
                                          </p:val>
                                        </p:tav>
                                        <p:tav tm="100000">
                                          <p:val>
                                            <p:strVal val="#ppt_y"/>
                                          </p:val>
                                        </p:tav>
                                      </p:tavLst>
                                    </p:anim>
                                    <p:animEffect transition="in" filter="wipe(up)">
                                      <p:cBhvr>
                                        <p:cTn id="12" dur="500"/>
                                        <p:tgtEl>
                                          <p:spTgt spid="18"/>
                                        </p:tgtEl>
                                      </p:cBhvr>
                                    </p:animEffect>
                                  </p:childTnLst>
                                </p:cTn>
                              </p:par>
                              <p:par>
                                <p:cTn id="13" presetID="12" presetClass="entr" presetSubtype="1" fill="hold" grpId="0" nodeType="withEffect">
                                  <p:stCondLst>
                                    <p:cond delay="75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p:tgtEl>
                                          <p:spTgt spid="5"/>
                                        </p:tgtEl>
                                        <p:attrNameLst>
                                          <p:attrName>ppt_y</p:attrName>
                                        </p:attrNameLst>
                                      </p:cBhvr>
                                      <p:tavLst>
                                        <p:tav tm="0">
                                          <p:val>
                                            <p:strVal val="#ppt_y-#ppt_h*1.125000"/>
                                          </p:val>
                                        </p:tav>
                                        <p:tav tm="100000">
                                          <p:val>
                                            <p:strVal val="#ppt_y"/>
                                          </p:val>
                                        </p:tav>
                                      </p:tavLst>
                                    </p:anim>
                                    <p:animEffect transition="in" filter="wipe(down)">
                                      <p:cBhvr>
                                        <p:cTn id="16" dur="500"/>
                                        <p:tgtEl>
                                          <p:spTgt spid="5"/>
                                        </p:tgtEl>
                                      </p:cBhvr>
                                    </p:animEffect>
                                  </p:childTnLst>
                                </p:cTn>
                              </p:par>
                              <p:par>
                                <p:cTn id="17" presetID="2" presetClass="entr" presetSubtype="4" fill="hold" nodeType="withEffect">
                                  <p:stCondLst>
                                    <p:cond delay="100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1000" fill="hold"/>
                                        <p:tgtEl>
                                          <p:spTgt spid="6"/>
                                        </p:tgtEl>
                                        <p:attrNameLst>
                                          <p:attrName>ppt_x</p:attrName>
                                        </p:attrNameLst>
                                      </p:cBhvr>
                                      <p:tavLst>
                                        <p:tav tm="0">
                                          <p:val>
                                            <p:strVal val="#ppt_x"/>
                                          </p:val>
                                        </p:tav>
                                        <p:tav tm="100000">
                                          <p:val>
                                            <p:strVal val="#ppt_x"/>
                                          </p:val>
                                        </p:tav>
                                      </p:tavLst>
                                    </p:anim>
                                    <p:anim calcmode="lin" valueType="num">
                                      <p:cBhvr additive="base">
                                        <p:cTn id="20" dur="1000" fill="hold"/>
                                        <p:tgtEl>
                                          <p:spTgt spid="6"/>
                                        </p:tgtEl>
                                        <p:attrNameLst>
                                          <p:attrName>ppt_y</p:attrName>
                                        </p:attrNameLst>
                                      </p:cBhvr>
                                      <p:tavLst>
                                        <p:tav tm="0">
                                          <p:val>
                                            <p:strVal val="1+#ppt_h/2"/>
                                          </p:val>
                                        </p:tav>
                                        <p:tav tm="100000">
                                          <p:val>
                                            <p:strVal val="#ppt_y"/>
                                          </p:val>
                                        </p:tav>
                                      </p:tavLst>
                                    </p:anim>
                                  </p:childTnLst>
                                </p:cTn>
                              </p:par>
                              <p:par>
                                <p:cTn id="21" presetID="12" presetClass="entr" presetSubtype="4" fill="hold" grpId="0" nodeType="withEffect">
                                  <p:stCondLst>
                                    <p:cond delay="175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p:tgtEl>
                                          <p:spTgt spid="15"/>
                                        </p:tgtEl>
                                        <p:attrNameLst>
                                          <p:attrName>ppt_y</p:attrName>
                                        </p:attrNameLst>
                                      </p:cBhvr>
                                      <p:tavLst>
                                        <p:tav tm="0">
                                          <p:val>
                                            <p:strVal val="#ppt_y+#ppt_h*1.125000"/>
                                          </p:val>
                                        </p:tav>
                                        <p:tav tm="100000">
                                          <p:val>
                                            <p:strVal val="#ppt_y"/>
                                          </p:val>
                                        </p:tav>
                                      </p:tavLst>
                                    </p:anim>
                                    <p:animEffect transition="in" filter="wipe(up)">
                                      <p:cBhvr>
                                        <p:cTn id="24" dur="500"/>
                                        <p:tgtEl>
                                          <p:spTgt spid="15"/>
                                        </p:tgtEl>
                                      </p:cBhvr>
                                    </p:animEffect>
                                  </p:childTnLst>
                                </p:cTn>
                              </p:par>
                              <p:par>
                                <p:cTn id="25" presetID="12" presetClass="entr" presetSubtype="1" fill="hold" nodeType="withEffect">
                                  <p:stCondLst>
                                    <p:cond delay="1750"/>
                                  </p:stCondLst>
                                  <p:childTnLst>
                                    <p:set>
                                      <p:cBhvr>
                                        <p:cTn id="26" dur="1" fill="hold">
                                          <p:stCondLst>
                                            <p:cond delay="0"/>
                                          </p:stCondLst>
                                        </p:cTn>
                                        <p:tgtEl>
                                          <p:spTgt spid="22"/>
                                        </p:tgtEl>
                                        <p:attrNameLst>
                                          <p:attrName>style.visibility</p:attrName>
                                        </p:attrNameLst>
                                      </p:cBhvr>
                                      <p:to>
                                        <p:strVal val="visible"/>
                                      </p:to>
                                    </p:set>
                                    <p:anim calcmode="lin" valueType="num">
                                      <p:cBhvr additive="base">
                                        <p:cTn id="27" dur="500"/>
                                        <p:tgtEl>
                                          <p:spTgt spid="22"/>
                                        </p:tgtEl>
                                        <p:attrNameLst>
                                          <p:attrName>ppt_y</p:attrName>
                                        </p:attrNameLst>
                                      </p:cBhvr>
                                      <p:tavLst>
                                        <p:tav tm="0">
                                          <p:val>
                                            <p:strVal val="#ppt_y-#ppt_h*1.125000"/>
                                          </p:val>
                                        </p:tav>
                                        <p:tav tm="100000">
                                          <p:val>
                                            <p:strVal val="#ppt_y"/>
                                          </p:val>
                                        </p:tav>
                                      </p:tavLst>
                                    </p:anim>
                                    <p:animEffect transition="in" filter="wipe(down)">
                                      <p:cBhvr>
                                        <p:cTn id="28" dur="500"/>
                                        <p:tgtEl>
                                          <p:spTgt spid="22"/>
                                        </p:tgtEl>
                                      </p:cBhvr>
                                    </p:animEffect>
                                  </p:childTnLst>
                                </p:cTn>
                              </p:par>
                              <p:par>
                                <p:cTn id="29" presetID="2" presetClass="entr" presetSubtype="1" fill="hold" nodeType="withEffect">
                                  <p:stCondLst>
                                    <p:cond delay="190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1000" fill="hold"/>
                                        <p:tgtEl>
                                          <p:spTgt spid="9"/>
                                        </p:tgtEl>
                                        <p:attrNameLst>
                                          <p:attrName>ppt_x</p:attrName>
                                        </p:attrNameLst>
                                      </p:cBhvr>
                                      <p:tavLst>
                                        <p:tav tm="0">
                                          <p:val>
                                            <p:strVal val="#ppt_x"/>
                                          </p:val>
                                        </p:tav>
                                        <p:tav tm="100000">
                                          <p:val>
                                            <p:strVal val="#ppt_x"/>
                                          </p:val>
                                        </p:tav>
                                      </p:tavLst>
                                    </p:anim>
                                    <p:anim calcmode="lin" valueType="num">
                                      <p:cBhvr additive="base">
                                        <p:cTn id="32" dur="1000" fill="hold"/>
                                        <p:tgtEl>
                                          <p:spTgt spid="9"/>
                                        </p:tgtEl>
                                        <p:attrNameLst>
                                          <p:attrName>ppt_y</p:attrName>
                                        </p:attrNameLst>
                                      </p:cBhvr>
                                      <p:tavLst>
                                        <p:tav tm="0">
                                          <p:val>
                                            <p:strVal val="0-#ppt_h/2"/>
                                          </p:val>
                                        </p:tav>
                                        <p:tav tm="100000">
                                          <p:val>
                                            <p:strVal val="#ppt_y"/>
                                          </p:val>
                                        </p:tav>
                                      </p:tavLst>
                                    </p:anim>
                                  </p:childTnLst>
                                </p:cTn>
                              </p:par>
                              <p:par>
                                <p:cTn id="33" presetID="12" presetClass="entr" presetSubtype="4" fill="hold" nodeType="withEffect">
                                  <p:stCondLst>
                                    <p:cond delay="2750"/>
                                  </p:stCondLst>
                                  <p:childTnLst>
                                    <p:set>
                                      <p:cBhvr>
                                        <p:cTn id="34" dur="1" fill="hold">
                                          <p:stCondLst>
                                            <p:cond delay="0"/>
                                          </p:stCondLst>
                                        </p:cTn>
                                        <p:tgtEl>
                                          <p:spTgt spid="26"/>
                                        </p:tgtEl>
                                        <p:attrNameLst>
                                          <p:attrName>style.visibility</p:attrName>
                                        </p:attrNameLst>
                                      </p:cBhvr>
                                      <p:to>
                                        <p:strVal val="visible"/>
                                      </p:to>
                                    </p:set>
                                    <p:anim calcmode="lin" valueType="num">
                                      <p:cBhvr additive="base">
                                        <p:cTn id="35" dur="500"/>
                                        <p:tgtEl>
                                          <p:spTgt spid="26"/>
                                        </p:tgtEl>
                                        <p:attrNameLst>
                                          <p:attrName>ppt_y</p:attrName>
                                        </p:attrNameLst>
                                      </p:cBhvr>
                                      <p:tavLst>
                                        <p:tav tm="0">
                                          <p:val>
                                            <p:strVal val="#ppt_y+#ppt_h*1.125000"/>
                                          </p:val>
                                        </p:tav>
                                        <p:tav tm="100000">
                                          <p:val>
                                            <p:strVal val="#ppt_y"/>
                                          </p:val>
                                        </p:tav>
                                      </p:tavLst>
                                    </p:anim>
                                    <p:animEffect transition="in" filter="wipe(up)">
                                      <p:cBhvr>
                                        <p:cTn id="36" dur="500"/>
                                        <p:tgtEl>
                                          <p:spTgt spid="26"/>
                                        </p:tgtEl>
                                      </p:cBhvr>
                                    </p:animEffect>
                                  </p:childTnLst>
                                </p:cTn>
                              </p:par>
                              <p:par>
                                <p:cTn id="37" presetID="12" presetClass="entr" presetSubtype="1" fill="hold" grpId="0" nodeType="withEffect">
                                  <p:stCondLst>
                                    <p:cond delay="2750"/>
                                  </p:stCondLst>
                                  <p:childTnLst>
                                    <p:set>
                                      <p:cBhvr>
                                        <p:cTn id="38" dur="1" fill="hold">
                                          <p:stCondLst>
                                            <p:cond delay="0"/>
                                          </p:stCondLst>
                                        </p:cTn>
                                        <p:tgtEl>
                                          <p:spTgt spid="16"/>
                                        </p:tgtEl>
                                        <p:attrNameLst>
                                          <p:attrName>style.visibility</p:attrName>
                                        </p:attrNameLst>
                                      </p:cBhvr>
                                      <p:to>
                                        <p:strVal val="visible"/>
                                      </p:to>
                                    </p:set>
                                    <p:anim calcmode="lin" valueType="num">
                                      <p:cBhvr additive="base">
                                        <p:cTn id="39" dur="500"/>
                                        <p:tgtEl>
                                          <p:spTgt spid="16"/>
                                        </p:tgtEl>
                                        <p:attrNameLst>
                                          <p:attrName>ppt_y</p:attrName>
                                        </p:attrNameLst>
                                      </p:cBhvr>
                                      <p:tavLst>
                                        <p:tav tm="0">
                                          <p:val>
                                            <p:strVal val="#ppt_y-#ppt_h*1.125000"/>
                                          </p:val>
                                        </p:tav>
                                        <p:tav tm="100000">
                                          <p:val>
                                            <p:strVal val="#ppt_y"/>
                                          </p:val>
                                        </p:tav>
                                      </p:tavLst>
                                    </p:anim>
                                    <p:animEffect transition="in" filter="wipe(down)">
                                      <p:cBhvr>
                                        <p:cTn id="40" dur="500"/>
                                        <p:tgtEl>
                                          <p:spTgt spid="16"/>
                                        </p:tgtEl>
                                      </p:cBhvr>
                                    </p:animEffect>
                                  </p:childTnLst>
                                </p:cTn>
                              </p:par>
                              <p:par>
                                <p:cTn id="41" presetID="2" presetClass="entr" presetSubtype="4" fill="hold" nodeType="withEffect">
                                  <p:stCondLst>
                                    <p:cond delay="290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1000" fill="hold"/>
                                        <p:tgtEl>
                                          <p:spTgt spid="12"/>
                                        </p:tgtEl>
                                        <p:attrNameLst>
                                          <p:attrName>ppt_x</p:attrName>
                                        </p:attrNameLst>
                                      </p:cBhvr>
                                      <p:tavLst>
                                        <p:tav tm="0">
                                          <p:val>
                                            <p:strVal val="#ppt_x"/>
                                          </p:val>
                                        </p:tav>
                                        <p:tav tm="100000">
                                          <p:val>
                                            <p:strVal val="#ppt_x"/>
                                          </p:val>
                                        </p:tav>
                                      </p:tavLst>
                                    </p:anim>
                                    <p:anim calcmode="lin" valueType="num">
                                      <p:cBhvr additive="base">
                                        <p:cTn id="44" dur="1000" fill="hold"/>
                                        <p:tgtEl>
                                          <p:spTgt spid="12"/>
                                        </p:tgtEl>
                                        <p:attrNameLst>
                                          <p:attrName>ppt_y</p:attrName>
                                        </p:attrNameLst>
                                      </p:cBhvr>
                                      <p:tavLst>
                                        <p:tav tm="0">
                                          <p:val>
                                            <p:strVal val="1+#ppt_h/2"/>
                                          </p:val>
                                        </p:tav>
                                        <p:tav tm="100000">
                                          <p:val>
                                            <p:strVal val="#ppt_y"/>
                                          </p:val>
                                        </p:tav>
                                      </p:tavLst>
                                    </p:anim>
                                  </p:childTnLst>
                                </p:cTn>
                              </p:par>
                              <p:par>
                                <p:cTn id="45" presetID="12" presetClass="entr" presetSubtype="4" fill="hold" grpId="0" nodeType="withEffect">
                                  <p:stCondLst>
                                    <p:cond delay="3750"/>
                                  </p:stCondLst>
                                  <p:childTnLst>
                                    <p:set>
                                      <p:cBhvr>
                                        <p:cTn id="46" dur="1" fill="hold">
                                          <p:stCondLst>
                                            <p:cond delay="0"/>
                                          </p:stCondLst>
                                        </p:cTn>
                                        <p:tgtEl>
                                          <p:spTgt spid="17"/>
                                        </p:tgtEl>
                                        <p:attrNameLst>
                                          <p:attrName>style.visibility</p:attrName>
                                        </p:attrNameLst>
                                      </p:cBhvr>
                                      <p:to>
                                        <p:strVal val="visible"/>
                                      </p:to>
                                    </p:set>
                                    <p:anim calcmode="lin" valueType="num">
                                      <p:cBhvr additive="base">
                                        <p:cTn id="47" dur="500"/>
                                        <p:tgtEl>
                                          <p:spTgt spid="17"/>
                                        </p:tgtEl>
                                        <p:attrNameLst>
                                          <p:attrName>ppt_y</p:attrName>
                                        </p:attrNameLst>
                                      </p:cBhvr>
                                      <p:tavLst>
                                        <p:tav tm="0">
                                          <p:val>
                                            <p:strVal val="#ppt_y+#ppt_h*1.125000"/>
                                          </p:val>
                                        </p:tav>
                                        <p:tav tm="100000">
                                          <p:val>
                                            <p:strVal val="#ppt_y"/>
                                          </p:val>
                                        </p:tav>
                                      </p:tavLst>
                                    </p:anim>
                                    <p:animEffect transition="in" filter="wipe(up)">
                                      <p:cBhvr>
                                        <p:cTn id="48" dur="500"/>
                                        <p:tgtEl>
                                          <p:spTgt spid="17"/>
                                        </p:tgtEl>
                                      </p:cBhvr>
                                    </p:animEffect>
                                  </p:childTnLst>
                                </p:cTn>
                              </p:par>
                              <p:par>
                                <p:cTn id="49" presetID="12" presetClass="entr" presetSubtype="1" fill="hold" nodeType="withEffect">
                                  <p:stCondLst>
                                    <p:cond delay="3750"/>
                                  </p:stCondLst>
                                  <p:childTnLst>
                                    <p:set>
                                      <p:cBhvr>
                                        <p:cTn id="50" dur="1" fill="hold">
                                          <p:stCondLst>
                                            <p:cond delay="0"/>
                                          </p:stCondLst>
                                        </p:cTn>
                                        <p:tgtEl>
                                          <p:spTgt spid="30"/>
                                        </p:tgtEl>
                                        <p:attrNameLst>
                                          <p:attrName>style.visibility</p:attrName>
                                        </p:attrNameLst>
                                      </p:cBhvr>
                                      <p:to>
                                        <p:strVal val="visible"/>
                                      </p:to>
                                    </p:set>
                                    <p:anim calcmode="lin" valueType="num">
                                      <p:cBhvr additive="base">
                                        <p:cTn id="51" dur="500"/>
                                        <p:tgtEl>
                                          <p:spTgt spid="30"/>
                                        </p:tgtEl>
                                        <p:attrNameLst>
                                          <p:attrName>ppt_y</p:attrName>
                                        </p:attrNameLst>
                                      </p:cBhvr>
                                      <p:tavLst>
                                        <p:tav tm="0">
                                          <p:val>
                                            <p:strVal val="#ppt_y-#ppt_h*1.125000"/>
                                          </p:val>
                                        </p:tav>
                                        <p:tav tm="100000">
                                          <p:val>
                                            <p:strVal val="#ppt_y"/>
                                          </p:val>
                                        </p:tav>
                                      </p:tavLst>
                                    </p:anim>
                                    <p:animEffect transition="in" filter="wipe(down)">
                                      <p:cBhvr>
                                        <p:cTn id="5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5" grpId="0"/>
      <p:bldP spid="16" grpId="0"/>
      <p:bldP spid="17" grpId="0"/>
    </p:bldLst>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矩形 1"/>
          <p:cNvSpPr/>
          <p:nvPr/>
        </p:nvSpPr>
        <p:spPr>
          <a:xfrm>
            <a:off x="2896393" y="1062204"/>
            <a:ext cx="6584920" cy="2848730"/>
          </a:xfrm>
          <a:prstGeom prst="rect">
            <a:avLst/>
          </a:prstGeom>
        </p:spPr>
        <p:txBody>
          <a:bodyPr wrap="square">
            <a:spAutoFit/>
          </a:bodyPr>
          <a:lstStyle/>
          <a:p>
            <a:pPr algn="ctr">
              <a:lnSpc>
                <a:spcPct val="150000"/>
              </a:lnSpc>
            </a:pPr>
            <a:r>
              <a:rPr lang="en-US" altLang="zh-CN" sz="13800">
                <a:solidFill>
                  <a:schemeClr val="bg1"/>
                </a:solidFill>
                <a:latin typeface="Impact" panose="020b0806030902050204" pitchFamily="34" charset="0"/>
                <a:ea typeface="微软雅黑" panose="020b0503020204020204" pitchFamily="34" charset="-122"/>
              </a:rPr>
              <a:t>THANKS!</a:t>
            </a:r>
            <a:endParaRPr lang="en-US" altLang="zh-CN" sz="13800">
              <a:solidFill>
                <a:schemeClr val="bg1"/>
              </a:solidFill>
              <a:latin typeface="Impact" panose="020b0806030902050204" pitchFamily="34" charset="0"/>
              <a:ea typeface="微软雅黑" panose="020b0503020204020204" pitchFamily="34" charset="-122"/>
            </a:endParaRPr>
          </a:p>
        </p:txBody>
      </p:sp>
      <p:sp>
        <p:nvSpPr>
          <p:cNvPr id="3" name="Text Box 2"/>
          <p:cNvSpPr txBox="1">
            <a:spLocks noChangeArrowheads="1"/>
          </p:cNvSpPr>
          <p:nvPr/>
        </p:nvSpPr>
        <p:spPr bwMode="auto">
          <a:xfrm>
            <a:off x="3322425" y="3651601"/>
            <a:ext cx="5780136" cy="830997"/>
          </a:xfrm>
          <a:prstGeom prst="rect">
            <a:avLst/>
          </a:prstGeom>
          <a:noFill/>
          <a:ln w="9525">
            <a:noFill/>
            <a:miter lim="800000"/>
          </a:ln>
        </p:spPr>
        <p:txBody>
          <a:bodyPr wrap="square">
            <a:spAutoFit/>
          </a:bodyPr>
          <a:lstStyle/>
          <a:p>
            <a:pPr algn="dist">
              <a:defRPr/>
            </a:pPr>
            <a:r>
              <a:rPr lang="zh-CN" altLang="en-US" sz="4800" b="1">
                <a:solidFill>
                  <a:schemeClr val="bg1"/>
                </a:solidFill>
                <a:latin typeface="微软雅黑" panose="020b0503020204020204" pitchFamily="34" charset="-122"/>
                <a:ea typeface="微软雅黑" panose="020b0503020204020204" pitchFamily="34" charset="-122"/>
              </a:rPr>
              <a:t>感谢聆听 请多指点</a:t>
            </a:r>
            <a:endParaRPr lang="zh-CN" altLang="en-US" sz="4800" b="1">
              <a:solidFill>
                <a:schemeClr val="bg1"/>
              </a:solidFill>
              <a:latin typeface="微软雅黑" panose="020b0503020204020204" pitchFamily="34" charset="-122"/>
              <a:ea typeface="微软雅黑" panose="020b0503020204020204" pitchFamily="34" charset="-122"/>
            </a:endParaRPr>
          </a:p>
        </p:txBody>
      </p:sp>
    </p:spTree>
    <p:custDataLst>
      <p:tags r:id="rId4"/>
    </p:custDataLst>
  </p:cSld>
  <p:clrMapOvr>
    <a:masterClrMapping/>
  </p:clrMapOvr>
  <p:transition spd="slow" advTm="1000">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任意多边形 2"/>
          <p:cNvSpPr/>
          <p:nvPr/>
        </p:nvSpPr>
        <p:spPr>
          <a:xfrm>
            <a:off x="3207653" y="3067213"/>
            <a:ext cx="447474" cy="492699"/>
          </a:xfrm>
          <a:custGeom>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1" fmla="*/ 0 w 576263"/>
              <a:gd name="connsiteY0-2" fmla="*/ 0 h 547688"/>
              <a:gd name="connsiteX1-3" fmla="*/ 566738 w 576263"/>
              <a:gd name="connsiteY1-4" fmla="*/ 547688 h 547688"/>
              <a:gd name="connsiteX2-5" fmla="*/ 576263 w 576263"/>
              <a:gd name="connsiteY2-6" fmla="*/ 0 h 547688"/>
              <a:gd name="connsiteX3-7" fmla="*/ 0 w 576263"/>
              <a:gd name="connsiteY3-8" fmla="*/ 0 h 547688"/>
              <a:gd name="connsiteX0-9" fmla="*/ 0 w 576263"/>
              <a:gd name="connsiteY0-10" fmla="*/ 0 h 571500"/>
              <a:gd name="connsiteX1-11" fmla="*/ 566738 w 576263"/>
              <a:gd name="connsiteY1-12" fmla="*/ 571500 h 571500"/>
              <a:gd name="connsiteX2-13" fmla="*/ 576263 w 576263"/>
              <a:gd name="connsiteY2-14" fmla="*/ 0 h 571500"/>
              <a:gd name="connsiteX3-15" fmla="*/ 0 w 576263"/>
              <a:gd name="connsiteY3-16" fmla="*/ 0 h 571500"/>
              <a:gd name="connsiteX0-17" fmla="*/ 0 w 576263"/>
              <a:gd name="connsiteY0-18" fmla="*/ 0 h 576263"/>
              <a:gd name="connsiteX1-19" fmla="*/ 571335 w 576263"/>
              <a:gd name="connsiteY1-20" fmla="*/ 576263 h 576263"/>
              <a:gd name="connsiteX2-21" fmla="*/ 576263 w 576263"/>
              <a:gd name="connsiteY2-22" fmla="*/ 0 h 576263"/>
              <a:gd name="connsiteX3-23" fmla="*/ 0 w 576263"/>
              <a:gd name="connsiteY3-24" fmla="*/ 0 h 576263"/>
              <a:gd name="connsiteX0-25" fmla="*/ 0 w 576448"/>
              <a:gd name="connsiteY0-26" fmla="*/ 0 h 576263"/>
              <a:gd name="connsiteX1-27" fmla="*/ 575933 w 576448"/>
              <a:gd name="connsiteY1-28" fmla="*/ 576263 h 576263"/>
              <a:gd name="connsiteX2-29" fmla="*/ 576263 w 576448"/>
              <a:gd name="connsiteY2-30" fmla="*/ 0 h 576263"/>
              <a:gd name="connsiteX3-31" fmla="*/ 0 w 576448"/>
              <a:gd name="connsiteY3-32" fmla="*/ 0 h 576263"/>
            </a:gdLst>
            <a:cxnLst>
              <a:cxn ang="0">
                <a:pos x="connsiteX0-1" y="connsiteY0-2"/>
              </a:cxn>
              <a:cxn ang="0">
                <a:pos x="connsiteX1-3" y="connsiteY1-4"/>
              </a:cxn>
              <a:cxn ang="0">
                <a:pos x="connsiteX2-5" y="connsiteY2-6"/>
              </a:cxn>
              <a:cxn ang="0">
                <a:pos x="connsiteX3-7" y="connsiteY3-8"/>
              </a:cxn>
            </a:cxnLst>
            <a:rect l="l" t="t" r="r" b="b"/>
            <a:pathLst>
              <a:path w="576448" h="576263">
                <a:moveTo>
                  <a:pt x="0" y="0"/>
                </a:moveTo>
                <a:lnTo>
                  <a:pt x="575933" y="576263"/>
                </a:lnTo>
                <a:cubicBezTo>
                  <a:pt x="577576" y="384175"/>
                  <a:pt x="574620" y="192088"/>
                  <a:pt x="576263" y="0"/>
                </a:cubicBez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5" rIns="91393" bIns="45695" anchor="ctr"/>
          <a:lstStyle/>
          <a:p>
            <a:pPr algn="ctr" fontAlgn="base">
              <a:defRPr/>
            </a:pPr>
            <a:endParaRPr lang="zh-CN" altLang="en-US" sz="135" strike="noStrike" noProof="1">
              <a:solidFill>
                <a:prstClr val="white"/>
              </a:solidFill>
            </a:endParaRPr>
          </a:p>
        </p:txBody>
      </p:sp>
      <p:sp>
        <p:nvSpPr>
          <p:cNvPr id="4" name="矩形 3"/>
          <p:cNvSpPr/>
          <p:nvPr/>
        </p:nvSpPr>
        <p:spPr>
          <a:xfrm>
            <a:off x="3649175" y="3069594"/>
            <a:ext cx="7016771" cy="49269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34933" tIns="0" rIns="134933"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PPT</a:t>
            </a:r>
            <a:r>
              <a:rPr kumimoji="0" lang="zh-CN" altLang="en-US"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汇    </a:t>
            </a:r>
            <a:r>
              <a:rPr kumimoji="0" lang="en-US" altLang="zh-CN"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www.ppthui.com</a:t>
            </a:r>
            <a:endParaRPr kumimoji="0" lang="zh-CN" altLang="en-US"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526056" y="2494780"/>
            <a:ext cx="6981068" cy="58076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上万精品</a:t>
            </a: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3225" b="1" i="0" u="none" strike="noStrike" kern="1200" cap="none" spc="200" normalizeH="0" baseline="0" noProof="1">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6" name="直角三角形 5"/>
          <p:cNvSpPr/>
          <p:nvPr/>
        </p:nvSpPr>
        <p:spPr>
          <a:xfrm>
            <a:off x="8507122" y="2491210"/>
            <a:ext cx="640268" cy="584336"/>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5" rIns="91393" bIns="45695" anchor="ctr"/>
          <a:lstStyle/>
          <a:p>
            <a:pPr algn="ctr" fontAlgn="base">
              <a:defRPr/>
            </a:pPr>
            <a:endParaRPr lang="zh-CN" altLang="en-US" sz="135" strike="noStrike" noProof="1">
              <a:solidFill>
                <a:prstClr val="white"/>
              </a:solidFill>
            </a:endParaRPr>
          </a:p>
        </p:txBody>
      </p:sp>
      <p:sp>
        <p:nvSpPr>
          <p:cNvPr id="38917" name="矩形 11"/>
          <p:cNvSpPr/>
          <p:nvPr/>
        </p:nvSpPr>
        <p:spPr>
          <a:xfrm>
            <a:off x="2916081" y="3797929"/>
            <a:ext cx="6268204" cy="1268638"/>
          </a:xfrm>
          <a:prstGeom prst="rect">
            <a:avLst/>
          </a:prstGeom>
          <a:noFill/>
          <a:ln w="25400">
            <a:noFill/>
          </a:ln>
        </p:spPr>
        <p:txBody>
          <a:bodyPr lIns="91393" tIns="45695" rIns="91393" bIns="45695" anchor="ctr"/>
          <a:lstStyle/>
          <a:p>
            <a:pPr eaLnBrk="0" hangingPunct="0">
              <a:lnSpc>
                <a:spcPts val="2400"/>
              </a:lnSpc>
            </a:pPr>
            <a:r>
              <a:rPr lang="en-US" altLang="zh-CN" sz="1055" b="1">
                <a:solidFill>
                  <a:srgbClr val="4A452A"/>
                </a:solidFill>
                <a:latin typeface="微软雅黑" panose="020b0503020204020204" pitchFamily="34" charset="-122"/>
                <a:ea typeface="微软雅黑" panose="020b0503020204020204" pitchFamily="34" charset="-122"/>
              </a:rPr>
              <a:t>PPT</a:t>
            </a:r>
            <a:r>
              <a:rPr lang="zh-CN" altLang="en-US" sz="1055" b="1">
                <a:solidFill>
                  <a:srgbClr val="4A452A"/>
                </a:solidFill>
                <a:latin typeface="微软雅黑" panose="020b0503020204020204" pitchFamily="34" charset="-122"/>
                <a:ea typeface="微软雅黑" panose="020b0503020204020204" pitchFamily="34" charset="-122"/>
              </a:rPr>
              <a:t>模板下载：</a:t>
            </a:r>
            <a:r>
              <a:rPr lang="en-US" altLang="zh-CN" sz="1055" b="1">
                <a:solidFill>
                  <a:srgbClr val="FFC000"/>
                </a:solidFill>
                <a:latin typeface="微软雅黑" panose="020b0503020204020204" pitchFamily="34" charset="-122"/>
                <a:ea typeface="微软雅黑" panose="020b0503020204020204" pitchFamily="34" charset="-122"/>
                <a:hlinkClick r:id="rId3"/>
              </a:rPr>
              <a:t>www.ppthui.com/muban/</a:t>
            </a:r>
            <a:r>
              <a:rPr lang="en-US" altLang="zh-CN" sz="1055" b="1">
                <a:solidFill>
                  <a:srgbClr val="FFC000"/>
                </a:solidFill>
                <a:latin typeface="微软雅黑" panose="020b0503020204020204" pitchFamily="34" charset="-122"/>
                <a:ea typeface="微软雅黑" panose="020b0503020204020204" pitchFamily="34" charset="-122"/>
              </a:rPr>
              <a:t>            </a:t>
            </a:r>
            <a:r>
              <a:rPr lang="zh-CN" altLang="en-US" sz="1055" b="1">
                <a:solidFill>
                  <a:srgbClr val="4A452A"/>
                </a:solidFill>
                <a:latin typeface="微软雅黑" panose="020b0503020204020204" pitchFamily="34" charset="-122"/>
                <a:ea typeface="微软雅黑" panose="020b0503020204020204" pitchFamily="34" charset="-122"/>
              </a:rPr>
              <a:t>行业</a:t>
            </a:r>
            <a:r>
              <a:rPr lang="en-US" altLang="zh-CN" sz="1055" b="1">
                <a:solidFill>
                  <a:srgbClr val="4A452A"/>
                </a:solidFill>
                <a:latin typeface="微软雅黑" panose="020b0503020204020204" pitchFamily="34" charset="-122"/>
                <a:ea typeface="微软雅黑" panose="020b0503020204020204" pitchFamily="34" charset="-122"/>
              </a:rPr>
              <a:t>PPT</a:t>
            </a:r>
            <a:r>
              <a:rPr lang="zh-CN" altLang="en-US" sz="1055" b="1">
                <a:solidFill>
                  <a:srgbClr val="4A452A"/>
                </a:solidFill>
                <a:latin typeface="微软雅黑" panose="020b0503020204020204" pitchFamily="34" charset="-122"/>
                <a:ea typeface="微软雅黑" panose="020b0503020204020204" pitchFamily="34" charset="-122"/>
              </a:rPr>
              <a:t>模板：</a:t>
            </a:r>
            <a:r>
              <a:rPr lang="en-US" altLang="zh-CN" sz="1055" b="1">
                <a:solidFill>
                  <a:srgbClr val="4A452A"/>
                </a:solidFill>
                <a:latin typeface="微软雅黑" panose="020b0503020204020204" pitchFamily="34" charset="-122"/>
                <a:ea typeface="微软雅黑" panose="020b0503020204020204" pitchFamily="34" charset="-122"/>
                <a:hlinkClick r:id="rId4"/>
              </a:rPr>
              <a:t>www.ppthui.com/hangye/</a:t>
            </a:r>
            <a:endParaRPr lang="en-US" altLang="zh-CN" sz="1055" b="1">
              <a:solidFill>
                <a:srgbClr val="4A452A"/>
              </a:solidFill>
              <a:latin typeface="微软雅黑" panose="020b0503020204020204" pitchFamily="34" charset="-122"/>
              <a:ea typeface="微软雅黑" panose="020b0503020204020204" pitchFamily="34" charset="-122"/>
            </a:endParaRPr>
          </a:p>
          <a:p>
            <a:pPr eaLnBrk="0" hangingPunct="0">
              <a:lnSpc>
                <a:spcPts val="2400"/>
              </a:lnSpc>
            </a:pPr>
            <a:r>
              <a:rPr lang="zh-CN" altLang="en-US" sz="1055" b="1">
                <a:solidFill>
                  <a:srgbClr val="4A452A"/>
                </a:solidFill>
                <a:latin typeface="微软雅黑" panose="020b0503020204020204" pitchFamily="34" charset="-122"/>
                <a:ea typeface="微软雅黑" panose="020b0503020204020204" pitchFamily="34" charset="-122"/>
              </a:rPr>
              <a:t>工作</a:t>
            </a:r>
            <a:r>
              <a:rPr lang="en-US" altLang="zh-CN" sz="1055" b="1">
                <a:solidFill>
                  <a:srgbClr val="4A452A"/>
                </a:solidFill>
                <a:latin typeface="微软雅黑" panose="020b0503020204020204" pitchFamily="34" charset="-122"/>
                <a:ea typeface="微软雅黑" panose="020b0503020204020204" pitchFamily="34" charset="-122"/>
              </a:rPr>
              <a:t>PPT</a:t>
            </a:r>
            <a:r>
              <a:rPr lang="zh-CN" altLang="en-US" sz="1055" b="1">
                <a:solidFill>
                  <a:srgbClr val="4A452A"/>
                </a:solidFill>
                <a:latin typeface="微软雅黑" panose="020b0503020204020204" pitchFamily="34" charset="-122"/>
                <a:ea typeface="微软雅黑" panose="020b0503020204020204" pitchFamily="34" charset="-122"/>
              </a:rPr>
              <a:t>模板：</a:t>
            </a:r>
            <a:r>
              <a:rPr lang="en-US" altLang="zh-CN" sz="1055" b="1">
                <a:solidFill>
                  <a:srgbClr val="4A452A"/>
                </a:solidFill>
                <a:latin typeface="微软雅黑" panose="020b0503020204020204" pitchFamily="34" charset="-122"/>
                <a:ea typeface="微软雅黑" panose="020b0503020204020204" pitchFamily="34" charset="-122"/>
                <a:hlinkClick r:id="rId5"/>
              </a:rPr>
              <a:t>www.ppthui.com/gongzuo/</a:t>
            </a:r>
            <a:r>
              <a:rPr lang="en-US" altLang="zh-CN" sz="1055" b="1">
                <a:solidFill>
                  <a:srgbClr val="4A452A"/>
                </a:solidFill>
                <a:latin typeface="微软雅黑" panose="020b0503020204020204" pitchFamily="34" charset="-122"/>
                <a:ea typeface="微软雅黑" panose="020b0503020204020204" pitchFamily="34" charset="-122"/>
              </a:rPr>
              <a:t>         </a:t>
            </a:r>
            <a:r>
              <a:rPr lang="zh-CN" altLang="en-US" sz="1055" b="1">
                <a:solidFill>
                  <a:srgbClr val="4A452A"/>
                </a:solidFill>
                <a:latin typeface="微软雅黑" panose="020b0503020204020204" pitchFamily="34" charset="-122"/>
                <a:ea typeface="微软雅黑" panose="020b0503020204020204" pitchFamily="34" charset="-122"/>
              </a:rPr>
              <a:t>节日</a:t>
            </a:r>
            <a:r>
              <a:rPr lang="en-US" altLang="zh-CN" sz="1055" b="1">
                <a:solidFill>
                  <a:srgbClr val="4A452A"/>
                </a:solidFill>
                <a:latin typeface="微软雅黑" panose="020b0503020204020204" pitchFamily="34" charset="-122"/>
                <a:ea typeface="微软雅黑" panose="020b0503020204020204" pitchFamily="34" charset="-122"/>
              </a:rPr>
              <a:t>PPT</a:t>
            </a:r>
            <a:r>
              <a:rPr lang="zh-CN" altLang="en-US" sz="1055" b="1">
                <a:solidFill>
                  <a:srgbClr val="4A452A"/>
                </a:solidFill>
                <a:latin typeface="微软雅黑" panose="020b0503020204020204" pitchFamily="34" charset="-122"/>
                <a:ea typeface="微软雅黑" panose="020b0503020204020204" pitchFamily="34" charset="-122"/>
              </a:rPr>
              <a:t>模板：</a:t>
            </a:r>
            <a:r>
              <a:rPr lang="en-US" altLang="zh-CN" sz="1055" b="1">
                <a:solidFill>
                  <a:srgbClr val="4A452A"/>
                </a:solidFill>
                <a:latin typeface="微软雅黑" panose="020b0503020204020204" pitchFamily="34" charset="-122"/>
                <a:ea typeface="微软雅黑" panose="020b0503020204020204" pitchFamily="34" charset="-122"/>
                <a:hlinkClick r:id="rId6"/>
              </a:rPr>
              <a:t>www.ppthui.com/jieri/</a:t>
            </a:r>
            <a:endParaRPr lang="en-US" altLang="zh-CN" sz="1055" b="1">
              <a:solidFill>
                <a:srgbClr val="4A452A"/>
              </a:solidFill>
              <a:latin typeface="微软雅黑" panose="020b0503020204020204" pitchFamily="34" charset="-122"/>
              <a:ea typeface="微软雅黑" panose="020b0503020204020204" pitchFamily="34" charset="-122"/>
            </a:endParaRPr>
          </a:p>
          <a:p>
            <a:pPr eaLnBrk="0" hangingPunct="0">
              <a:lnSpc>
                <a:spcPts val="2400"/>
              </a:lnSpc>
            </a:pPr>
            <a:r>
              <a:rPr lang="en-US" altLang="zh-CN" sz="1055" b="1">
                <a:solidFill>
                  <a:srgbClr val="4A452A"/>
                </a:solidFill>
                <a:latin typeface="微软雅黑" panose="020b0503020204020204" pitchFamily="34" charset="-122"/>
                <a:ea typeface="微软雅黑" panose="020b0503020204020204" pitchFamily="34" charset="-122"/>
              </a:rPr>
              <a:t>PPT</a:t>
            </a:r>
            <a:r>
              <a:rPr lang="zh-CN" altLang="en-US" sz="1055" b="1">
                <a:solidFill>
                  <a:srgbClr val="4A452A"/>
                </a:solidFill>
                <a:latin typeface="微软雅黑" panose="020b0503020204020204" pitchFamily="34" charset="-122"/>
                <a:ea typeface="微软雅黑" panose="020b0503020204020204" pitchFamily="34" charset="-122"/>
              </a:rPr>
              <a:t>背景图片：</a:t>
            </a:r>
            <a:r>
              <a:rPr lang="en-US" altLang="zh-CN" sz="1055" b="1">
                <a:solidFill>
                  <a:srgbClr val="4A452A"/>
                </a:solidFill>
                <a:latin typeface="微软雅黑" panose="020b0503020204020204" pitchFamily="34" charset="-122"/>
                <a:ea typeface="微软雅黑" panose="020b0503020204020204" pitchFamily="34" charset="-122"/>
              </a:rPr>
              <a:t> </a:t>
            </a:r>
            <a:r>
              <a:rPr lang="en-US" altLang="zh-CN" sz="1055" b="1">
                <a:solidFill>
                  <a:srgbClr val="4A452A"/>
                </a:solidFill>
                <a:latin typeface="微软雅黑" panose="020b0503020204020204" pitchFamily="34" charset="-122"/>
                <a:ea typeface="微软雅黑" panose="020b0503020204020204" pitchFamily="34" charset="-122"/>
                <a:hlinkClick r:id="rId7"/>
              </a:rPr>
              <a:t>www.ppthui.com/beijing/</a:t>
            </a:r>
            <a:r>
              <a:rPr lang="en-US" altLang="zh-CN" sz="1055" b="1">
                <a:solidFill>
                  <a:srgbClr val="4A452A"/>
                </a:solidFill>
                <a:latin typeface="微软雅黑" panose="020b0503020204020204" pitchFamily="34" charset="-122"/>
                <a:ea typeface="微软雅黑" panose="020b0503020204020204" pitchFamily="34" charset="-122"/>
              </a:rPr>
              <a:t>            PPT</a:t>
            </a:r>
            <a:r>
              <a:rPr lang="zh-CN" altLang="en-US" sz="1055" b="1">
                <a:solidFill>
                  <a:srgbClr val="4A452A"/>
                </a:solidFill>
                <a:latin typeface="微软雅黑" panose="020b0503020204020204" pitchFamily="34" charset="-122"/>
                <a:ea typeface="微软雅黑" panose="020b0503020204020204" pitchFamily="34" charset="-122"/>
              </a:rPr>
              <a:t>课件模板：</a:t>
            </a:r>
            <a:r>
              <a:rPr lang="en-US" altLang="zh-CN" sz="1055" b="1">
                <a:solidFill>
                  <a:srgbClr val="4A452A"/>
                </a:solidFill>
                <a:latin typeface="微软雅黑" panose="020b0503020204020204" pitchFamily="34" charset="-122"/>
                <a:ea typeface="微软雅黑" panose="020b0503020204020204" pitchFamily="34" charset="-122"/>
                <a:hlinkClick r:id="rId8"/>
              </a:rPr>
              <a:t>www.ppthui.com/kejian/</a:t>
            </a:r>
            <a:endParaRPr lang="en-US" altLang="zh-CN" sz="1055" b="1">
              <a:solidFill>
                <a:srgbClr val="4A452A"/>
              </a:solidFill>
              <a:latin typeface="微软雅黑" panose="020b0503020204020204" pitchFamily="34" charset="-122"/>
              <a:ea typeface="微软雅黑" panose="020b0503020204020204" pitchFamily="34" charset="-122"/>
            </a:endParaRPr>
          </a:p>
        </p:txBody>
      </p:sp>
      <p:pic>
        <p:nvPicPr>
          <p:cNvPr id="38918" name="Picture 2" descr="C:\Users\20999\Desktop\PPT宣传页背景.png"/>
          <p:cNvPicPr>
            <a:picLocks noChangeAspect="1"/>
          </p:cNvPicPr>
          <p:nvPr/>
        </p:nvPicPr>
        <p:blipFill>
          <a:blip r:embed="rId9"/>
          <a:stretch>
            <a:fillRect/>
          </a:stretch>
        </p:blipFill>
        <p:spPr>
          <a:xfrm>
            <a:off x="4622670" y="975034"/>
            <a:ext cx="2856217" cy="1428109"/>
          </a:xfrm>
          <a:prstGeom prst="rect">
            <a:avLst/>
          </a:prstGeom>
          <a:noFill/>
          <a:ln w="9525">
            <a:noFill/>
          </a:ln>
        </p:spPr>
      </p:pic>
    </p:spTree>
  </p:cSld>
  <p:clrMapOvr>
    <a:masterClrMapping/>
  </p:clrMapOvr>
  <p:transition spd="med" advClick="0" advTm="0">
    <p:push dir="r"/>
  </p:transition>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矩形 2"/>
          <p:cNvSpPr/>
          <p:nvPr/>
        </p:nvSpPr>
        <p:spPr>
          <a:xfrm>
            <a:off x="8890" y="-13970"/>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algn="ctr"/>
            <a:endParaRPr lang="zh-CN" altLang="en-US"/>
          </a:p>
        </p:txBody>
      </p:sp>
      <p:sp>
        <p:nvSpPr>
          <p:cNvPr id="7" name="矩形 6"/>
          <p:cNvSpPr/>
          <p:nvPr/>
        </p:nvSpPr>
        <p:spPr>
          <a:xfrm>
            <a:off x="635" y="161544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10000+套</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精品</a:t>
            </a: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PPT</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模板</a:t>
            </a:r>
            <a:r>
              <a:rPr kumimoji="0" lang="zh-CN" altLang="en-US" sz="2780" b="1" i="0" u="none" strike="noStrike" kern="1200" cap="none" spc="200" normalizeH="0" baseline="0" noProof="1">
                <a:solidFill>
                  <a:srgbClr val="FFC000"/>
                </a:solidFill>
                <a:effectLst>
                  <a:outerShdw blurRad="38100" dist="38100" dir="2700000" algn="tl">
                    <a:srgbClr val="000000">
                      <a:alpha val="43137"/>
                    </a:srgbClr>
                  </a:outerShdw>
                </a:effectLst>
                <a:latin typeface="微软雅黑" panose="020b0503020204020204" charset="-122"/>
                <a:ea typeface="微软雅黑"/>
                <a:cs typeface="+mn-cs"/>
              </a:rPr>
              <a:t>全部免费</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下载</a:t>
            </a:r>
            <a:endPar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endParaRPr>
          </a:p>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www.ppthui.com</a:t>
            </a:r>
            <a:endPar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endParaRPr>
          </a:p>
        </p:txBody>
      </p:sp>
      <p:sp>
        <p:nvSpPr>
          <p:cNvPr id="38917" name="矩形 11"/>
          <p:cNvSpPr/>
          <p:nvPr/>
        </p:nvSpPr>
        <p:spPr>
          <a:xfrm>
            <a:off x="2794000" y="3114675"/>
            <a:ext cx="6600825" cy="1964690"/>
          </a:xfrm>
          <a:prstGeom prst="rect">
            <a:avLst/>
          </a:prstGeom>
          <a:noFill/>
          <a:ln w="25400">
            <a:noFill/>
          </a:ln>
        </p:spPr>
        <p:txBody>
          <a:bodyPr wrap="none" lIns="91386" tIns="45691" rIns="91386" bIns="4569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lnSpc>
                <a:spcPts val="2400"/>
              </a:lnSpc>
            </a:pPr>
            <a:r>
              <a:rPr lang="en-US" altLang="zh-CN" sz="2800" b="1">
                <a:solidFill>
                  <a:schemeClr val="accent4">
                    <a:lumMod val="75000"/>
                  </a:schemeClr>
                </a:solidFill>
                <a:latin typeface="微软雅黑" panose="020b0503020204020204" charset="-122"/>
                <a:ea typeface="微软雅黑"/>
                <a:cs typeface="微软雅黑" panose="020b0503020204020204" charset="-122"/>
                <a:sym typeface="+mn-ea"/>
                <a:hlinkClick r:id="rId3" action="ppaction://hlinkfile"/>
              </a:rPr>
              <a:t>PPT汇</a:t>
            </a:r>
            <a:endParaRPr lang="zh-CN" altLang="en-US" sz="2400" b="1" spc="200">
              <a:solidFill>
                <a:schemeClr val="tx1"/>
              </a:solidFill>
              <a:effectLst>
                <a:outerShdw blurRad="38100" dist="38100" dir="2700000" algn="tl">
                  <a:srgbClr val="000000">
                    <a:alpha val="43137"/>
                  </a:srgbClr>
                </a:outerShdw>
              </a:effectLst>
              <a:latin typeface="微软雅黑" panose="020b0503020204020204" charset="-122"/>
              <a:ea typeface="微软雅黑"/>
              <a:cs typeface="微软雅黑" panose="020b0503020204020204" charset="-122"/>
              <a:sym typeface="+mn-ea"/>
            </a:endParaRPr>
          </a:p>
          <a:p>
            <a:pPr algn="ctr" eaLnBrk="0" hangingPunct="0">
              <a:lnSpc>
                <a:spcPts val="2400"/>
              </a:lnSpc>
            </a:pPr>
            <a:endParaRPr lang="en-US" altLang="zh-CN" sz="2400" b="1">
              <a:solidFill>
                <a:schemeClr val="tx1"/>
              </a:solidFill>
              <a:latin typeface="+mn-ea"/>
              <a:cs typeface="+mn-ea"/>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PPT模板下载：</a:t>
            </a:r>
            <a:r>
              <a:rPr lang="en-US" altLang="zh-CN" sz="1200">
                <a:latin typeface="微软雅黑" panose="020b0503020204020204" charset="-122"/>
                <a:ea typeface="微软雅黑"/>
                <a:cs typeface="微软雅黑" panose="020b0503020204020204" charset="-122"/>
                <a:hlinkClick r:id="rId4"/>
              </a:rPr>
              <a:t>www.ppthui.com/muban/</a:t>
            </a:r>
            <a:r>
              <a:rPr lang="en-US" altLang="zh-CN" sz="1200" b="1">
                <a:solidFill>
                  <a:srgbClr val="FFC000"/>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行业PPT模板：</a:t>
            </a:r>
            <a:r>
              <a:rPr lang="en-US" altLang="zh-CN" sz="1200">
                <a:latin typeface="微软雅黑" panose="020b0503020204020204" charset="-122"/>
                <a:ea typeface="微软雅黑"/>
                <a:cs typeface="微软雅黑" panose="020b0503020204020204" charset="-122"/>
                <a:hlinkClick r:id="rId5"/>
              </a:rPr>
              <a:t>www.ppthui.com/hangye/</a:t>
            </a:r>
            <a:endParaRPr lang="en-US" altLang="zh-CN" sz="1200" b="1">
              <a:solidFill>
                <a:srgbClr val="4A452A"/>
              </a:solidFill>
              <a:latin typeface="微软雅黑" panose="020b0503020204020204" charset="-122"/>
              <a:ea typeface="微软雅黑"/>
              <a:cs typeface="微软雅黑" panose="020b0503020204020204" charset="-122"/>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工作PPT模板：</a:t>
            </a:r>
            <a:r>
              <a:rPr lang="en-US" altLang="zh-CN" sz="1200">
                <a:latin typeface="微软雅黑" panose="020b0503020204020204" charset="-122"/>
                <a:ea typeface="微软雅黑"/>
                <a:cs typeface="微软雅黑" panose="020b0503020204020204" charset="-122"/>
                <a:hlinkClick r:id="rId6"/>
              </a:rPr>
              <a:t>www.ppthui.com/gongzuo/</a:t>
            </a:r>
            <a:r>
              <a:rPr lang="en-US" altLang="zh-CN" sz="1200" b="1">
                <a:solidFill>
                  <a:srgbClr val="4A452A"/>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节日PPT模板：</a:t>
            </a:r>
            <a:r>
              <a:rPr lang="en-US" altLang="zh-CN" sz="1200">
                <a:latin typeface="微软雅黑" panose="020b0503020204020204" charset="-122"/>
                <a:ea typeface="微软雅黑"/>
                <a:cs typeface="微软雅黑" panose="020b0503020204020204" charset="-122"/>
                <a:hlinkClick r:id="rId7"/>
              </a:rPr>
              <a:t>www.ppthui.com/jieri/</a:t>
            </a:r>
            <a:endParaRPr lang="en-US" altLang="zh-CN" sz="1200" b="1">
              <a:solidFill>
                <a:srgbClr val="4A452A"/>
              </a:solidFill>
              <a:latin typeface="微软雅黑" panose="020b0503020204020204" charset="-122"/>
              <a:ea typeface="微软雅黑"/>
              <a:cs typeface="微软雅黑" panose="020b0503020204020204" charset="-122"/>
              <a:hlinkClick r:id="rId7"/>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党政军事PPT：</a:t>
            </a:r>
            <a:r>
              <a:rPr lang="en-US" altLang="zh-CN" sz="1200">
                <a:latin typeface="微软雅黑" panose="020b0503020204020204" charset="-122"/>
                <a:ea typeface="微软雅黑"/>
                <a:cs typeface="微软雅黑" panose="020b0503020204020204" charset="-122"/>
                <a:hlinkClick r:id="rId8"/>
              </a:rPr>
              <a:t>www.ppthui.com/dangzheng/</a:t>
            </a:r>
            <a:r>
              <a:rPr lang="en-US" altLang="zh-CN" sz="1200">
                <a:solidFill>
                  <a:srgbClr val="4A452A"/>
                </a:solidFill>
                <a:latin typeface="微软雅黑" panose="020b0503020204020204" charset="-122"/>
                <a:ea typeface="微软雅黑"/>
                <a:cs typeface="微软雅黑" panose="020b0503020204020204" charset="-122"/>
              </a:rPr>
              <a:t> </a:t>
            </a:r>
            <a:r>
              <a:rPr lang="en-US" altLang="zh-CN" sz="1200" b="1">
                <a:solidFill>
                  <a:srgbClr val="4A452A"/>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教育说课课件：</a:t>
            </a:r>
            <a:r>
              <a:rPr lang="en-US" altLang="zh-CN" sz="1200">
                <a:latin typeface="微软雅黑" panose="020b0503020204020204" charset="-122"/>
                <a:ea typeface="微软雅黑"/>
                <a:cs typeface="微软雅黑" panose="020b0503020204020204" charset="-122"/>
                <a:hlinkClick r:id="rId9"/>
              </a:rPr>
              <a:t>www.ppthui.com/jiaoyu/</a:t>
            </a:r>
            <a:endParaRPr lang="en-US" altLang="zh-CN" sz="1200">
              <a:latin typeface="微软雅黑" panose="020b0503020204020204" charset="-122"/>
              <a:ea typeface="微软雅黑"/>
              <a:cs typeface="微软雅黑" panose="020b0503020204020204" charset="-122"/>
              <a:hlinkClick r:id="rId9"/>
            </a:endParaRPr>
          </a:p>
        </p:txBody>
      </p:sp>
      <p:pic>
        <p:nvPicPr>
          <p:cNvPr id="38918" name="Picture 2" descr="C:\Users\20999\Desktop\PPT宣传页背景.png"/>
          <p:cNvPicPr>
            <a:picLocks noChangeAspect="1"/>
          </p:cNvPicPr>
          <p:nvPr/>
        </p:nvPicPr>
        <p:blipFill>
          <a:blip r:embed="rId10"/>
          <a:stretch>
            <a:fillRect/>
          </a:stretch>
        </p:blipFill>
        <p:spPr>
          <a:xfrm>
            <a:off x="4666566" y="96964"/>
            <a:ext cx="2856060" cy="1428031"/>
          </a:xfrm>
          <a:prstGeom prst="rect">
            <a:avLst/>
          </a:prstGeom>
          <a:noFill/>
          <a:ln w="9525">
            <a:noFill/>
          </a:ln>
        </p:spPr>
      </p:pic>
      <p:sp>
        <p:nvSpPr>
          <p:cNvPr id="2" name="文本框 1"/>
          <p:cNvSpPr txBox="1"/>
          <p:nvPr/>
        </p:nvSpPr>
        <p:spPr>
          <a:xfrm>
            <a:off x="1886585" y="5079365"/>
            <a:ext cx="8420735" cy="136842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模板：</a:t>
            </a:r>
            <a:r>
              <a:rPr lang="zh-CN" altLang="en-US" sz="1200">
                <a:latin typeface="微软雅黑" panose="020b0503020204020204" charset="-122"/>
                <a:ea typeface="微软雅黑"/>
                <a:cs typeface="微软雅黑" panose="020b0503020204020204" charset="-122"/>
                <a:hlinkClick r:id="rId11" action="ppaction://hlinkfile"/>
              </a:rPr>
              <a:t>简洁模板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2" action="ppaction://hlinkfile"/>
              </a:rPr>
              <a:t>商务模板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3" action="ppaction://hlinkfile"/>
              </a:rPr>
              <a:t>自然风景</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4" action="ppaction://hlinkfile"/>
              </a:rPr>
              <a:t>时尚模板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5" action="ppaction://hlinkfile"/>
              </a:rPr>
              <a:t>古典模板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6" action="ppaction://hlinkfile"/>
              </a:rPr>
              <a:t>浪漫爱情</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7" action="ppaction://hlinkfile"/>
              </a:rPr>
              <a:t>卡通动漫</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8" action="ppaction://hlinkfile"/>
              </a:rPr>
              <a:t>艺术设计</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9" action="ppaction://hlinkfile"/>
              </a:rPr>
              <a:t>主题班会</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0" action="ppaction://hlinkfile"/>
              </a:rPr>
              <a:t>背景图片</a:t>
            </a:r>
            <a:endParaRPr lang="zh-CN" altLang="en-US" sz="1200">
              <a:latin typeface="微软雅黑" panose="020b0503020204020204" charset="-122"/>
              <a:ea typeface="微软雅黑"/>
              <a:cs typeface="微软雅黑" panose="020b0503020204020204" charset="-122"/>
            </a:endParaRPr>
          </a:p>
          <a:p>
            <a:endParaRPr lang="zh-CN" altLang="en-US" sz="1200">
              <a:latin typeface="微软雅黑" panose="020b0503020204020204" charset="-122"/>
              <a:ea typeface="微软雅黑"/>
              <a:cs typeface="微软雅黑" panose="020b0503020204020204" charset="-122"/>
            </a:endParaRPr>
          </a:p>
          <a:p>
            <a:r>
              <a:rPr lang="zh-CN" altLang="en-US" sz="1200" b="1">
                <a:latin typeface="微软雅黑" panose="020b0503020204020204" charset="-122"/>
                <a:ea typeface="微软雅黑"/>
                <a:cs typeface="微软雅黑" panose="020b0503020204020204" charset="-122"/>
              </a:rPr>
              <a:t>行业</a:t>
            </a:r>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a:t>
            </a:r>
            <a:r>
              <a:rPr lang="zh-CN" altLang="en-US" sz="1200">
                <a:latin typeface="微软雅黑" panose="020b0503020204020204" charset="-122"/>
                <a:ea typeface="微软雅黑"/>
                <a:cs typeface="微软雅黑" panose="020b0503020204020204" charset="-122"/>
                <a:hlinkClick r:id="rId21" action="ppaction://hlinkfile"/>
              </a:rPr>
              <a:t>党政军事</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2" action="ppaction://hlinkfile"/>
              </a:rPr>
              <a:t>科技模板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3" action="ppaction://hlinkfile"/>
              </a:rPr>
              <a:t>工业机械</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4" action="ppaction://hlinkfile"/>
              </a:rPr>
              <a:t>医学医疗</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5" action="ppaction://hlinkfile"/>
              </a:rPr>
              <a:t>旅游旅行</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6" action="ppaction://hlinkfile"/>
              </a:rPr>
              <a:t>金融理财</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7" action="ppaction://hlinkfile"/>
              </a:rPr>
              <a:t>餐饮美食</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8" action="ppaction://hlinkfile"/>
              </a:rPr>
              <a:t>教育培训</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9" action="ppaction://hlinkfile"/>
              </a:rPr>
              <a:t>教学说课</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0" action="ppaction://hlinkfile"/>
              </a:rPr>
              <a:t>营销销售</a:t>
            </a:r>
            <a:endParaRPr lang="zh-CN" altLang="en-US" sz="1200">
              <a:latin typeface="微软雅黑" panose="020b0503020204020204" charset="-122"/>
              <a:ea typeface="微软雅黑"/>
              <a:cs typeface="微软雅黑" panose="020b0503020204020204" charset="-122"/>
            </a:endParaRPr>
          </a:p>
          <a:p>
            <a:endParaRPr lang="zh-CN" altLang="en-US" sz="1200">
              <a:latin typeface="微软雅黑" panose="020b0503020204020204" charset="-122"/>
              <a:ea typeface="微软雅黑"/>
              <a:cs typeface="微软雅黑" panose="020b0503020204020204" charset="-122"/>
            </a:endParaRPr>
          </a:p>
          <a:p>
            <a:r>
              <a:rPr lang="zh-CN" altLang="en-US" sz="1200" b="1">
                <a:latin typeface="微软雅黑" panose="020b0503020204020204" charset="-122"/>
                <a:ea typeface="微软雅黑"/>
                <a:cs typeface="微软雅黑" panose="020b0503020204020204" charset="-122"/>
              </a:rPr>
              <a:t>工作</a:t>
            </a:r>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a:t>
            </a:r>
            <a:r>
              <a:rPr lang="zh-CN" altLang="en-US" sz="1200">
                <a:latin typeface="微软雅黑" panose="020b0503020204020204" charset="-122"/>
                <a:ea typeface="微软雅黑"/>
                <a:cs typeface="微软雅黑" panose="020b0503020204020204" charset="-122"/>
                <a:hlinkClick r:id="rId31" action="ppaction://hlinkfile"/>
              </a:rPr>
              <a:t>工作汇报</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2" action="ppaction://hlinkfile"/>
              </a:rPr>
              <a:t>毕业答辩</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3" action="ppaction://hlinkfile"/>
              </a:rPr>
              <a:t>工作培训</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4" action="ppaction://hlinkfile"/>
              </a:rPr>
              <a:t>述职报告</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5" action="ppaction://hlinkfile"/>
              </a:rPr>
              <a:t>分析报告</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6" action="ppaction://hlinkfile"/>
              </a:rPr>
              <a:t>个人简历</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7" action="ppaction://hlinkfile"/>
              </a:rPr>
              <a:t>公司简介</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6" action="ppaction://hlinkfile"/>
              </a:rPr>
              <a:t>商业金融</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8" action="ppaction://hlinkfile"/>
              </a:rPr>
              <a:t>工作总结</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9" action="ppaction://hlinkfile"/>
              </a:rPr>
              <a:t>团队管理</a:t>
            </a:r>
            <a:endParaRPr lang="zh-CN" altLang="en-US" sz="1000">
              <a:latin typeface="微软雅黑" panose="020b0503020204020204" charset="-122"/>
              <a:ea typeface="微软雅黑"/>
              <a:cs typeface="微软雅黑" panose="020b0503020204020204" charset="-122"/>
            </a:endParaRPr>
          </a:p>
          <a:p>
            <a:endParaRPr lang="zh-CN" altLang="en-US" sz="900">
              <a:latin typeface="微软雅黑" panose="020b0503020204020204" charset="-122"/>
              <a:ea typeface="微软雅黑"/>
              <a:cs typeface="微软雅黑" panose="020b0503020204020204" charset="-122"/>
            </a:endParaRPr>
          </a:p>
          <a:p>
            <a:pPr algn="ctr"/>
            <a:r>
              <a:rPr lang="en-US" altLang="zh-CN" sz="1400" b="1">
                <a:solidFill>
                  <a:schemeClr val="tx1">
                    <a:lumMod val="75000"/>
                    <a:lumOff val="25000"/>
                  </a:schemeClr>
                </a:solidFill>
                <a:latin typeface="微软雅黑" panose="020b0503020204020204" charset="-122"/>
                <a:ea typeface="微软雅黑"/>
                <a:cs typeface="微软雅黑" panose="020b0503020204020204" charset="-122"/>
                <a:hlinkClick r:id="rId3" action="ppaction://hlinkfile"/>
              </a:rPr>
              <a:t>More+</a:t>
            </a:r>
            <a:endParaRPr lang="en-US" altLang="zh-CN" sz="1400" b="1">
              <a:solidFill>
                <a:schemeClr val="tx1">
                  <a:lumMod val="75000"/>
                  <a:lumOff val="25000"/>
                </a:schemeClr>
              </a:solidFill>
              <a:latin typeface="微软雅黑" panose="020b0503020204020204" charset="-122"/>
              <a:ea typeface="微软雅黑"/>
              <a:cs typeface="微软雅黑" panose="020b0503020204020204" charset="-122"/>
              <a:hlinkClick r:id="rId3" action="ppaction://hlinkfile"/>
            </a:endParaRPr>
          </a:p>
        </p:txBody>
      </p:sp>
    </p:spTree>
  </p:cSld>
  <p:clrMapOvr>
    <a:masterClrMapping/>
  </p:clrMapOvr>
  <p:transition spd="med" advClick="0" advTm="0">
    <p:push dir="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文本框 18"/>
          <p:cNvSpPr txBox="1">
            <a:spLocks noChangeArrowheads="1"/>
          </p:cNvSpPr>
          <p:nvPr/>
        </p:nvSpPr>
        <p:spPr bwMode="auto">
          <a:xfrm>
            <a:off x="4955543" y="1992972"/>
            <a:ext cx="3670441" cy="1322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kumimoji="1" lang="zh-CN" altLang="en-US" sz="8000" b="1">
                <a:solidFill>
                  <a:schemeClr val="bg1"/>
                </a:solidFill>
                <a:latin typeface="微软雅黑" panose="020b0503020204020204" pitchFamily="34" charset="-122"/>
                <a:ea typeface="微软雅黑" panose="020b0503020204020204" pitchFamily="34" charset="-122"/>
                <a:cs typeface="Yuanti SC" charset="-122"/>
              </a:rPr>
              <a:t>第一节</a:t>
            </a:r>
            <a:endParaRPr kumimoji="1" lang="zh-CN" altLang="en-US" sz="8000" b="1">
              <a:solidFill>
                <a:schemeClr val="bg1"/>
              </a:solidFill>
              <a:latin typeface="微软雅黑" panose="020b0503020204020204" pitchFamily="34" charset="-122"/>
              <a:ea typeface="微软雅黑" panose="020b0503020204020204" pitchFamily="34" charset="-122"/>
              <a:cs typeface="Yuanti SC" charset="-122"/>
            </a:endParaRPr>
          </a:p>
        </p:txBody>
      </p:sp>
      <p:sp>
        <p:nvSpPr>
          <p:cNvPr id="3" name="Subtitle 2"/>
          <p:cNvSpPr txBox="1"/>
          <p:nvPr/>
        </p:nvSpPr>
        <p:spPr bwMode="auto">
          <a:xfrm>
            <a:off x="4483516" y="3888063"/>
            <a:ext cx="4600577" cy="1045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1200">
                <a:solidFill>
                  <a:schemeClr val="bg1"/>
                </a:solidFill>
                <a:latin typeface="微软雅黑" panose="020b0503020204020204" pitchFamily="34" charset="-122"/>
                <a:ea typeface="微软雅黑" panose="020b0503020204020204" pitchFamily="34" charset="-122"/>
                <a:cs typeface="Yuanti SC" charset="-122"/>
                <a:sym typeface="时尚中黑简体" charset="0"/>
              </a:rPr>
              <a:t>输入你的文本</a:t>
            </a:r>
            <a:endParaRPr lang="zh-CN" altLang="en-US" sz="1200">
              <a:solidFill>
                <a:schemeClr val="bg1"/>
              </a:solidFill>
              <a:latin typeface="微软雅黑" panose="020b0503020204020204" pitchFamily="34" charset="-122"/>
              <a:ea typeface="微软雅黑" panose="020b0503020204020204" pitchFamily="34" charset="-122"/>
              <a:cs typeface="Yuanti SC" charset="-122"/>
              <a:sym typeface="时尚中黑简体" charset="0"/>
            </a:endParaRPr>
          </a:p>
          <a:p>
            <a:pPr algn="ctr" eaLnBrk="1" hangingPunct="1">
              <a:lnSpc>
                <a:spcPct val="120000"/>
              </a:lnSpc>
              <a:buFontTx/>
              <a:buNone/>
            </a:pPr>
            <a:r>
              <a:rPr lang="zh-CN" altLang="en-US" sz="1100">
                <a:solidFill>
                  <a:schemeClr val="bg1"/>
                </a:solidFill>
                <a:latin typeface="微软雅黑" panose="020b0503020204020204" pitchFamily="34" charset="-122"/>
                <a:ea typeface="微软雅黑" panose="020b0503020204020204" pitchFamily="34" charset="-122"/>
                <a:cs typeface="Yuanti SC" charset="-122"/>
              </a:rPr>
              <a:t>根据你所需的内容输入你想要的文本</a:t>
            </a:r>
            <a:endParaRPr lang="zh-CN" altLang="en-US" sz="1100">
              <a:solidFill>
                <a:schemeClr val="bg1"/>
              </a:solidFill>
              <a:latin typeface="微软雅黑" panose="020b0503020204020204" pitchFamily="34" charset="-122"/>
              <a:ea typeface="微软雅黑" panose="020b0503020204020204" pitchFamily="34" charset="-122"/>
              <a:cs typeface="Yuanti SC" charset="-122"/>
            </a:endParaRPr>
          </a:p>
          <a:p>
            <a:pPr algn="ctr" eaLnBrk="1" hangingPunct="1">
              <a:lnSpc>
                <a:spcPct val="120000"/>
              </a:lnSpc>
              <a:buFontTx/>
              <a:buNone/>
            </a:pPr>
            <a:r>
              <a:rPr lang="zh-CN" altLang="en-US" sz="1100">
                <a:solidFill>
                  <a:schemeClr val="bg1"/>
                </a:solidFill>
                <a:latin typeface="微软雅黑" panose="020b0503020204020204" pitchFamily="34" charset="-122"/>
                <a:ea typeface="微软雅黑" panose="020b0503020204020204" pitchFamily="34" charset="-122"/>
                <a:cs typeface="Yuanti SC" charset="-122"/>
              </a:rPr>
              <a:t>点击输入本栏的具体文字，简明扼要的说明分项内容，此为概念图解，请根据您的具体内容酌情修改。</a:t>
            </a:r>
            <a:endParaRPr lang="zh-CN" altLang="en-US" sz="1100">
              <a:solidFill>
                <a:schemeClr val="bg1"/>
              </a:solidFill>
              <a:latin typeface="微软雅黑" panose="020b0503020204020204" pitchFamily="34" charset="-122"/>
              <a:ea typeface="微软雅黑" panose="020b0503020204020204" pitchFamily="34" charset="-122"/>
              <a:cs typeface="Yuanti SC" charset="-122"/>
            </a:endParaRPr>
          </a:p>
        </p:txBody>
      </p:sp>
      <p:sp>
        <p:nvSpPr>
          <p:cNvPr id="4" name="矩形 70"/>
          <p:cNvSpPr>
            <a:spLocks noChangeArrowheads="1"/>
          </p:cNvSpPr>
          <p:nvPr/>
        </p:nvSpPr>
        <p:spPr bwMode="auto">
          <a:xfrm>
            <a:off x="4041143" y="3316411"/>
            <a:ext cx="5264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3600">
                <a:solidFill>
                  <a:schemeClr val="bg1"/>
                </a:solidFill>
                <a:latin typeface="微软雅黑" panose="020b0503020204020204" pitchFamily="34" charset="-122"/>
                <a:ea typeface="微软雅黑" panose="020b0503020204020204" pitchFamily="34" charset="-122"/>
                <a:cs typeface="Yuanti SC" charset="-122"/>
              </a:rPr>
              <a:t>教学目标</a:t>
            </a:r>
            <a:endParaRPr lang="zh-CN" altLang="en-US" sz="3600">
              <a:solidFill>
                <a:schemeClr val="bg1"/>
              </a:solidFill>
              <a:latin typeface="微软雅黑" panose="020b0503020204020204" pitchFamily="34" charset="-122"/>
              <a:ea typeface="微软雅黑" panose="020b0503020204020204" pitchFamily="34" charset="-122"/>
              <a:cs typeface="Yuanti SC" charset="-122"/>
            </a:endParaRPr>
          </a:p>
        </p:txBody>
      </p:sp>
    </p:spTree>
    <p:custDataLst>
      <p:tags r:id="rId2"/>
    </p:custDataLst>
  </p:cSld>
  <p:clrMapOvr>
    <a:masterClrMapping/>
  </p:clrMapOvr>
  <p:transition spd="slow" advTm="1000">
    <p:random/>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Rectangle 11"/>
          <p:cNvSpPr/>
          <p:nvPr/>
        </p:nvSpPr>
        <p:spPr>
          <a:xfrm>
            <a:off x="793445" y="2652947"/>
            <a:ext cx="2495360" cy="732508"/>
          </a:xfrm>
          <a:prstGeom prst="rect">
            <a:avLst/>
          </a:prstGeom>
        </p:spPr>
        <p:txBody>
          <a:bodyPr wrap="square">
            <a:spAutoFit/>
          </a:bodyPr>
          <a:lstStyle/>
          <a:p>
            <a:pPr algn="r"/>
            <a:r>
              <a:rPr lang="en-US" sz="2000">
                <a:solidFill>
                  <a:schemeClr val="bg1">
                    <a:lumMod val="50000"/>
                  </a:schemeClr>
                </a:solidFill>
                <a:latin typeface="Source Sans Pro" charset="0"/>
              </a:rPr>
              <a:t>Step 02</a:t>
            </a:r>
            <a:endParaRPr lang="en-US" sz="2000">
              <a:solidFill>
                <a:schemeClr val="bg1">
                  <a:lumMod val="50000"/>
                </a:schemeClr>
              </a:solidFill>
              <a:latin typeface="Source Sans Pro" charset="0"/>
            </a:endParaRPr>
          </a:p>
          <a:p>
            <a:pPr algn="r">
              <a:lnSpc>
                <a:spcPct val="90000"/>
              </a:lnSpc>
            </a:pPr>
            <a:r>
              <a:rPr lang="en-US" sz="1200" err="1">
                <a:solidFill>
                  <a:schemeClr val="bg1">
                    <a:lumMod val="50000"/>
                  </a:schemeClr>
                </a:solidFill>
                <a:latin typeface="Source Sans Pro" charset="0"/>
              </a:rPr>
              <a:t>Lorem ipsum dolor sit amet, consectetur adipiscing elit.</a:t>
            </a:r>
            <a:endParaRPr lang="en-US" sz="1200">
              <a:solidFill>
                <a:schemeClr val="bg1">
                  <a:lumMod val="50000"/>
                </a:schemeClr>
              </a:solidFill>
              <a:latin typeface="Source Sans Pro" charset="0"/>
            </a:endParaRPr>
          </a:p>
        </p:txBody>
      </p:sp>
      <p:sp>
        <p:nvSpPr>
          <p:cNvPr id="3" name="Right Arrow 12"/>
          <p:cNvSpPr/>
          <p:nvPr/>
        </p:nvSpPr>
        <p:spPr>
          <a:xfrm flipH="1">
            <a:off x="3297088" y="2740390"/>
            <a:ext cx="876143" cy="508944"/>
          </a:xfrm>
          <a:prstGeom prst="rightArrow">
            <a:avLst/>
          </a:prstGeom>
          <a:solidFill>
            <a:srgbClr val="6ACDB9"/>
          </a:solidFill>
          <a:ln>
            <a:solidFill>
              <a:srgbClr val="C9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latin typeface="Source Sans Pro" charset="0"/>
            </a:endParaRPr>
          </a:p>
        </p:txBody>
      </p:sp>
      <p:sp>
        <p:nvSpPr>
          <p:cNvPr id="4" name="Right Arrow 13"/>
          <p:cNvSpPr/>
          <p:nvPr/>
        </p:nvSpPr>
        <p:spPr>
          <a:xfrm>
            <a:off x="6854025" y="1929482"/>
            <a:ext cx="876143" cy="508944"/>
          </a:xfrm>
          <a:prstGeom prst="rightArrow">
            <a:avLst/>
          </a:prstGeom>
          <a:solidFill>
            <a:srgbClr val="7F7F7F"/>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latin typeface="Source Sans Pro" charset="0"/>
            </a:endParaRPr>
          </a:p>
        </p:txBody>
      </p:sp>
      <p:sp>
        <p:nvSpPr>
          <p:cNvPr id="5" name="Rectangle 14"/>
          <p:cNvSpPr/>
          <p:nvPr/>
        </p:nvSpPr>
        <p:spPr>
          <a:xfrm>
            <a:off x="7855906" y="1752955"/>
            <a:ext cx="2495360" cy="732508"/>
          </a:xfrm>
          <a:prstGeom prst="rect">
            <a:avLst/>
          </a:prstGeom>
        </p:spPr>
        <p:txBody>
          <a:bodyPr wrap="square">
            <a:spAutoFit/>
          </a:bodyPr>
          <a:lstStyle/>
          <a:p>
            <a:r>
              <a:rPr lang="en-US" sz="2000">
                <a:solidFill>
                  <a:schemeClr val="bg1">
                    <a:lumMod val="50000"/>
                  </a:schemeClr>
                </a:solidFill>
                <a:latin typeface="Source Sans Pro" charset="0"/>
              </a:rPr>
              <a:t>Step 01</a:t>
            </a:r>
            <a:endParaRPr lang="en-US" sz="2000">
              <a:solidFill>
                <a:schemeClr val="bg1">
                  <a:lumMod val="50000"/>
                </a:schemeClr>
              </a:solidFill>
              <a:latin typeface="Source Sans Pro" charset="0"/>
            </a:endParaRPr>
          </a:p>
          <a:p>
            <a:pPr>
              <a:lnSpc>
                <a:spcPct val="90000"/>
              </a:lnSpc>
            </a:pPr>
            <a:r>
              <a:rPr lang="en-US" sz="1200" err="1">
                <a:solidFill>
                  <a:schemeClr val="bg1">
                    <a:lumMod val="50000"/>
                  </a:schemeClr>
                </a:solidFill>
                <a:latin typeface="Source Sans Pro" charset="0"/>
              </a:rPr>
              <a:t>Lorem ipsum dolor sit amet, consectetur adipiscing elit.</a:t>
            </a:r>
            <a:endParaRPr lang="en-US" sz="1200">
              <a:solidFill>
                <a:schemeClr val="bg1">
                  <a:lumMod val="50000"/>
                </a:schemeClr>
              </a:solidFill>
              <a:latin typeface="Source Sans Pro" charset="0"/>
            </a:endParaRPr>
          </a:p>
        </p:txBody>
      </p:sp>
      <p:sp>
        <p:nvSpPr>
          <p:cNvPr id="6" name="Right Arrow 15"/>
          <p:cNvSpPr/>
          <p:nvPr/>
        </p:nvSpPr>
        <p:spPr>
          <a:xfrm>
            <a:off x="7855906" y="3758282"/>
            <a:ext cx="876143" cy="508944"/>
          </a:xfrm>
          <a:prstGeom prst="rightArrow">
            <a:avLst/>
          </a:prstGeom>
          <a:solidFill>
            <a:srgbClr val="7F7F7F"/>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latin typeface="Source Sans Pro" charset="0"/>
            </a:endParaRPr>
          </a:p>
        </p:txBody>
      </p:sp>
      <p:sp>
        <p:nvSpPr>
          <p:cNvPr id="7" name="Rectangle 16"/>
          <p:cNvSpPr/>
          <p:nvPr/>
        </p:nvSpPr>
        <p:spPr>
          <a:xfrm>
            <a:off x="8857787" y="3581755"/>
            <a:ext cx="2495360" cy="732508"/>
          </a:xfrm>
          <a:prstGeom prst="rect">
            <a:avLst/>
          </a:prstGeom>
        </p:spPr>
        <p:txBody>
          <a:bodyPr wrap="square">
            <a:spAutoFit/>
          </a:bodyPr>
          <a:lstStyle/>
          <a:p>
            <a:r>
              <a:rPr lang="en-US" sz="2000">
                <a:solidFill>
                  <a:schemeClr val="bg1">
                    <a:lumMod val="50000"/>
                  </a:schemeClr>
                </a:solidFill>
                <a:latin typeface="Source Sans Pro" charset="0"/>
              </a:rPr>
              <a:t>Step 03</a:t>
            </a:r>
            <a:endParaRPr lang="en-US" sz="2000">
              <a:solidFill>
                <a:schemeClr val="bg1">
                  <a:lumMod val="50000"/>
                </a:schemeClr>
              </a:solidFill>
              <a:latin typeface="Source Sans Pro" charset="0"/>
            </a:endParaRPr>
          </a:p>
          <a:p>
            <a:pPr>
              <a:lnSpc>
                <a:spcPct val="90000"/>
              </a:lnSpc>
            </a:pPr>
            <a:r>
              <a:rPr lang="en-US" sz="1200" err="1">
                <a:solidFill>
                  <a:schemeClr val="bg1">
                    <a:lumMod val="50000"/>
                  </a:schemeClr>
                </a:solidFill>
                <a:latin typeface="Source Sans Pro" charset="0"/>
              </a:rPr>
              <a:t>Lorem ipsum dolor sit amet, consectetur adipiscing elit.</a:t>
            </a:r>
            <a:endParaRPr lang="en-US" sz="1200">
              <a:solidFill>
                <a:schemeClr val="bg1">
                  <a:lumMod val="50000"/>
                </a:schemeClr>
              </a:solidFill>
              <a:latin typeface="Source Sans Pro" charset="0"/>
            </a:endParaRPr>
          </a:p>
        </p:txBody>
      </p:sp>
      <p:sp>
        <p:nvSpPr>
          <p:cNvPr id="8" name="Rectangle 17"/>
          <p:cNvSpPr/>
          <p:nvPr/>
        </p:nvSpPr>
        <p:spPr>
          <a:xfrm>
            <a:off x="1347482" y="4504850"/>
            <a:ext cx="2495360" cy="732508"/>
          </a:xfrm>
          <a:prstGeom prst="rect">
            <a:avLst/>
          </a:prstGeom>
        </p:spPr>
        <p:txBody>
          <a:bodyPr wrap="square">
            <a:spAutoFit/>
          </a:bodyPr>
          <a:lstStyle/>
          <a:p>
            <a:pPr algn="r"/>
            <a:r>
              <a:rPr lang="en-US" sz="2000">
                <a:solidFill>
                  <a:schemeClr val="bg1">
                    <a:lumMod val="50000"/>
                  </a:schemeClr>
                </a:solidFill>
                <a:latin typeface="Source Sans Pro" charset="0"/>
              </a:rPr>
              <a:t>Step 04</a:t>
            </a:r>
            <a:endParaRPr lang="en-US" sz="2000">
              <a:solidFill>
                <a:schemeClr val="bg1">
                  <a:lumMod val="50000"/>
                </a:schemeClr>
              </a:solidFill>
              <a:latin typeface="Source Sans Pro" charset="0"/>
            </a:endParaRPr>
          </a:p>
          <a:p>
            <a:pPr algn="r">
              <a:lnSpc>
                <a:spcPct val="90000"/>
              </a:lnSpc>
            </a:pPr>
            <a:r>
              <a:rPr lang="en-US" sz="1200" err="1">
                <a:solidFill>
                  <a:schemeClr val="bg1">
                    <a:lumMod val="50000"/>
                  </a:schemeClr>
                </a:solidFill>
                <a:latin typeface="Source Sans Pro" charset="0"/>
              </a:rPr>
              <a:t>Lorem ipsum dolor sit amet, consectetur adipiscing elit.</a:t>
            </a:r>
            <a:endParaRPr lang="en-US" sz="1200">
              <a:solidFill>
                <a:schemeClr val="bg1">
                  <a:lumMod val="50000"/>
                </a:schemeClr>
              </a:solidFill>
              <a:latin typeface="Source Sans Pro" charset="0"/>
            </a:endParaRPr>
          </a:p>
        </p:txBody>
      </p:sp>
      <p:sp>
        <p:nvSpPr>
          <p:cNvPr id="9" name="Right Arrow 18"/>
          <p:cNvSpPr/>
          <p:nvPr/>
        </p:nvSpPr>
        <p:spPr>
          <a:xfrm flipH="1">
            <a:off x="3851125" y="4592293"/>
            <a:ext cx="876143" cy="508944"/>
          </a:xfrm>
          <a:prstGeom prst="rightArrow">
            <a:avLst/>
          </a:prstGeom>
          <a:solidFill>
            <a:srgbClr val="6ACDB9"/>
          </a:solidFill>
          <a:ln>
            <a:solidFill>
              <a:srgbClr val="C9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latin typeface="Source Sans Pro" charset="0"/>
            </a:endParaRPr>
          </a:p>
        </p:txBody>
      </p:sp>
      <p:sp>
        <p:nvSpPr>
          <p:cNvPr id="10" name="Right Arrow 19"/>
          <p:cNvSpPr/>
          <p:nvPr/>
        </p:nvSpPr>
        <p:spPr>
          <a:xfrm>
            <a:off x="6854025" y="5483270"/>
            <a:ext cx="876143" cy="508944"/>
          </a:xfrm>
          <a:prstGeom prst="rightArrow">
            <a:avLst/>
          </a:prstGeom>
          <a:solidFill>
            <a:srgbClr val="7F7F7F"/>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latin typeface="Source Sans Pro" charset="0"/>
            </a:endParaRPr>
          </a:p>
        </p:txBody>
      </p:sp>
      <p:sp>
        <p:nvSpPr>
          <p:cNvPr id="11" name="Rectangle 20"/>
          <p:cNvSpPr/>
          <p:nvPr/>
        </p:nvSpPr>
        <p:spPr>
          <a:xfrm>
            <a:off x="7855906" y="5306743"/>
            <a:ext cx="2495360" cy="732508"/>
          </a:xfrm>
          <a:prstGeom prst="rect">
            <a:avLst/>
          </a:prstGeom>
        </p:spPr>
        <p:txBody>
          <a:bodyPr wrap="square">
            <a:spAutoFit/>
          </a:bodyPr>
          <a:lstStyle/>
          <a:p>
            <a:r>
              <a:rPr lang="en-US" sz="2000">
                <a:solidFill>
                  <a:schemeClr val="bg1">
                    <a:lumMod val="50000"/>
                  </a:schemeClr>
                </a:solidFill>
                <a:latin typeface="Source Sans Pro" charset="0"/>
              </a:rPr>
              <a:t>Step 05</a:t>
            </a:r>
            <a:endParaRPr lang="en-US" sz="2000">
              <a:solidFill>
                <a:schemeClr val="bg1">
                  <a:lumMod val="50000"/>
                </a:schemeClr>
              </a:solidFill>
              <a:latin typeface="Source Sans Pro" charset="0"/>
            </a:endParaRPr>
          </a:p>
          <a:p>
            <a:pPr>
              <a:lnSpc>
                <a:spcPct val="90000"/>
              </a:lnSpc>
            </a:pPr>
            <a:r>
              <a:rPr lang="en-US" sz="1200" err="1">
                <a:solidFill>
                  <a:schemeClr val="bg1">
                    <a:lumMod val="50000"/>
                  </a:schemeClr>
                </a:solidFill>
                <a:latin typeface="Source Sans Pro" charset="0"/>
              </a:rPr>
              <a:t>Lorem ipsum dolor sit amet, consectetur adipiscing elit.</a:t>
            </a:r>
            <a:endParaRPr lang="en-US" sz="1200">
              <a:solidFill>
                <a:schemeClr val="bg1">
                  <a:lumMod val="50000"/>
                </a:schemeClr>
              </a:solidFill>
              <a:latin typeface="Source Sans Pro" charset="0"/>
            </a:endParaRPr>
          </a:p>
        </p:txBody>
      </p:sp>
      <p:sp>
        <p:nvSpPr>
          <p:cNvPr id="12" name="Freeform 5"/>
          <p:cNvSpPr>
            <a:spLocks noEditPoints="1"/>
          </p:cNvSpPr>
          <p:nvPr/>
        </p:nvSpPr>
        <p:spPr bwMode="auto">
          <a:xfrm>
            <a:off x="4827281" y="1611088"/>
            <a:ext cx="1998663" cy="955675"/>
          </a:xfrm>
          <a:custGeom>
            <a:gdLst>
              <a:gd name="T0" fmla="*/ 42 w 119"/>
              <a:gd name="T1" fmla="*/ 41 h 57"/>
              <a:gd name="T2" fmla="*/ 41 w 119"/>
              <a:gd name="T3" fmla="*/ 23 h 57"/>
              <a:gd name="T4" fmla="*/ 42 w 119"/>
              <a:gd name="T5" fmla="*/ 12 h 57"/>
              <a:gd name="T6" fmla="*/ 57 w 119"/>
              <a:gd name="T7" fmla="*/ 3 h 57"/>
              <a:gd name="T8" fmla="*/ 65 w 119"/>
              <a:gd name="T9" fmla="*/ 14 h 57"/>
              <a:gd name="T10" fmla="*/ 69 w 119"/>
              <a:gd name="T11" fmla="*/ 50 h 57"/>
              <a:gd name="T12" fmla="*/ 69 w 119"/>
              <a:gd name="T13" fmla="*/ 51 h 57"/>
              <a:gd name="T14" fmla="*/ 70 w 119"/>
              <a:gd name="T15" fmla="*/ 57 h 57"/>
              <a:gd name="T16" fmla="*/ 44 w 119"/>
              <a:gd name="T17" fmla="*/ 57 h 57"/>
              <a:gd name="T18" fmla="*/ 42 w 119"/>
              <a:gd name="T19" fmla="*/ 41 h 57"/>
              <a:gd name="T20" fmla="*/ 93 w 119"/>
              <a:gd name="T21" fmla="*/ 57 h 57"/>
              <a:gd name="T22" fmla="*/ 119 w 119"/>
              <a:gd name="T23" fmla="*/ 57 h 57"/>
              <a:gd name="T24" fmla="*/ 119 w 119"/>
              <a:gd name="T25" fmla="*/ 42 h 57"/>
              <a:gd name="T26" fmla="*/ 116 w 119"/>
              <a:gd name="T27" fmla="*/ 21 h 57"/>
              <a:gd name="T28" fmla="*/ 114 w 119"/>
              <a:gd name="T29" fmla="*/ 18 h 57"/>
              <a:gd name="T30" fmla="*/ 98 w 119"/>
              <a:gd name="T31" fmla="*/ 18 h 57"/>
              <a:gd name="T32" fmla="*/ 95 w 119"/>
              <a:gd name="T33" fmla="*/ 37 h 57"/>
              <a:gd name="T34" fmla="*/ 93 w 119"/>
              <a:gd name="T35" fmla="*/ 55 h 57"/>
              <a:gd name="T36" fmla="*/ 93 w 119"/>
              <a:gd name="T37" fmla="*/ 57 h 57"/>
              <a:gd name="T38" fmla="*/ 4 w 119"/>
              <a:gd name="T39" fmla="*/ 57 h 57"/>
              <a:gd name="T40" fmla="*/ 27 w 119"/>
              <a:gd name="T41" fmla="*/ 57 h 57"/>
              <a:gd name="T42" fmla="*/ 22 w 119"/>
              <a:gd name="T43" fmla="*/ 35 h 57"/>
              <a:gd name="T44" fmla="*/ 17 w 119"/>
              <a:gd name="T45" fmla="*/ 25 h 57"/>
              <a:gd name="T46" fmla="*/ 3 w 119"/>
              <a:gd name="T47" fmla="*/ 29 h 57"/>
              <a:gd name="T48" fmla="*/ 3 w 119"/>
              <a:gd name="T49" fmla="*/ 50 h 57"/>
              <a:gd name="T50" fmla="*/ 4 w 119"/>
              <a:gd name="T51" fmla="*/ 57 h 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9" h="57">
                <a:moveTo>
                  <a:pt x="42" y="41"/>
                </a:moveTo>
                <a:cubicBezTo>
                  <a:pt x="42" y="35"/>
                  <a:pt x="41" y="29"/>
                  <a:pt x="41" y="23"/>
                </a:cubicBezTo>
                <a:cubicBezTo>
                  <a:pt x="41" y="20"/>
                  <a:pt x="41" y="16"/>
                  <a:pt x="42" y="12"/>
                </a:cubicBezTo>
                <a:cubicBezTo>
                  <a:pt x="43" y="5"/>
                  <a:pt x="50" y="0"/>
                  <a:pt x="57" y="3"/>
                </a:cubicBezTo>
                <a:cubicBezTo>
                  <a:pt x="61" y="6"/>
                  <a:pt x="64" y="9"/>
                  <a:pt x="65" y="14"/>
                </a:cubicBezTo>
                <a:cubicBezTo>
                  <a:pt x="66" y="26"/>
                  <a:pt x="68" y="38"/>
                  <a:pt x="69" y="50"/>
                </a:cubicBezTo>
                <a:cubicBezTo>
                  <a:pt x="69" y="50"/>
                  <a:pt x="69" y="51"/>
                  <a:pt x="69" y="51"/>
                </a:cubicBezTo>
                <a:cubicBezTo>
                  <a:pt x="69" y="53"/>
                  <a:pt x="70" y="55"/>
                  <a:pt x="70" y="57"/>
                </a:cubicBezTo>
                <a:cubicBezTo>
                  <a:pt x="44" y="57"/>
                  <a:pt x="44" y="57"/>
                  <a:pt x="44" y="57"/>
                </a:cubicBezTo>
                <a:cubicBezTo>
                  <a:pt x="43" y="51"/>
                  <a:pt x="43" y="46"/>
                  <a:pt x="42" y="41"/>
                </a:cubicBezTo>
                <a:close/>
                <a:moveTo>
                  <a:pt x="93" y="57"/>
                </a:moveTo>
                <a:cubicBezTo>
                  <a:pt x="119" y="57"/>
                  <a:pt x="119" y="57"/>
                  <a:pt x="119" y="57"/>
                </a:cubicBezTo>
                <a:cubicBezTo>
                  <a:pt x="119" y="52"/>
                  <a:pt x="119" y="47"/>
                  <a:pt x="119" y="42"/>
                </a:cubicBezTo>
                <a:cubicBezTo>
                  <a:pt x="119" y="36"/>
                  <a:pt x="119" y="27"/>
                  <a:pt x="116" y="21"/>
                </a:cubicBezTo>
                <a:cubicBezTo>
                  <a:pt x="115" y="20"/>
                  <a:pt x="115" y="19"/>
                  <a:pt x="114" y="18"/>
                </a:cubicBezTo>
                <a:cubicBezTo>
                  <a:pt x="110" y="13"/>
                  <a:pt x="102" y="13"/>
                  <a:pt x="98" y="18"/>
                </a:cubicBezTo>
                <a:cubicBezTo>
                  <a:pt x="95" y="23"/>
                  <a:pt x="95" y="31"/>
                  <a:pt x="95" y="37"/>
                </a:cubicBezTo>
                <a:cubicBezTo>
                  <a:pt x="94" y="43"/>
                  <a:pt x="94" y="49"/>
                  <a:pt x="93" y="55"/>
                </a:cubicBezTo>
                <a:cubicBezTo>
                  <a:pt x="93" y="55"/>
                  <a:pt x="93" y="56"/>
                  <a:pt x="93" y="57"/>
                </a:cubicBezTo>
                <a:close/>
                <a:moveTo>
                  <a:pt x="4" y="57"/>
                </a:moveTo>
                <a:cubicBezTo>
                  <a:pt x="27" y="57"/>
                  <a:pt x="27" y="57"/>
                  <a:pt x="27" y="57"/>
                </a:cubicBezTo>
                <a:cubicBezTo>
                  <a:pt x="26" y="49"/>
                  <a:pt x="24" y="42"/>
                  <a:pt x="22" y="35"/>
                </a:cubicBezTo>
                <a:cubicBezTo>
                  <a:pt x="21" y="32"/>
                  <a:pt x="20" y="27"/>
                  <a:pt x="17" y="25"/>
                </a:cubicBezTo>
                <a:cubicBezTo>
                  <a:pt x="13" y="21"/>
                  <a:pt x="5" y="23"/>
                  <a:pt x="3" y="29"/>
                </a:cubicBezTo>
                <a:cubicBezTo>
                  <a:pt x="0" y="35"/>
                  <a:pt x="2" y="43"/>
                  <a:pt x="3" y="50"/>
                </a:cubicBezTo>
                <a:cubicBezTo>
                  <a:pt x="3" y="52"/>
                  <a:pt x="3" y="54"/>
                  <a:pt x="4" y="57"/>
                </a:cubicBezTo>
                <a:close/>
              </a:path>
            </a:pathLst>
          </a:custGeom>
          <a:solidFill>
            <a:srgbClr val="6ACDB9"/>
          </a:solidFill>
          <a:ln>
            <a:solidFill>
              <a:srgbClr val="C9FFFF"/>
            </a:solidFill>
          </a:ln>
        </p:spPr>
        <p:txBody>
          <a:bodyPr vert="horz" wrap="square" lIns="91440" tIns="45720" rIns="91440" bIns="45720" numCol="1" anchor="t" anchorCtr="0" compatLnSpc="1"/>
          <a:lstStyle/>
          <a:p>
            <a:endParaRPr lang="en-US">
              <a:solidFill>
                <a:schemeClr val="bg1">
                  <a:lumMod val="50000"/>
                </a:schemeClr>
              </a:solidFill>
              <a:latin typeface="Source Sans Pro" charset="0"/>
            </a:endParaRPr>
          </a:p>
        </p:txBody>
      </p:sp>
      <p:sp>
        <p:nvSpPr>
          <p:cNvPr id="13" name="Freeform 6"/>
          <p:cNvSpPr>
            <a:spLocks noEditPoints="1"/>
          </p:cNvSpPr>
          <p:nvPr/>
        </p:nvSpPr>
        <p:spPr bwMode="auto">
          <a:xfrm>
            <a:off x="3995748" y="2566763"/>
            <a:ext cx="2838450" cy="904875"/>
          </a:xfrm>
          <a:custGeom>
            <a:gdLst>
              <a:gd name="T0" fmla="*/ 123 w 169"/>
              <a:gd name="T1" fmla="*/ 54 h 54"/>
              <a:gd name="T2" fmla="*/ 97 w 169"/>
              <a:gd name="T3" fmla="*/ 54 h 54"/>
              <a:gd name="T4" fmla="*/ 97 w 169"/>
              <a:gd name="T5" fmla="*/ 42 h 54"/>
              <a:gd name="T6" fmla="*/ 95 w 169"/>
              <a:gd name="T7" fmla="*/ 21 h 54"/>
              <a:gd name="T8" fmla="*/ 94 w 169"/>
              <a:gd name="T9" fmla="*/ 0 h 54"/>
              <a:gd name="T10" fmla="*/ 120 w 169"/>
              <a:gd name="T11" fmla="*/ 0 h 54"/>
              <a:gd name="T12" fmla="*/ 122 w 169"/>
              <a:gd name="T13" fmla="*/ 33 h 54"/>
              <a:gd name="T14" fmla="*/ 123 w 169"/>
              <a:gd name="T15" fmla="*/ 54 h 54"/>
              <a:gd name="T16" fmla="*/ 166 w 169"/>
              <a:gd name="T17" fmla="*/ 41 h 54"/>
              <a:gd name="T18" fmla="*/ 169 w 169"/>
              <a:gd name="T19" fmla="*/ 0 h 54"/>
              <a:gd name="T20" fmla="*/ 143 w 169"/>
              <a:gd name="T21" fmla="*/ 0 h 54"/>
              <a:gd name="T22" fmla="*/ 140 w 169"/>
              <a:gd name="T23" fmla="*/ 15 h 54"/>
              <a:gd name="T24" fmla="*/ 140 w 169"/>
              <a:gd name="T25" fmla="*/ 22 h 54"/>
              <a:gd name="T26" fmla="*/ 137 w 169"/>
              <a:gd name="T27" fmla="*/ 49 h 54"/>
              <a:gd name="T28" fmla="*/ 137 w 169"/>
              <a:gd name="T29" fmla="*/ 54 h 54"/>
              <a:gd name="T30" fmla="*/ 165 w 169"/>
              <a:gd name="T31" fmla="*/ 54 h 54"/>
              <a:gd name="T32" fmla="*/ 166 w 169"/>
              <a:gd name="T33" fmla="*/ 42 h 54"/>
              <a:gd name="T34" fmla="*/ 166 w 169"/>
              <a:gd name="T35" fmla="*/ 41 h 54"/>
              <a:gd name="T36" fmla="*/ 80 w 169"/>
              <a:gd name="T37" fmla="*/ 15 h 54"/>
              <a:gd name="T38" fmla="*/ 77 w 169"/>
              <a:gd name="T39" fmla="*/ 0 h 54"/>
              <a:gd name="T40" fmla="*/ 54 w 169"/>
              <a:gd name="T41" fmla="*/ 0 h 54"/>
              <a:gd name="T42" fmla="*/ 55 w 169"/>
              <a:gd name="T43" fmla="*/ 8 h 54"/>
              <a:gd name="T44" fmla="*/ 56 w 169"/>
              <a:gd name="T45" fmla="*/ 13 h 54"/>
              <a:gd name="T46" fmla="*/ 56 w 169"/>
              <a:gd name="T47" fmla="*/ 13 h 54"/>
              <a:gd name="T48" fmla="*/ 59 w 169"/>
              <a:gd name="T49" fmla="*/ 40 h 54"/>
              <a:gd name="T50" fmla="*/ 61 w 169"/>
              <a:gd name="T51" fmla="*/ 54 h 54"/>
              <a:gd name="T52" fmla="*/ 86 w 169"/>
              <a:gd name="T53" fmla="*/ 54 h 54"/>
              <a:gd name="T54" fmla="*/ 84 w 169"/>
              <a:gd name="T55" fmla="*/ 46 h 54"/>
              <a:gd name="T56" fmla="*/ 83 w 169"/>
              <a:gd name="T57" fmla="*/ 41 h 54"/>
              <a:gd name="T58" fmla="*/ 80 w 169"/>
              <a:gd name="T59" fmla="*/ 15 h 54"/>
              <a:gd name="T60" fmla="*/ 11 w 169"/>
              <a:gd name="T61" fmla="*/ 54 h 54"/>
              <a:gd name="T62" fmla="*/ 35 w 169"/>
              <a:gd name="T63" fmla="*/ 54 h 54"/>
              <a:gd name="T64" fmla="*/ 29 w 169"/>
              <a:gd name="T65" fmla="*/ 43 h 54"/>
              <a:gd name="T66" fmla="*/ 21 w 169"/>
              <a:gd name="T67" fmla="*/ 28 h 54"/>
              <a:gd name="T68" fmla="*/ 5 w 169"/>
              <a:gd name="T69" fmla="*/ 18 h 54"/>
              <a:gd name="T70" fmla="*/ 4 w 169"/>
              <a:gd name="T71" fmla="*/ 32 h 54"/>
              <a:gd name="T72" fmla="*/ 9 w 169"/>
              <a:gd name="T73" fmla="*/ 50 h 54"/>
              <a:gd name="T74" fmla="*/ 9 w 169"/>
              <a:gd name="T75" fmla="*/ 50 h 54"/>
              <a:gd name="T76" fmla="*/ 11 w 169"/>
              <a:gd name="T77" fmla="*/ 54 h 5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9" h="54">
                <a:moveTo>
                  <a:pt x="123" y="54"/>
                </a:moveTo>
                <a:cubicBezTo>
                  <a:pt x="97" y="54"/>
                  <a:pt x="97" y="54"/>
                  <a:pt x="97" y="54"/>
                </a:cubicBezTo>
                <a:cubicBezTo>
                  <a:pt x="97" y="50"/>
                  <a:pt x="97" y="46"/>
                  <a:pt x="97" y="42"/>
                </a:cubicBezTo>
                <a:cubicBezTo>
                  <a:pt x="96" y="35"/>
                  <a:pt x="96" y="28"/>
                  <a:pt x="95" y="21"/>
                </a:cubicBezTo>
                <a:cubicBezTo>
                  <a:pt x="95" y="14"/>
                  <a:pt x="94" y="7"/>
                  <a:pt x="94" y="0"/>
                </a:cubicBezTo>
                <a:cubicBezTo>
                  <a:pt x="120" y="0"/>
                  <a:pt x="120" y="0"/>
                  <a:pt x="120" y="0"/>
                </a:cubicBezTo>
                <a:cubicBezTo>
                  <a:pt x="121" y="11"/>
                  <a:pt x="122" y="21"/>
                  <a:pt x="122" y="33"/>
                </a:cubicBezTo>
                <a:cubicBezTo>
                  <a:pt x="122" y="35"/>
                  <a:pt x="121" y="46"/>
                  <a:pt x="123" y="54"/>
                </a:cubicBezTo>
                <a:close/>
                <a:moveTo>
                  <a:pt x="166" y="41"/>
                </a:moveTo>
                <a:cubicBezTo>
                  <a:pt x="168" y="27"/>
                  <a:pt x="169" y="14"/>
                  <a:pt x="169" y="0"/>
                </a:cubicBezTo>
                <a:cubicBezTo>
                  <a:pt x="143" y="0"/>
                  <a:pt x="143" y="0"/>
                  <a:pt x="143" y="0"/>
                </a:cubicBezTo>
                <a:cubicBezTo>
                  <a:pt x="142" y="5"/>
                  <a:pt x="141" y="10"/>
                  <a:pt x="140" y="15"/>
                </a:cubicBezTo>
                <a:cubicBezTo>
                  <a:pt x="140" y="18"/>
                  <a:pt x="140" y="20"/>
                  <a:pt x="140" y="22"/>
                </a:cubicBezTo>
                <a:cubicBezTo>
                  <a:pt x="139" y="31"/>
                  <a:pt x="137" y="40"/>
                  <a:pt x="137" y="49"/>
                </a:cubicBezTo>
                <a:cubicBezTo>
                  <a:pt x="137" y="50"/>
                  <a:pt x="137" y="52"/>
                  <a:pt x="137" y="54"/>
                </a:cubicBezTo>
                <a:cubicBezTo>
                  <a:pt x="165" y="54"/>
                  <a:pt x="165" y="54"/>
                  <a:pt x="165" y="54"/>
                </a:cubicBezTo>
                <a:cubicBezTo>
                  <a:pt x="165" y="50"/>
                  <a:pt x="166" y="46"/>
                  <a:pt x="166" y="42"/>
                </a:cubicBezTo>
                <a:cubicBezTo>
                  <a:pt x="166" y="42"/>
                  <a:pt x="166" y="41"/>
                  <a:pt x="166" y="41"/>
                </a:cubicBezTo>
                <a:close/>
                <a:moveTo>
                  <a:pt x="80" y="15"/>
                </a:moveTo>
                <a:cubicBezTo>
                  <a:pt x="79" y="10"/>
                  <a:pt x="78" y="5"/>
                  <a:pt x="77" y="0"/>
                </a:cubicBezTo>
                <a:cubicBezTo>
                  <a:pt x="54" y="0"/>
                  <a:pt x="54" y="0"/>
                  <a:pt x="54" y="0"/>
                </a:cubicBezTo>
                <a:cubicBezTo>
                  <a:pt x="54" y="3"/>
                  <a:pt x="55" y="6"/>
                  <a:pt x="55" y="8"/>
                </a:cubicBezTo>
                <a:cubicBezTo>
                  <a:pt x="55" y="10"/>
                  <a:pt x="55" y="12"/>
                  <a:pt x="56" y="13"/>
                </a:cubicBezTo>
                <a:cubicBezTo>
                  <a:pt x="56" y="13"/>
                  <a:pt x="56" y="13"/>
                  <a:pt x="56" y="13"/>
                </a:cubicBezTo>
                <a:cubicBezTo>
                  <a:pt x="56" y="22"/>
                  <a:pt x="58" y="31"/>
                  <a:pt x="59" y="40"/>
                </a:cubicBezTo>
                <a:cubicBezTo>
                  <a:pt x="60" y="45"/>
                  <a:pt x="60" y="50"/>
                  <a:pt x="61" y="54"/>
                </a:cubicBezTo>
                <a:cubicBezTo>
                  <a:pt x="86" y="54"/>
                  <a:pt x="86" y="54"/>
                  <a:pt x="86" y="54"/>
                </a:cubicBezTo>
                <a:cubicBezTo>
                  <a:pt x="85" y="51"/>
                  <a:pt x="85" y="48"/>
                  <a:pt x="84" y="46"/>
                </a:cubicBezTo>
                <a:cubicBezTo>
                  <a:pt x="84" y="44"/>
                  <a:pt x="84" y="43"/>
                  <a:pt x="83" y="41"/>
                </a:cubicBezTo>
                <a:cubicBezTo>
                  <a:pt x="82" y="33"/>
                  <a:pt x="81" y="24"/>
                  <a:pt x="80" y="15"/>
                </a:cubicBezTo>
                <a:close/>
                <a:moveTo>
                  <a:pt x="11" y="54"/>
                </a:moveTo>
                <a:cubicBezTo>
                  <a:pt x="35" y="54"/>
                  <a:pt x="35" y="54"/>
                  <a:pt x="35" y="54"/>
                </a:cubicBezTo>
                <a:cubicBezTo>
                  <a:pt x="33" y="50"/>
                  <a:pt x="31" y="47"/>
                  <a:pt x="29" y="43"/>
                </a:cubicBezTo>
                <a:cubicBezTo>
                  <a:pt x="26" y="38"/>
                  <a:pt x="23" y="33"/>
                  <a:pt x="21" y="28"/>
                </a:cubicBezTo>
                <a:cubicBezTo>
                  <a:pt x="18" y="23"/>
                  <a:pt x="12" y="13"/>
                  <a:pt x="5" y="18"/>
                </a:cubicBezTo>
                <a:cubicBezTo>
                  <a:pt x="0" y="21"/>
                  <a:pt x="3" y="28"/>
                  <a:pt x="4" y="32"/>
                </a:cubicBezTo>
                <a:cubicBezTo>
                  <a:pt x="5" y="38"/>
                  <a:pt x="7" y="44"/>
                  <a:pt x="9" y="50"/>
                </a:cubicBezTo>
                <a:cubicBezTo>
                  <a:pt x="9" y="50"/>
                  <a:pt x="9" y="50"/>
                  <a:pt x="9" y="50"/>
                </a:cubicBezTo>
                <a:cubicBezTo>
                  <a:pt x="10" y="52"/>
                  <a:pt x="10" y="53"/>
                  <a:pt x="11" y="54"/>
                </a:cubicBezTo>
                <a:close/>
              </a:path>
            </a:pathLst>
          </a:custGeom>
          <a:solidFill>
            <a:srgbClr val="7F7F7F"/>
          </a:solidFill>
          <a:ln>
            <a:solidFill>
              <a:schemeClr val="bg1">
                <a:lumMod val="50000"/>
              </a:schemeClr>
            </a:solidFill>
          </a:ln>
        </p:spPr>
        <p:txBody>
          <a:bodyPr vert="horz" wrap="square" lIns="91440" tIns="45720" rIns="91440" bIns="45720" numCol="1" anchor="t" anchorCtr="0" compatLnSpc="1"/>
          <a:lstStyle/>
          <a:p>
            <a:endParaRPr lang="en-US">
              <a:solidFill>
                <a:schemeClr val="bg1">
                  <a:lumMod val="50000"/>
                </a:schemeClr>
              </a:solidFill>
              <a:latin typeface="Source Sans Pro" charset="0"/>
            </a:endParaRPr>
          </a:p>
        </p:txBody>
      </p:sp>
      <p:sp>
        <p:nvSpPr>
          <p:cNvPr id="14" name="Freeform 7"/>
          <p:cNvSpPr>
            <a:spLocks noEditPoints="1"/>
          </p:cNvSpPr>
          <p:nvPr/>
        </p:nvSpPr>
        <p:spPr bwMode="auto">
          <a:xfrm>
            <a:off x="4173231" y="3471638"/>
            <a:ext cx="3894138" cy="922338"/>
          </a:xfrm>
          <a:custGeom>
            <a:gdLst>
              <a:gd name="T0" fmla="*/ 178 w 232"/>
              <a:gd name="T1" fmla="*/ 50 h 55"/>
              <a:gd name="T2" fmla="*/ 194 w 232"/>
              <a:gd name="T3" fmla="*/ 26 h 55"/>
              <a:gd name="T4" fmla="*/ 207 w 232"/>
              <a:gd name="T5" fmla="*/ 17 h 55"/>
              <a:gd name="T6" fmla="*/ 228 w 232"/>
              <a:gd name="T7" fmla="*/ 17 h 55"/>
              <a:gd name="T8" fmla="*/ 219 w 232"/>
              <a:gd name="T9" fmla="*/ 33 h 55"/>
              <a:gd name="T10" fmla="*/ 212 w 232"/>
              <a:gd name="T11" fmla="*/ 44 h 55"/>
              <a:gd name="T12" fmla="*/ 211 w 232"/>
              <a:gd name="T13" fmla="*/ 45 h 55"/>
              <a:gd name="T14" fmla="*/ 206 w 232"/>
              <a:gd name="T15" fmla="*/ 55 h 55"/>
              <a:gd name="T16" fmla="*/ 176 w 232"/>
              <a:gd name="T17" fmla="*/ 55 h 55"/>
              <a:gd name="T18" fmla="*/ 178 w 232"/>
              <a:gd name="T19" fmla="*/ 50 h 55"/>
              <a:gd name="T20" fmla="*/ 75 w 232"/>
              <a:gd name="T21" fmla="*/ 0 h 55"/>
              <a:gd name="T22" fmla="*/ 50 w 232"/>
              <a:gd name="T23" fmla="*/ 0 h 55"/>
              <a:gd name="T24" fmla="*/ 52 w 232"/>
              <a:gd name="T25" fmla="*/ 12 h 55"/>
              <a:gd name="T26" fmla="*/ 55 w 232"/>
              <a:gd name="T27" fmla="*/ 29 h 55"/>
              <a:gd name="T28" fmla="*/ 55 w 232"/>
              <a:gd name="T29" fmla="*/ 31 h 55"/>
              <a:gd name="T30" fmla="*/ 49 w 232"/>
              <a:gd name="T31" fmla="*/ 35 h 55"/>
              <a:gd name="T32" fmla="*/ 49 w 232"/>
              <a:gd name="T33" fmla="*/ 35 h 55"/>
              <a:gd name="T34" fmla="*/ 37 w 232"/>
              <a:gd name="T35" fmla="*/ 23 h 55"/>
              <a:gd name="T36" fmla="*/ 24 w 232"/>
              <a:gd name="T37" fmla="*/ 0 h 55"/>
              <a:gd name="T38" fmla="*/ 0 w 232"/>
              <a:gd name="T39" fmla="*/ 0 h 55"/>
              <a:gd name="T40" fmla="*/ 12 w 232"/>
              <a:gd name="T41" fmla="*/ 25 h 55"/>
              <a:gd name="T42" fmla="*/ 28 w 232"/>
              <a:gd name="T43" fmla="*/ 55 h 55"/>
              <a:gd name="T44" fmla="*/ 155 w 232"/>
              <a:gd name="T45" fmla="*/ 55 h 55"/>
              <a:gd name="T46" fmla="*/ 152 w 232"/>
              <a:gd name="T47" fmla="*/ 35 h 55"/>
              <a:gd name="T48" fmla="*/ 154 w 232"/>
              <a:gd name="T49" fmla="*/ 0 h 55"/>
              <a:gd name="T50" fmla="*/ 126 w 232"/>
              <a:gd name="T51" fmla="*/ 0 h 55"/>
              <a:gd name="T52" fmla="*/ 122 w 232"/>
              <a:gd name="T53" fmla="*/ 9 h 55"/>
              <a:gd name="T54" fmla="*/ 112 w 232"/>
              <a:gd name="T55" fmla="*/ 0 h 55"/>
              <a:gd name="T56" fmla="*/ 86 w 232"/>
              <a:gd name="T57" fmla="*/ 0 h 55"/>
              <a:gd name="T58" fmla="*/ 86 w 232"/>
              <a:gd name="T59" fmla="*/ 1 h 55"/>
              <a:gd name="T60" fmla="*/ 85 w 232"/>
              <a:gd name="T61" fmla="*/ 7 h 55"/>
              <a:gd name="T62" fmla="*/ 78 w 232"/>
              <a:gd name="T63" fmla="*/ 8 h 55"/>
              <a:gd name="T64" fmla="*/ 75 w 232"/>
              <a:gd name="T65" fmla="*/ 0 h 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31" h="55">
                <a:moveTo>
                  <a:pt x="178" y="50"/>
                </a:moveTo>
                <a:cubicBezTo>
                  <a:pt x="182" y="42"/>
                  <a:pt x="187" y="33"/>
                  <a:pt x="194" y="26"/>
                </a:cubicBezTo>
                <a:cubicBezTo>
                  <a:pt x="198" y="23"/>
                  <a:pt x="202" y="20"/>
                  <a:pt x="207" y="17"/>
                </a:cubicBezTo>
                <a:cubicBezTo>
                  <a:pt x="212" y="15"/>
                  <a:pt x="223" y="13"/>
                  <a:pt x="228" y="17"/>
                </a:cubicBezTo>
                <a:cubicBezTo>
                  <a:pt x="232" y="21"/>
                  <a:pt x="222" y="31"/>
                  <a:pt x="219" y="33"/>
                </a:cubicBezTo>
                <a:cubicBezTo>
                  <a:pt x="216" y="36"/>
                  <a:pt x="214" y="40"/>
                  <a:pt x="212" y="44"/>
                </a:cubicBezTo>
                <a:cubicBezTo>
                  <a:pt x="211" y="44"/>
                  <a:pt x="211" y="45"/>
                  <a:pt x="211" y="45"/>
                </a:cubicBezTo>
                <a:cubicBezTo>
                  <a:pt x="209" y="48"/>
                  <a:pt x="207" y="51"/>
                  <a:pt x="206" y="55"/>
                </a:cubicBezTo>
                <a:cubicBezTo>
                  <a:pt x="176" y="55"/>
                  <a:pt x="176" y="55"/>
                  <a:pt x="176" y="55"/>
                </a:cubicBezTo>
                <a:cubicBezTo>
                  <a:pt x="177" y="53"/>
                  <a:pt x="178" y="51"/>
                  <a:pt x="178" y="50"/>
                </a:cubicBezTo>
                <a:close/>
                <a:moveTo>
                  <a:pt x="75" y="0"/>
                </a:moveTo>
                <a:cubicBezTo>
                  <a:pt x="50" y="0"/>
                  <a:pt x="50" y="0"/>
                  <a:pt x="50" y="0"/>
                </a:cubicBezTo>
                <a:cubicBezTo>
                  <a:pt x="50" y="4"/>
                  <a:pt x="51" y="8"/>
                  <a:pt x="52" y="12"/>
                </a:cubicBezTo>
                <a:cubicBezTo>
                  <a:pt x="53" y="18"/>
                  <a:pt x="56" y="23"/>
                  <a:pt x="55" y="29"/>
                </a:cubicBezTo>
                <a:cubicBezTo>
                  <a:pt x="55" y="30"/>
                  <a:pt x="55" y="30"/>
                  <a:pt x="55" y="31"/>
                </a:cubicBezTo>
                <a:cubicBezTo>
                  <a:pt x="54" y="34"/>
                  <a:pt x="52" y="35"/>
                  <a:pt x="49" y="35"/>
                </a:cubicBezTo>
                <a:cubicBezTo>
                  <a:pt x="49" y="35"/>
                  <a:pt x="49" y="35"/>
                  <a:pt x="49" y="35"/>
                </a:cubicBezTo>
                <a:cubicBezTo>
                  <a:pt x="43" y="34"/>
                  <a:pt x="40" y="28"/>
                  <a:pt x="37" y="23"/>
                </a:cubicBezTo>
                <a:cubicBezTo>
                  <a:pt x="32" y="16"/>
                  <a:pt x="28" y="8"/>
                  <a:pt x="24" y="0"/>
                </a:cubicBezTo>
                <a:cubicBezTo>
                  <a:pt x="0" y="0"/>
                  <a:pt x="0" y="0"/>
                  <a:pt x="0" y="0"/>
                </a:cubicBezTo>
                <a:cubicBezTo>
                  <a:pt x="3" y="9"/>
                  <a:pt x="7" y="17"/>
                  <a:pt x="12" y="25"/>
                </a:cubicBezTo>
                <a:cubicBezTo>
                  <a:pt x="18" y="35"/>
                  <a:pt x="25" y="43"/>
                  <a:pt x="28" y="55"/>
                </a:cubicBezTo>
                <a:cubicBezTo>
                  <a:pt x="155" y="55"/>
                  <a:pt x="155" y="55"/>
                  <a:pt x="155" y="55"/>
                </a:cubicBezTo>
                <a:cubicBezTo>
                  <a:pt x="153" y="48"/>
                  <a:pt x="152" y="42"/>
                  <a:pt x="152" y="35"/>
                </a:cubicBezTo>
                <a:cubicBezTo>
                  <a:pt x="151" y="23"/>
                  <a:pt x="153" y="12"/>
                  <a:pt x="154" y="0"/>
                </a:cubicBezTo>
                <a:cubicBezTo>
                  <a:pt x="126" y="0"/>
                  <a:pt x="126" y="0"/>
                  <a:pt x="126" y="0"/>
                </a:cubicBezTo>
                <a:cubicBezTo>
                  <a:pt x="126" y="4"/>
                  <a:pt x="125" y="7"/>
                  <a:pt x="122" y="9"/>
                </a:cubicBezTo>
                <a:cubicBezTo>
                  <a:pt x="116" y="13"/>
                  <a:pt x="113" y="8"/>
                  <a:pt x="112" y="0"/>
                </a:cubicBezTo>
                <a:cubicBezTo>
                  <a:pt x="86" y="0"/>
                  <a:pt x="86" y="0"/>
                  <a:pt x="86" y="0"/>
                </a:cubicBezTo>
                <a:cubicBezTo>
                  <a:pt x="86" y="0"/>
                  <a:pt x="86" y="1"/>
                  <a:pt x="86" y="1"/>
                </a:cubicBezTo>
                <a:cubicBezTo>
                  <a:pt x="86" y="3"/>
                  <a:pt x="86" y="5"/>
                  <a:pt x="85" y="7"/>
                </a:cubicBezTo>
                <a:cubicBezTo>
                  <a:pt x="84" y="10"/>
                  <a:pt x="81" y="11"/>
                  <a:pt x="78" y="8"/>
                </a:cubicBezTo>
                <a:cubicBezTo>
                  <a:pt x="77" y="6"/>
                  <a:pt x="76" y="3"/>
                  <a:pt x="75" y="0"/>
                </a:cubicBezTo>
                <a:close/>
              </a:path>
            </a:pathLst>
          </a:custGeom>
          <a:solidFill>
            <a:srgbClr val="6ACDB9"/>
          </a:solidFill>
          <a:ln>
            <a:solidFill>
              <a:srgbClr val="C9FFFF"/>
            </a:solidFill>
          </a:ln>
        </p:spPr>
        <p:txBody>
          <a:bodyPr vert="horz" wrap="square" lIns="91440" tIns="45720" rIns="91440" bIns="45720" numCol="1" anchor="t" anchorCtr="0" compatLnSpc="1"/>
          <a:lstStyle/>
          <a:p>
            <a:endParaRPr lang="en-US">
              <a:solidFill>
                <a:schemeClr val="bg1">
                  <a:lumMod val="50000"/>
                </a:schemeClr>
              </a:solidFill>
              <a:latin typeface="Source Sans Pro" charset="0"/>
            </a:endParaRPr>
          </a:p>
        </p:txBody>
      </p:sp>
      <p:sp>
        <p:nvSpPr>
          <p:cNvPr id="15" name="Freeform 8"/>
          <p:cNvSpPr/>
          <p:nvPr/>
        </p:nvSpPr>
        <p:spPr bwMode="auto">
          <a:xfrm>
            <a:off x="4651386" y="4393976"/>
            <a:ext cx="2987675" cy="904875"/>
          </a:xfrm>
          <a:custGeom>
            <a:gdLst>
              <a:gd name="T0" fmla="*/ 133 w 178"/>
              <a:gd name="T1" fmla="*/ 12 h 54"/>
              <a:gd name="T2" fmla="*/ 148 w 178"/>
              <a:gd name="T3" fmla="*/ 0 h 54"/>
              <a:gd name="T4" fmla="*/ 178 w 178"/>
              <a:gd name="T5" fmla="*/ 0 h 54"/>
              <a:gd name="T6" fmla="*/ 174 w 178"/>
              <a:gd name="T7" fmla="*/ 7 h 54"/>
              <a:gd name="T8" fmla="*/ 166 w 178"/>
              <a:gd name="T9" fmla="*/ 27 h 54"/>
              <a:gd name="T10" fmla="*/ 162 w 178"/>
              <a:gd name="T11" fmla="*/ 37 h 54"/>
              <a:gd name="T12" fmla="*/ 154 w 178"/>
              <a:gd name="T13" fmla="*/ 54 h 54"/>
              <a:gd name="T14" fmla="*/ 5 w 178"/>
              <a:gd name="T15" fmla="*/ 54 h 54"/>
              <a:gd name="T16" fmla="*/ 2 w 178"/>
              <a:gd name="T17" fmla="*/ 40 h 54"/>
              <a:gd name="T18" fmla="*/ 2 w 178"/>
              <a:gd name="T19" fmla="*/ 39 h 54"/>
              <a:gd name="T20" fmla="*/ 2 w 178"/>
              <a:gd name="T21" fmla="*/ 38 h 54"/>
              <a:gd name="T22" fmla="*/ 2 w 178"/>
              <a:gd name="T23" fmla="*/ 31 h 54"/>
              <a:gd name="T24" fmla="*/ 2 w 178"/>
              <a:gd name="T25" fmla="*/ 23 h 54"/>
              <a:gd name="T26" fmla="*/ 1 w 178"/>
              <a:gd name="T27" fmla="*/ 3 h 54"/>
              <a:gd name="T28" fmla="*/ 0 w 178"/>
              <a:gd name="T29" fmla="*/ 0 h 54"/>
              <a:gd name="T30" fmla="*/ 127 w 178"/>
              <a:gd name="T31" fmla="*/ 0 h 54"/>
              <a:gd name="T32" fmla="*/ 133 w 178"/>
              <a:gd name="T33" fmla="*/ 12 h 5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8" h="54">
                <a:moveTo>
                  <a:pt x="133" y="12"/>
                </a:moveTo>
                <a:cubicBezTo>
                  <a:pt x="139" y="21"/>
                  <a:pt x="145" y="8"/>
                  <a:pt x="148" y="0"/>
                </a:cubicBezTo>
                <a:cubicBezTo>
                  <a:pt x="178" y="0"/>
                  <a:pt x="178" y="0"/>
                  <a:pt x="178" y="0"/>
                </a:cubicBezTo>
                <a:cubicBezTo>
                  <a:pt x="177" y="2"/>
                  <a:pt x="175" y="5"/>
                  <a:pt x="174" y="7"/>
                </a:cubicBezTo>
                <a:cubicBezTo>
                  <a:pt x="171" y="14"/>
                  <a:pt x="168" y="20"/>
                  <a:pt x="166" y="27"/>
                </a:cubicBezTo>
                <a:cubicBezTo>
                  <a:pt x="164" y="30"/>
                  <a:pt x="163" y="34"/>
                  <a:pt x="162" y="37"/>
                </a:cubicBezTo>
                <a:cubicBezTo>
                  <a:pt x="161" y="39"/>
                  <a:pt x="157" y="48"/>
                  <a:pt x="154" y="54"/>
                </a:cubicBezTo>
                <a:cubicBezTo>
                  <a:pt x="5" y="54"/>
                  <a:pt x="5" y="54"/>
                  <a:pt x="5" y="54"/>
                </a:cubicBezTo>
                <a:cubicBezTo>
                  <a:pt x="4" y="49"/>
                  <a:pt x="3" y="45"/>
                  <a:pt x="2" y="40"/>
                </a:cubicBezTo>
                <a:cubicBezTo>
                  <a:pt x="2" y="39"/>
                  <a:pt x="2" y="39"/>
                  <a:pt x="2" y="39"/>
                </a:cubicBezTo>
                <a:cubicBezTo>
                  <a:pt x="2" y="38"/>
                  <a:pt x="2" y="38"/>
                  <a:pt x="2" y="38"/>
                </a:cubicBezTo>
                <a:cubicBezTo>
                  <a:pt x="2" y="36"/>
                  <a:pt x="2" y="34"/>
                  <a:pt x="2" y="31"/>
                </a:cubicBezTo>
                <a:cubicBezTo>
                  <a:pt x="2" y="28"/>
                  <a:pt x="2" y="25"/>
                  <a:pt x="2" y="23"/>
                </a:cubicBezTo>
                <a:cubicBezTo>
                  <a:pt x="2" y="16"/>
                  <a:pt x="2" y="10"/>
                  <a:pt x="1" y="3"/>
                </a:cubicBezTo>
                <a:cubicBezTo>
                  <a:pt x="1" y="2"/>
                  <a:pt x="1" y="1"/>
                  <a:pt x="0" y="0"/>
                </a:cubicBezTo>
                <a:cubicBezTo>
                  <a:pt x="127" y="0"/>
                  <a:pt x="127" y="0"/>
                  <a:pt x="127" y="0"/>
                </a:cubicBezTo>
                <a:cubicBezTo>
                  <a:pt x="128" y="4"/>
                  <a:pt x="130" y="8"/>
                  <a:pt x="133" y="12"/>
                </a:cubicBezTo>
                <a:close/>
              </a:path>
            </a:pathLst>
          </a:custGeom>
          <a:solidFill>
            <a:srgbClr val="7F7F7F"/>
          </a:solidFill>
          <a:ln>
            <a:solidFill>
              <a:schemeClr val="bg1">
                <a:lumMod val="50000"/>
              </a:schemeClr>
            </a:solidFill>
          </a:ln>
        </p:spPr>
        <p:txBody>
          <a:bodyPr vert="horz" wrap="square" lIns="91440" tIns="45720" rIns="91440" bIns="45720" numCol="1" anchor="t" anchorCtr="0" compatLnSpc="1"/>
          <a:lstStyle/>
          <a:p>
            <a:endParaRPr lang="en-US">
              <a:solidFill>
                <a:schemeClr val="bg1">
                  <a:lumMod val="50000"/>
                </a:schemeClr>
              </a:solidFill>
              <a:latin typeface="Source Sans Pro" charset="0"/>
            </a:endParaRPr>
          </a:p>
        </p:txBody>
      </p:sp>
      <p:sp>
        <p:nvSpPr>
          <p:cNvPr id="16" name="Freeform 9"/>
          <p:cNvSpPr/>
          <p:nvPr/>
        </p:nvSpPr>
        <p:spPr bwMode="auto">
          <a:xfrm>
            <a:off x="4727268" y="5298851"/>
            <a:ext cx="2500313" cy="904875"/>
          </a:xfrm>
          <a:custGeom>
            <a:gdLst>
              <a:gd name="T0" fmla="*/ 3 w 149"/>
              <a:gd name="T1" fmla="*/ 8 h 54"/>
              <a:gd name="T2" fmla="*/ 0 w 149"/>
              <a:gd name="T3" fmla="*/ 0 h 54"/>
              <a:gd name="T4" fmla="*/ 149 w 149"/>
              <a:gd name="T5" fmla="*/ 0 h 54"/>
              <a:gd name="T6" fmla="*/ 145 w 149"/>
              <a:gd name="T7" fmla="*/ 6 h 54"/>
              <a:gd name="T8" fmla="*/ 137 w 149"/>
              <a:gd name="T9" fmla="*/ 22 h 54"/>
              <a:gd name="T10" fmla="*/ 118 w 149"/>
              <a:gd name="T11" fmla="*/ 40 h 54"/>
              <a:gd name="T12" fmla="*/ 74 w 149"/>
              <a:gd name="T13" fmla="*/ 54 h 54"/>
              <a:gd name="T14" fmla="*/ 43 w 149"/>
              <a:gd name="T15" fmla="*/ 48 h 54"/>
              <a:gd name="T16" fmla="*/ 3 w 149"/>
              <a:gd name="T17" fmla="*/ 8 h 5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9" h="54">
                <a:moveTo>
                  <a:pt x="3" y="8"/>
                </a:moveTo>
                <a:cubicBezTo>
                  <a:pt x="2" y="6"/>
                  <a:pt x="1" y="3"/>
                  <a:pt x="0" y="0"/>
                </a:cubicBezTo>
                <a:cubicBezTo>
                  <a:pt x="149" y="0"/>
                  <a:pt x="149" y="0"/>
                  <a:pt x="149" y="0"/>
                </a:cubicBezTo>
                <a:cubicBezTo>
                  <a:pt x="147" y="3"/>
                  <a:pt x="146" y="5"/>
                  <a:pt x="145" y="6"/>
                </a:cubicBezTo>
                <a:cubicBezTo>
                  <a:pt x="143" y="12"/>
                  <a:pt x="140" y="17"/>
                  <a:pt x="137" y="22"/>
                </a:cubicBezTo>
                <a:cubicBezTo>
                  <a:pt x="132" y="29"/>
                  <a:pt x="125" y="35"/>
                  <a:pt x="118" y="40"/>
                </a:cubicBezTo>
                <a:cubicBezTo>
                  <a:pt x="106" y="49"/>
                  <a:pt x="91" y="54"/>
                  <a:pt x="74" y="54"/>
                </a:cubicBezTo>
                <a:cubicBezTo>
                  <a:pt x="63" y="54"/>
                  <a:pt x="52" y="52"/>
                  <a:pt x="43" y="48"/>
                </a:cubicBezTo>
                <a:cubicBezTo>
                  <a:pt x="25" y="40"/>
                  <a:pt x="11" y="26"/>
                  <a:pt x="3" y="8"/>
                </a:cubicBezTo>
                <a:close/>
              </a:path>
            </a:pathLst>
          </a:custGeom>
          <a:solidFill>
            <a:srgbClr val="6ACDB9"/>
          </a:solidFill>
          <a:ln>
            <a:solidFill>
              <a:srgbClr val="C9FFFF"/>
            </a:solidFill>
          </a:ln>
        </p:spPr>
        <p:txBody>
          <a:bodyPr vert="horz" wrap="square" lIns="91440" tIns="45720" rIns="91440" bIns="45720" numCol="1" anchor="t" anchorCtr="0" compatLnSpc="1"/>
          <a:lstStyle/>
          <a:p>
            <a:endParaRPr lang="en-US">
              <a:solidFill>
                <a:schemeClr val="bg1">
                  <a:lumMod val="50000"/>
                </a:schemeClr>
              </a:solidFill>
              <a:latin typeface="Source Sans Pro" charset="0"/>
            </a:endParaRPr>
          </a:p>
        </p:txBody>
      </p:sp>
      <p:sp>
        <p:nvSpPr>
          <p:cNvPr id="17" name="Title 3"/>
          <p:cNvSpPr txBox="1"/>
          <p:nvPr/>
        </p:nvSpPr>
        <p:spPr>
          <a:xfrm>
            <a:off x="838200" y="735829"/>
            <a:ext cx="10515600" cy="623414"/>
          </a:xfrm>
          <a:prstGeom prst="rect">
            <a:avLst/>
          </a:prstGeom>
        </p:spPr>
        <p:txBody>
          <a:bodyP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solidFill>
                  <a:schemeClr val="bg1">
                    <a:lumMod val="50000"/>
                  </a:schemeClr>
                </a:solidFill>
              </a:rPr>
              <a:t>Amazing Infographic</a:t>
            </a:r>
            <a:endParaRPr lang="en-US">
              <a:solidFill>
                <a:schemeClr val="bg1">
                  <a:lumMod val="50000"/>
                </a:schemeClr>
              </a:solidFill>
            </a:endParaRPr>
          </a:p>
        </p:txBody>
      </p:sp>
    </p:spTree>
  </p:cSld>
  <p:clrMapOvr>
    <a:masterClrMapping/>
  </p:clrMapOvr>
  <mc:AlternateContent>
    <mc:Choice xmlns:p14="http://schemas.microsoft.com/office/powerpoint/2010/main" Requires="p14">
      <p:transition spd="slow" advTm="1000" p14:dur="1500">
        <p:random/>
      </p:transition>
    </mc:Choice>
    <mc:Fallback>
      <p:transition spd="slow" advTm="1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2" presetClass="entr" presetSubtype="8" fill="hold" grpId="0" nodeType="withEffect">
                                  <p:stCondLst>
                                    <p:cond delay="125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2" presetClass="entr" presetSubtype="2" fill="hold" grpId="0" nodeType="withEffect">
                                  <p:stCondLst>
                                    <p:cond delay="1250"/>
                                  </p:stCondLst>
                                  <p:childTnLst>
                                    <p:set>
                                      <p:cBhvr>
                                        <p:cTn id="9" dur="1" fill="hold">
                                          <p:stCondLst>
                                            <p:cond delay="0"/>
                                          </p:stCondLst>
                                        </p:cTn>
                                        <p:tgtEl>
                                          <p:spTgt spid="5"/>
                                        </p:tgtEl>
                                        <p:attrNameLst>
                                          <p:attrName>style.visibility</p:attrName>
                                        </p:attrNameLst>
                                      </p:cBhvr>
                                      <p:to>
                                        <p:strVal val="visible"/>
                                      </p:to>
                                    </p:set>
                                    <p:anim calcmode="lin" valueType="num">
                                      <p:cBhvr additive="base">
                                        <p:cTn id="10" dur="1000" fill="hold"/>
                                        <p:tgtEl>
                                          <p:spTgt spid="5"/>
                                        </p:tgtEl>
                                        <p:attrNameLst>
                                          <p:attrName>ppt_x</p:attrName>
                                        </p:attrNameLst>
                                      </p:cBhvr>
                                      <p:tavLst>
                                        <p:tav tm="0">
                                          <p:val>
                                            <p:strVal val="1+#ppt_w/2"/>
                                          </p:val>
                                        </p:tav>
                                        <p:tav tm="100000">
                                          <p:val>
                                            <p:strVal val="#ppt_x"/>
                                          </p:val>
                                        </p:tav>
                                      </p:tavLst>
                                    </p:anim>
                                    <p:anim calcmode="lin" valueType="num">
                                      <p:cBhvr additive="base">
                                        <p:cTn id="11" dur="1000" fill="hold"/>
                                        <p:tgtEl>
                                          <p:spTgt spid="5"/>
                                        </p:tgtEl>
                                        <p:attrNameLst>
                                          <p:attrName>ppt_y</p:attrName>
                                        </p:attrNameLst>
                                      </p:cBhvr>
                                      <p:tavLst>
                                        <p:tav tm="0">
                                          <p:val>
                                            <p:strVal val="#ppt_y"/>
                                          </p:val>
                                        </p:tav>
                                        <p:tav tm="100000">
                                          <p:val>
                                            <p:strVal val="#ppt_y"/>
                                          </p:val>
                                        </p:tav>
                                      </p:tavLst>
                                    </p:anim>
                                  </p:childTnLst>
                                </p:cTn>
                              </p:par>
                              <p:par>
                                <p:cTn id="12" presetID="22" presetClass="entr" presetSubtype="2" fill="hold" grpId="0" nodeType="withEffect">
                                  <p:stCondLst>
                                    <p:cond delay="1750"/>
                                  </p:stCondLst>
                                  <p:childTnLst>
                                    <p:set>
                                      <p:cBhvr>
                                        <p:cTn id="13" dur="1" fill="hold">
                                          <p:stCondLst>
                                            <p:cond delay="0"/>
                                          </p:stCondLst>
                                        </p:cTn>
                                        <p:tgtEl>
                                          <p:spTgt spid="3"/>
                                        </p:tgtEl>
                                        <p:attrNameLst>
                                          <p:attrName>style.visibility</p:attrName>
                                        </p:attrNameLst>
                                      </p:cBhvr>
                                      <p:to>
                                        <p:strVal val="visible"/>
                                      </p:to>
                                    </p:set>
                                    <p:animEffect transition="in" filter="wipe(right)">
                                      <p:cBhvr>
                                        <p:cTn id="14" dur="500"/>
                                        <p:tgtEl>
                                          <p:spTgt spid="3"/>
                                        </p:tgtEl>
                                      </p:cBhvr>
                                    </p:animEffect>
                                  </p:childTnLst>
                                </p:cTn>
                              </p:par>
                              <p:par>
                                <p:cTn id="15" presetID="2" presetClass="entr" presetSubtype="8" fill="hold" grpId="0" nodeType="withEffect">
                                  <p:stCondLst>
                                    <p:cond delay="175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1000" fill="hold"/>
                                        <p:tgtEl>
                                          <p:spTgt spid="2"/>
                                        </p:tgtEl>
                                        <p:attrNameLst>
                                          <p:attrName>ppt_x</p:attrName>
                                        </p:attrNameLst>
                                      </p:cBhvr>
                                      <p:tavLst>
                                        <p:tav tm="0">
                                          <p:val>
                                            <p:strVal val="0-#ppt_w/2"/>
                                          </p:val>
                                        </p:tav>
                                        <p:tav tm="100000">
                                          <p:val>
                                            <p:strVal val="#ppt_x"/>
                                          </p:val>
                                        </p:tav>
                                      </p:tavLst>
                                    </p:anim>
                                    <p:anim calcmode="lin" valueType="num">
                                      <p:cBhvr additive="base">
                                        <p:cTn id="18" dur="1000" fill="hold"/>
                                        <p:tgtEl>
                                          <p:spTgt spid="2"/>
                                        </p:tgtEl>
                                        <p:attrNameLst>
                                          <p:attrName>ppt_y</p:attrName>
                                        </p:attrNameLst>
                                      </p:cBhvr>
                                      <p:tavLst>
                                        <p:tav tm="0">
                                          <p:val>
                                            <p:strVal val="#ppt_y"/>
                                          </p:val>
                                        </p:tav>
                                        <p:tav tm="100000">
                                          <p:val>
                                            <p:strVal val="#ppt_y"/>
                                          </p:val>
                                        </p:tav>
                                      </p:tavLst>
                                    </p:anim>
                                  </p:childTnLst>
                                </p:cTn>
                              </p:par>
                              <p:par>
                                <p:cTn id="19" presetID="22" presetClass="entr" presetSubtype="8" fill="hold" grpId="0" nodeType="withEffect">
                                  <p:stCondLst>
                                    <p:cond delay="2250"/>
                                  </p:stCondLst>
                                  <p:childTnLst>
                                    <p:set>
                                      <p:cBhvr>
                                        <p:cTn id="20" dur="1" fill="hold">
                                          <p:stCondLst>
                                            <p:cond delay="0"/>
                                          </p:stCondLst>
                                        </p:cTn>
                                        <p:tgtEl>
                                          <p:spTgt spid="6"/>
                                        </p:tgtEl>
                                        <p:attrNameLst>
                                          <p:attrName>style.visibility</p:attrName>
                                        </p:attrNameLst>
                                      </p:cBhvr>
                                      <p:to>
                                        <p:strVal val="visible"/>
                                      </p:to>
                                    </p:set>
                                    <p:animEffect transition="in" filter="wipe(left)">
                                      <p:cBhvr>
                                        <p:cTn id="21" dur="500"/>
                                        <p:tgtEl>
                                          <p:spTgt spid="6"/>
                                        </p:tgtEl>
                                      </p:cBhvr>
                                    </p:animEffect>
                                  </p:childTnLst>
                                </p:cTn>
                              </p:par>
                              <p:par>
                                <p:cTn id="22" presetID="2" presetClass="entr" presetSubtype="2" fill="hold" grpId="0" nodeType="withEffect">
                                  <p:stCondLst>
                                    <p:cond delay="225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1000" fill="hold"/>
                                        <p:tgtEl>
                                          <p:spTgt spid="7"/>
                                        </p:tgtEl>
                                        <p:attrNameLst>
                                          <p:attrName>ppt_x</p:attrName>
                                        </p:attrNameLst>
                                      </p:cBhvr>
                                      <p:tavLst>
                                        <p:tav tm="0">
                                          <p:val>
                                            <p:strVal val="1+#ppt_w/2"/>
                                          </p:val>
                                        </p:tav>
                                        <p:tav tm="100000">
                                          <p:val>
                                            <p:strVal val="#ppt_x"/>
                                          </p:val>
                                        </p:tav>
                                      </p:tavLst>
                                    </p:anim>
                                    <p:anim calcmode="lin" valueType="num">
                                      <p:cBhvr additive="base">
                                        <p:cTn id="25" dur="1000" fill="hold"/>
                                        <p:tgtEl>
                                          <p:spTgt spid="7"/>
                                        </p:tgtEl>
                                        <p:attrNameLst>
                                          <p:attrName>ppt_y</p:attrName>
                                        </p:attrNameLst>
                                      </p:cBhvr>
                                      <p:tavLst>
                                        <p:tav tm="0">
                                          <p:val>
                                            <p:strVal val="#ppt_y"/>
                                          </p:val>
                                        </p:tav>
                                        <p:tav tm="100000">
                                          <p:val>
                                            <p:strVal val="#ppt_y"/>
                                          </p:val>
                                        </p:tav>
                                      </p:tavLst>
                                    </p:anim>
                                  </p:childTnLst>
                                </p:cTn>
                              </p:par>
                              <p:par>
                                <p:cTn id="26" presetID="22" presetClass="entr" presetSubtype="2" fill="hold" grpId="0" nodeType="withEffect">
                                  <p:stCondLst>
                                    <p:cond delay="2750"/>
                                  </p:stCondLst>
                                  <p:childTnLst>
                                    <p:set>
                                      <p:cBhvr>
                                        <p:cTn id="27" dur="1" fill="hold">
                                          <p:stCondLst>
                                            <p:cond delay="0"/>
                                          </p:stCondLst>
                                        </p:cTn>
                                        <p:tgtEl>
                                          <p:spTgt spid="9"/>
                                        </p:tgtEl>
                                        <p:attrNameLst>
                                          <p:attrName>style.visibility</p:attrName>
                                        </p:attrNameLst>
                                      </p:cBhvr>
                                      <p:to>
                                        <p:strVal val="visible"/>
                                      </p:to>
                                    </p:set>
                                    <p:animEffect transition="in" filter="wipe(right)">
                                      <p:cBhvr>
                                        <p:cTn id="28" dur="500"/>
                                        <p:tgtEl>
                                          <p:spTgt spid="9"/>
                                        </p:tgtEl>
                                      </p:cBhvr>
                                    </p:animEffect>
                                  </p:childTnLst>
                                </p:cTn>
                              </p:par>
                              <p:par>
                                <p:cTn id="29" presetID="2" presetClass="entr" presetSubtype="8" fill="hold" grpId="0" nodeType="withEffect">
                                  <p:stCondLst>
                                    <p:cond delay="275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1000" fill="hold"/>
                                        <p:tgtEl>
                                          <p:spTgt spid="8"/>
                                        </p:tgtEl>
                                        <p:attrNameLst>
                                          <p:attrName>ppt_x</p:attrName>
                                        </p:attrNameLst>
                                      </p:cBhvr>
                                      <p:tavLst>
                                        <p:tav tm="0">
                                          <p:val>
                                            <p:strVal val="0-#ppt_w/2"/>
                                          </p:val>
                                        </p:tav>
                                        <p:tav tm="100000">
                                          <p:val>
                                            <p:strVal val="#ppt_x"/>
                                          </p:val>
                                        </p:tav>
                                      </p:tavLst>
                                    </p:anim>
                                    <p:anim calcmode="lin" valueType="num">
                                      <p:cBhvr additive="base">
                                        <p:cTn id="32" dur="1000" fill="hold"/>
                                        <p:tgtEl>
                                          <p:spTgt spid="8"/>
                                        </p:tgtEl>
                                        <p:attrNameLst>
                                          <p:attrName>ppt_y</p:attrName>
                                        </p:attrNameLst>
                                      </p:cBhvr>
                                      <p:tavLst>
                                        <p:tav tm="0">
                                          <p:val>
                                            <p:strVal val="#ppt_y"/>
                                          </p:val>
                                        </p:tav>
                                        <p:tav tm="100000">
                                          <p:val>
                                            <p:strVal val="#ppt_y"/>
                                          </p:val>
                                        </p:tav>
                                      </p:tavLst>
                                    </p:anim>
                                  </p:childTnLst>
                                </p:cTn>
                              </p:par>
                              <p:par>
                                <p:cTn id="33" presetID="22" presetClass="entr" presetSubtype="8" fill="hold" grpId="0" nodeType="withEffect">
                                  <p:stCondLst>
                                    <p:cond delay="325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500"/>
                                        <p:tgtEl>
                                          <p:spTgt spid="10"/>
                                        </p:tgtEl>
                                      </p:cBhvr>
                                    </p:animEffect>
                                  </p:childTnLst>
                                </p:cTn>
                              </p:par>
                              <p:par>
                                <p:cTn id="36" presetID="2" presetClass="entr" presetSubtype="2" fill="hold" grpId="0" nodeType="withEffect">
                                  <p:stCondLst>
                                    <p:cond delay="3250"/>
                                  </p:stCondLst>
                                  <p:childTnLst>
                                    <p:set>
                                      <p:cBhvr>
                                        <p:cTn id="37" dur="1" fill="hold">
                                          <p:stCondLst>
                                            <p:cond delay="0"/>
                                          </p:stCondLst>
                                        </p:cTn>
                                        <p:tgtEl>
                                          <p:spTgt spid="11"/>
                                        </p:tgtEl>
                                        <p:attrNameLst>
                                          <p:attrName>style.visibility</p:attrName>
                                        </p:attrNameLst>
                                      </p:cBhvr>
                                      <p:to>
                                        <p:strVal val="visible"/>
                                      </p:to>
                                    </p:set>
                                    <p:anim calcmode="lin" valueType="num">
                                      <p:cBhvr additive="base">
                                        <p:cTn id="38" dur="1000" fill="hold"/>
                                        <p:tgtEl>
                                          <p:spTgt spid="11"/>
                                        </p:tgtEl>
                                        <p:attrNameLst>
                                          <p:attrName>ppt_x</p:attrName>
                                        </p:attrNameLst>
                                      </p:cBhvr>
                                      <p:tavLst>
                                        <p:tav tm="0">
                                          <p:val>
                                            <p:strVal val="1+#ppt_w/2"/>
                                          </p:val>
                                        </p:tav>
                                        <p:tav tm="100000">
                                          <p:val>
                                            <p:strVal val="#ppt_x"/>
                                          </p:val>
                                        </p:tav>
                                      </p:tavLst>
                                    </p:anim>
                                    <p:anim calcmode="lin" valueType="num">
                                      <p:cBhvr additive="base">
                                        <p:cTn id="39" dur="1000" fill="hold"/>
                                        <p:tgtEl>
                                          <p:spTgt spid="11"/>
                                        </p:tgtEl>
                                        <p:attrNameLst>
                                          <p:attrName>ppt_y</p:attrName>
                                        </p:attrNameLst>
                                      </p:cBhvr>
                                      <p:tavLst>
                                        <p:tav tm="0">
                                          <p:val>
                                            <p:strVal val="#ppt_y"/>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additive="base">
                                        <p:cTn id="42" dur="1250" fill="hold"/>
                                        <p:tgtEl>
                                          <p:spTgt spid="12"/>
                                        </p:tgtEl>
                                        <p:attrNameLst>
                                          <p:attrName>ppt_x</p:attrName>
                                        </p:attrNameLst>
                                      </p:cBhvr>
                                      <p:tavLst>
                                        <p:tav tm="0">
                                          <p:val>
                                            <p:strVal val="#ppt_x"/>
                                          </p:val>
                                        </p:tav>
                                        <p:tav tm="100000">
                                          <p:val>
                                            <p:strVal val="#ppt_x"/>
                                          </p:val>
                                        </p:tav>
                                      </p:tavLst>
                                    </p:anim>
                                    <p:anim calcmode="lin" valueType="num">
                                      <p:cBhvr additive="base">
                                        <p:cTn id="43" dur="1250" fill="hold"/>
                                        <p:tgtEl>
                                          <p:spTgt spid="12"/>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250"/>
                                  </p:stCondLst>
                                  <p:childTnLst>
                                    <p:set>
                                      <p:cBhvr>
                                        <p:cTn id="45" dur="1" fill="hold">
                                          <p:stCondLst>
                                            <p:cond delay="0"/>
                                          </p:stCondLst>
                                        </p:cTn>
                                        <p:tgtEl>
                                          <p:spTgt spid="13"/>
                                        </p:tgtEl>
                                        <p:attrNameLst>
                                          <p:attrName>style.visibility</p:attrName>
                                        </p:attrNameLst>
                                      </p:cBhvr>
                                      <p:to>
                                        <p:strVal val="visible"/>
                                      </p:to>
                                    </p:set>
                                    <p:anim calcmode="lin" valueType="num">
                                      <p:cBhvr additive="base">
                                        <p:cTn id="46" dur="1250" fill="hold"/>
                                        <p:tgtEl>
                                          <p:spTgt spid="13"/>
                                        </p:tgtEl>
                                        <p:attrNameLst>
                                          <p:attrName>ppt_x</p:attrName>
                                        </p:attrNameLst>
                                      </p:cBhvr>
                                      <p:tavLst>
                                        <p:tav tm="0">
                                          <p:val>
                                            <p:strVal val="#ppt_x"/>
                                          </p:val>
                                        </p:tav>
                                        <p:tav tm="100000">
                                          <p:val>
                                            <p:strVal val="#ppt_x"/>
                                          </p:val>
                                        </p:tav>
                                      </p:tavLst>
                                    </p:anim>
                                    <p:anim calcmode="lin" valueType="num">
                                      <p:cBhvr additive="base">
                                        <p:cTn id="47" dur="1250" fill="hold"/>
                                        <p:tgtEl>
                                          <p:spTgt spid="13"/>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500"/>
                                  </p:stCondLst>
                                  <p:childTnLst>
                                    <p:set>
                                      <p:cBhvr>
                                        <p:cTn id="49" dur="1" fill="hold">
                                          <p:stCondLst>
                                            <p:cond delay="0"/>
                                          </p:stCondLst>
                                        </p:cTn>
                                        <p:tgtEl>
                                          <p:spTgt spid="14"/>
                                        </p:tgtEl>
                                        <p:attrNameLst>
                                          <p:attrName>style.visibility</p:attrName>
                                        </p:attrNameLst>
                                      </p:cBhvr>
                                      <p:to>
                                        <p:strVal val="visible"/>
                                      </p:to>
                                    </p:set>
                                    <p:anim calcmode="lin" valueType="num">
                                      <p:cBhvr additive="base">
                                        <p:cTn id="50" dur="1250" fill="hold"/>
                                        <p:tgtEl>
                                          <p:spTgt spid="14"/>
                                        </p:tgtEl>
                                        <p:attrNameLst>
                                          <p:attrName>ppt_x</p:attrName>
                                        </p:attrNameLst>
                                      </p:cBhvr>
                                      <p:tavLst>
                                        <p:tav tm="0">
                                          <p:val>
                                            <p:strVal val="#ppt_x"/>
                                          </p:val>
                                        </p:tav>
                                        <p:tav tm="100000">
                                          <p:val>
                                            <p:strVal val="#ppt_x"/>
                                          </p:val>
                                        </p:tav>
                                      </p:tavLst>
                                    </p:anim>
                                    <p:anim calcmode="lin" valueType="num">
                                      <p:cBhvr additive="base">
                                        <p:cTn id="51" dur="1250" fill="hold"/>
                                        <p:tgtEl>
                                          <p:spTgt spid="14"/>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750"/>
                                  </p:stCondLst>
                                  <p:childTnLst>
                                    <p:set>
                                      <p:cBhvr>
                                        <p:cTn id="53" dur="1" fill="hold">
                                          <p:stCondLst>
                                            <p:cond delay="0"/>
                                          </p:stCondLst>
                                        </p:cTn>
                                        <p:tgtEl>
                                          <p:spTgt spid="15"/>
                                        </p:tgtEl>
                                        <p:attrNameLst>
                                          <p:attrName>style.visibility</p:attrName>
                                        </p:attrNameLst>
                                      </p:cBhvr>
                                      <p:to>
                                        <p:strVal val="visible"/>
                                      </p:to>
                                    </p:set>
                                    <p:anim calcmode="lin" valueType="num">
                                      <p:cBhvr additive="base">
                                        <p:cTn id="54" dur="1250" fill="hold"/>
                                        <p:tgtEl>
                                          <p:spTgt spid="15"/>
                                        </p:tgtEl>
                                        <p:attrNameLst>
                                          <p:attrName>ppt_x</p:attrName>
                                        </p:attrNameLst>
                                      </p:cBhvr>
                                      <p:tavLst>
                                        <p:tav tm="0">
                                          <p:val>
                                            <p:strVal val="#ppt_x"/>
                                          </p:val>
                                        </p:tav>
                                        <p:tav tm="100000">
                                          <p:val>
                                            <p:strVal val="#ppt_x"/>
                                          </p:val>
                                        </p:tav>
                                      </p:tavLst>
                                    </p:anim>
                                    <p:anim calcmode="lin" valueType="num">
                                      <p:cBhvr additive="base">
                                        <p:cTn id="55" dur="1250" fill="hold"/>
                                        <p:tgtEl>
                                          <p:spTgt spid="15"/>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1000"/>
                                  </p:stCondLst>
                                  <p:childTnLst>
                                    <p:set>
                                      <p:cBhvr>
                                        <p:cTn id="57" dur="1" fill="hold">
                                          <p:stCondLst>
                                            <p:cond delay="0"/>
                                          </p:stCondLst>
                                        </p:cTn>
                                        <p:tgtEl>
                                          <p:spTgt spid="16"/>
                                        </p:tgtEl>
                                        <p:attrNameLst>
                                          <p:attrName>style.visibility</p:attrName>
                                        </p:attrNameLst>
                                      </p:cBhvr>
                                      <p:to>
                                        <p:strVal val="visible"/>
                                      </p:to>
                                    </p:set>
                                    <p:anim calcmode="lin" valueType="num">
                                      <p:cBhvr additive="base">
                                        <p:cTn id="58" dur="1250" fill="hold"/>
                                        <p:tgtEl>
                                          <p:spTgt spid="16"/>
                                        </p:tgtEl>
                                        <p:attrNameLst>
                                          <p:attrName>ppt_x</p:attrName>
                                        </p:attrNameLst>
                                      </p:cBhvr>
                                      <p:tavLst>
                                        <p:tav tm="0">
                                          <p:val>
                                            <p:strVal val="#ppt_x"/>
                                          </p:val>
                                        </p:tav>
                                        <p:tav tm="100000">
                                          <p:val>
                                            <p:strVal val="#ppt_x"/>
                                          </p:val>
                                        </p:tav>
                                      </p:tavLst>
                                    </p:anim>
                                    <p:anim calcmode="lin" valueType="num">
                                      <p:cBhvr additive="base">
                                        <p:cTn id="59" dur="125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p:bldP spid="6" grpId="0" animBg="1"/>
      <p:bldP spid="7" grpId="0"/>
      <p:bldP spid="8" grpId="0"/>
      <p:bldP spid="9" grpId="0" animBg="1"/>
      <p:bldP spid="10" grpId="0" animBg="1"/>
      <p:bldP spid="11" grpId="0"/>
      <p:bldP spid="12" grpId="0" animBg="1"/>
      <p:bldP spid="13" grpId="0" animBg="1"/>
      <p:bldP spid="14" grpId="0" animBg="1"/>
      <p:bldP spid="15" grpId="0" animBg="1"/>
      <p:bldP spid="16" grpId="0" animBg="1"/>
    </p:bldLst>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2" name="Group 20"/>
          <p:cNvGrpSpPr/>
          <p:nvPr/>
        </p:nvGrpSpPr>
        <p:grpSpPr>
          <a:xfrm>
            <a:off x="3997939" y="1639721"/>
            <a:ext cx="4195796" cy="4196921"/>
            <a:chOff x="3997938" y="1422361"/>
            <a:chExt cx="4195796" cy="4196921"/>
          </a:xfrm>
        </p:grpSpPr>
        <p:sp>
          <p:nvSpPr>
            <p:cNvPr id="3" name="Freeform 5"/>
            <p:cNvSpPr/>
            <p:nvPr/>
          </p:nvSpPr>
          <p:spPr bwMode="auto">
            <a:xfrm rot="18900000">
              <a:off x="5224127" y="3873943"/>
              <a:ext cx="1745338" cy="1745339"/>
            </a:xfrm>
            <a:custGeom>
              <a:gdLst>
                <a:gd name="T0" fmla="*/ 327 w 327"/>
                <a:gd name="T1" fmla="*/ 327 h 327"/>
                <a:gd name="T2" fmla="*/ 327 w 327"/>
                <a:gd name="T3" fmla="*/ 216 h 327"/>
                <a:gd name="T4" fmla="*/ 110 w 327"/>
                <a:gd name="T5" fmla="*/ 0 h 327"/>
                <a:gd name="T6" fmla="*/ 0 w 327"/>
                <a:gd name="T7" fmla="*/ 0 h 327"/>
                <a:gd name="T8" fmla="*/ 327 w 327"/>
                <a:gd name="T9" fmla="*/ 327 h 327"/>
              </a:gdLst>
              <a:cxnLst>
                <a:cxn ang="0">
                  <a:pos x="T0" y="T1"/>
                </a:cxn>
                <a:cxn ang="0">
                  <a:pos x="T2" y="T3"/>
                </a:cxn>
                <a:cxn ang="0">
                  <a:pos x="T4" y="T5"/>
                </a:cxn>
                <a:cxn ang="0">
                  <a:pos x="T6" y="T7"/>
                </a:cxn>
                <a:cxn ang="0">
                  <a:pos x="T8" y="T9"/>
                </a:cxn>
              </a:cxnLst>
              <a:rect l="0" t="0" r="r" b="b"/>
              <a:pathLst>
                <a:path w="327" h="327">
                  <a:moveTo>
                    <a:pt x="327" y="327"/>
                  </a:moveTo>
                  <a:cubicBezTo>
                    <a:pt x="327" y="216"/>
                    <a:pt x="327" y="216"/>
                    <a:pt x="327" y="216"/>
                  </a:cubicBezTo>
                  <a:cubicBezTo>
                    <a:pt x="208" y="216"/>
                    <a:pt x="110" y="119"/>
                    <a:pt x="110" y="0"/>
                  </a:cubicBezTo>
                  <a:cubicBezTo>
                    <a:pt x="0" y="0"/>
                    <a:pt x="0" y="0"/>
                    <a:pt x="0" y="0"/>
                  </a:cubicBezTo>
                  <a:cubicBezTo>
                    <a:pt x="0" y="180"/>
                    <a:pt x="147" y="327"/>
                    <a:pt x="327" y="327"/>
                  </a:cubicBezTo>
                  <a:close/>
                </a:path>
              </a:pathLst>
            </a:custGeom>
            <a:solidFill>
              <a:srgbClr val="7F7F7F"/>
            </a:solidFill>
            <a:ln w="9525">
              <a:solidFill>
                <a:schemeClr val="bg1">
                  <a:lumMod val="50000"/>
                </a:schemeClr>
              </a:solidFill>
              <a:round/>
            </a:ln>
          </p:spPr>
          <p:txBody>
            <a:bodyPr vert="horz" wrap="square" lIns="91440" tIns="45720" rIns="91440" bIns="45720" numCol="1" anchor="t" anchorCtr="0" compatLnSpc="1"/>
            <a:lstStyle/>
            <a:p>
              <a:endParaRPr lang="en-US">
                <a:solidFill>
                  <a:schemeClr val="bg1"/>
                </a:solidFill>
                <a:latin typeface="+mn-ea"/>
              </a:endParaRPr>
            </a:p>
          </p:txBody>
        </p:sp>
        <p:grpSp>
          <p:nvGrpSpPr>
            <p:cNvPr id="4" name="Group 18"/>
            <p:cNvGrpSpPr/>
            <p:nvPr/>
          </p:nvGrpSpPr>
          <p:grpSpPr>
            <a:xfrm>
              <a:off x="6450645" y="2648550"/>
              <a:ext cx="1743089" cy="2656383"/>
              <a:chOff x="6450645" y="2648550"/>
              <a:chExt cx="1743089" cy="2656383"/>
            </a:xfrm>
          </p:grpSpPr>
          <p:sp>
            <p:nvSpPr>
              <p:cNvPr id="13" name="Freeform 7"/>
              <p:cNvSpPr/>
              <p:nvPr/>
            </p:nvSpPr>
            <p:spPr bwMode="auto">
              <a:xfrm rot="18900000">
                <a:off x="6626491" y="4115134"/>
                <a:ext cx="645505" cy="1189799"/>
              </a:xfrm>
              <a:custGeom>
                <a:gdLst>
                  <a:gd name="T0" fmla="*/ 0 w 287"/>
                  <a:gd name="T1" fmla="*/ 266 h 529"/>
                  <a:gd name="T2" fmla="*/ 287 w 287"/>
                  <a:gd name="T3" fmla="*/ 529 h 529"/>
                  <a:gd name="T4" fmla="*/ 287 w 287"/>
                  <a:gd name="T5" fmla="*/ 266 h 529"/>
                  <a:gd name="T6" fmla="*/ 287 w 287"/>
                  <a:gd name="T7" fmla="*/ 0 h 529"/>
                  <a:gd name="T8" fmla="*/ 0 w 287"/>
                  <a:gd name="T9" fmla="*/ 266 h 529"/>
                </a:gdLst>
                <a:cxnLst>
                  <a:cxn ang="0">
                    <a:pos x="T0" y="T1"/>
                  </a:cxn>
                  <a:cxn ang="0">
                    <a:pos x="T2" y="T3"/>
                  </a:cxn>
                  <a:cxn ang="0">
                    <a:pos x="T4" y="T5"/>
                  </a:cxn>
                  <a:cxn ang="0">
                    <a:pos x="T6" y="T7"/>
                  </a:cxn>
                  <a:cxn ang="0">
                    <a:pos x="T8" y="T9"/>
                  </a:cxn>
                </a:cxnLst>
                <a:rect l="0" t="0" r="r" b="b"/>
                <a:pathLst>
                  <a:path w="287" h="529">
                    <a:moveTo>
                      <a:pt x="0" y="266"/>
                    </a:moveTo>
                    <a:lnTo>
                      <a:pt x="287" y="529"/>
                    </a:lnTo>
                    <a:lnTo>
                      <a:pt x="287" y="266"/>
                    </a:lnTo>
                    <a:lnTo>
                      <a:pt x="287" y="0"/>
                    </a:lnTo>
                    <a:lnTo>
                      <a:pt x="0" y="266"/>
                    </a:lnTo>
                    <a:close/>
                  </a:path>
                </a:pathLst>
              </a:custGeom>
              <a:solidFill>
                <a:srgbClr val="6ACDB9"/>
              </a:solidFill>
              <a:ln>
                <a:noFill/>
              </a:ln>
              <a:extLst>
                <a:ext uri="{91240B29-F687-4F45-9708-019B960494DF}">
                  <a14:hiddenLine xmlns:a14="http://schemas.microsoft.com/office/drawing/2010/main" w="9525">
                    <a:solidFill>
                      <a:srgbClr val="000000"/>
                    </a:solidFill>
                    <a:round/>
                  </a14:hiddenLine>
                </a:ext>
              </a:extLst>
            </p:spPr>
            <p:txBody>
              <a:bodyPr vert="horz" wrap="square" lIns="182880" tIns="45720" rIns="91440" bIns="45720" numCol="1" anchor="ctr" anchorCtr="0" compatLnSpc="1"/>
              <a:lstStyle/>
              <a:p>
                <a:pPr algn="ctr"/>
                <a:r>
                  <a:rPr lang="en-US" sz="2400">
                    <a:solidFill>
                      <a:schemeClr val="bg1">
                        <a:lumMod val="50000"/>
                      </a:schemeClr>
                    </a:solidFill>
                    <a:latin typeface="+mn-ea"/>
                  </a:rPr>
                  <a:t>03</a:t>
                </a:r>
                <a:endParaRPr lang="en-US" sz="2400">
                  <a:solidFill>
                    <a:schemeClr val="bg1">
                      <a:lumMod val="50000"/>
                    </a:schemeClr>
                  </a:solidFill>
                  <a:latin typeface="+mn-ea"/>
                </a:endParaRPr>
              </a:p>
            </p:txBody>
          </p:sp>
          <p:sp>
            <p:nvSpPr>
              <p:cNvPr id="14" name="Freeform 8"/>
              <p:cNvSpPr/>
              <p:nvPr/>
            </p:nvSpPr>
            <p:spPr bwMode="auto">
              <a:xfrm rot="18900000">
                <a:off x="6450645" y="2648550"/>
                <a:ext cx="1743089" cy="1745339"/>
              </a:xfrm>
              <a:custGeom>
                <a:gdLst>
                  <a:gd name="T0" fmla="*/ 327 w 327"/>
                  <a:gd name="T1" fmla="*/ 0 h 327"/>
                  <a:gd name="T2" fmla="*/ 217 w 327"/>
                  <a:gd name="T3" fmla="*/ 0 h 327"/>
                  <a:gd name="T4" fmla="*/ 0 w 327"/>
                  <a:gd name="T5" fmla="*/ 216 h 327"/>
                  <a:gd name="T6" fmla="*/ 0 w 327"/>
                  <a:gd name="T7" fmla="*/ 327 h 327"/>
                  <a:gd name="T8" fmla="*/ 327 w 327"/>
                  <a:gd name="T9" fmla="*/ 0 h 327"/>
                </a:gdLst>
                <a:cxnLst>
                  <a:cxn ang="0">
                    <a:pos x="T0" y="T1"/>
                  </a:cxn>
                  <a:cxn ang="0">
                    <a:pos x="T2" y="T3"/>
                  </a:cxn>
                  <a:cxn ang="0">
                    <a:pos x="T4" y="T5"/>
                  </a:cxn>
                  <a:cxn ang="0">
                    <a:pos x="T6" y="T7"/>
                  </a:cxn>
                  <a:cxn ang="0">
                    <a:pos x="T8" y="T9"/>
                  </a:cxn>
                </a:cxnLst>
                <a:rect l="0" t="0" r="r" b="b"/>
                <a:pathLst>
                  <a:path w="327" h="327">
                    <a:moveTo>
                      <a:pt x="327" y="0"/>
                    </a:moveTo>
                    <a:cubicBezTo>
                      <a:pt x="217" y="0"/>
                      <a:pt x="217" y="0"/>
                      <a:pt x="217" y="0"/>
                    </a:cubicBezTo>
                    <a:cubicBezTo>
                      <a:pt x="217" y="119"/>
                      <a:pt x="120" y="216"/>
                      <a:pt x="0" y="216"/>
                    </a:cubicBezTo>
                    <a:cubicBezTo>
                      <a:pt x="0" y="327"/>
                      <a:pt x="0" y="327"/>
                      <a:pt x="0" y="327"/>
                    </a:cubicBezTo>
                    <a:cubicBezTo>
                      <a:pt x="180" y="327"/>
                      <a:pt x="327" y="180"/>
                      <a:pt x="327" y="0"/>
                    </a:cubicBezTo>
                  </a:path>
                </a:pathLst>
              </a:custGeom>
              <a:solidFill>
                <a:srgbClr val="6ACDB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chemeClr val="bg1">
                      <a:lumMod val="50000"/>
                    </a:schemeClr>
                  </a:solidFill>
                  <a:latin typeface="+mn-ea"/>
                </a:endParaRPr>
              </a:p>
            </p:txBody>
          </p:sp>
        </p:grpSp>
        <p:sp>
          <p:nvSpPr>
            <p:cNvPr id="5" name="Freeform 9"/>
            <p:cNvSpPr/>
            <p:nvPr/>
          </p:nvSpPr>
          <p:spPr bwMode="auto">
            <a:xfrm rot="18900000">
              <a:off x="5224456" y="1422361"/>
              <a:ext cx="1743089" cy="1745339"/>
            </a:xfrm>
            <a:custGeom>
              <a:gdLst>
                <a:gd name="T0" fmla="*/ 0 w 327"/>
                <a:gd name="T1" fmla="*/ 0 h 327"/>
                <a:gd name="T2" fmla="*/ 0 w 327"/>
                <a:gd name="T3" fmla="*/ 110 h 327"/>
                <a:gd name="T4" fmla="*/ 217 w 327"/>
                <a:gd name="T5" fmla="*/ 327 h 327"/>
                <a:gd name="T6" fmla="*/ 327 w 327"/>
                <a:gd name="T7" fmla="*/ 327 h 327"/>
                <a:gd name="T8" fmla="*/ 0 w 327"/>
                <a:gd name="T9" fmla="*/ 0 h 327"/>
              </a:gdLst>
              <a:cxnLst>
                <a:cxn ang="0">
                  <a:pos x="T0" y="T1"/>
                </a:cxn>
                <a:cxn ang="0">
                  <a:pos x="T2" y="T3"/>
                </a:cxn>
                <a:cxn ang="0">
                  <a:pos x="T4" y="T5"/>
                </a:cxn>
                <a:cxn ang="0">
                  <a:pos x="T6" y="T7"/>
                </a:cxn>
                <a:cxn ang="0">
                  <a:pos x="T8" y="T9"/>
                </a:cxn>
              </a:cxnLst>
              <a:rect l="0" t="0" r="r" b="b"/>
              <a:pathLst>
                <a:path w="327" h="327">
                  <a:moveTo>
                    <a:pt x="0" y="0"/>
                  </a:moveTo>
                  <a:cubicBezTo>
                    <a:pt x="0" y="110"/>
                    <a:pt x="0" y="110"/>
                    <a:pt x="0" y="110"/>
                  </a:cubicBezTo>
                  <a:cubicBezTo>
                    <a:pt x="120" y="110"/>
                    <a:pt x="217" y="207"/>
                    <a:pt x="217" y="327"/>
                  </a:cubicBezTo>
                  <a:cubicBezTo>
                    <a:pt x="327" y="327"/>
                    <a:pt x="327" y="327"/>
                    <a:pt x="327" y="327"/>
                  </a:cubicBezTo>
                  <a:cubicBezTo>
                    <a:pt x="327" y="146"/>
                    <a:pt x="180" y="0"/>
                    <a:pt x="0" y="0"/>
                  </a:cubicBezTo>
                </a:path>
              </a:pathLst>
            </a:custGeom>
            <a:solidFill>
              <a:srgbClr val="009A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chemeClr val="bg1">
                    <a:lumMod val="50000"/>
                  </a:schemeClr>
                </a:solidFill>
                <a:latin typeface="+mn-ea"/>
              </a:endParaRPr>
            </a:p>
          </p:txBody>
        </p:sp>
        <p:grpSp>
          <p:nvGrpSpPr>
            <p:cNvPr id="6" name="Group 17"/>
            <p:cNvGrpSpPr/>
            <p:nvPr/>
          </p:nvGrpSpPr>
          <p:grpSpPr>
            <a:xfrm>
              <a:off x="5224456" y="1422361"/>
              <a:ext cx="2658110" cy="1745339"/>
              <a:chOff x="5224456" y="1422361"/>
              <a:chExt cx="2658110" cy="1745339"/>
            </a:xfrm>
          </p:grpSpPr>
          <p:sp>
            <p:nvSpPr>
              <p:cNvPr id="11" name="Freeform 11"/>
              <p:cNvSpPr/>
              <p:nvPr/>
            </p:nvSpPr>
            <p:spPr bwMode="auto">
              <a:xfrm rot="18900000">
                <a:off x="6695016" y="2342839"/>
                <a:ext cx="1187550" cy="645505"/>
              </a:xfrm>
              <a:custGeom>
                <a:gdLst>
                  <a:gd name="T0" fmla="*/ 263 w 528"/>
                  <a:gd name="T1" fmla="*/ 287 h 287"/>
                  <a:gd name="T2" fmla="*/ 528 w 528"/>
                  <a:gd name="T3" fmla="*/ 0 h 287"/>
                  <a:gd name="T4" fmla="*/ 263 w 528"/>
                  <a:gd name="T5" fmla="*/ 0 h 287"/>
                  <a:gd name="T6" fmla="*/ 0 w 528"/>
                  <a:gd name="T7" fmla="*/ 0 h 287"/>
                  <a:gd name="T8" fmla="*/ 263 w 528"/>
                  <a:gd name="T9" fmla="*/ 287 h 287"/>
                </a:gdLst>
                <a:cxnLst>
                  <a:cxn ang="0">
                    <a:pos x="T0" y="T1"/>
                  </a:cxn>
                  <a:cxn ang="0">
                    <a:pos x="T2" y="T3"/>
                  </a:cxn>
                  <a:cxn ang="0">
                    <a:pos x="T4" y="T5"/>
                  </a:cxn>
                  <a:cxn ang="0">
                    <a:pos x="T6" y="T7"/>
                  </a:cxn>
                  <a:cxn ang="0">
                    <a:pos x="T8" y="T9"/>
                  </a:cxn>
                </a:cxnLst>
                <a:rect l="0" t="0" r="r" b="b"/>
                <a:pathLst>
                  <a:path w="528" h="287">
                    <a:moveTo>
                      <a:pt x="263" y="287"/>
                    </a:moveTo>
                    <a:lnTo>
                      <a:pt x="528" y="0"/>
                    </a:lnTo>
                    <a:lnTo>
                      <a:pt x="263" y="0"/>
                    </a:lnTo>
                    <a:lnTo>
                      <a:pt x="0" y="0"/>
                    </a:lnTo>
                    <a:lnTo>
                      <a:pt x="263" y="287"/>
                    </a:lnTo>
                    <a:close/>
                  </a:path>
                </a:pathLst>
              </a:custGeom>
              <a:solidFill>
                <a:srgbClr val="7F7F7F"/>
              </a:solidFill>
              <a:ln w="9525">
                <a:solidFill>
                  <a:schemeClr val="bg1">
                    <a:lumMod val="50000"/>
                  </a:schemeClr>
                </a:solidFill>
                <a:round/>
              </a:ln>
            </p:spPr>
            <p:txBody>
              <a:bodyPr vert="horz" wrap="square" lIns="91440" tIns="45720" rIns="91440" bIns="182880" numCol="1" anchor="ctr" anchorCtr="0" compatLnSpc="1"/>
              <a:lstStyle/>
              <a:p>
                <a:pPr algn="ctr"/>
                <a:r>
                  <a:rPr lang="en-US" sz="2400">
                    <a:solidFill>
                      <a:schemeClr val="bg1"/>
                    </a:solidFill>
                    <a:latin typeface="+mn-ea"/>
                  </a:rPr>
                  <a:t>02</a:t>
                </a:r>
                <a:endParaRPr lang="en-US" sz="2400">
                  <a:solidFill>
                    <a:schemeClr val="bg1"/>
                  </a:solidFill>
                  <a:latin typeface="+mn-ea"/>
                </a:endParaRPr>
              </a:p>
            </p:txBody>
          </p:sp>
          <p:sp>
            <p:nvSpPr>
              <p:cNvPr id="12" name="Freeform 12"/>
              <p:cNvSpPr/>
              <p:nvPr/>
            </p:nvSpPr>
            <p:spPr bwMode="auto">
              <a:xfrm rot="18900000">
                <a:off x="5224456" y="1422361"/>
                <a:ext cx="1743089" cy="1745339"/>
              </a:xfrm>
              <a:custGeom>
                <a:gdLst>
                  <a:gd name="T0" fmla="*/ 0 w 327"/>
                  <a:gd name="T1" fmla="*/ 0 h 327"/>
                  <a:gd name="T2" fmla="*/ 0 w 327"/>
                  <a:gd name="T3" fmla="*/ 110 h 327"/>
                  <a:gd name="T4" fmla="*/ 217 w 327"/>
                  <a:gd name="T5" fmla="*/ 327 h 327"/>
                  <a:gd name="T6" fmla="*/ 327 w 327"/>
                  <a:gd name="T7" fmla="*/ 327 h 327"/>
                  <a:gd name="T8" fmla="*/ 0 w 327"/>
                  <a:gd name="T9" fmla="*/ 0 h 327"/>
                </a:gdLst>
                <a:cxnLst>
                  <a:cxn ang="0">
                    <a:pos x="T0" y="T1"/>
                  </a:cxn>
                  <a:cxn ang="0">
                    <a:pos x="T2" y="T3"/>
                  </a:cxn>
                  <a:cxn ang="0">
                    <a:pos x="T4" y="T5"/>
                  </a:cxn>
                  <a:cxn ang="0">
                    <a:pos x="T6" y="T7"/>
                  </a:cxn>
                  <a:cxn ang="0">
                    <a:pos x="T8" y="T9"/>
                  </a:cxn>
                </a:cxnLst>
                <a:rect l="0" t="0" r="r" b="b"/>
                <a:pathLst>
                  <a:path w="327" h="327">
                    <a:moveTo>
                      <a:pt x="0" y="0"/>
                    </a:moveTo>
                    <a:cubicBezTo>
                      <a:pt x="0" y="110"/>
                      <a:pt x="0" y="110"/>
                      <a:pt x="0" y="110"/>
                    </a:cubicBezTo>
                    <a:cubicBezTo>
                      <a:pt x="120" y="110"/>
                      <a:pt x="217" y="207"/>
                      <a:pt x="217" y="327"/>
                    </a:cubicBezTo>
                    <a:cubicBezTo>
                      <a:pt x="327" y="327"/>
                      <a:pt x="327" y="327"/>
                      <a:pt x="327" y="327"/>
                    </a:cubicBezTo>
                    <a:cubicBezTo>
                      <a:pt x="327" y="146"/>
                      <a:pt x="180" y="0"/>
                      <a:pt x="0" y="0"/>
                    </a:cubicBezTo>
                    <a:close/>
                  </a:path>
                </a:pathLst>
              </a:custGeom>
              <a:solidFill>
                <a:srgbClr val="7F7F7F"/>
              </a:solidFill>
              <a:ln w="9525">
                <a:solidFill>
                  <a:schemeClr val="bg1">
                    <a:lumMod val="50000"/>
                  </a:schemeClr>
                </a:solidFill>
                <a:round/>
              </a:ln>
            </p:spPr>
            <p:txBody>
              <a:bodyPr vert="horz" wrap="square" lIns="91440" tIns="45720" rIns="91440" bIns="45720" numCol="1" anchor="t" anchorCtr="0" compatLnSpc="1"/>
              <a:lstStyle/>
              <a:p>
                <a:endParaRPr lang="en-US">
                  <a:solidFill>
                    <a:schemeClr val="bg1">
                      <a:lumMod val="50000"/>
                    </a:schemeClr>
                  </a:solidFill>
                  <a:latin typeface="+mn-ea"/>
                </a:endParaRPr>
              </a:p>
            </p:txBody>
          </p:sp>
        </p:grpSp>
        <p:grpSp>
          <p:nvGrpSpPr>
            <p:cNvPr id="7" name="Group 16"/>
            <p:cNvGrpSpPr/>
            <p:nvPr/>
          </p:nvGrpSpPr>
          <p:grpSpPr>
            <a:xfrm>
              <a:off x="3997938" y="1734324"/>
              <a:ext cx="1745338" cy="2658769"/>
              <a:chOff x="3997938" y="1734324"/>
              <a:chExt cx="1745338" cy="2658769"/>
            </a:xfrm>
          </p:grpSpPr>
          <p:sp>
            <p:nvSpPr>
              <p:cNvPr id="9" name="Freeform 6"/>
              <p:cNvSpPr/>
              <p:nvPr/>
            </p:nvSpPr>
            <p:spPr bwMode="auto">
              <a:xfrm rot="18900000">
                <a:off x="3997938" y="2647754"/>
                <a:ext cx="1745338" cy="1745339"/>
              </a:xfrm>
              <a:custGeom>
                <a:gdLst>
                  <a:gd name="T0" fmla="*/ 0 w 327"/>
                  <a:gd name="T1" fmla="*/ 327 h 327"/>
                  <a:gd name="T2" fmla="*/ 110 w 327"/>
                  <a:gd name="T3" fmla="*/ 327 h 327"/>
                  <a:gd name="T4" fmla="*/ 327 w 327"/>
                  <a:gd name="T5" fmla="*/ 110 h 327"/>
                  <a:gd name="T6" fmla="*/ 327 w 327"/>
                  <a:gd name="T7" fmla="*/ 0 h 327"/>
                  <a:gd name="T8" fmla="*/ 0 w 327"/>
                  <a:gd name="T9" fmla="*/ 327 h 327"/>
                </a:gdLst>
                <a:cxnLst>
                  <a:cxn ang="0">
                    <a:pos x="T0" y="T1"/>
                  </a:cxn>
                  <a:cxn ang="0">
                    <a:pos x="T2" y="T3"/>
                  </a:cxn>
                  <a:cxn ang="0">
                    <a:pos x="T4" y="T5"/>
                  </a:cxn>
                  <a:cxn ang="0">
                    <a:pos x="T6" y="T7"/>
                  </a:cxn>
                  <a:cxn ang="0">
                    <a:pos x="T8" y="T9"/>
                  </a:cxn>
                </a:cxnLst>
                <a:rect l="0" t="0" r="r" b="b"/>
                <a:pathLst>
                  <a:path w="327" h="327">
                    <a:moveTo>
                      <a:pt x="0" y="327"/>
                    </a:moveTo>
                    <a:cubicBezTo>
                      <a:pt x="110" y="327"/>
                      <a:pt x="110" y="327"/>
                      <a:pt x="110" y="327"/>
                    </a:cubicBezTo>
                    <a:cubicBezTo>
                      <a:pt x="110" y="207"/>
                      <a:pt x="208" y="110"/>
                      <a:pt x="327" y="110"/>
                    </a:cubicBezTo>
                    <a:cubicBezTo>
                      <a:pt x="327" y="0"/>
                      <a:pt x="327" y="0"/>
                      <a:pt x="327" y="0"/>
                    </a:cubicBezTo>
                    <a:cubicBezTo>
                      <a:pt x="147" y="0"/>
                      <a:pt x="0" y="146"/>
                      <a:pt x="0" y="327"/>
                    </a:cubicBezTo>
                  </a:path>
                </a:pathLst>
              </a:custGeom>
              <a:solidFill>
                <a:srgbClr val="6ACDB9"/>
              </a:solidFill>
              <a:ln w="9525">
                <a:solidFill>
                  <a:srgbClr val="6ACDB9"/>
                </a:solidFill>
                <a:round/>
              </a:ln>
            </p:spPr>
            <p:txBody>
              <a:bodyPr vert="horz" wrap="square" lIns="91440" tIns="45720" rIns="91440" bIns="45720" numCol="1" anchor="t" anchorCtr="0" compatLnSpc="1"/>
              <a:lstStyle/>
              <a:p>
                <a:endParaRPr lang="en-US">
                  <a:solidFill>
                    <a:schemeClr val="bg1">
                      <a:lumMod val="50000"/>
                    </a:schemeClr>
                  </a:solidFill>
                  <a:latin typeface="+mn-ea"/>
                </a:endParaRPr>
              </a:p>
            </p:txBody>
          </p:sp>
          <p:sp>
            <p:nvSpPr>
              <p:cNvPr id="10" name="Freeform 14"/>
              <p:cNvSpPr/>
              <p:nvPr/>
            </p:nvSpPr>
            <p:spPr bwMode="auto">
              <a:xfrm rot="18900000">
                <a:off x="4916824" y="1734324"/>
                <a:ext cx="645505" cy="1189799"/>
              </a:xfrm>
              <a:custGeom>
                <a:gdLst>
                  <a:gd name="T0" fmla="*/ 287 w 287"/>
                  <a:gd name="T1" fmla="*/ 266 h 529"/>
                  <a:gd name="T2" fmla="*/ 0 w 287"/>
                  <a:gd name="T3" fmla="*/ 0 h 529"/>
                  <a:gd name="T4" fmla="*/ 0 w 287"/>
                  <a:gd name="T5" fmla="*/ 266 h 529"/>
                  <a:gd name="T6" fmla="*/ 0 w 287"/>
                  <a:gd name="T7" fmla="*/ 529 h 529"/>
                  <a:gd name="T8" fmla="*/ 287 w 287"/>
                  <a:gd name="T9" fmla="*/ 266 h 529"/>
                </a:gdLst>
                <a:cxnLst>
                  <a:cxn ang="0">
                    <a:pos x="T0" y="T1"/>
                  </a:cxn>
                  <a:cxn ang="0">
                    <a:pos x="T2" y="T3"/>
                  </a:cxn>
                  <a:cxn ang="0">
                    <a:pos x="T4" y="T5"/>
                  </a:cxn>
                  <a:cxn ang="0">
                    <a:pos x="T6" y="T7"/>
                  </a:cxn>
                  <a:cxn ang="0">
                    <a:pos x="T8" y="T9"/>
                  </a:cxn>
                </a:cxnLst>
                <a:rect l="0" t="0" r="r" b="b"/>
                <a:pathLst>
                  <a:path w="287" h="529">
                    <a:moveTo>
                      <a:pt x="287" y="266"/>
                    </a:moveTo>
                    <a:lnTo>
                      <a:pt x="0" y="0"/>
                    </a:lnTo>
                    <a:lnTo>
                      <a:pt x="0" y="266"/>
                    </a:lnTo>
                    <a:lnTo>
                      <a:pt x="0" y="529"/>
                    </a:lnTo>
                    <a:lnTo>
                      <a:pt x="287" y="266"/>
                    </a:lnTo>
                    <a:close/>
                  </a:path>
                </a:pathLst>
              </a:custGeom>
              <a:solidFill>
                <a:srgbClr val="6ACDB9"/>
              </a:solidFill>
              <a:ln w="9525">
                <a:solidFill>
                  <a:srgbClr val="6ACDB9"/>
                </a:solidFill>
                <a:round/>
              </a:ln>
            </p:spPr>
            <p:txBody>
              <a:bodyPr vert="horz" wrap="square" lIns="91440" tIns="45720" rIns="182880" bIns="45720" numCol="1" anchor="ctr" anchorCtr="0" compatLnSpc="1"/>
              <a:lstStyle/>
              <a:p>
                <a:pPr algn="ctr"/>
                <a:r>
                  <a:rPr lang="en-US" sz="2400">
                    <a:solidFill>
                      <a:schemeClr val="bg1">
                        <a:lumMod val="50000"/>
                      </a:schemeClr>
                    </a:solidFill>
                    <a:latin typeface="+mn-ea"/>
                  </a:rPr>
                  <a:t>01</a:t>
                </a:r>
                <a:endParaRPr lang="en-US" sz="2400">
                  <a:solidFill>
                    <a:schemeClr val="bg1">
                      <a:lumMod val="50000"/>
                    </a:schemeClr>
                  </a:solidFill>
                  <a:latin typeface="+mn-ea"/>
                </a:endParaRPr>
              </a:p>
            </p:txBody>
          </p:sp>
        </p:grpSp>
        <p:sp>
          <p:nvSpPr>
            <p:cNvPr id="8" name="Freeform 13"/>
            <p:cNvSpPr/>
            <p:nvPr/>
          </p:nvSpPr>
          <p:spPr bwMode="auto">
            <a:xfrm rot="18900000">
              <a:off x="4313876" y="4051709"/>
              <a:ext cx="1189799" cy="645505"/>
            </a:xfrm>
            <a:custGeom>
              <a:gdLst>
                <a:gd name="T0" fmla="*/ 264 w 529"/>
                <a:gd name="T1" fmla="*/ 0 h 287"/>
                <a:gd name="T2" fmla="*/ 0 w 529"/>
                <a:gd name="T3" fmla="*/ 287 h 287"/>
                <a:gd name="T4" fmla="*/ 264 w 529"/>
                <a:gd name="T5" fmla="*/ 287 h 287"/>
                <a:gd name="T6" fmla="*/ 529 w 529"/>
                <a:gd name="T7" fmla="*/ 287 h 287"/>
                <a:gd name="T8" fmla="*/ 264 w 529"/>
                <a:gd name="T9" fmla="*/ 0 h 287"/>
              </a:gdLst>
              <a:cxnLst>
                <a:cxn ang="0">
                  <a:pos x="T0" y="T1"/>
                </a:cxn>
                <a:cxn ang="0">
                  <a:pos x="T2" y="T3"/>
                </a:cxn>
                <a:cxn ang="0">
                  <a:pos x="T4" y="T5"/>
                </a:cxn>
                <a:cxn ang="0">
                  <a:pos x="T6" y="T7"/>
                </a:cxn>
                <a:cxn ang="0">
                  <a:pos x="T8" y="T9"/>
                </a:cxn>
              </a:cxnLst>
              <a:rect l="0" t="0" r="r" b="b"/>
              <a:pathLst>
                <a:path w="529" h="287">
                  <a:moveTo>
                    <a:pt x="264" y="0"/>
                  </a:moveTo>
                  <a:lnTo>
                    <a:pt x="0" y="287"/>
                  </a:lnTo>
                  <a:lnTo>
                    <a:pt x="264" y="287"/>
                  </a:lnTo>
                  <a:lnTo>
                    <a:pt x="529" y="287"/>
                  </a:lnTo>
                  <a:lnTo>
                    <a:pt x="264" y="0"/>
                  </a:lnTo>
                  <a:close/>
                </a:path>
              </a:pathLst>
            </a:custGeom>
            <a:solidFill>
              <a:srgbClr val="7F7F7F"/>
            </a:solidFill>
            <a:ln w="9525">
              <a:solidFill>
                <a:schemeClr val="bg1">
                  <a:lumMod val="50000"/>
                </a:schemeClr>
              </a:solidFill>
              <a:round/>
            </a:ln>
          </p:spPr>
          <p:txBody>
            <a:bodyPr vert="horz" wrap="square" lIns="91440" tIns="182880" rIns="91440" bIns="45720" numCol="1" anchor="ctr" anchorCtr="0" compatLnSpc="1"/>
            <a:lstStyle/>
            <a:p>
              <a:pPr algn="ctr"/>
              <a:r>
                <a:rPr lang="en-US" sz="2400">
                  <a:solidFill>
                    <a:schemeClr val="bg1"/>
                  </a:solidFill>
                  <a:latin typeface="+mn-ea"/>
                </a:rPr>
                <a:t>04</a:t>
              </a:r>
              <a:endParaRPr lang="en-US" sz="2400">
                <a:solidFill>
                  <a:schemeClr val="bg1"/>
                </a:solidFill>
                <a:latin typeface="+mn-ea"/>
              </a:endParaRPr>
            </a:p>
          </p:txBody>
        </p:sp>
      </p:grpSp>
      <p:sp>
        <p:nvSpPr>
          <p:cNvPr id="15" name="Rectangle 22"/>
          <p:cNvSpPr/>
          <p:nvPr/>
        </p:nvSpPr>
        <p:spPr>
          <a:xfrm>
            <a:off x="8117675" y="4385079"/>
            <a:ext cx="2495360" cy="855619"/>
          </a:xfrm>
          <a:prstGeom prst="rect">
            <a:avLst/>
          </a:prstGeom>
        </p:spPr>
        <p:txBody>
          <a:bodyPr wrap="square">
            <a:spAutoFit/>
          </a:bodyPr>
          <a:lstStyle/>
          <a:p>
            <a:r>
              <a:rPr lang="en-US" sz="2800">
                <a:solidFill>
                  <a:schemeClr val="bg1">
                    <a:lumMod val="50000"/>
                  </a:schemeClr>
                </a:solidFill>
                <a:latin typeface="+mn-ea"/>
              </a:rPr>
              <a:t>Step 03</a:t>
            </a:r>
            <a:endParaRPr lang="en-US" sz="2800">
              <a:solidFill>
                <a:schemeClr val="bg1">
                  <a:lumMod val="50000"/>
                </a:schemeClr>
              </a:solidFill>
              <a:latin typeface="+mn-ea"/>
            </a:endParaRPr>
          </a:p>
          <a:p>
            <a:pPr>
              <a:lnSpc>
                <a:spcPct val="90000"/>
              </a:lnSpc>
            </a:pPr>
            <a:r>
              <a:rPr lang="en-US" sz="1200" err="1">
                <a:solidFill>
                  <a:schemeClr val="bg1">
                    <a:lumMod val="50000"/>
                  </a:schemeClr>
                </a:solidFill>
                <a:latin typeface="+mn-ea"/>
              </a:rPr>
              <a:t>Lorem ipsum dolor sit amet, consectetur adipiscing elit.</a:t>
            </a:r>
            <a:endParaRPr lang="en-US" sz="1200">
              <a:solidFill>
                <a:schemeClr val="bg1">
                  <a:lumMod val="50000"/>
                </a:schemeClr>
              </a:solidFill>
              <a:latin typeface="+mn-ea"/>
            </a:endParaRPr>
          </a:p>
        </p:txBody>
      </p:sp>
      <p:sp>
        <p:nvSpPr>
          <p:cNvPr id="16" name="Rectangle 23"/>
          <p:cNvSpPr/>
          <p:nvPr/>
        </p:nvSpPr>
        <p:spPr>
          <a:xfrm>
            <a:off x="8117675" y="2410499"/>
            <a:ext cx="2495360" cy="855619"/>
          </a:xfrm>
          <a:prstGeom prst="rect">
            <a:avLst/>
          </a:prstGeom>
        </p:spPr>
        <p:txBody>
          <a:bodyPr wrap="square">
            <a:spAutoFit/>
          </a:bodyPr>
          <a:lstStyle/>
          <a:p>
            <a:r>
              <a:rPr lang="en-US" sz="2800">
                <a:solidFill>
                  <a:schemeClr val="bg1">
                    <a:lumMod val="50000"/>
                  </a:schemeClr>
                </a:solidFill>
                <a:latin typeface="+mn-ea"/>
              </a:rPr>
              <a:t>Step 02</a:t>
            </a:r>
            <a:endParaRPr lang="en-US" sz="2800">
              <a:solidFill>
                <a:schemeClr val="bg1">
                  <a:lumMod val="50000"/>
                </a:schemeClr>
              </a:solidFill>
              <a:latin typeface="+mn-ea"/>
            </a:endParaRPr>
          </a:p>
          <a:p>
            <a:pPr>
              <a:lnSpc>
                <a:spcPct val="90000"/>
              </a:lnSpc>
            </a:pPr>
            <a:r>
              <a:rPr lang="en-US" sz="1200" err="1">
                <a:solidFill>
                  <a:schemeClr val="bg1">
                    <a:lumMod val="50000"/>
                  </a:schemeClr>
                </a:solidFill>
                <a:latin typeface="+mn-ea"/>
              </a:rPr>
              <a:t>Lorem ipsum dolor sit amet, consectetur adipiscing elit.</a:t>
            </a:r>
            <a:endParaRPr lang="en-US" sz="1200">
              <a:solidFill>
                <a:schemeClr val="bg1">
                  <a:lumMod val="50000"/>
                </a:schemeClr>
              </a:solidFill>
              <a:latin typeface="+mn-ea"/>
            </a:endParaRPr>
          </a:p>
        </p:txBody>
      </p:sp>
      <p:sp>
        <p:nvSpPr>
          <p:cNvPr id="17" name="Rectangle 24"/>
          <p:cNvSpPr/>
          <p:nvPr/>
        </p:nvSpPr>
        <p:spPr>
          <a:xfrm>
            <a:off x="1584911" y="4385080"/>
            <a:ext cx="2495360" cy="855619"/>
          </a:xfrm>
          <a:prstGeom prst="rect">
            <a:avLst/>
          </a:prstGeom>
        </p:spPr>
        <p:txBody>
          <a:bodyPr wrap="square">
            <a:spAutoFit/>
          </a:bodyPr>
          <a:lstStyle/>
          <a:p>
            <a:pPr algn="r"/>
            <a:r>
              <a:rPr lang="en-US" sz="2800">
                <a:solidFill>
                  <a:schemeClr val="bg1">
                    <a:lumMod val="50000"/>
                  </a:schemeClr>
                </a:solidFill>
                <a:latin typeface="+mn-ea"/>
              </a:rPr>
              <a:t>Step 04</a:t>
            </a:r>
            <a:endParaRPr lang="en-US" sz="2800">
              <a:solidFill>
                <a:schemeClr val="bg1">
                  <a:lumMod val="50000"/>
                </a:schemeClr>
              </a:solidFill>
              <a:latin typeface="+mn-ea"/>
            </a:endParaRPr>
          </a:p>
          <a:p>
            <a:pPr algn="r">
              <a:lnSpc>
                <a:spcPct val="90000"/>
              </a:lnSpc>
            </a:pPr>
            <a:r>
              <a:rPr lang="en-US" sz="1200" err="1">
                <a:solidFill>
                  <a:schemeClr val="bg1">
                    <a:lumMod val="50000"/>
                  </a:schemeClr>
                </a:solidFill>
                <a:latin typeface="+mn-ea"/>
              </a:rPr>
              <a:t>Lorem ipsum dolor sit amet, consectetur adipiscing elit.</a:t>
            </a:r>
            <a:endParaRPr lang="en-US" sz="1200">
              <a:solidFill>
                <a:schemeClr val="bg1">
                  <a:lumMod val="50000"/>
                </a:schemeClr>
              </a:solidFill>
              <a:latin typeface="+mn-ea"/>
            </a:endParaRPr>
          </a:p>
        </p:txBody>
      </p:sp>
      <p:sp>
        <p:nvSpPr>
          <p:cNvPr id="18" name="Rectangle 25"/>
          <p:cNvSpPr/>
          <p:nvPr/>
        </p:nvSpPr>
        <p:spPr>
          <a:xfrm>
            <a:off x="1584911" y="2410499"/>
            <a:ext cx="2495360" cy="855619"/>
          </a:xfrm>
          <a:prstGeom prst="rect">
            <a:avLst/>
          </a:prstGeom>
        </p:spPr>
        <p:txBody>
          <a:bodyPr wrap="square">
            <a:spAutoFit/>
          </a:bodyPr>
          <a:lstStyle/>
          <a:p>
            <a:pPr algn="r"/>
            <a:r>
              <a:rPr lang="en-US" sz="2800">
                <a:solidFill>
                  <a:schemeClr val="bg1">
                    <a:lumMod val="50000"/>
                  </a:schemeClr>
                </a:solidFill>
                <a:latin typeface="+mn-ea"/>
              </a:rPr>
              <a:t>Step 01</a:t>
            </a:r>
            <a:endParaRPr lang="en-US" sz="2800">
              <a:solidFill>
                <a:schemeClr val="bg1">
                  <a:lumMod val="50000"/>
                </a:schemeClr>
              </a:solidFill>
              <a:latin typeface="+mn-ea"/>
            </a:endParaRPr>
          </a:p>
          <a:p>
            <a:pPr algn="r">
              <a:lnSpc>
                <a:spcPct val="90000"/>
              </a:lnSpc>
            </a:pPr>
            <a:r>
              <a:rPr lang="en-US" sz="1200" err="1">
                <a:solidFill>
                  <a:schemeClr val="bg1">
                    <a:lumMod val="50000"/>
                  </a:schemeClr>
                </a:solidFill>
                <a:latin typeface="+mn-ea"/>
              </a:rPr>
              <a:t>Lorem ipsum dolor sit amet, consectetur adipiscing elit.</a:t>
            </a:r>
            <a:endParaRPr lang="en-US" sz="1200">
              <a:solidFill>
                <a:schemeClr val="bg1">
                  <a:lumMod val="50000"/>
                </a:schemeClr>
              </a:solidFill>
              <a:latin typeface="+mn-ea"/>
            </a:endParaRPr>
          </a:p>
        </p:txBody>
      </p:sp>
      <p:sp>
        <p:nvSpPr>
          <p:cNvPr id="19" name="文本框 18"/>
          <p:cNvSpPr txBox="1"/>
          <p:nvPr/>
        </p:nvSpPr>
        <p:spPr>
          <a:xfrm>
            <a:off x="4353566" y="313556"/>
            <a:ext cx="4028135" cy="980140"/>
          </a:xfrm>
          <a:prstGeom prst="rect">
            <a:avLst/>
          </a:prstGeom>
          <a:noFill/>
        </p:spPr>
        <p:txBody>
          <a:bodyPr wrap="square" rtlCol="0" anchor="ctr">
            <a:spAutoFit/>
          </a:bodyPr>
          <a:lstStyle/>
          <a:p>
            <a:pPr algn="ctr">
              <a:lnSpc>
                <a:spcPct val="110000"/>
              </a:lnSpc>
            </a:pPr>
            <a:r>
              <a:rPr kumimoji="1" lang="en-US" altLang="zh-CN" sz="2490" b="1">
                <a:solidFill>
                  <a:schemeClr val="bg1">
                    <a:lumMod val="50000"/>
                  </a:schemeClr>
                </a:solidFill>
              </a:rPr>
              <a:t>MORE THAN TEMPLATE</a:t>
            </a:r>
            <a:endParaRPr kumimoji="1" lang="en-US" altLang="zh-CN" sz="2490" b="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110000"/>
              </a:lnSpc>
            </a:pPr>
            <a:r>
              <a:rPr kumimoji="1" lang="zh-CN" altLang="en-US" sz="2755" b="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点击此处添加副标题</a:t>
            </a:r>
            <a:endParaRPr kumimoji="1" lang="zh-CN" altLang="en-US" sz="2755" b="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mc:AlternateContent>
    <mc:Choice xmlns:p14="http://schemas.microsoft.com/office/powerpoint/2010/main" Requires="p14">
      <p:transition spd="slow" advTm="1000" p14:dur="1500">
        <p:random/>
      </p:transition>
    </mc:Choice>
    <mc:Fallback>
      <p:transition spd="slow" advTm="1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par>
                                <p:cTn id="8" presetID="2" presetClass="entr" presetSubtype="8" fill="hold" grpId="0" nodeType="withEffect">
                                  <p:stCondLst>
                                    <p:cond delay="1250"/>
                                  </p:stCondLst>
                                  <p:childTnLst>
                                    <p:set>
                                      <p:cBhvr>
                                        <p:cTn id="9" dur="1" fill="hold">
                                          <p:stCondLst>
                                            <p:cond delay="0"/>
                                          </p:stCondLst>
                                        </p:cTn>
                                        <p:tgtEl>
                                          <p:spTgt spid="17"/>
                                        </p:tgtEl>
                                        <p:attrNameLst>
                                          <p:attrName>style.visibility</p:attrName>
                                        </p:attrNameLst>
                                      </p:cBhvr>
                                      <p:to>
                                        <p:strVal val="visible"/>
                                      </p:to>
                                    </p:set>
                                    <p:anim calcmode="lin" valueType="num">
                                      <p:cBhvr additive="base">
                                        <p:cTn id="10" dur="1000" fill="hold"/>
                                        <p:tgtEl>
                                          <p:spTgt spid="17"/>
                                        </p:tgtEl>
                                        <p:attrNameLst>
                                          <p:attrName>ppt_x</p:attrName>
                                        </p:attrNameLst>
                                      </p:cBhvr>
                                      <p:tavLst>
                                        <p:tav tm="0">
                                          <p:val>
                                            <p:strVal val="0-#ppt_w/2"/>
                                          </p:val>
                                        </p:tav>
                                        <p:tav tm="100000">
                                          <p:val>
                                            <p:strVal val="#ppt_x"/>
                                          </p:val>
                                        </p:tav>
                                      </p:tavLst>
                                    </p:anim>
                                    <p:anim calcmode="lin" valueType="num">
                                      <p:cBhvr additive="base">
                                        <p:cTn id="11" dur="1000" fill="hold"/>
                                        <p:tgtEl>
                                          <p:spTgt spid="17"/>
                                        </p:tgtEl>
                                        <p:attrNameLst>
                                          <p:attrName>ppt_y</p:attrName>
                                        </p:attrNameLst>
                                      </p:cBhvr>
                                      <p:tavLst>
                                        <p:tav tm="0">
                                          <p:val>
                                            <p:strVal val="#ppt_y"/>
                                          </p:val>
                                        </p:tav>
                                        <p:tav tm="100000">
                                          <p:val>
                                            <p:strVal val="#ppt_y"/>
                                          </p:val>
                                        </p:tav>
                                      </p:tavLst>
                                    </p:anim>
                                  </p:childTnLst>
                                </p:cTn>
                              </p:par>
                              <p:par>
                                <p:cTn id="12" presetID="2" presetClass="entr" presetSubtype="2" fill="hold" grpId="0" nodeType="withEffect">
                                  <p:stCondLst>
                                    <p:cond delay="100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1000" fill="hold"/>
                                        <p:tgtEl>
                                          <p:spTgt spid="15"/>
                                        </p:tgtEl>
                                        <p:attrNameLst>
                                          <p:attrName>ppt_x</p:attrName>
                                        </p:attrNameLst>
                                      </p:cBhvr>
                                      <p:tavLst>
                                        <p:tav tm="0">
                                          <p:val>
                                            <p:strVal val="1+#ppt_w/2"/>
                                          </p:val>
                                        </p:tav>
                                        <p:tav tm="100000">
                                          <p:val>
                                            <p:strVal val="#ppt_x"/>
                                          </p:val>
                                        </p:tav>
                                      </p:tavLst>
                                    </p:anim>
                                    <p:anim calcmode="lin" valueType="num">
                                      <p:cBhvr additive="base">
                                        <p:cTn id="15" dur="1000" fill="hold"/>
                                        <p:tgtEl>
                                          <p:spTgt spid="15"/>
                                        </p:tgtEl>
                                        <p:attrNameLst>
                                          <p:attrName>ppt_y</p:attrName>
                                        </p:attrNameLst>
                                      </p:cBhvr>
                                      <p:tavLst>
                                        <p:tav tm="0">
                                          <p:val>
                                            <p:strVal val="#ppt_y"/>
                                          </p:val>
                                        </p:tav>
                                        <p:tav tm="100000">
                                          <p:val>
                                            <p:strVal val="#ppt_y"/>
                                          </p:val>
                                        </p:tav>
                                      </p:tavLst>
                                    </p:anim>
                                  </p:childTnLst>
                                </p:cTn>
                              </p:par>
                              <p:par>
                                <p:cTn id="16" presetID="2" presetClass="entr" presetSubtype="2" fill="hold" grpId="0" nodeType="withEffect">
                                  <p:stCondLst>
                                    <p:cond delay="75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1000" fill="hold"/>
                                        <p:tgtEl>
                                          <p:spTgt spid="16"/>
                                        </p:tgtEl>
                                        <p:attrNameLst>
                                          <p:attrName>ppt_x</p:attrName>
                                        </p:attrNameLst>
                                      </p:cBhvr>
                                      <p:tavLst>
                                        <p:tav tm="0">
                                          <p:val>
                                            <p:strVal val="1+#ppt_w/2"/>
                                          </p:val>
                                        </p:tav>
                                        <p:tav tm="100000">
                                          <p:val>
                                            <p:strVal val="#ppt_x"/>
                                          </p:val>
                                        </p:tav>
                                      </p:tavLst>
                                    </p:anim>
                                    <p:anim calcmode="lin" valueType="num">
                                      <p:cBhvr additive="base">
                                        <p:cTn id="19" dur="1000" fill="hold"/>
                                        <p:tgtEl>
                                          <p:spTgt spid="16"/>
                                        </p:tgtEl>
                                        <p:attrNameLst>
                                          <p:attrName>ppt_y</p:attrName>
                                        </p:attrNameLst>
                                      </p:cBhvr>
                                      <p:tavLst>
                                        <p:tav tm="0">
                                          <p:val>
                                            <p:strVal val="#ppt_y"/>
                                          </p:val>
                                        </p:tav>
                                        <p:tav tm="100000">
                                          <p:val>
                                            <p:strVal val="#ppt_y"/>
                                          </p:val>
                                        </p:tav>
                                      </p:tavLst>
                                    </p:anim>
                                  </p:childTnLst>
                                </p:cTn>
                              </p:par>
                              <p:par>
                                <p:cTn id="20" presetID="2" presetClass="entr" presetSubtype="8" fill="hold" grpId="0" nodeType="withEffect">
                                  <p:stCondLst>
                                    <p:cond delay="500"/>
                                  </p:stCondLst>
                                  <p:childTnLst>
                                    <p:set>
                                      <p:cBhvr>
                                        <p:cTn id="21" dur="1" fill="hold">
                                          <p:stCondLst>
                                            <p:cond delay="0"/>
                                          </p:stCondLst>
                                        </p:cTn>
                                        <p:tgtEl>
                                          <p:spTgt spid="18"/>
                                        </p:tgtEl>
                                        <p:attrNameLst>
                                          <p:attrName>style.visibility</p:attrName>
                                        </p:attrNameLst>
                                      </p:cBhvr>
                                      <p:to>
                                        <p:strVal val="visible"/>
                                      </p:to>
                                    </p:set>
                                    <p:anim calcmode="lin" valueType="num">
                                      <p:cBhvr additive="base">
                                        <p:cTn id="22" dur="1000" fill="hold"/>
                                        <p:tgtEl>
                                          <p:spTgt spid="18"/>
                                        </p:tgtEl>
                                        <p:attrNameLst>
                                          <p:attrName>ppt_x</p:attrName>
                                        </p:attrNameLst>
                                      </p:cBhvr>
                                      <p:tavLst>
                                        <p:tav tm="0">
                                          <p:val>
                                            <p:strVal val="0-#ppt_w/2"/>
                                          </p:val>
                                        </p:tav>
                                        <p:tav tm="100000">
                                          <p:val>
                                            <p:strVal val="#ppt_x"/>
                                          </p:val>
                                        </p:tav>
                                      </p:tavLst>
                                    </p:anim>
                                    <p:anim calcmode="lin" valueType="num">
                                      <p:cBhvr additive="base">
                                        <p:cTn id="23" dur="10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Lst>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矩形 1"/>
          <p:cNvSpPr/>
          <p:nvPr/>
        </p:nvSpPr>
        <p:spPr>
          <a:xfrm>
            <a:off x="6056297" y="4913271"/>
            <a:ext cx="6135703" cy="886217"/>
          </a:xfrm>
          <a:prstGeom prst="rect">
            <a:avLst/>
          </a:prstGeom>
          <a:solidFill>
            <a:srgbClr val="7F7F7F"/>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 name="矩形 2"/>
          <p:cNvSpPr/>
          <p:nvPr/>
        </p:nvSpPr>
        <p:spPr>
          <a:xfrm>
            <a:off x="6056297" y="4000230"/>
            <a:ext cx="6135703" cy="910800"/>
          </a:xfrm>
          <a:prstGeom prst="rect">
            <a:avLst/>
          </a:prstGeom>
          <a:solidFill>
            <a:srgbClr val="6ACDB9"/>
          </a:solidFill>
          <a:ln>
            <a:solidFill>
              <a:srgbClr val="C9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4" name="矩形 3"/>
          <p:cNvSpPr/>
          <p:nvPr/>
        </p:nvSpPr>
        <p:spPr>
          <a:xfrm>
            <a:off x="6056297" y="3086570"/>
            <a:ext cx="6135703" cy="910800"/>
          </a:xfrm>
          <a:prstGeom prst="rect">
            <a:avLst/>
          </a:prstGeom>
          <a:solidFill>
            <a:srgbClr val="7F7F7F"/>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 name="矩形 4"/>
          <p:cNvSpPr/>
          <p:nvPr/>
        </p:nvSpPr>
        <p:spPr>
          <a:xfrm>
            <a:off x="6056298" y="2196858"/>
            <a:ext cx="6135702" cy="886217"/>
          </a:xfrm>
          <a:prstGeom prst="rect">
            <a:avLst/>
          </a:prstGeom>
          <a:solidFill>
            <a:srgbClr val="6ACDB9"/>
          </a:solidFill>
          <a:ln>
            <a:solidFill>
              <a:srgbClr val="C9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6" name="任意多边形 5"/>
          <p:cNvSpPr/>
          <p:nvPr/>
        </p:nvSpPr>
        <p:spPr>
          <a:xfrm>
            <a:off x="4834402" y="2199488"/>
            <a:ext cx="2393973" cy="884222"/>
          </a:xfrm>
          <a:custGeom>
            <a:gdLst>
              <a:gd name="connsiteX0" fmla="*/ 1620087 w 3338267"/>
              <a:gd name="connsiteY0" fmla="*/ 2113 h 1233000"/>
              <a:gd name="connsiteX1" fmla="*/ 3309410 w 3338267"/>
              <a:gd name="connsiteY1" fmla="*/ 1147343 h 1233000"/>
              <a:gd name="connsiteX2" fmla="*/ 3338267 w 3338267"/>
              <a:gd name="connsiteY2" fmla="*/ 1233000 h 1233000"/>
              <a:gd name="connsiteX3" fmla="*/ 0 w 3338267"/>
              <a:gd name="connsiteY3" fmla="*/ 1233000 h 1233000"/>
              <a:gd name="connsiteX4" fmla="*/ 20933 w 3338267"/>
              <a:gd name="connsiteY4" fmla="*/ 1142883 h 1233000"/>
              <a:gd name="connsiteX5" fmla="*/ 1229804 w 3338267"/>
              <a:gd name="connsiteY5" fmla="*/ 59840 h 1233000"/>
              <a:gd name="connsiteX6" fmla="*/ 1620087 w 3338267"/>
              <a:gd name="connsiteY6" fmla="*/ 2113 h 12330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8267" h="1233000">
                <a:moveTo>
                  <a:pt x="1620087" y="2113"/>
                </a:moveTo>
                <a:cubicBezTo>
                  <a:pt x="2435631" y="-36784"/>
                  <a:pt x="3048126" y="465873"/>
                  <a:pt x="3309410" y="1147343"/>
                </a:cubicBezTo>
                <a:lnTo>
                  <a:pt x="3338267" y="1233000"/>
                </a:lnTo>
                <a:lnTo>
                  <a:pt x="0" y="1233000"/>
                </a:lnTo>
                <a:lnTo>
                  <a:pt x="20933" y="1142883"/>
                </a:lnTo>
                <a:cubicBezTo>
                  <a:pt x="182326" y="598551"/>
                  <a:pt x="683555" y="210454"/>
                  <a:pt x="1229804" y="59840"/>
                </a:cubicBezTo>
                <a:cubicBezTo>
                  <a:pt x="1364345" y="26899"/>
                  <a:pt x="1494619" y="8097"/>
                  <a:pt x="1620087" y="2113"/>
                </a:cubicBezTo>
                <a:close/>
              </a:path>
            </a:pathLst>
          </a:custGeom>
          <a:solidFill>
            <a:srgbClr val="7F7F7F"/>
          </a:solidFill>
          <a:ln>
            <a:solidFill>
              <a:schemeClr val="bg1">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7" name="任意多边形 6"/>
          <p:cNvSpPr/>
          <p:nvPr/>
        </p:nvSpPr>
        <p:spPr>
          <a:xfrm>
            <a:off x="4587518" y="4001360"/>
            <a:ext cx="2592425" cy="909670"/>
          </a:xfrm>
          <a:custGeom>
            <a:gdLst>
              <a:gd name="connsiteX0" fmla="*/ 62449 w 3614997"/>
              <a:gd name="connsiteY0" fmla="*/ 0 h 1268486"/>
              <a:gd name="connsiteX1" fmla="*/ 3614997 w 3614997"/>
              <a:gd name="connsiteY1" fmla="*/ 0 h 1268486"/>
              <a:gd name="connsiteX2" fmla="*/ 3611359 w 3614997"/>
              <a:gd name="connsiteY2" fmla="*/ 8959 h 1268486"/>
              <a:gd name="connsiteX3" fmla="*/ 3298821 w 3614997"/>
              <a:gd name="connsiteY3" fmla="*/ 473005 h 1268486"/>
              <a:gd name="connsiteX4" fmla="*/ 3136821 w 3614997"/>
              <a:gd name="connsiteY4" fmla="*/ 1205909 h 1268486"/>
              <a:gd name="connsiteX5" fmla="*/ 3163569 w 3614997"/>
              <a:gd name="connsiteY5" fmla="*/ 1268486 h 1268486"/>
              <a:gd name="connsiteX6" fmla="*/ 495090 w 3614997"/>
              <a:gd name="connsiteY6" fmla="*/ 1268486 h 1268486"/>
              <a:gd name="connsiteX7" fmla="*/ 493708 w 3614997"/>
              <a:gd name="connsiteY7" fmla="*/ 1265403 h 1268486"/>
              <a:gd name="connsiteX8" fmla="*/ 500851 w 3614997"/>
              <a:gd name="connsiteY8" fmla="*/ 965923 h 1268486"/>
              <a:gd name="connsiteX9" fmla="*/ 403220 w 3614997"/>
              <a:gd name="connsiteY9" fmla="*/ 680174 h 1268486"/>
              <a:gd name="connsiteX10" fmla="*/ 384170 w 3614997"/>
              <a:gd name="connsiteY10" fmla="*/ 377755 h 1268486"/>
              <a:gd name="connsiteX11" fmla="*/ 336545 w 3614997"/>
              <a:gd name="connsiteY11" fmla="*/ 292030 h 1268486"/>
              <a:gd name="connsiteX12" fmla="*/ 22220 w 3614997"/>
              <a:gd name="connsiteY12" fmla="*/ 53905 h 1268486"/>
              <a:gd name="connsiteX13" fmla="*/ 62449 w 3614997"/>
              <a:gd name="connsiteY13" fmla="*/ 0 h 126848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614997" h="1268486">
                <a:moveTo>
                  <a:pt x="62449" y="0"/>
                </a:moveTo>
                <a:lnTo>
                  <a:pt x="3614997" y="0"/>
                </a:lnTo>
                <a:lnTo>
                  <a:pt x="3611359" y="8959"/>
                </a:lnTo>
                <a:cubicBezTo>
                  <a:pt x="3540913" y="164633"/>
                  <a:pt x="3440109" y="321399"/>
                  <a:pt x="3298821" y="473005"/>
                </a:cubicBezTo>
                <a:cubicBezTo>
                  <a:pt x="3129355" y="725815"/>
                  <a:pt x="3032815" y="910560"/>
                  <a:pt x="3136821" y="1205909"/>
                </a:cubicBezTo>
                <a:lnTo>
                  <a:pt x="3163569" y="1268486"/>
                </a:lnTo>
                <a:lnTo>
                  <a:pt x="495090" y="1268486"/>
                </a:lnTo>
                <a:lnTo>
                  <a:pt x="493708" y="1265403"/>
                </a:lnTo>
                <a:cubicBezTo>
                  <a:pt x="463942" y="1186338"/>
                  <a:pt x="450249" y="1091534"/>
                  <a:pt x="500851" y="965923"/>
                </a:cubicBezTo>
                <a:cubicBezTo>
                  <a:pt x="461163" y="894486"/>
                  <a:pt x="250027" y="882581"/>
                  <a:pt x="403220" y="680174"/>
                </a:cubicBezTo>
                <a:cubicBezTo>
                  <a:pt x="206370" y="457924"/>
                  <a:pt x="357183" y="419030"/>
                  <a:pt x="384170" y="377755"/>
                </a:cubicBezTo>
                <a:lnTo>
                  <a:pt x="336545" y="292030"/>
                </a:lnTo>
                <a:cubicBezTo>
                  <a:pt x="79370" y="286473"/>
                  <a:pt x="-56361" y="228530"/>
                  <a:pt x="22220" y="53905"/>
                </a:cubicBezTo>
                <a:lnTo>
                  <a:pt x="62449" y="0"/>
                </a:lnTo>
                <a:close/>
              </a:path>
            </a:pathLst>
          </a:custGeom>
          <a:solidFill>
            <a:srgbClr val="7F7F7F"/>
          </a:solidFill>
          <a:ln>
            <a:solidFill>
              <a:schemeClr val="bg1">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8" name="任意多边形 7"/>
          <p:cNvSpPr/>
          <p:nvPr/>
        </p:nvSpPr>
        <p:spPr>
          <a:xfrm>
            <a:off x="4634468" y="3087700"/>
            <a:ext cx="2652860" cy="909670"/>
          </a:xfrm>
          <a:custGeom>
            <a:gdLst>
              <a:gd name="connsiteX0" fmla="*/ 275709 w 3699271"/>
              <a:gd name="connsiteY0" fmla="*/ 0 h 1268486"/>
              <a:gd name="connsiteX1" fmla="*/ 3616957 w 3699271"/>
              <a:gd name="connsiteY1" fmla="*/ 0 h 1268486"/>
              <a:gd name="connsiteX2" fmla="*/ 3640330 w 3699271"/>
              <a:gd name="connsiteY2" fmla="*/ 69378 h 1268486"/>
              <a:gd name="connsiteX3" fmla="*/ 3600119 w 3699271"/>
              <a:gd name="connsiteY3" fmla="*/ 1155754 h 1268486"/>
              <a:gd name="connsiteX4" fmla="*/ 3554330 w 3699271"/>
              <a:gd name="connsiteY4" fmla="*/ 1268486 h 1268486"/>
              <a:gd name="connsiteX5" fmla="*/ 0 w 3699271"/>
              <a:gd name="connsiteY5" fmla="*/ 1268486 h 1268486"/>
              <a:gd name="connsiteX6" fmla="*/ 79580 w 3699271"/>
              <a:gd name="connsiteY6" fmla="*/ 1161851 h 1268486"/>
              <a:gd name="connsiteX7" fmla="*/ 316105 w 3699271"/>
              <a:gd name="connsiteY7" fmla="*/ 736128 h 1268486"/>
              <a:gd name="connsiteX8" fmla="*/ 262489 w 3699271"/>
              <a:gd name="connsiteY8" fmla="*/ 56913 h 1268486"/>
              <a:gd name="connsiteX9" fmla="*/ 275709 w 3699271"/>
              <a:gd name="connsiteY9" fmla="*/ 0 h 126848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99271" h="1268486">
                <a:moveTo>
                  <a:pt x="275709" y="0"/>
                </a:moveTo>
                <a:lnTo>
                  <a:pt x="3616957" y="0"/>
                </a:lnTo>
                <a:lnTo>
                  <a:pt x="3640330" y="69378"/>
                </a:lnTo>
                <a:cubicBezTo>
                  <a:pt x="3697083" y="324767"/>
                  <a:pt x="3753836" y="730225"/>
                  <a:pt x="3600119" y="1155754"/>
                </a:cubicBezTo>
                <a:lnTo>
                  <a:pt x="3554330" y="1268486"/>
                </a:lnTo>
                <a:lnTo>
                  <a:pt x="0" y="1268486"/>
                </a:lnTo>
                <a:lnTo>
                  <a:pt x="79580" y="1161851"/>
                </a:lnTo>
                <a:cubicBezTo>
                  <a:pt x="183201" y="1013246"/>
                  <a:pt x="253002" y="881384"/>
                  <a:pt x="316105" y="736128"/>
                </a:cubicBezTo>
                <a:cubicBezTo>
                  <a:pt x="240302" y="492645"/>
                  <a:pt x="227155" y="264938"/>
                  <a:pt x="262489" y="56913"/>
                </a:cubicBezTo>
                <a:lnTo>
                  <a:pt x="275709" y="0"/>
                </a:lnTo>
                <a:close/>
              </a:path>
            </a:pathLst>
          </a:custGeom>
          <a:solidFill>
            <a:srgbClr val="6ACDB9"/>
          </a:solidFill>
          <a:ln>
            <a:solidFill>
              <a:srgbClr val="C9FFFF"/>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9" name="任意多边形 8"/>
          <p:cNvSpPr/>
          <p:nvPr/>
        </p:nvSpPr>
        <p:spPr>
          <a:xfrm>
            <a:off x="4947695" y="4915019"/>
            <a:ext cx="2277036" cy="884469"/>
          </a:xfrm>
          <a:custGeom>
            <a:gdLst>
              <a:gd name="connsiteX0" fmla="*/ 0 w 3175205"/>
              <a:gd name="connsiteY0" fmla="*/ 0 h 1233344"/>
              <a:gd name="connsiteX1" fmla="*/ 2668480 w 3175205"/>
              <a:gd name="connsiteY1" fmla="*/ 0 h 1233344"/>
              <a:gd name="connsiteX2" fmla="*/ 2698955 w 3175205"/>
              <a:gd name="connsiteY2" fmla="*/ 71294 h 1233344"/>
              <a:gd name="connsiteX3" fmla="*/ 2987880 w 3175205"/>
              <a:gd name="connsiteY3" fmla="*/ 706294 h 1233344"/>
              <a:gd name="connsiteX4" fmla="*/ 3175205 w 3175205"/>
              <a:gd name="connsiteY4" fmla="*/ 1233344 h 1233344"/>
              <a:gd name="connsiteX5" fmla="*/ 574880 w 3175205"/>
              <a:gd name="connsiteY5" fmla="*/ 1233344 h 1233344"/>
              <a:gd name="connsiteX6" fmla="*/ 1022555 w 3175205"/>
              <a:gd name="connsiteY6" fmla="*/ 718994 h 1233344"/>
              <a:gd name="connsiteX7" fmla="*/ 860630 w 3175205"/>
              <a:gd name="connsiteY7" fmla="*/ 99869 h 1233344"/>
              <a:gd name="connsiteX8" fmla="*/ 31955 w 3175205"/>
              <a:gd name="connsiteY8" fmla="*/ 71294 h 1233344"/>
              <a:gd name="connsiteX9" fmla="*/ 0 w 3175205"/>
              <a:gd name="connsiteY9" fmla="*/ 0 h 123334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75205" h="1233344">
                <a:moveTo>
                  <a:pt x="0" y="0"/>
                </a:moveTo>
                <a:lnTo>
                  <a:pt x="2668480" y="0"/>
                </a:lnTo>
                <a:lnTo>
                  <a:pt x="2698955" y="71294"/>
                </a:lnTo>
                <a:lnTo>
                  <a:pt x="2987880" y="706294"/>
                </a:lnTo>
                <a:lnTo>
                  <a:pt x="3175205" y="1233344"/>
                </a:lnTo>
                <a:lnTo>
                  <a:pt x="574880" y="1233344"/>
                </a:lnTo>
                <a:lnTo>
                  <a:pt x="1022555" y="718994"/>
                </a:lnTo>
                <a:cubicBezTo>
                  <a:pt x="1011443" y="584056"/>
                  <a:pt x="988424" y="322913"/>
                  <a:pt x="860630" y="99869"/>
                </a:cubicBezTo>
                <a:cubicBezTo>
                  <a:pt x="593930" y="116537"/>
                  <a:pt x="191498" y="323707"/>
                  <a:pt x="31955" y="71294"/>
                </a:cubicBezTo>
                <a:lnTo>
                  <a:pt x="0" y="0"/>
                </a:lnTo>
                <a:close/>
              </a:path>
            </a:pathLst>
          </a:custGeom>
          <a:solidFill>
            <a:srgbClr val="6ACDB9"/>
          </a:solidFill>
          <a:ln>
            <a:solidFill>
              <a:srgbClr val="C9FFFF"/>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10" name="Freeform 341"/>
          <p:cNvSpPr>
            <a:spLocks noChangeAspect="1" noEditPoints="1"/>
          </p:cNvSpPr>
          <p:nvPr/>
        </p:nvSpPr>
        <p:spPr bwMode="auto">
          <a:xfrm>
            <a:off x="5718333" y="2499227"/>
            <a:ext cx="399476" cy="396000"/>
          </a:xfrm>
          <a:custGeom>
            <a:gdLst>
              <a:gd name="T0" fmla="*/ 54 w 115"/>
              <a:gd name="T1" fmla="*/ 60 h 114"/>
              <a:gd name="T2" fmla="*/ 115 w 115"/>
              <a:gd name="T3" fmla="*/ 60 h 114"/>
              <a:gd name="T4" fmla="*/ 115 w 115"/>
              <a:gd name="T5" fmla="*/ 114 h 114"/>
              <a:gd name="T6" fmla="*/ 54 w 115"/>
              <a:gd name="T7" fmla="*/ 104 h 114"/>
              <a:gd name="T8" fmla="*/ 54 w 115"/>
              <a:gd name="T9" fmla="*/ 60 h 114"/>
              <a:gd name="T10" fmla="*/ 0 w 115"/>
              <a:gd name="T11" fmla="*/ 60 h 114"/>
              <a:gd name="T12" fmla="*/ 47 w 115"/>
              <a:gd name="T13" fmla="*/ 60 h 114"/>
              <a:gd name="T14" fmla="*/ 47 w 115"/>
              <a:gd name="T15" fmla="*/ 103 h 114"/>
              <a:gd name="T16" fmla="*/ 0 w 115"/>
              <a:gd name="T17" fmla="*/ 97 h 114"/>
              <a:gd name="T18" fmla="*/ 0 w 115"/>
              <a:gd name="T19" fmla="*/ 60 h 114"/>
              <a:gd name="T20" fmla="*/ 47 w 115"/>
              <a:gd name="T21" fmla="*/ 9 h 114"/>
              <a:gd name="T22" fmla="*/ 47 w 115"/>
              <a:gd name="T23" fmla="*/ 53 h 114"/>
              <a:gd name="T24" fmla="*/ 0 w 115"/>
              <a:gd name="T25" fmla="*/ 53 h 114"/>
              <a:gd name="T26" fmla="*/ 0 w 115"/>
              <a:gd name="T27" fmla="*/ 15 h 114"/>
              <a:gd name="T28" fmla="*/ 47 w 115"/>
              <a:gd name="T29" fmla="*/ 9 h 114"/>
              <a:gd name="T30" fmla="*/ 115 w 115"/>
              <a:gd name="T31" fmla="*/ 0 h 114"/>
              <a:gd name="T32" fmla="*/ 115 w 115"/>
              <a:gd name="T33" fmla="*/ 53 h 114"/>
              <a:gd name="T34" fmla="*/ 54 w 115"/>
              <a:gd name="T35" fmla="*/ 53 h 114"/>
              <a:gd name="T36" fmla="*/ 54 w 115"/>
              <a:gd name="T37" fmla="*/ 8 h 114"/>
              <a:gd name="T38" fmla="*/ 115 w 115"/>
              <a:gd name="T39" fmla="*/ 0 h 11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5" h="114">
                <a:moveTo>
                  <a:pt x="54" y="60"/>
                </a:moveTo>
                <a:lnTo>
                  <a:pt x="115" y="60"/>
                </a:lnTo>
                <a:lnTo>
                  <a:pt x="115" y="114"/>
                </a:lnTo>
                <a:lnTo>
                  <a:pt x="54" y="104"/>
                </a:lnTo>
                <a:lnTo>
                  <a:pt x="54" y="60"/>
                </a:lnTo>
                <a:close/>
                <a:moveTo>
                  <a:pt x="0" y="60"/>
                </a:moveTo>
                <a:lnTo>
                  <a:pt x="47" y="60"/>
                </a:lnTo>
                <a:lnTo>
                  <a:pt x="47" y="103"/>
                </a:lnTo>
                <a:lnTo>
                  <a:pt x="0" y="97"/>
                </a:lnTo>
                <a:lnTo>
                  <a:pt x="0" y="60"/>
                </a:lnTo>
                <a:close/>
                <a:moveTo>
                  <a:pt x="47" y="9"/>
                </a:moveTo>
                <a:lnTo>
                  <a:pt x="47" y="53"/>
                </a:lnTo>
                <a:lnTo>
                  <a:pt x="0" y="53"/>
                </a:lnTo>
                <a:lnTo>
                  <a:pt x="0" y="15"/>
                </a:lnTo>
                <a:lnTo>
                  <a:pt x="47" y="9"/>
                </a:lnTo>
                <a:close/>
                <a:moveTo>
                  <a:pt x="115" y="0"/>
                </a:moveTo>
                <a:lnTo>
                  <a:pt x="115" y="53"/>
                </a:lnTo>
                <a:lnTo>
                  <a:pt x="54" y="53"/>
                </a:lnTo>
                <a:lnTo>
                  <a:pt x="54" y="8"/>
                </a:lnTo>
                <a:lnTo>
                  <a:pt x="115" y="0"/>
                </a:lnTo>
                <a:close/>
              </a:path>
            </a:pathLst>
          </a:custGeom>
          <a:solidFill>
            <a:schemeClr val="bg1"/>
          </a:solidFill>
          <a:ln w="0">
            <a:noFill/>
            <a:prstDash val="solid"/>
            <a:round/>
          </a:ln>
        </p:spPr>
        <p:txBody>
          <a:bodyPr vert="horz" wrap="square" lIns="91440" tIns="45720" rIns="91440" bIns="45720" numCol="1" anchor="t" anchorCtr="0" compatLnSpc="1"/>
          <a:lstStyle/>
          <a:p>
            <a:endParaRPr lang="en-US">
              <a:solidFill>
                <a:schemeClr val="bg1">
                  <a:lumMod val="50000"/>
                </a:schemeClr>
              </a:solidFill>
            </a:endParaRPr>
          </a:p>
        </p:txBody>
      </p:sp>
      <p:sp>
        <p:nvSpPr>
          <p:cNvPr id="11" name="Freeform 343"/>
          <p:cNvSpPr>
            <a:spLocks noChangeAspect="1" noEditPoints="1"/>
          </p:cNvSpPr>
          <p:nvPr/>
        </p:nvSpPr>
        <p:spPr bwMode="auto">
          <a:xfrm>
            <a:off x="5718333" y="4291818"/>
            <a:ext cx="425337" cy="396000"/>
          </a:xfrm>
          <a:custGeom>
            <a:gdLst>
              <a:gd name="T0" fmla="*/ 109 w 116"/>
              <a:gd name="T1" fmla="*/ 93 h 108"/>
              <a:gd name="T2" fmla="*/ 112 w 116"/>
              <a:gd name="T3" fmla="*/ 101 h 108"/>
              <a:gd name="T4" fmla="*/ 112 w 116"/>
              <a:gd name="T5" fmla="*/ 108 h 108"/>
              <a:gd name="T6" fmla="*/ 109 w 116"/>
              <a:gd name="T7" fmla="*/ 105 h 108"/>
              <a:gd name="T8" fmla="*/ 101 w 116"/>
              <a:gd name="T9" fmla="*/ 101 h 108"/>
              <a:gd name="T10" fmla="*/ 100 w 116"/>
              <a:gd name="T11" fmla="*/ 95 h 108"/>
              <a:gd name="T12" fmla="*/ 105 w 116"/>
              <a:gd name="T13" fmla="*/ 92 h 108"/>
              <a:gd name="T14" fmla="*/ 20 w 116"/>
              <a:gd name="T15" fmla="*/ 95 h 108"/>
              <a:gd name="T16" fmla="*/ 20 w 116"/>
              <a:gd name="T17" fmla="*/ 99 h 108"/>
              <a:gd name="T18" fmla="*/ 9 w 116"/>
              <a:gd name="T19" fmla="*/ 104 h 108"/>
              <a:gd name="T20" fmla="*/ 11 w 116"/>
              <a:gd name="T21" fmla="*/ 92 h 108"/>
              <a:gd name="T22" fmla="*/ 99 w 116"/>
              <a:gd name="T23" fmla="*/ 76 h 108"/>
              <a:gd name="T24" fmla="*/ 104 w 116"/>
              <a:gd name="T25" fmla="*/ 85 h 108"/>
              <a:gd name="T26" fmla="*/ 99 w 116"/>
              <a:gd name="T27" fmla="*/ 91 h 108"/>
              <a:gd name="T28" fmla="*/ 95 w 116"/>
              <a:gd name="T29" fmla="*/ 89 h 108"/>
              <a:gd name="T30" fmla="*/ 91 w 116"/>
              <a:gd name="T31" fmla="*/ 80 h 108"/>
              <a:gd name="T32" fmla="*/ 97 w 116"/>
              <a:gd name="T33" fmla="*/ 76 h 108"/>
              <a:gd name="T34" fmla="*/ 114 w 116"/>
              <a:gd name="T35" fmla="*/ 47 h 108"/>
              <a:gd name="T36" fmla="*/ 114 w 116"/>
              <a:gd name="T37" fmla="*/ 67 h 108"/>
              <a:gd name="T38" fmla="*/ 100 w 116"/>
              <a:gd name="T39" fmla="*/ 66 h 108"/>
              <a:gd name="T40" fmla="*/ 97 w 116"/>
              <a:gd name="T41" fmla="*/ 61 h 108"/>
              <a:gd name="T42" fmla="*/ 89 w 116"/>
              <a:gd name="T43" fmla="*/ 47 h 108"/>
              <a:gd name="T44" fmla="*/ 71 w 116"/>
              <a:gd name="T45" fmla="*/ 55 h 108"/>
              <a:gd name="T46" fmla="*/ 45 w 116"/>
              <a:gd name="T47" fmla="*/ 67 h 108"/>
              <a:gd name="T48" fmla="*/ 30 w 116"/>
              <a:gd name="T49" fmla="*/ 47 h 108"/>
              <a:gd name="T50" fmla="*/ 2 w 116"/>
              <a:gd name="T51" fmla="*/ 67 h 108"/>
              <a:gd name="T52" fmla="*/ 2 w 116"/>
              <a:gd name="T53" fmla="*/ 47 h 108"/>
              <a:gd name="T54" fmla="*/ 50 w 116"/>
              <a:gd name="T55" fmla="*/ 28 h 108"/>
              <a:gd name="T56" fmla="*/ 58 w 116"/>
              <a:gd name="T57" fmla="*/ 36 h 108"/>
              <a:gd name="T58" fmla="*/ 25 w 116"/>
              <a:gd name="T59" fmla="*/ 91 h 108"/>
              <a:gd name="T60" fmla="*/ 15 w 116"/>
              <a:gd name="T61" fmla="*/ 88 h 108"/>
              <a:gd name="T62" fmla="*/ 24 w 116"/>
              <a:gd name="T63" fmla="*/ 67 h 108"/>
              <a:gd name="T64" fmla="*/ 47 w 116"/>
              <a:gd name="T65" fmla="*/ 28 h 108"/>
              <a:gd name="T66" fmla="*/ 63 w 116"/>
              <a:gd name="T67" fmla="*/ 10 h 108"/>
              <a:gd name="T68" fmla="*/ 78 w 116"/>
              <a:gd name="T69" fmla="*/ 34 h 108"/>
              <a:gd name="T70" fmla="*/ 88 w 116"/>
              <a:gd name="T71" fmla="*/ 54 h 108"/>
              <a:gd name="T72" fmla="*/ 89 w 116"/>
              <a:gd name="T73" fmla="*/ 57 h 108"/>
              <a:gd name="T74" fmla="*/ 91 w 116"/>
              <a:gd name="T75" fmla="*/ 59 h 108"/>
              <a:gd name="T76" fmla="*/ 95 w 116"/>
              <a:gd name="T77" fmla="*/ 66 h 108"/>
              <a:gd name="T78" fmla="*/ 96 w 116"/>
              <a:gd name="T79" fmla="*/ 70 h 108"/>
              <a:gd name="T80" fmla="*/ 92 w 116"/>
              <a:gd name="T81" fmla="*/ 74 h 108"/>
              <a:gd name="T82" fmla="*/ 85 w 116"/>
              <a:gd name="T83" fmla="*/ 75 h 108"/>
              <a:gd name="T84" fmla="*/ 74 w 116"/>
              <a:gd name="T85" fmla="*/ 50 h 108"/>
              <a:gd name="T86" fmla="*/ 63 w 116"/>
              <a:gd name="T87" fmla="*/ 27 h 108"/>
              <a:gd name="T88" fmla="*/ 54 w 116"/>
              <a:gd name="T89" fmla="*/ 4 h 10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5" h="108">
                <a:moveTo>
                  <a:pt x="105" y="92"/>
                </a:moveTo>
                <a:lnTo>
                  <a:pt x="108" y="92"/>
                </a:lnTo>
                <a:lnTo>
                  <a:pt x="109" y="93"/>
                </a:lnTo>
                <a:lnTo>
                  <a:pt x="110" y="96"/>
                </a:lnTo>
                <a:lnTo>
                  <a:pt x="112" y="99"/>
                </a:lnTo>
                <a:lnTo>
                  <a:pt x="112" y="101"/>
                </a:lnTo>
                <a:lnTo>
                  <a:pt x="112" y="104"/>
                </a:lnTo>
                <a:lnTo>
                  <a:pt x="112" y="106"/>
                </a:lnTo>
                <a:lnTo>
                  <a:pt x="112" y="108"/>
                </a:lnTo>
                <a:lnTo>
                  <a:pt x="112" y="108"/>
                </a:lnTo>
                <a:lnTo>
                  <a:pt x="110" y="106"/>
                </a:lnTo>
                <a:lnTo>
                  <a:pt x="109" y="105"/>
                </a:lnTo>
                <a:lnTo>
                  <a:pt x="106" y="104"/>
                </a:lnTo>
                <a:lnTo>
                  <a:pt x="104" y="102"/>
                </a:lnTo>
                <a:lnTo>
                  <a:pt x="101" y="101"/>
                </a:lnTo>
                <a:lnTo>
                  <a:pt x="100" y="99"/>
                </a:lnTo>
                <a:lnTo>
                  <a:pt x="100" y="97"/>
                </a:lnTo>
                <a:lnTo>
                  <a:pt x="100" y="95"/>
                </a:lnTo>
                <a:lnTo>
                  <a:pt x="101" y="95"/>
                </a:lnTo>
                <a:lnTo>
                  <a:pt x="102" y="93"/>
                </a:lnTo>
                <a:lnTo>
                  <a:pt x="105" y="92"/>
                </a:lnTo>
                <a:close/>
                <a:moveTo>
                  <a:pt x="12" y="91"/>
                </a:moveTo>
                <a:lnTo>
                  <a:pt x="13" y="91"/>
                </a:lnTo>
                <a:lnTo>
                  <a:pt x="20" y="95"/>
                </a:lnTo>
                <a:lnTo>
                  <a:pt x="21" y="96"/>
                </a:lnTo>
                <a:lnTo>
                  <a:pt x="21" y="97"/>
                </a:lnTo>
                <a:lnTo>
                  <a:pt x="20" y="99"/>
                </a:lnTo>
                <a:lnTo>
                  <a:pt x="11" y="104"/>
                </a:lnTo>
                <a:lnTo>
                  <a:pt x="9" y="105"/>
                </a:lnTo>
                <a:lnTo>
                  <a:pt x="9" y="104"/>
                </a:lnTo>
                <a:lnTo>
                  <a:pt x="9" y="102"/>
                </a:lnTo>
                <a:lnTo>
                  <a:pt x="11" y="92"/>
                </a:lnTo>
                <a:lnTo>
                  <a:pt x="11" y="92"/>
                </a:lnTo>
                <a:lnTo>
                  <a:pt x="12" y="91"/>
                </a:lnTo>
                <a:close/>
                <a:moveTo>
                  <a:pt x="97" y="76"/>
                </a:moveTo>
                <a:lnTo>
                  <a:pt x="99" y="76"/>
                </a:lnTo>
                <a:lnTo>
                  <a:pt x="100" y="78"/>
                </a:lnTo>
                <a:lnTo>
                  <a:pt x="102" y="84"/>
                </a:lnTo>
                <a:lnTo>
                  <a:pt x="104" y="85"/>
                </a:lnTo>
                <a:lnTo>
                  <a:pt x="102" y="87"/>
                </a:lnTo>
                <a:lnTo>
                  <a:pt x="101" y="88"/>
                </a:lnTo>
                <a:lnTo>
                  <a:pt x="99" y="91"/>
                </a:lnTo>
                <a:lnTo>
                  <a:pt x="97" y="91"/>
                </a:lnTo>
                <a:lnTo>
                  <a:pt x="96" y="91"/>
                </a:lnTo>
                <a:lnTo>
                  <a:pt x="95" y="89"/>
                </a:lnTo>
                <a:lnTo>
                  <a:pt x="91" y="83"/>
                </a:lnTo>
                <a:lnTo>
                  <a:pt x="91" y="82"/>
                </a:lnTo>
                <a:lnTo>
                  <a:pt x="91" y="80"/>
                </a:lnTo>
                <a:lnTo>
                  <a:pt x="92" y="79"/>
                </a:lnTo>
                <a:lnTo>
                  <a:pt x="96" y="76"/>
                </a:lnTo>
                <a:lnTo>
                  <a:pt x="97" y="76"/>
                </a:lnTo>
                <a:close/>
                <a:moveTo>
                  <a:pt x="89" y="47"/>
                </a:moveTo>
                <a:lnTo>
                  <a:pt x="113" y="47"/>
                </a:lnTo>
                <a:lnTo>
                  <a:pt x="114" y="47"/>
                </a:lnTo>
                <a:lnTo>
                  <a:pt x="116" y="50"/>
                </a:lnTo>
                <a:lnTo>
                  <a:pt x="116" y="66"/>
                </a:lnTo>
                <a:lnTo>
                  <a:pt x="114" y="67"/>
                </a:lnTo>
                <a:lnTo>
                  <a:pt x="113" y="67"/>
                </a:lnTo>
                <a:lnTo>
                  <a:pt x="100" y="67"/>
                </a:lnTo>
                <a:lnTo>
                  <a:pt x="100" y="66"/>
                </a:lnTo>
                <a:lnTo>
                  <a:pt x="99" y="65"/>
                </a:lnTo>
                <a:lnTo>
                  <a:pt x="97" y="63"/>
                </a:lnTo>
                <a:lnTo>
                  <a:pt x="97" y="61"/>
                </a:lnTo>
                <a:lnTo>
                  <a:pt x="95" y="57"/>
                </a:lnTo>
                <a:lnTo>
                  <a:pt x="92" y="53"/>
                </a:lnTo>
                <a:lnTo>
                  <a:pt x="89" y="47"/>
                </a:lnTo>
                <a:close/>
                <a:moveTo>
                  <a:pt x="57" y="47"/>
                </a:moveTo>
                <a:lnTo>
                  <a:pt x="67" y="47"/>
                </a:lnTo>
                <a:lnTo>
                  <a:pt x="71" y="55"/>
                </a:lnTo>
                <a:lnTo>
                  <a:pt x="74" y="62"/>
                </a:lnTo>
                <a:lnTo>
                  <a:pt x="76" y="67"/>
                </a:lnTo>
                <a:lnTo>
                  <a:pt x="45" y="67"/>
                </a:lnTo>
                <a:lnTo>
                  <a:pt x="57" y="47"/>
                </a:lnTo>
                <a:close/>
                <a:moveTo>
                  <a:pt x="3" y="47"/>
                </a:moveTo>
                <a:lnTo>
                  <a:pt x="30" y="47"/>
                </a:lnTo>
                <a:lnTo>
                  <a:pt x="19" y="67"/>
                </a:lnTo>
                <a:lnTo>
                  <a:pt x="3" y="67"/>
                </a:lnTo>
                <a:lnTo>
                  <a:pt x="2" y="67"/>
                </a:lnTo>
                <a:lnTo>
                  <a:pt x="0" y="66"/>
                </a:lnTo>
                <a:lnTo>
                  <a:pt x="0" y="50"/>
                </a:lnTo>
                <a:lnTo>
                  <a:pt x="2" y="47"/>
                </a:lnTo>
                <a:lnTo>
                  <a:pt x="3" y="47"/>
                </a:lnTo>
                <a:close/>
                <a:moveTo>
                  <a:pt x="47" y="28"/>
                </a:moveTo>
                <a:lnTo>
                  <a:pt x="50" y="28"/>
                </a:lnTo>
                <a:lnTo>
                  <a:pt x="57" y="32"/>
                </a:lnTo>
                <a:lnTo>
                  <a:pt x="58" y="33"/>
                </a:lnTo>
                <a:lnTo>
                  <a:pt x="58" y="36"/>
                </a:lnTo>
                <a:lnTo>
                  <a:pt x="47" y="53"/>
                </a:lnTo>
                <a:lnTo>
                  <a:pt x="40" y="67"/>
                </a:lnTo>
                <a:lnTo>
                  <a:pt x="25" y="91"/>
                </a:lnTo>
                <a:lnTo>
                  <a:pt x="24" y="92"/>
                </a:lnTo>
                <a:lnTo>
                  <a:pt x="23" y="92"/>
                </a:lnTo>
                <a:lnTo>
                  <a:pt x="15" y="88"/>
                </a:lnTo>
                <a:lnTo>
                  <a:pt x="13" y="87"/>
                </a:lnTo>
                <a:lnTo>
                  <a:pt x="15" y="84"/>
                </a:lnTo>
                <a:lnTo>
                  <a:pt x="24" y="67"/>
                </a:lnTo>
                <a:lnTo>
                  <a:pt x="36" y="47"/>
                </a:lnTo>
                <a:lnTo>
                  <a:pt x="46" y="29"/>
                </a:lnTo>
                <a:lnTo>
                  <a:pt x="47" y="28"/>
                </a:lnTo>
                <a:close/>
                <a:moveTo>
                  <a:pt x="55" y="0"/>
                </a:moveTo>
                <a:lnTo>
                  <a:pt x="58" y="3"/>
                </a:lnTo>
                <a:lnTo>
                  <a:pt x="63" y="10"/>
                </a:lnTo>
                <a:lnTo>
                  <a:pt x="68" y="19"/>
                </a:lnTo>
                <a:lnTo>
                  <a:pt x="74" y="28"/>
                </a:lnTo>
                <a:lnTo>
                  <a:pt x="78" y="34"/>
                </a:lnTo>
                <a:lnTo>
                  <a:pt x="83" y="45"/>
                </a:lnTo>
                <a:lnTo>
                  <a:pt x="88" y="54"/>
                </a:lnTo>
                <a:lnTo>
                  <a:pt x="88" y="54"/>
                </a:lnTo>
                <a:lnTo>
                  <a:pt x="88" y="55"/>
                </a:lnTo>
                <a:lnTo>
                  <a:pt x="89" y="55"/>
                </a:lnTo>
                <a:lnTo>
                  <a:pt x="89" y="57"/>
                </a:lnTo>
                <a:lnTo>
                  <a:pt x="89" y="58"/>
                </a:lnTo>
                <a:lnTo>
                  <a:pt x="89" y="58"/>
                </a:lnTo>
                <a:lnTo>
                  <a:pt x="91" y="59"/>
                </a:lnTo>
                <a:lnTo>
                  <a:pt x="91" y="59"/>
                </a:lnTo>
                <a:lnTo>
                  <a:pt x="92" y="63"/>
                </a:lnTo>
                <a:lnTo>
                  <a:pt x="95" y="66"/>
                </a:lnTo>
                <a:lnTo>
                  <a:pt x="95" y="67"/>
                </a:lnTo>
                <a:lnTo>
                  <a:pt x="95" y="68"/>
                </a:lnTo>
                <a:lnTo>
                  <a:pt x="96" y="70"/>
                </a:lnTo>
                <a:lnTo>
                  <a:pt x="95" y="72"/>
                </a:lnTo>
                <a:lnTo>
                  <a:pt x="93" y="74"/>
                </a:lnTo>
                <a:lnTo>
                  <a:pt x="92" y="74"/>
                </a:lnTo>
                <a:lnTo>
                  <a:pt x="89" y="75"/>
                </a:lnTo>
                <a:lnTo>
                  <a:pt x="88" y="75"/>
                </a:lnTo>
                <a:lnTo>
                  <a:pt x="85" y="75"/>
                </a:lnTo>
                <a:lnTo>
                  <a:pt x="83" y="70"/>
                </a:lnTo>
                <a:lnTo>
                  <a:pt x="79" y="62"/>
                </a:lnTo>
                <a:lnTo>
                  <a:pt x="74" y="50"/>
                </a:lnTo>
                <a:lnTo>
                  <a:pt x="68" y="40"/>
                </a:lnTo>
                <a:lnTo>
                  <a:pt x="66" y="33"/>
                </a:lnTo>
                <a:lnTo>
                  <a:pt x="63" y="27"/>
                </a:lnTo>
                <a:lnTo>
                  <a:pt x="59" y="19"/>
                </a:lnTo>
                <a:lnTo>
                  <a:pt x="57" y="11"/>
                </a:lnTo>
                <a:lnTo>
                  <a:pt x="54" y="4"/>
                </a:lnTo>
                <a:lnTo>
                  <a:pt x="55" y="0"/>
                </a:lnTo>
                <a:close/>
              </a:path>
            </a:pathLst>
          </a:custGeom>
          <a:solidFill>
            <a:schemeClr val="bg1"/>
          </a:solidFill>
          <a:ln w="0">
            <a:noFill/>
            <a:prstDash val="solid"/>
            <a:round/>
          </a:ln>
        </p:spPr>
        <p:txBody>
          <a:bodyPr vert="horz" wrap="square" lIns="91440" tIns="45720" rIns="91440" bIns="45720" numCol="1" anchor="t" anchorCtr="0" compatLnSpc="1"/>
          <a:lstStyle/>
          <a:p>
            <a:endParaRPr lang="en-US">
              <a:solidFill>
                <a:schemeClr val="bg1">
                  <a:lumMod val="50000"/>
                </a:schemeClr>
              </a:solidFill>
            </a:endParaRPr>
          </a:p>
        </p:txBody>
      </p:sp>
      <p:sp>
        <p:nvSpPr>
          <p:cNvPr id="12" name="Freeform 344"/>
          <p:cNvSpPr>
            <a:spLocks noChangeAspect="1" noEditPoints="1"/>
          </p:cNvSpPr>
          <p:nvPr/>
        </p:nvSpPr>
        <p:spPr bwMode="auto">
          <a:xfrm>
            <a:off x="5960898" y="3330095"/>
            <a:ext cx="337964" cy="396000"/>
          </a:xfrm>
          <a:custGeom>
            <a:gdLst>
              <a:gd name="T0" fmla="*/ 80 w 99"/>
              <a:gd name="T1" fmla="*/ 29 h 116"/>
              <a:gd name="T2" fmla="*/ 97 w 99"/>
              <a:gd name="T3" fmla="*/ 40 h 116"/>
              <a:gd name="T4" fmla="*/ 90 w 99"/>
              <a:gd name="T5" fmla="*/ 46 h 116"/>
              <a:gd name="T6" fmla="*/ 84 w 99"/>
              <a:gd name="T7" fmla="*/ 62 h 116"/>
              <a:gd name="T8" fmla="*/ 92 w 99"/>
              <a:gd name="T9" fmla="*/ 80 h 116"/>
              <a:gd name="T10" fmla="*/ 99 w 99"/>
              <a:gd name="T11" fmla="*/ 86 h 116"/>
              <a:gd name="T12" fmla="*/ 98 w 99"/>
              <a:gd name="T13" fmla="*/ 88 h 116"/>
              <a:gd name="T14" fmla="*/ 94 w 99"/>
              <a:gd name="T15" fmla="*/ 96 h 116"/>
              <a:gd name="T16" fmla="*/ 88 w 99"/>
              <a:gd name="T17" fmla="*/ 105 h 116"/>
              <a:gd name="T18" fmla="*/ 81 w 99"/>
              <a:gd name="T19" fmla="*/ 113 h 116"/>
              <a:gd name="T20" fmla="*/ 72 w 99"/>
              <a:gd name="T21" fmla="*/ 116 h 116"/>
              <a:gd name="T22" fmla="*/ 65 w 99"/>
              <a:gd name="T23" fmla="*/ 114 h 116"/>
              <a:gd name="T24" fmla="*/ 60 w 99"/>
              <a:gd name="T25" fmla="*/ 112 h 116"/>
              <a:gd name="T26" fmla="*/ 52 w 99"/>
              <a:gd name="T27" fmla="*/ 110 h 116"/>
              <a:gd name="T28" fmla="*/ 43 w 99"/>
              <a:gd name="T29" fmla="*/ 113 h 116"/>
              <a:gd name="T30" fmla="*/ 37 w 99"/>
              <a:gd name="T31" fmla="*/ 114 h 116"/>
              <a:gd name="T32" fmla="*/ 27 w 99"/>
              <a:gd name="T33" fmla="*/ 114 h 116"/>
              <a:gd name="T34" fmla="*/ 19 w 99"/>
              <a:gd name="T35" fmla="*/ 109 h 116"/>
              <a:gd name="T36" fmla="*/ 13 w 99"/>
              <a:gd name="T37" fmla="*/ 101 h 116"/>
              <a:gd name="T38" fmla="*/ 1 w 99"/>
              <a:gd name="T39" fmla="*/ 74 h 116"/>
              <a:gd name="T40" fmla="*/ 5 w 99"/>
              <a:gd name="T41" fmla="*/ 44 h 116"/>
              <a:gd name="T42" fmla="*/ 19 w 99"/>
              <a:gd name="T43" fmla="*/ 31 h 116"/>
              <a:gd name="T44" fmla="*/ 35 w 99"/>
              <a:gd name="T45" fmla="*/ 29 h 116"/>
              <a:gd name="T46" fmla="*/ 43 w 99"/>
              <a:gd name="T47" fmla="*/ 32 h 116"/>
              <a:gd name="T48" fmla="*/ 51 w 99"/>
              <a:gd name="T49" fmla="*/ 34 h 116"/>
              <a:gd name="T50" fmla="*/ 65 w 99"/>
              <a:gd name="T51" fmla="*/ 29 h 116"/>
              <a:gd name="T52" fmla="*/ 74 w 99"/>
              <a:gd name="T53" fmla="*/ 0 h 116"/>
              <a:gd name="T54" fmla="*/ 72 w 99"/>
              <a:gd name="T55" fmla="*/ 14 h 116"/>
              <a:gd name="T56" fmla="*/ 64 w 99"/>
              <a:gd name="T57" fmla="*/ 23 h 116"/>
              <a:gd name="T58" fmla="*/ 55 w 99"/>
              <a:gd name="T59" fmla="*/ 27 h 116"/>
              <a:gd name="T60" fmla="*/ 50 w 99"/>
              <a:gd name="T61" fmla="*/ 23 h 116"/>
              <a:gd name="T62" fmla="*/ 54 w 99"/>
              <a:gd name="T63" fmla="*/ 14 h 116"/>
              <a:gd name="T64" fmla="*/ 60 w 99"/>
              <a:gd name="T65" fmla="*/ 7 h 116"/>
              <a:gd name="T66" fmla="*/ 69 w 99"/>
              <a:gd name="T67" fmla="*/ 2 h 11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 h="115">
                <a:moveTo>
                  <a:pt x="74" y="29"/>
                </a:moveTo>
                <a:lnTo>
                  <a:pt x="80" y="29"/>
                </a:lnTo>
                <a:lnTo>
                  <a:pt x="89" y="33"/>
                </a:lnTo>
                <a:lnTo>
                  <a:pt x="97" y="40"/>
                </a:lnTo>
                <a:lnTo>
                  <a:pt x="94" y="41"/>
                </a:lnTo>
                <a:lnTo>
                  <a:pt x="90" y="46"/>
                </a:lnTo>
                <a:lnTo>
                  <a:pt x="85" y="53"/>
                </a:lnTo>
                <a:lnTo>
                  <a:pt x="84" y="62"/>
                </a:lnTo>
                <a:lnTo>
                  <a:pt x="86" y="72"/>
                </a:lnTo>
                <a:lnTo>
                  <a:pt x="92" y="80"/>
                </a:lnTo>
                <a:lnTo>
                  <a:pt x="97" y="84"/>
                </a:lnTo>
                <a:lnTo>
                  <a:pt x="99" y="86"/>
                </a:lnTo>
                <a:lnTo>
                  <a:pt x="99" y="86"/>
                </a:lnTo>
                <a:lnTo>
                  <a:pt x="98" y="88"/>
                </a:lnTo>
                <a:lnTo>
                  <a:pt x="97" y="92"/>
                </a:lnTo>
                <a:lnTo>
                  <a:pt x="94" y="96"/>
                </a:lnTo>
                <a:lnTo>
                  <a:pt x="92" y="101"/>
                </a:lnTo>
                <a:lnTo>
                  <a:pt x="88" y="105"/>
                </a:lnTo>
                <a:lnTo>
                  <a:pt x="85" y="109"/>
                </a:lnTo>
                <a:lnTo>
                  <a:pt x="81" y="113"/>
                </a:lnTo>
                <a:lnTo>
                  <a:pt x="77" y="114"/>
                </a:lnTo>
                <a:lnTo>
                  <a:pt x="72" y="116"/>
                </a:lnTo>
                <a:lnTo>
                  <a:pt x="69" y="116"/>
                </a:lnTo>
                <a:lnTo>
                  <a:pt x="65" y="114"/>
                </a:lnTo>
                <a:lnTo>
                  <a:pt x="63" y="113"/>
                </a:lnTo>
                <a:lnTo>
                  <a:pt x="60" y="112"/>
                </a:lnTo>
                <a:lnTo>
                  <a:pt x="56" y="112"/>
                </a:lnTo>
                <a:lnTo>
                  <a:pt x="52" y="110"/>
                </a:lnTo>
                <a:lnTo>
                  <a:pt x="47" y="112"/>
                </a:lnTo>
                <a:lnTo>
                  <a:pt x="43" y="113"/>
                </a:lnTo>
                <a:lnTo>
                  <a:pt x="39" y="114"/>
                </a:lnTo>
                <a:lnTo>
                  <a:pt x="37" y="114"/>
                </a:lnTo>
                <a:lnTo>
                  <a:pt x="33" y="116"/>
                </a:lnTo>
                <a:lnTo>
                  <a:pt x="27" y="114"/>
                </a:lnTo>
                <a:lnTo>
                  <a:pt x="23" y="113"/>
                </a:lnTo>
                <a:lnTo>
                  <a:pt x="19" y="109"/>
                </a:lnTo>
                <a:lnTo>
                  <a:pt x="16" y="105"/>
                </a:lnTo>
                <a:lnTo>
                  <a:pt x="13" y="101"/>
                </a:lnTo>
                <a:lnTo>
                  <a:pt x="5" y="88"/>
                </a:lnTo>
                <a:lnTo>
                  <a:pt x="1" y="74"/>
                </a:lnTo>
                <a:lnTo>
                  <a:pt x="0" y="58"/>
                </a:lnTo>
                <a:lnTo>
                  <a:pt x="5" y="44"/>
                </a:lnTo>
                <a:lnTo>
                  <a:pt x="12" y="36"/>
                </a:lnTo>
                <a:lnTo>
                  <a:pt x="19" y="31"/>
                </a:lnTo>
                <a:lnTo>
                  <a:pt x="30" y="29"/>
                </a:lnTo>
                <a:lnTo>
                  <a:pt x="35" y="29"/>
                </a:lnTo>
                <a:lnTo>
                  <a:pt x="39" y="31"/>
                </a:lnTo>
                <a:lnTo>
                  <a:pt x="43" y="32"/>
                </a:lnTo>
                <a:lnTo>
                  <a:pt x="47" y="33"/>
                </a:lnTo>
                <a:lnTo>
                  <a:pt x="51" y="34"/>
                </a:lnTo>
                <a:lnTo>
                  <a:pt x="56" y="32"/>
                </a:lnTo>
                <a:lnTo>
                  <a:pt x="65" y="29"/>
                </a:lnTo>
                <a:lnTo>
                  <a:pt x="74" y="29"/>
                </a:lnTo>
                <a:close/>
                <a:moveTo>
                  <a:pt x="74" y="0"/>
                </a:moveTo>
                <a:lnTo>
                  <a:pt x="73" y="8"/>
                </a:lnTo>
                <a:lnTo>
                  <a:pt x="72" y="14"/>
                </a:lnTo>
                <a:lnTo>
                  <a:pt x="68" y="19"/>
                </a:lnTo>
                <a:lnTo>
                  <a:pt x="64" y="23"/>
                </a:lnTo>
                <a:lnTo>
                  <a:pt x="60" y="25"/>
                </a:lnTo>
                <a:lnTo>
                  <a:pt x="55" y="27"/>
                </a:lnTo>
                <a:lnTo>
                  <a:pt x="50" y="28"/>
                </a:lnTo>
                <a:lnTo>
                  <a:pt x="50" y="23"/>
                </a:lnTo>
                <a:lnTo>
                  <a:pt x="51" y="17"/>
                </a:lnTo>
                <a:lnTo>
                  <a:pt x="54" y="14"/>
                </a:lnTo>
                <a:lnTo>
                  <a:pt x="56" y="10"/>
                </a:lnTo>
                <a:lnTo>
                  <a:pt x="60" y="7"/>
                </a:lnTo>
                <a:lnTo>
                  <a:pt x="64" y="3"/>
                </a:lnTo>
                <a:lnTo>
                  <a:pt x="69" y="2"/>
                </a:lnTo>
                <a:lnTo>
                  <a:pt x="74" y="0"/>
                </a:lnTo>
                <a:close/>
              </a:path>
            </a:pathLst>
          </a:custGeom>
          <a:solidFill>
            <a:schemeClr val="bg1"/>
          </a:solidFill>
          <a:ln w="0">
            <a:noFill/>
            <a:prstDash val="solid"/>
            <a:round/>
          </a:ln>
        </p:spPr>
        <p:txBody>
          <a:bodyPr vert="horz" wrap="square" lIns="91440" tIns="45720" rIns="91440" bIns="45720" numCol="1" anchor="t" anchorCtr="0" compatLnSpc="1"/>
          <a:lstStyle/>
          <a:p>
            <a:endParaRPr lang="en-US">
              <a:solidFill>
                <a:schemeClr val="bg1">
                  <a:lumMod val="50000"/>
                </a:schemeClr>
              </a:solidFill>
            </a:endParaRPr>
          </a:p>
        </p:txBody>
      </p:sp>
      <p:sp>
        <p:nvSpPr>
          <p:cNvPr id="13" name="Freeform 345"/>
          <p:cNvSpPr>
            <a:spLocks noChangeAspect="1" noEditPoints="1"/>
          </p:cNvSpPr>
          <p:nvPr/>
        </p:nvSpPr>
        <p:spPr bwMode="auto">
          <a:xfrm>
            <a:off x="6056297" y="5120652"/>
            <a:ext cx="326524" cy="396000"/>
          </a:xfrm>
          <a:custGeom>
            <a:gdLst>
              <a:gd name="T0" fmla="*/ 91 w 94"/>
              <a:gd name="T1" fmla="*/ 36 h 114"/>
              <a:gd name="T2" fmla="*/ 94 w 94"/>
              <a:gd name="T3" fmla="*/ 42 h 114"/>
              <a:gd name="T4" fmla="*/ 94 w 94"/>
              <a:gd name="T5" fmla="*/ 74 h 114"/>
              <a:gd name="T6" fmla="*/ 88 w 94"/>
              <a:gd name="T7" fmla="*/ 77 h 114"/>
              <a:gd name="T8" fmla="*/ 82 w 94"/>
              <a:gd name="T9" fmla="*/ 74 h 114"/>
              <a:gd name="T10" fmla="*/ 81 w 94"/>
              <a:gd name="T11" fmla="*/ 42 h 114"/>
              <a:gd name="T12" fmla="*/ 85 w 94"/>
              <a:gd name="T13" fmla="*/ 36 h 114"/>
              <a:gd name="T14" fmla="*/ 17 w 94"/>
              <a:gd name="T15" fmla="*/ 35 h 114"/>
              <a:gd name="T16" fmla="*/ 77 w 94"/>
              <a:gd name="T17" fmla="*/ 84 h 114"/>
              <a:gd name="T18" fmla="*/ 74 w 94"/>
              <a:gd name="T19" fmla="*/ 90 h 114"/>
              <a:gd name="T20" fmla="*/ 65 w 94"/>
              <a:gd name="T21" fmla="*/ 91 h 114"/>
              <a:gd name="T22" fmla="*/ 65 w 94"/>
              <a:gd name="T23" fmla="*/ 107 h 114"/>
              <a:gd name="T24" fmla="*/ 63 w 94"/>
              <a:gd name="T25" fmla="*/ 112 h 114"/>
              <a:gd name="T26" fmla="*/ 56 w 94"/>
              <a:gd name="T27" fmla="*/ 112 h 114"/>
              <a:gd name="T28" fmla="*/ 52 w 94"/>
              <a:gd name="T29" fmla="*/ 107 h 114"/>
              <a:gd name="T30" fmla="*/ 53 w 94"/>
              <a:gd name="T31" fmla="*/ 91 h 114"/>
              <a:gd name="T32" fmla="*/ 42 w 94"/>
              <a:gd name="T33" fmla="*/ 93 h 114"/>
              <a:gd name="T34" fmla="*/ 40 w 94"/>
              <a:gd name="T35" fmla="*/ 110 h 114"/>
              <a:gd name="T36" fmla="*/ 35 w 94"/>
              <a:gd name="T37" fmla="*/ 114 h 114"/>
              <a:gd name="T38" fmla="*/ 29 w 94"/>
              <a:gd name="T39" fmla="*/ 110 h 114"/>
              <a:gd name="T40" fmla="*/ 29 w 94"/>
              <a:gd name="T41" fmla="*/ 93 h 114"/>
              <a:gd name="T42" fmla="*/ 23 w 94"/>
              <a:gd name="T43" fmla="*/ 91 h 114"/>
              <a:gd name="T44" fmla="*/ 18 w 94"/>
              <a:gd name="T45" fmla="*/ 87 h 114"/>
              <a:gd name="T46" fmla="*/ 17 w 94"/>
              <a:gd name="T47" fmla="*/ 35 h 114"/>
              <a:gd name="T48" fmla="*/ 9 w 94"/>
              <a:gd name="T49" fmla="*/ 36 h 114"/>
              <a:gd name="T50" fmla="*/ 13 w 94"/>
              <a:gd name="T51" fmla="*/ 42 h 114"/>
              <a:gd name="T52" fmla="*/ 12 w 94"/>
              <a:gd name="T53" fmla="*/ 74 h 114"/>
              <a:gd name="T54" fmla="*/ 6 w 94"/>
              <a:gd name="T55" fmla="*/ 77 h 114"/>
              <a:gd name="T56" fmla="*/ 1 w 94"/>
              <a:gd name="T57" fmla="*/ 74 h 114"/>
              <a:gd name="T58" fmla="*/ 0 w 94"/>
              <a:gd name="T59" fmla="*/ 42 h 114"/>
              <a:gd name="T60" fmla="*/ 2 w 94"/>
              <a:gd name="T61" fmla="*/ 36 h 114"/>
              <a:gd name="T62" fmla="*/ 60 w 94"/>
              <a:gd name="T63" fmla="*/ 15 h 114"/>
              <a:gd name="T64" fmla="*/ 57 w 94"/>
              <a:gd name="T65" fmla="*/ 17 h 114"/>
              <a:gd name="T66" fmla="*/ 57 w 94"/>
              <a:gd name="T67" fmla="*/ 21 h 114"/>
              <a:gd name="T68" fmla="*/ 60 w 94"/>
              <a:gd name="T69" fmla="*/ 22 h 114"/>
              <a:gd name="T70" fmla="*/ 63 w 94"/>
              <a:gd name="T71" fmla="*/ 21 h 114"/>
              <a:gd name="T72" fmla="*/ 63 w 94"/>
              <a:gd name="T73" fmla="*/ 17 h 114"/>
              <a:gd name="T74" fmla="*/ 60 w 94"/>
              <a:gd name="T75" fmla="*/ 15 h 114"/>
              <a:gd name="T76" fmla="*/ 33 w 94"/>
              <a:gd name="T77" fmla="*/ 15 h 114"/>
              <a:gd name="T78" fmla="*/ 31 w 94"/>
              <a:gd name="T79" fmla="*/ 18 h 114"/>
              <a:gd name="T80" fmla="*/ 33 w 94"/>
              <a:gd name="T81" fmla="*/ 22 h 114"/>
              <a:gd name="T82" fmla="*/ 35 w 94"/>
              <a:gd name="T83" fmla="*/ 22 h 114"/>
              <a:gd name="T84" fmla="*/ 38 w 94"/>
              <a:gd name="T85" fmla="*/ 18 h 114"/>
              <a:gd name="T86" fmla="*/ 35 w 94"/>
              <a:gd name="T87" fmla="*/ 15 h 114"/>
              <a:gd name="T88" fmla="*/ 29 w 94"/>
              <a:gd name="T89" fmla="*/ 0 h 114"/>
              <a:gd name="T90" fmla="*/ 31 w 94"/>
              <a:gd name="T91" fmla="*/ 4 h 114"/>
              <a:gd name="T92" fmla="*/ 34 w 94"/>
              <a:gd name="T93" fmla="*/ 8 h 114"/>
              <a:gd name="T94" fmla="*/ 47 w 94"/>
              <a:gd name="T95" fmla="*/ 5 h 114"/>
              <a:gd name="T96" fmla="*/ 60 w 94"/>
              <a:gd name="T97" fmla="*/ 8 h 114"/>
              <a:gd name="T98" fmla="*/ 63 w 94"/>
              <a:gd name="T99" fmla="*/ 4 h 114"/>
              <a:gd name="T100" fmla="*/ 65 w 94"/>
              <a:gd name="T101" fmla="*/ 0 h 114"/>
              <a:gd name="T102" fmla="*/ 67 w 94"/>
              <a:gd name="T103" fmla="*/ 0 h 114"/>
              <a:gd name="T104" fmla="*/ 64 w 94"/>
              <a:gd name="T105" fmla="*/ 5 h 114"/>
              <a:gd name="T106" fmla="*/ 61 w 94"/>
              <a:gd name="T107" fmla="*/ 9 h 114"/>
              <a:gd name="T108" fmla="*/ 76 w 94"/>
              <a:gd name="T109" fmla="*/ 22 h 114"/>
              <a:gd name="T110" fmla="*/ 17 w 94"/>
              <a:gd name="T111" fmla="*/ 31 h 114"/>
              <a:gd name="T112" fmla="*/ 25 w 94"/>
              <a:gd name="T113" fmla="*/ 14 h 114"/>
              <a:gd name="T114" fmla="*/ 31 w 94"/>
              <a:gd name="T115" fmla="*/ 6 h 114"/>
              <a:gd name="T116" fmla="*/ 27 w 94"/>
              <a:gd name="T117" fmla="*/ 1 h 114"/>
              <a:gd name="T118" fmla="*/ 27 w 94"/>
              <a:gd name="T119" fmla="*/ 0 h 11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4" h="114">
                <a:moveTo>
                  <a:pt x="88" y="35"/>
                </a:moveTo>
                <a:lnTo>
                  <a:pt x="91" y="36"/>
                </a:lnTo>
                <a:lnTo>
                  <a:pt x="94" y="39"/>
                </a:lnTo>
                <a:lnTo>
                  <a:pt x="94" y="42"/>
                </a:lnTo>
                <a:lnTo>
                  <a:pt x="94" y="70"/>
                </a:lnTo>
                <a:lnTo>
                  <a:pt x="94" y="74"/>
                </a:lnTo>
                <a:lnTo>
                  <a:pt x="91" y="76"/>
                </a:lnTo>
                <a:lnTo>
                  <a:pt x="88" y="77"/>
                </a:lnTo>
                <a:lnTo>
                  <a:pt x="85" y="76"/>
                </a:lnTo>
                <a:lnTo>
                  <a:pt x="82" y="74"/>
                </a:lnTo>
                <a:lnTo>
                  <a:pt x="81" y="70"/>
                </a:lnTo>
                <a:lnTo>
                  <a:pt x="81" y="42"/>
                </a:lnTo>
                <a:lnTo>
                  <a:pt x="82" y="39"/>
                </a:lnTo>
                <a:lnTo>
                  <a:pt x="85" y="36"/>
                </a:lnTo>
                <a:lnTo>
                  <a:pt x="88" y="35"/>
                </a:lnTo>
                <a:close/>
                <a:moveTo>
                  <a:pt x="17" y="35"/>
                </a:moveTo>
                <a:lnTo>
                  <a:pt x="77" y="35"/>
                </a:lnTo>
                <a:lnTo>
                  <a:pt x="77" y="84"/>
                </a:lnTo>
                <a:lnTo>
                  <a:pt x="76" y="87"/>
                </a:lnTo>
                <a:lnTo>
                  <a:pt x="74" y="90"/>
                </a:lnTo>
                <a:lnTo>
                  <a:pt x="70" y="91"/>
                </a:lnTo>
                <a:lnTo>
                  <a:pt x="65" y="91"/>
                </a:lnTo>
                <a:lnTo>
                  <a:pt x="65" y="93"/>
                </a:lnTo>
                <a:lnTo>
                  <a:pt x="65" y="107"/>
                </a:lnTo>
                <a:lnTo>
                  <a:pt x="65" y="110"/>
                </a:lnTo>
                <a:lnTo>
                  <a:pt x="63" y="112"/>
                </a:lnTo>
                <a:lnTo>
                  <a:pt x="59" y="114"/>
                </a:lnTo>
                <a:lnTo>
                  <a:pt x="56" y="112"/>
                </a:lnTo>
                <a:lnTo>
                  <a:pt x="53" y="110"/>
                </a:lnTo>
                <a:lnTo>
                  <a:pt x="52" y="107"/>
                </a:lnTo>
                <a:lnTo>
                  <a:pt x="52" y="93"/>
                </a:lnTo>
                <a:lnTo>
                  <a:pt x="53" y="91"/>
                </a:lnTo>
                <a:lnTo>
                  <a:pt x="40" y="91"/>
                </a:lnTo>
                <a:lnTo>
                  <a:pt x="42" y="93"/>
                </a:lnTo>
                <a:lnTo>
                  <a:pt x="42" y="107"/>
                </a:lnTo>
                <a:lnTo>
                  <a:pt x="40" y="110"/>
                </a:lnTo>
                <a:lnTo>
                  <a:pt x="38" y="112"/>
                </a:lnTo>
                <a:lnTo>
                  <a:pt x="35" y="114"/>
                </a:lnTo>
                <a:lnTo>
                  <a:pt x="31" y="112"/>
                </a:lnTo>
                <a:lnTo>
                  <a:pt x="29" y="110"/>
                </a:lnTo>
                <a:lnTo>
                  <a:pt x="29" y="107"/>
                </a:lnTo>
                <a:lnTo>
                  <a:pt x="29" y="93"/>
                </a:lnTo>
                <a:lnTo>
                  <a:pt x="29" y="91"/>
                </a:lnTo>
                <a:lnTo>
                  <a:pt x="23" y="91"/>
                </a:lnTo>
                <a:lnTo>
                  <a:pt x="21" y="90"/>
                </a:lnTo>
                <a:lnTo>
                  <a:pt x="18" y="87"/>
                </a:lnTo>
                <a:lnTo>
                  <a:pt x="17" y="84"/>
                </a:lnTo>
                <a:lnTo>
                  <a:pt x="17" y="35"/>
                </a:lnTo>
                <a:close/>
                <a:moveTo>
                  <a:pt x="6" y="35"/>
                </a:moveTo>
                <a:lnTo>
                  <a:pt x="9" y="36"/>
                </a:lnTo>
                <a:lnTo>
                  <a:pt x="12" y="39"/>
                </a:lnTo>
                <a:lnTo>
                  <a:pt x="13" y="42"/>
                </a:lnTo>
                <a:lnTo>
                  <a:pt x="13" y="70"/>
                </a:lnTo>
                <a:lnTo>
                  <a:pt x="12" y="74"/>
                </a:lnTo>
                <a:lnTo>
                  <a:pt x="9" y="76"/>
                </a:lnTo>
                <a:lnTo>
                  <a:pt x="6" y="77"/>
                </a:lnTo>
                <a:lnTo>
                  <a:pt x="2" y="76"/>
                </a:lnTo>
                <a:lnTo>
                  <a:pt x="1" y="74"/>
                </a:lnTo>
                <a:lnTo>
                  <a:pt x="0" y="70"/>
                </a:lnTo>
                <a:lnTo>
                  <a:pt x="0" y="42"/>
                </a:lnTo>
                <a:lnTo>
                  <a:pt x="1" y="39"/>
                </a:lnTo>
                <a:lnTo>
                  <a:pt x="2" y="36"/>
                </a:lnTo>
                <a:lnTo>
                  <a:pt x="6" y="35"/>
                </a:lnTo>
                <a:close/>
                <a:moveTo>
                  <a:pt x="60" y="15"/>
                </a:moveTo>
                <a:lnTo>
                  <a:pt x="59" y="15"/>
                </a:lnTo>
                <a:lnTo>
                  <a:pt x="57" y="17"/>
                </a:lnTo>
                <a:lnTo>
                  <a:pt x="56" y="18"/>
                </a:lnTo>
                <a:lnTo>
                  <a:pt x="57" y="21"/>
                </a:lnTo>
                <a:lnTo>
                  <a:pt x="59" y="22"/>
                </a:lnTo>
                <a:lnTo>
                  <a:pt x="60" y="22"/>
                </a:lnTo>
                <a:lnTo>
                  <a:pt x="61" y="22"/>
                </a:lnTo>
                <a:lnTo>
                  <a:pt x="63" y="21"/>
                </a:lnTo>
                <a:lnTo>
                  <a:pt x="63" y="18"/>
                </a:lnTo>
                <a:lnTo>
                  <a:pt x="63" y="17"/>
                </a:lnTo>
                <a:lnTo>
                  <a:pt x="61" y="15"/>
                </a:lnTo>
                <a:lnTo>
                  <a:pt x="60" y="15"/>
                </a:lnTo>
                <a:close/>
                <a:moveTo>
                  <a:pt x="34" y="15"/>
                </a:moveTo>
                <a:lnTo>
                  <a:pt x="33" y="15"/>
                </a:lnTo>
                <a:lnTo>
                  <a:pt x="31" y="17"/>
                </a:lnTo>
                <a:lnTo>
                  <a:pt x="31" y="18"/>
                </a:lnTo>
                <a:lnTo>
                  <a:pt x="31" y="21"/>
                </a:lnTo>
                <a:lnTo>
                  <a:pt x="33" y="22"/>
                </a:lnTo>
                <a:lnTo>
                  <a:pt x="34" y="22"/>
                </a:lnTo>
                <a:lnTo>
                  <a:pt x="35" y="22"/>
                </a:lnTo>
                <a:lnTo>
                  <a:pt x="36" y="21"/>
                </a:lnTo>
                <a:lnTo>
                  <a:pt x="38" y="18"/>
                </a:lnTo>
                <a:lnTo>
                  <a:pt x="36" y="17"/>
                </a:lnTo>
                <a:lnTo>
                  <a:pt x="35" y="15"/>
                </a:lnTo>
                <a:lnTo>
                  <a:pt x="34" y="15"/>
                </a:lnTo>
                <a:close/>
                <a:moveTo>
                  <a:pt x="29" y="0"/>
                </a:moveTo>
                <a:lnTo>
                  <a:pt x="29" y="0"/>
                </a:lnTo>
                <a:lnTo>
                  <a:pt x="31" y="4"/>
                </a:lnTo>
                <a:lnTo>
                  <a:pt x="33" y="6"/>
                </a:lnTo>
                <a:lnTo>
                  <a:pt x="34" y="8"/>
                </a:lnTo>
                <a:lnTo>
                  <a:pt x="40" y="6"/>
                </a:lnTo>
                <a:lnTo>
                  <a:pt x="47" y="5"/>
                </a:lnTo>
                <a:lnTo>
                  <a:pt x="53" y="6"/>
                </a:lnTo>
                <a:lnTo>
                  <a:pt x="60" y="8"/>
                </a:lnTo>
                <a:lnTo>
                  <a:pt x="61" y="6"/>
                </a:lnTo>
                <a:lnTo>
                  <a:pt x="63" y="4"/>
                </a:lnTo>
                <a:lnTo>
                  <a:pt x="65" y="0"/>
                </a:lnTo>
                <a:lnTo>
                  <a:pt x="65" y="0"/>
                </a:lnTo>
                <a:lnTo>
                  <a:pt x="67" y="0"/>
                </a:lnTo>
                <a:lnTo>
                  <a:pt x="67" y="0"/>
                </a:lnTo>
                <a:lnTo>
                  <a:pt x="67" y="1"/>
                </a:lnTo>
                <a:lnTo>
                  <a:pt x="64" y="5"/>
                </a:lnTo>
                <a:lnTo>
                  <a:pt x="63" y="6"/>
                </a:lnTo>
                <a:lnTo>
                  <a:pt x="61" y="9"/>
                </a:lnTo>
                <a:lnTo>
                  <a:pt x="70" y="14"/>
                </a:lnTo>
                <a:lnTo>
                  <a:pt x="76" y="22"/>
                </a:lnTo>
                <a:lnTo>
                  <a:pt x="77" y="31"/>
                </a:lnTo>
                <a:lnTo>
                  <a:pt x="17" y="31"/>
                </a:lnTo>
                <a:lnTo>
                  <a:pt x="19" y="22"/>
                </a:lnTo>
                <a:lnTo>
                  <a:pt x="25" y="14"/>
                </a:lnTo>
                <a:lnTo>
                  <a:pt x="33" y="9"/>
                </a:lnTo>
                <a:lnTo>
                  <a:pt x="31" y="6"/>
                </a:lnTo>
                <a:lnTo>
                  <a:pt x="30" y="5"/>
                </a:lnTo>
                <a:lnTo>
                  <a:pt x="27" y="1"/>
                </a:lnTo>
                <a:lnTo>
                  <a:pt x="27" y="0"/>
                </a:lnTo>
                <a:lnTo>
                  <a:pt x="27" y="0"/>
                </a:lnTo>
                <a:lnTo>
                  <a:pt x="29" y="0"/>
                </a:lnTo>
                <a:close/>
              </a:path>
            </a:pathLst>
          </a:custGeom>
          <a:solidFill>
            <a:schemeClr val="bg1"/>
          </a:solidFill>
          <a:ln w="0">
            <a:noFill/>
            <a:prstDash val="solid"/>
            <a:round/>
          </a:ln>
        </p:spPr>
        <p:txBody>
          <a:bodyPr vert="horz" wrap="square" lIns="91440" tIns="45720" rIns="91440" bIns="45720" numCol="1" anchor="t" anchorCtr="0" compatLnSpc="1"/>
          <a:lstStyle/>
          <a:p>
            <a:endParaRPr lang="en-US">
              <a:solidFill>
                <a:schemeClr val="bg1">
                  <a:lumMod val="50000"/>
                </a:schemeClr>
              </a:solidFill>
            </a:endParaRPr>
          </a:p>
        </p:txBody>
      </p:sp>
      <p:sp>
        <p:nvSpPr>
          <p:cNvPr id="14" name="TextBox 17"/>
          <p:cNvSpPr txBox="1"/>
          <p:nvPr/>
        </p:nvSpPr>
        <p:spPr>
          <a:xfrm>
            <a:off x="832442" y="2431409"/>
            <a:ext cx="2811020" cy="430883"/>
          </a:xfrm>
          <a:prstGeom prst="rect">
            <a:avLst/>
          </a:prstGeom>
          <a:solidFill>
            <a:schemeClr val="bg1">
              <a:lumMod val="65000"/>
            </a:schemeClr>
          </a:solidFill>
        </p:spPr>
        <p:txBody>
          <a:bodyPr wrap="none" lIns="121917" tIns="60958" rIns="121917" bIns="60958" rtlCol="0">
            <a:spAutoFit/>
          </a:bodyPr>
          <a:lstStyle/>
          <a:p>
            <a:r>
              <a:rPr lang="zh-CN" altLang="en-US" sz="2000">
                <a:solidFill>
                  <a:schemeClr val="bg1">
                    <a:lumMod val="50000"/>
                  </a:schemeClr>
                </a:solidFill>
              </a:rPr>
              <a:t>单击此添加文本关键字</a:t>
            </a:r>
            <a:endParaRPr lang="en-US" sz="2000">
              <a:solidFill>
                <a:schemeClr val="bg1">
                  <a:lumMod val="50000"/>
                </a:schemeClr>
              </a:solidFill>
            </a:endParaRPr>
          </a:p>
        </p:txBody>
      </p:sp>
      <p:sp>
        <p:nvSpPr>
          <p:cNvPr id="15" name="矩形 14"/>
          <p:cNvSpPr/>
          <p:nvPr/>
        </p:nvSpPr>
        <p:spPr>
          <a:xfrm>
            <a:off x="7566340" y="2294578"/>
            <a:ext cx="4082599" cy="707882"/>
          </a:xfrm>
          <a:prstGeom prst="rect">
            <a:avLst/>
          </a:prstGeom>
          <a:solidFill>
            <a:srgbClr val="6ACDB9"/>
          </a:solidFill>
        </p:spPr>
        <p:txBody>
          <a:bodyPr wrap="square" lIns="121917" tIns="60958" rIns="121917" bIns="60958">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400" b="1">
                <a:solidFill>
                  <a:schemeClr val="bg1">
                    <a:lumMod val="50000"/>
                  </a:schemeClr>
                </a:solidFill>
              </a:rPr>
              <a:t>在此添加关键字</a:t>
            </a:r>
            <a:endParaRPr lang="zh-CN" altLang="en-US" sz="1400" b="1">
              <a:solidFill>
                <a:schemeClr val="bg1">
                  <a:lumMod val="50000"/>
                </a:schemeClr>
              </a:solidFill>
            </a:endParaRPr>
          </a:p>
          <a:p>
            <a:r>
              <a:rPr lang="en-US" altLang="zh-CN" sz="1200">
                <a:solidFill>
                  <a:schemeClr val="bg1">
                    <a:lumMod val="50000"/>
                  </a:schemeClr>
                </a:solidFill>
              </a:rPr>
              <a:t>Lorem ipsum dolor sit amet, consectetuer adipiscing elit. Maecenas porttitor congue massa. </a:t>
            </a:r>
            <a:endParaRPr lang="en-US" altLang="zh-CN" sz="1200">
              <a:solidFill>
                <a:schemeClr val="bg1">
                  <a:lumMod val="50000"/>
                </a:schemeClr>
              </a:solidFill>
            </a:endParaRPr>
          </a:p>
        </p:txBody>
      </p:sp>
      <p:sp>
        <p:nvSpPr>
          <p:cNvPr id="16" name="矩形 15"/>
          <p:cNvSpPr/>
          <p:nvPr/>
        </p:nvSpPr>
        <p:spPr>
          <a:xfrm>
            <a:off x="7566340" y="3174154"/>
            <a:ext cx="4082599" cy="707882"/>
          </a:xfrm>
          <a:prstGeom prst="rect">
            <a:avLst/>
          </a:prstGeom>
        </p:spPr>
        <p:txBody>
          <a:bodyPr wrap="square" lIns="121917" tIns="60958" rIns="121917" bIns="60958">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400" b="1">
                <a:solidFill>
                  <a:schemeClr val="bg1"/>
                </a:solidFill>
              </a:rPr>
              <a:t>在此添加关键字</a:t>
            </a:r>
            <a:endParaRPr lang="zh-CN" altLang="en-US" sz="1400" b="1">
              <a:solidFill>
                <a:schemeClr val="bg1"/>
              </a:solidFill>
            </a:endParaRPr>
          </a:p>
          <a:p>
            <a:r>
              <a:rPr lang="en-US" altLang="zh-CN" sz="1200">
                <a:solidFill>
                  <a:schemeClr val="bg1"/>
                </a:solidFill>
              </a:rPr>
              <a:t>Lorem ipsum dolor sit amet, consectetuer adipiscing elit. Maecenas porttitor congue massa. </a:t>
            </a:r>
            <a:endParaRPr lang="en-US" altLang="zh-CN" sz="1200">
              <a:solidFill>
                <a:schemeClr val="bg1"/>
              </a:solidFill>
            </a:endParaRPr>
          </a:p>
        </p:txBody>
      </p:sp>
      <p:sp>
        <p:nvSpPr>
          <p:cNvPr id="17" name="矩形 16"/>
          <p:cNvSpPr/>
          <p:nvPr/>
        </p:nvSpPr>
        <p:spPr>
          <a:xfrm>
            <a:off x="7566340" y="4101689"/>
            <a:ext cx="4082599" cy="707882"/>
          </a:xfrm>
          <a:prstGeom prst="rect">
            <a:avLst/>
          </a:prstGeom>
        </p:spPr>
        <p:txBody>
          <a:bodyPr wrap="square" lIns="121917" tIns="60958" rIns="121917" bIns="60958">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400" b="1">
                <a:solidFill>
                  <a:schemeClr val="bg1">
                    <a:lumMod val="50000"/>
                  </a:schemeClr>
                </a:solidFill>
              </a:rPr>
              <a:t>在此添加关键字</a:t>
            </a:r>
            <a:endParaRPr lang="zh-CN" altLang="en-US" sz="1400" b="1">
              <a:solidFill>
                <a:schemeClr val="bg1">
                  <a:lumMod val="50000"/>
                </a:schemeClr>
              </a:solidFill>
            </a:endParaRPr>
          </a:p>
          <a:p>
            <a:r>
              <a:rPr lang="en-US" altLang="zh-CN" sz="1200">
                <a:solidFill>
                  <a:schemeClr val="bg1">
                    <a:lumMod val="50000"/>
                  </a:schemeClr>
                </a:solidFill>
              </a:rPr>
              <a:t>Lorem ipsum dolor sit amet, consectetuer adipiscing elit. Maecenas porttitor congue massa. </a:t>
            </a:r>
            <a:endParaRPr lang="en-US" altLang="zh-CN" sz="1200">
              <a:solidFill>
                <a:schemeClr val="bg1">
                  <a:lumMod val="50000"/>
                </a:schemeClr>
              </a:solidFill>
            </a:endParaRPr>
          </a:p>
        </p:txBody>
      </p:sp>
      <p:sp>
        <p:nvSpPr>
          <p:cNvPr id="18" name="矩形 17"/>
          <p:cNvSpPr/>
          <p:nvPr/>
        </p:nvSpPr>
        <p:spPr>
          <a:xfrm>
            <a:off x="7566340" y="4964711"/>
            <a:ext cx="4082599" cy="707882"/>
          </a:xfrm>
          <a:prstGeom prst="rect">
            <a:avLst/>
          </a:prstGeom>
        </p:spPr>
        <p:txBody>
          <a:bodyPr wrap="square" lIns="121917" tIns="60958" rIns="121917" bIns="60958">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400" b="1">
                <a:solidFill>
                  <a:schemeClr val="bg1"/>
                </a:solidFill>
              </a:rPr>
              <a:t>在此添加关键字</a:t>
            </a:r>
            <a:endParaRPr lang="zh-CN" altLang="en-US" sz="1400" b="1">
              <a:solidFill>
                <a:schemeClr val="bg1"/>
              </a:solidFill>
            </a:endParaRPr>
          </a:p>
          <a:p>
            <a:r>
              <a:rPr lang="en-US" altLang="zh-CN" sz="1200">
                <a:solidFill>
                  <a:schemeClr val="bg1"/>
                </a:solidFill>
              </a:rPr>
              <a:t>Lorem ipsum dolor sit amet, consectetuer adipiscing elit. Maecenas porttitor congue massa. </a:t>
            </a:r>
            <a:endParaRPr lang="en-US" altLang="zh-CN" sz="1200">
              <a:solidFill>
                <a:schemeClr val="bg1"/>
              </a:solidFill>
            </a:endParaRPr>
          </a:p>
        </p:txBody>
      </p:sp>
      <p:sp>
        <p:nvSpPr>
          <p:cNvPr id="19" name="TextBox 54"/>
          <p:cNvSpPr txBox="1"/>
          <p:nvPr/>
        </p:nvSpPr>
        <p:spPr>
          <a:xfrm>
            <a:off x="871140" y="3239957"/>
            <a:ext cx="2680105" cy="1400383"/>
          </a:xfrm>
          <a:prstGeom prst="rect">
            <a:avLst/>
          </a:prstGeom>
          <a:noFill/>
        </p:spPr>
        <p:txBody>
          <a:bodyPr wrap="squar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130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您的内容打在这里，或者通过复制您的文本后，在此框中选择粘贴，并选择只保留文字。您的内容打在这里。</a:t>
            </a:r>
            <a:endParaRPr lang="zh-CN" altLang="en-US" sz="1300">
              <a:solidFill>
                <a:schemeClr val="bg1">
                  <a:lumMod val="50000"/>
                </a:schemeClr>
              </a:solidFill>
              <a:latin typeface="微软雅黑" panose="020b0503020204020204" pitchFamily="34" charset="-122"/>
              <a:ea typeface="微软雅黑" panose="020b0503020204020204" pitchFamily="34" charset="-122"/>
            </a:endParaRPr>
          </a:p>
          <a:p>
            <a:r>
              <a:rPr lang="zh-CN" altLang="en-US" sz="1300">
                <a:solidFill>
                  <a:schemeClr val="bg1">
                    <a:lumMod val="50000"/>
                  </a:schemeClr>
                </a:solidFill>
                <a:latin typeface="微软雅黑" panose="020b0503020204020204" pitchFamily="34" charset="-122"/>
                <a:ea typeface="微软雅黑" panose="020b0503020204020204" pitchFamily="34" charset="-122"/>
              </a:rPr>
              <a:t>。</a:t>
            </a:r>
            <a:endParaRPr lang="en-US" altLang="zh-CN" sz="130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mc:Choice xmlns:p14="http://schemas.microsoft.com/office/powerpoint/2010/main" Requires="p14">
      <p:transition spd="slow" advTm="1000" p14:dur="1500">
        <p:random/>
      </p:transition>
    </mc:Choice>
    <mc:Fallback>
      <p:transition spd="slow" advTm="1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3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Freeform 5"/>
          <p:cNvSpPr/>
          <p:nvPr/>
        </p:nvSpPr>
        <p:spPr bwMode="auto">
          <a:xfrm rot="5400000">
            <a:off x="6582036" y="155528"/>
            <a:ext cx="1552881" cy="4858833"/>
          </a:xfrm>
          <a:custGeom>
            <a:gdLst>
              <a:gd name="T0" fmla="*/ 0 w 2480"/>
              <a:gd name="T1" fmla="*/ 237 h 876"/>
              <a:gd name="T2" fmla="*/ 0 w 2480"/>
              <a:gd name="T3" fmla="*/ 876 h 876"/>
              <a:gd name="T4" fmla="*/ 2480 w 2480"/>
              <a:gd name="T5" fmla="*/ 876 h 876"/>
              <a:gd name="T6" fmla="*/ 2480 w 2480"/>
              <a:gd name="T7" fmla="*/ 237 h 876"/>
              <a:gd name="T8" fmla="*/ 1226 w 2480"/>
              <a:gd name="T9" fmla="*/ 0 h 876"/>
              <a:gd name="T10" fmla="*/ 0 w 2480"/>
              <a:gd name="T11" fmla="*/ 237 h 876"/>
            </a:gdLst>
            <a:cxnLst>
              <a:cxn ang="0">
                <a:pos x="T0" y="T1"/>
              </a:cxn>
              <a:cxn ang="0">
                <a:pos x="T2" y="T3"/>
              </a:cxn>
              <a:cxn ang="0">
                <a:pos x="T4" y="T5"/>
              </a:cxn>
              <a:cxn ang="0">
                <a:pos x="T6" y="T7"/>
              </a:cxn>
              <a:cxn ang="0">
                <a:pos x="T8" y="T9"/>
              </a:cxn>
              <a:cxn ang="0">
                <a:pos x="T10" y="T11"/>
              </a:cxn>
            </a:cxnLst>
            <a:rect l="0" t="0" r="r" b="b"/>
            <a:pathLst>
              <a:path w="2480" h="876">
                <a:moveTo>
                  <a:pt x="0" y="237"/>
                </a:moveTo>
                <a:lnTo>
                  <a:pt x="0" y="876"/>
                </a:lnTo>
                <a:lnTo>
                  <a:pt x="2480" y="876"/>
                </a:lnTo>
                <a:lnTo>
                  <a:pt x="2480" y="237"/>
                </a:lnTo>
                <a:lnTo>
                  <a:pt x="1226" y="0"/>
                </a:lnTo>
                <a:lnTo>
                  <a:pt x="0" y="237"/>
                </a:lnTo>
                <a:close/>
              </a:path>
            </a:pathLst>
          </a:custGeom>
          <a:solidFill>
            <a:srgbClr val="6ACDB9"/>
          </a:solidFill>
          <a:ln>
            <a:solidFill>
              <a:srgbClr val="C9FFFF"/>
            </a:solidFill>
          </a:ln>
        </p:spPr>
        <p:txBody>
          <a:bodyPr vert="horz" wrap="square" lIns="121920" tIns="60960" rIns="121920" bIns="60960" numCol="1" anchor="t" anchorCtr="0" compatLnSpc="1"/>
          <a:lstStyle/>
          <a:p>
            <a:pPr defTabSz="1218565" eaLnBrk="0" fontAlgn="base" hangingPunct="0">
              <a:spcBef>
                <a:spcPct val="0"/>
              </a:spcBef>
              <a:spcAft>
                <a:spcPct val="0"/>
              </a:spcAft>
            </a:pPr>
            <a:endParaRPr lang="zh-CN" altLang="en-US" sz="2400">
              <a:solidFill>
                <a:schemeClr val="bg1">
                  <a:lumMod val="50000"/>
                </a:schemeClr>
              </a:solidFill>
            </a:endParaRPr>
          </a:p>
        </p:txBody>
      </p:sp>
      <p:sp>
        <p:nvSpPr>
          <p:cNvPr id="3" name="Freeform 6"/>
          <p:cNvSpPr/>
          <p:nvPr/>
        </p:nvSpPr>
        <p:spPr bwMode="auto">
          <a:xfrm rot="5400000">
            <a:off x="6577844" y="1203657"/>
            <a:ext cx="1552883" cy="4842192"/>
          </a:xfrm>
          <a:custGeom>
            <a:gdLst>
              <a:gd name="T0" fmla="*/ 0 w 2480"/>
              <a:gd name="T1" fmla="*/ 234 h 873"/>
              <a:gd name="T2" fmla="*/ 0 w 2480"/>
              <a:gd name="T3" fmla="*/ 873 h 873"/>
              <a:gd name="T4" fmla="*/ 2480 w 2480"/>
              <a:gd name="T5" fmla="*/ 873 h 873"/>
              <a:gd name="T6" fmla="*/ 2480 w 2480"/>
              <a:gd name="T7" fmla="*/ 234 h 873"/>
              <a:gd name="T8" fmla="*/ 1226 w 2480"/>
              <a:gd name="T9" fmla="*/ 0 h 873"/>
              <a:gd name="T10" fmla="*/ 0 w 2480"/>
              <a:gd name="T11" fmla="*/ 234 h 873"/>
            </a:gdLst>
            <a:cxnLst>
              <a:cxn ang="0">
                <a:pos x="T0" y="T1"/>
              </a:cxn>
              <a:cxn ang="0">
                <a:pos x="T2" y="T3"/>
              </a:cxn>
              <a:cxn ang="0">
                <a:pos x="T4" y="T5"/>
              </a:cxn>
              <a:cxn ang="0">
                <a:pos x="T6" y="T7"/>
              </a:cxn>
              <a:cxn ang="0">
                <a:pos x="T8" y="T9"/>
              </a:cxn>
              <a:cxn ang="0">
                <a:pos x="T10" y="T11"/>
              </a:cxn>
            </a:cxnLst>
            <a:rect l="0" t="0" r="r" b="b"/>
            <a:pathLst>
              <a:path w="2480" h="873">
                <a:moveTo>
                  <a:pt x="0" y="234"/>
                </a:moveTo>
                <a:lnTo>
                  <a:pt x="0" y="873"/>
                </a:lnTo>
                <a:lnTo>
                  <a:pt x="2480" y="873"/>
                </a:lnTo>
                <a:lnTo>
                  <a:pt x="2480" y="234"/>
                </a:lnTo>
                <a:lnTo>
                  <a:pt x="1226" y="0"/>
                </a:lnTo>
                <a:lnTo>
                  <a:pt x="0" y="234"/>
                </a:lnTo>
                <a:close/>
              </a:path>
            </a:pathLst>
          </a:custGeom>
          <a:solidFill>
            <a:srgbClr val="7F7F7F"/>
          </a:solidFill>
          <a:ln>
            <a:solidFill>
              <a:schemeClr val="bg1">
                <a:lumMod val="50000"/>
              </a:schemeClr>
            </a:solidFill>
          </a:ln>
        </p:spPr>
        <p:txBody>
          <a:bodyPr vert="horz" wrap="square" lIns="121920" tIns="60960" rIns="121920" bIns="60960" numCol="1" anchor="t" anchorCtr="0" compatLnSpc="1"/>
          <a:lstStyle/>
          <a:p>
            <a:pPr defTabSz="1218565" eaLnBrk="0" fontAlgn="base" hangingPunct="0">
              <a:spcBef>
                <a:spcPct val="0"/>
              </a:spcBef>
              <a:spcAft>
                <a:spcPct val="0"/>
              </a:spcAft>
            </a:pPr>
            <a:endParaRPr lang="zh-CN" altLang="en-US" sz="2400">
              <a:solidFill>
                <a:schemeClr val="bg1">
                  <a:lumMod val="50000"/>
                </a:schemeClr>
              </a:solidFill>
            </a:endParaRPr>
          </a:p>
        </p:txBody>
      </p:sp>
      <p:sp>
        <p:nvSpPr>
          <p:cNvPr id="4" name="Freeform 7"/>
          <p:cNvSpPr/>
          <p:nvPr/>
        </p:nvSpPr>
        <p:spPr bwMode="auto">
          <a:xfrm rot="5400000">
            <a:off x="6582036" y="2235150"/>
            <a:ext cx="1552881" cy="4858833"/>
          </a:xfrm>
          <a:custGeom>
            <a:gdLst>
              <a:gd name="T0" fmla="*/ 0 w 2480"/>
              <a:gd name="T1" fmla="*/ 237 h 876"/>
              <a:gd name="T2" fmla="*/ 0 w 2480"/>
              <a:gd name="T3" fmla="*/ 876 h 876"/>
              <a:gd name="T4" fmla="*/ 2480 w 2480"/>
              <a:gd name="T5" fmla="*/ 876 h 876"/>
              <a:gd name="T6" fmla="*/ 2480 w 2480"/>
              <a:gd name="T7" fmla="*/ 237 h 876"/>
              <a:gd name="T8" fmla="*/ 1226 w 2480"/>
              <a:gd name="T9" fmla="*/ 0 h 876"/>
              <a:gd name="T10" fmla="*/ 0 w 2480"/>
              <a:gd name="T11" fmla="*/ 237 h 876"/>
            </a:gdLst>
            <a:cxnLst>
              <a:cxn ang="0">
                <a:pos x="T0" y="T1"/>
              </a:cxn>
              <a:cxn ang="0">
                <a:pos x="T2" y="T3"/>
              </a:cxn>
              <a:cxn ang="0">
                <a:pos x="T4" y="T5"/>
              </a:cxn>
              <a:cxn ang="0">
                <a:pos x="T6" y="T7"/>
              </a:cxn>
              <a:cxn ang="0">
                <a:pos x="T8" y="T9"/>
              </a:cxn>
              <a:cxn ang="0">
                <a:pos x="T10" y="T11"/>
              </a:cxn>
            </a:cxnLst>
            <a:rect l="0" t="0" r="r" b="b"/>
            <a:pathLst>
              <a:path w="2480" h="876">
                <a:moveTo>
                  <a:pt x="0" y="237"/>
                </a:moveTo>
                <a:lnTo>
                  <a:pt x="0" y="876"/>
                </a:lnTo>
                <a:lnTo>
                  <a:pt x="2480" y="876"/>
                </a:lnTo>
                <a:lnTo>
                  <a:pt x="2480" y="237"/>
                </a:lnTo>
                <a:lnTo>
                  <a:pt x="1226" y="0"/>
                </a:lnTo>
                <a:lnTo>
                  <a:pt x="0" y="237"/>
                </a:lnTo>
                <a:close/>
              </a:path>
            </a:pathLst>
          </a:custGeom>
          <a:solidFill>
            <a:srgbClr val="6ACDB9"/>
          </a:solidFill>
          <a:ln>
            <a:solidFill>
              <a:srgbClr val="C9FFFF"/>
            </a:solidFill>
          </a:ln>
        </p:spPr>
        <p:txBody>
          <a:bodyPr vert="horz" wrap="square" lIns="121920" tIns="60960" rIns="121920" bIns="60960" numCol="1" anchor="t" anchorCtr="0" compatLnSpc="1"/>
          <a:lstStyle/>
          <a:p>
            <a:pPr defTabSz="1218565" eaLnBrk="0" fontAlgn="base" hangingPunct="0">
              <a:spcBef>
                <a:spcPct val="0"/>
              </a:spcBef>
              <a:spcAft>
                <a:spcPct val="0"/>
              </a:spcAft>
            </a:pPr>
            <a:endParaRPr lang="zh-CN" altLang="en-US" sz="2400">
              <a:solidFill>
                <a:schemeClr val="bg1">
                  <a:lumMod val="50000"/>
                </a:schemeClr>
              </a:solidFill>
            </a:endParaRPr>
          </a:p>
        </p:txBody>
      </p:sp>
      <p:sp>
        <p:nvSpPr>
          <p:cNvPr id="5" name="Freeform 8"/>
          <p:cNvSpPr/>
          <p:nvPr/>
        </p:nvSpPr>
        <p:spPr bwMode="auto">
          <a:xfrm rot="5400000">
            <a:off x="6582036" y="3274960"/>
            <a:ext cx="1552881" cy="4858833"/>
          </a:xfrm>
          <a:custGeom>
            <a:gdLst>
              <a:gd name="T0" fmla="*/ 0 w 2480"/>
              <a:gd name="T1" fmla="*/ 237 h 876"/>
              <a:gd name="T2" fmla="*/ 0 w 2480"/>
              <a:gd name="T3" fmla="*/ 876 h 876"/>
              <a:gd name="T4" fmla="*/ 2480 w 2480"/>
              <a:gd name="T5" fmla="*/ 876 h 876"/>
              <a:gd name="T6" fmla="*/ 2480 w 2480"/>
              <a:gd name="T7" fmla="*/ 237 h 876"/>
              <a:gd name="T8" fmla="*/ 1226 w 2480"/>
              <a:gd name="T9" fmla="*/ 0 h 876"/>
              <a:gd name="T10" fmla="*/ 0 w 2480"/>
              <a:gd name="T11" fmla="*/ 237 h 876"/>
            </a:gdLst>
            <a:cxnLst>
              <a:cxn ang="0">
                <a:pos x="T0" y="T1"/>
              </a:cxn>
              <a:cxn ang="0">
                <a:pos x="T2" y="T3"/>
              </a:cxn>
              <a:cxn ang="0">
                <a:pos x="T4" y="T5"/>
              </a:cxn>
              <a:cxn ang="0">
                <a:pos x="T6" y="T7"/>
              </a:cxn>
              <a:cxn ang="0">
                <a:pos x="T8" y="T9"/>
              </a:cxn>
              <a:cxn ang="0">
                <a:pos x="T10" y="T11"/>
              </a:cxn>
            </a:cxnLst>
            <a:rect l="0" t="0" r="r" b="b"/>
            <a:pathLst>
              <a:path w="2480" h="876">
                <a:moveTo>
                  <a:pt x="0" y="237"/>
                </a:moveTo>
                <a:lnTo>
                  <a:pt x="0" y="876"/>
                </a:lnTo>
                <a:lnTo>
                  <a:pt x="2480" y="876"/>
                </a:lnTo>
                <a:lnTo>
                  <a:pt x="2480" y="237"/>
                </a:lnTo>
                <a:lnTo>
                  <a:pt x="1226" y="0"/>
                </a:lnTo>
                <a:lnTo>
                  <a:pt x="0" y="237"/>
                </a:lnTo>
                <a:close/>
              </a:path>
            </a:pathLst>
          </a:custGeom>
          <a:solidFill>
            <a:srgbClr val="7F7F7F"/>
          </a:solidFill>
          <a:ln>
            <a:solidFill>
              <a:schemeClr val="bg1">
                <a:lumMod val="50000"/>
              </a:schemeClr>
            </a:solidFill>
          </a:ln>
        </p:spPr>
        <p:txBody>
          <a:bodyPr vert="horz" wrap="square" lIns="121920" tIns="60960" rIns="121920" bIns="60960" numCol="1" anchor="t" anchorCtr="0" compatLnSpc="1"/>
          <a:lstStyle/>
          <a:p>
            <a:pPr defTabSz="1218565" eaLnBrk="0" fontAlgn="base" hangingPunct="0">
              <a:spcBef>
                <a:spcPct val="0"/>
              </a:spcBef>
              <a:spcAft>
                <a:spcPct val="0"/>
              </a:spcAft>
            </a:pPr>
            <a:endParaRPr lang="zh-CN" altLang="en-US" sz="2400">
              <a:solidFill>
                <a:schemeClr val="bg1">
                  <a:lumMod val="50000"/>
                </a:schemeClr>
              </a:solidFill>
            </a:endParaRPr>
          </a:p>
        </p:txBody>
      </p:sp>
      <p:sp>
        <p:nvSpPr>
          <p:cNvPr id="6" name="Freeform 5"/>
          <p:cNvSpPr>
            <a:spLocks noEditPoints="1"/>
          </p:cNvSpPr>
          <p:nvPr/>
        </p:nvSpPr>
        <p:spPr bwMode="auto">
          <a:xfrm>
            <a:off x="5387906" y="2133231"/>
            <a:ext cx="501789" cy="470269"/>
          </a:xfrm>
          <a:custGeom>
            <a:gdLst>
              <a:gd name="T0" fmla="*/ 2926 w 2950"/>
              <a:gd name="T1" fmla="*/ 825 h 2765"/>
              <a:gd name="T2" fmla="*/ 2401 w 2950"/>
              <a:gd name="T3" fmla="*/ 45 h 2765"/>
              <a:gd name="T4" fmla="*/ 2316 w 2950"/>
              <a:gd name="T5" fmla="*/ 0 h 2765"/>
              <a:gd name="T6" fmla="*/ 635 w 2950"/>
              <a:gd name="T7" fmla="*/ 0 h 2765"/>
              <a:gd name="T8" fmla="*/ 550 w 2950"/>
              <a:gd name="T9" fmla="*/ 45 h 2765"/>
              <a:gd name="T10" fmla="*/ 25 w 2950"/>
              <a:gd name="T11" fmla="*/ 825 h 2765"/>
              <a:gd name="T12" fmla="*/ 28 w 2950"/>
              <a:gd name="T13" fmla="*/ 944 h 2765"/>
              <a:gd name="T14" fmla="*/ 1394 w 2950"/>
              <a:gd name="T15" fmla="*/ 2725 h 2765"/>
              <a:gd name="T16" fmla="*/ 1475 w 2950"/>
              <a:gd name="T17" fmla="*/ 2765 h 2765"/>
              <a:gd name="T18" fmla="*/ 1556 w 2950"/>
              <a:gd name="T19" fmla="*/ 2725 h 2765"/>
              <a:gd name="T20" fmla="*/ 2922 w 2950"/>
              <a:gd name="T21" fmla="*/ 944 h 2765"/>
              <a:gd name="T22" fmla="*/ 2926 w 2950"/>
              <a:gd name="T23" fmla="*/ 825 h 2765"/>
              <a:gd name="T24" fmla="*/ 1882 w 2950"/>
              <a:gd name="T25" fmla="*/ 943 h 2765"/>
              <a:gd name="T26" fmla="*/ 1475 w 2950"/>
              <a:gd name="T27" fmla="*/ 2430 h 2765"/>
              <a:gd name="T28" fmla="*/ 1069 w 2950"/>
              <a:gd name="T29" fmla="*/ 943 h 2765"/>
              <a:gd name="T30" fmla="*/ 1882 w 2950"/>
              <a:gd name="T31" fmla="*/ 943 h 2765"/>
              <a:gd name="T32" fmla="*/ 1099 w 2950"/>
              <a:gd name="T33" fmla="*/ 820 h 2765"/>
              <a:gd name="T34" fmla="*/ 1475 w 2950"/>
              <a:gd name="T35" fmla="*/ 218 h 2765"/>
              <a:gd name="T36" fmla="*/ 1851 w 2950"/>
              <a:gd name="T37" fmla="*/ 820 h 2765"/>
              <a:gd name="T38" fmla="*/ 1099 w 2950"/>
              <a:gd name="T39" fmla="*/ 820 h 2765"/>
              <a:gd name="T40" fmla="*/ 1612 w 2950"/>
              <a:gd name="T41" fmla="*/ 205 h 2765"/>
              <a:gd name="T42" fmla="*/ 2202 w 2950"/>
              <a:gd name="T43" fmla="*/ 205 h 2765"/>
              <a:gd name="T44" fmla="*/ 1954 w 2950"/>
              <a:gd name="T45" fmla="*/ 752 h 2765"/>
              <a:gd name="T46" fmla="*/ 1612 w 2950"/>
              <a:gd name="T47" fmla="*/ 205 h 2765"/>
              <a:gd name="T48" fmla="*/ 997 w 2950"/>
              <a:gd name="T49" fmla="*/ 752 h 2765"/>
              <a:gd name="T50" fmla="*/ 749 w 2950"/>
              <a:gd name="T51" fmla="*/ 205 h 2765"/>
              <a:gd name="T52" fmla="*/ 1339 w 2950"/>
              <a:gd name="T53" fmla="*/ 205 h 2765"/>
              <a:gd name="T54" fmla="*/ 997 w 2950"/>
              <a:gd name="T55" fmla="*/ 752 h 2765"/>
              <a:gd name="T56" fmla="*/ 1305 w 2950"/>
              <a:gd name="T57" fmla="*/ 2272 h 2765"/>
              <a:gd name="T58" fmla="*/ 285 w 2950"/>
              <a:gd name="T59" fmla="*/ 943 h 2765"/>
              <a:gd name="T60" fmla="*/ 941 w 2950"/>
              <a:gd name="T61" fmla="*/ 943 h 2765"/>
              <a:gd name="T62" fmla="*/ 1305 w 2950"/>
              <a:gd name="T63" fmla="*/ 2272 h 2765"/>
              <a:gd name="T64" fmla="*/ 2009 w 2950"/>
              <a:gd name="T65" fmla="*/ 943 h 2765"/>
              <a:gd name="T66" fmla="*/ 2665 w 2950"/>
              <a:gd name="T67" fmla="*/ 943 h 2765"/>
              <a:gd name="T68" fmla="*/ 1646 w 2950"/>
              <a:gd name="T69" fmla="*/ 2272 h 2765"/>
              <a:gd name="T70" fmla="*/ 2009 w 2950"/>
              <a:gd name="T71" fmla="*/ 943 h 2765"/>
              <a:gd name="T72" fmla="*/ 2676 w 2950"/>
              <a:gd name="T73" fmla="*/ 820 h 2765"/>
              <a:gd name="T74" fmla="*/ 2058 w 2950"/>
              <a:gd name="T75" fmla="*/ 820 h 2765"/>
              <a:gd name="T76" fmla="*/ 2306 w 2950"/>
              <a:gd name="T77" fmla="*/ 272 h 2765"/>
              <a:gd name="T78" fmla="*/ 2676 w 2950"/>
              <a:gd name="T79" fmla="*/ 820 h 2765"/>
              <a:gd name="T80" fmla="*/ 644 w 2950"/>
              <a:gd name="T81" fmla="*/ 272 h 2765"/>
              <a:gd name="T82" fmla="*/ 893 w 2950"/>
              <a:gd name="T83" fmla="*/ 820 h 2765"/>
              <a:gd name="T84" fmla="*/ 274 w 2950"/>
              <a:gd name="T85" fmla="*/ 820 h 2765"/>
              <a:gd name="T86" fmla="*/ 644 w 2950"/>
              <a:gd name="T87" fmla="*/ 272 h 2765"/>
              <a:gd name="T88" fmla="*/ 644 w 2950"/>
              <a:gd name="T89" fmla="*/ 272 h 2765"/>
              <a:gd name="T90" fmla="*/ 644 w 2950"/>
              <a:gd name="T91" fmla="*/ 272 h 27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950" h="2765">
                <a:moveTo>
                  <a:pt x="2926" y="825"/>
                </a:moveTo>
                <a:cubicBezTo>
                  <a:pt x="2401" y="45"/>
                  <a:pt x="2401" y="45"/>
                  <a:pt x="2401" y="45"/>
                </a:cubicBezTo>
                <a:cubicBezTo>
                  <a:pt x="2382" y="17"/>
                  <a:pt x="2350" y="0"/>
                  <a:pt x="2316" y="0"/>
                </a:cubicBezTo>
                <a:cubicBezTo>
                  <a:pt x="635" y="0"/>
                  <a:pt x="635" y="0"/>
                  <a:pt x="635" y="0"/>
                </a:cubicBezTo>
                <a:cubicBezTo>
                  <a:pt x="601" y="0"/>
                  <a:pt x="569" y="17"/>
                  <a:pt x="550" y="45"/>
                </a:cubicBezTo>
                <a:cubicBezTo>
                  <a:pt x="25" y="825"/>
                  <a:pt x="25" y="825"/>
                  <a:pt x="25" y="825"/>
                </a:cubicBezTo>
                <a:cubicBezTo>
                  <a:pt x="0" y="861"/>
                  <a:pt x="1" y="909"/>
                  <a:pt x="28" y="944"/>
                </a:cubicBezTo>
                <a:cubicBezTo>
                  <a:pt x="1394" y="2725"/>
                  <a:pt x="1394" y="2725"/>
                  <a:pt x="1394" y="2725"/>
                </a:cubicBezTo>
                <a:cubicBezTo>
                  <a:pt x="1413" y="2750"/>
                  <a:pt x="1443" y="2765"/>
                  <a:pt x="1475" y="2765"/>
                </a:cubicBezTo>
                <a:cubicBezTo>
                  <a:pt x="1507" y="2765"/>
                  <a:pt x="1537" y="2750"/>
                  <a:pt x="1556" y="2725"/>
                </a:cubicBezTo>
                <a:cubicBezTo>
                  <a:pt x="2922" y="944"/>
                  <a:pt x="2922" y="944"/>
                  <a:pt x="2922" y="944"/>
                </a:cubicBezTo>
                <a:cubicBezTo>
                  <a:pt x="2949" y="909"/>
                  <a:pt x="2950" y="861"/>
                  <a:pt x="2926" y="825"/>
                </a:cubicBezTo>
                <a:close/>
                <a:moveTo>
                  <a:pt x="1882" y="943"/>
                </a:moveTo>
                <a:cubicBezTo>
                  <a:pt x="1475" y="2430"/>
                  <a:pt x="1475" y="2430"/>
                  <a:pt x="1475" y="2430"/>
                </a:cubicBezTo>
                <a:cubicBezTo>
                  <a:pt x="1069" y="943"/>
                  <a:pt x="1069" y="943"/>
                  <a:pt x="1069" y="943"/>
                </a:cubicBezTo>
                <a:cubicBezTo>
                  <a:pt x="1882" y="943"/>
                  <a:pt x="1882" y="943"/>
                  <a:pt x="1882" y="943"/>
                </a:cubicBezTo>
                <a:close/>
                <a:moveTo>
                  <a:pt x="1099" y="820"/>
                </a:moveTo>
                <a:cubicBezTo>
                  <a:pt x="1475" y="218"/>
                  <a:pt x="1475" y="218"/>
                  <a:pt x="1475" y="218"/>
                </a:cubicBezTo>
                <a:cubicBezTo>
                  <a:pt x="1851" y="820"/>
                  <a:pt x="1851" y="820"/>
                  <a:pt x="1851" y="820"/>
                </a:cubicBezTo>
                <a:cubicBezTo>
                  <a:pt x="1099" y="820"/>
                  <a:pt x="1099" y="820"/>
                  <a:pt x="1099" y="820"/>
                </a:cubicBezTo>
                <a:close/>
                <a:moveTo>
                  <a:pt x="1612" y="205"/>
                </a:moveTo>
                <a:cubicBezTo>
                  <a:pt x="2202" y="205"/>
                  <a:pt x="2202" y="205"/>
                  <a:pt x="2202" y="205"/>
                </a:cubicBezTo>
                <a:cubicBezTo>
                  <a:pt x="1954" y="752"/>
                  <a:pt x="1954" y="752"/>
                  <a:pt x="1954" y="752"/>
                </a:cubicBezTo>
                <a:cubicBezTo>
                  <a:pt x="1612" y="205"/>
                  <a:pt x="1612" y="205"/>
                  <a:pt x="1612" y="205"/>
                </a:cubicBezTo>
                <a:close/>
                <a:moveTo>
                  <a:pt x="997" y="752"/>
                </a:moveTo>
                <a:cubicBezTo>
                  <a:pt x="749" y="205"/>
                  <a:pt x="749" y="205"/>
                  <a:pt x="749" y="205"/>
                </a:cubicBezTo>
                <a:cubicBezTo>
                  <a:pt x="1339" y="205"/>
                  <a:pt x="1339" y="205"/>
                  <a:pt x="1339" y="205"/>
                </a:cubicBezTo>
                <a:cubicBezTo>
                  <a:pt x="997" y="752"/>
                  <a:pt x="997" y="752"/>
                  <a:pt x="997" y="752"/>
                </a:cubicBezTo>
                <a:close/>
                <a:moveTo>
                  <a:pt x="1305" y="2272"/>
                </a:moveTo>
                <a:cubicBezTo>
                  <a:pt x="285" y="943"/>
                  <a:pt x="285" y="943"/>
                  <a:pt x="285" y="943"/>
                </a:cubicBezTo>
                <a:cubicBezTo>
                  <a:pt x="941" y="943"/>
                  <a:pt x="941" y="943"/>
                  <a:pt x="941" y="943"/>
                </a:cubicBezTo>
                <a:cubicBezTo>
                  <a:pt x="1305" y="2272"/>
                  <a:pt x="1305" y="2272"/>
                  <a:pt x="1305" y="2272"/>
                </a:cubicBezTo>
                <a:close/>
                <a:moveTo>
                  <a:pt x="2009" y="943"/>
                </a:moveTo>
                <a:cubicBezTo>
                  <a:pt x="2665" y="943"/>
                  <a:pt x="2665" y="943"/>
                  <a:pt x="2665" y="943"/>
                </a:cubicBezTo>
                <a:cubicBezTo>
                  <a:pt x="1646" y="2272"/>
                  <a:pt x="1646" y="2272"/>
                  <a:pt x="1646" y="2272"/>
                </a:cubicBezTo>
                <a:cubicBezTo>
                  <a:pt x="2009" y="943"/>
                  <a:pt x="2009" y="943"/>
                  <a:pt x="2009" y="943"/>
                </a:cubicBezTo>
                <a:close/>
                <a:moveTo>
                  <a:pt x="2676" y="820"/>
                </a:moveTo>
                <a:cubicBezTo>
                  <a:pt x="2058" y="820"/>
                  <a:pt x="2058" y="820"/>
                  <a:pt x="2058" y="820"/>
                </a:cubicBezTo>
                <a:cubicBezTo>
                  <a:pt x="2306" y="272"/>
                  <a:pt x="2306" y="272"/>
                  <a:pt x="2306" y="272"/>
                </a:cubicBezTo>
                <a:cubicBezTo>
                  <a:pt x="2676" y="820"/>
                  <a:pt x="2676" y="820"/>
                  <a:pt x="2676" y="820"/>
                </a:cubicBezTo>
                <a:close/>
                <a:moveTo>
                  <a:pt x="644" y="272"/>
                </a:moveTo>
                <a:cubicBezTo>
                  <a:pt x="893" y="820"/>
                  <a:pt x="893" y="820"/>
                  <a:pt x="893" y="820"/>
                </a:cubicBezTo>
                <a:cubicBezTo>
                  <a:pt x="274" y="820"/>
                  <a:pt x="274" y="820"/>
                  <a:pt x="274" y="820"/>
                </a:cubicBezTo>
                <a:cubicBezTo>
                  <a:pt x="644" y="272"/>
                  <a:pt x="644" y="272"/>
                  <a:pt x="644" y="272"/>
                </a:cubicBezTo>
                <a:close/>
                <a:moveTo>
                  <a:pt x="644" y="272"/>
                </a:moveTo>
                <a:cubicBezTo>
                  <a:pt x="644" y="272"/>
                  <a:pt x="644" y="272"/>
                  <a:pt x="644" y="272"/>
                </a:cubicBezTo>
              </a:path>
            </a:pathLst>
          </a:custGeom>
          <a:solidFill>
            <a:schemeClr val="bg1"/>
          </a:solidFill>
          <a:ln>
            <a:noFill/>
          </a:ln>
        </p:spPr>
        <p:txBody>
          <a:bodyPr vert="horz" wrap="square" lIns="121920" tIns="60960" rIns="121920" bIns="60960" numCol="1" anchor="t" anchorCtr="0" compatLnSpc="1"/>
          <a:lstStyle/>
          <a:p>
            <a:pPr defTabSz="1218565" eaLnBrk="0" fontAlgn="base" hangingPunct="0">
              <a:spcBef>
                <a:spcPct val="0"/>
              </a:spcBef>
              <a:spcAft>
                <a:spcPct val="0"/>
              </a:spcAft>
            </a:pPr>
            <a:endParaRPr lang="zh-CN" altLang="en-US" sz="2400">
              <a:solidFill>
                <a:schemeClr val="bg1">
                  <a:lumMod val="50000"/>
                </a:schemeClr>
              </a:solidFill>
            </a:endParaRPr>
          </a:p>
        </p:txBody>
      </p:sp>
      <p:sp>
        <p:nvSpPr>
          <p:cNvPr id="7" name="Freeform 9"/>
          <p:cNvSpPr>
            <a:spLocks noEditPoints="1"/>
          </p:cNvSpPr>
          <p:nvPr/>
        </p:nvSpPr>
        <p:spPr bwMode="auto">
          <a:xfrm>
            <a:off x="5384227" y="3143779"/>
            <a:ext cx="445483" cy="488421"/>
          </a:xfrm>
          <a:custGeom>
            <a:gdLst>
              <a:gd name="T0" fmla="*/ 2210 w 2210"/>
              <a:gd name="T1" fmla="*/ 1381 h 2427"/>
              <a:gd name="T2" fmla="*/ 2210 w 2210"/>
              <a:gd name="T3" fmla="*/ 1372 h 2427"/>
              <a:gd name="T4" fmla="*/ 2204 w 2210"/>
              <a:gd name="T5" fmla="*/ 1305 h 2427"/>
              <a:gd name="T6" fmla="*/ 1459 w 2210"/>
              <a:gd name="T7" fmla="*/ 266 h 2427"/>
              <a:gd name="T8" fmla="*/ 1378 w 2210"/>
              <a:gd name="T9" fmla="*/ 314 h 2427"/>
              <a:gd name="T10" fmla="*/ 2076 w 2210"/>
              <a:gd name="T11" fmla="*/ 1120 h 2427"/>
              <a:gd name="T12" fmla="*/ 1634 w 2210"/>
              <a:gd name="T13" fmla="*/ 1209 h 2427"/>
              <a:gd name="T14" fmla="*/ 1111 w 2210"/>
              <a:gd name="T15" fmla="*/ 1209 h 2427"/>
              <a:gd name="T16" fmla="*/ 588 w 2210"/>
              <a:gd name="T17" fmla="*/ 1209 h 2427"/>
              <a:gd name="T18" fmla="*/ 125 w 2210"/>
              <a:gd name="T19" fmla="*/ 1137 h 2427"/>
              <a:gd name="T20" fmla="*/ 1102 w 2210"/>
              <a:gd name="T21" fmla="*/ 316 h 2427"/>
              <a:gd name="T22" fmla="*/ 1157 w 2210"/>
              <a:gd name="T23" fmla="*/ 53 h 2427"/>
              <a:gd name="T24" fmla="*/ 1047 w 2210"/>
              <a:gd name="T25" fmla="*/ 53 h 2427"/>
              <a:gd name="T26" fmla="*/ 1 w 2210"/>
              <a:gd name="T27" fmla="*/ 1305 h 2427"/>
              <a:gd name="T28" fmla="*/ 0 w 2210"/>
              <a:gd name="T29" fmla="*/ 1381 h 2427"/>
              <a:gd name="T30" fmla="*/ 115 w 2210"/>
              <a:gd name="T31" fmla="*/ 1388 h 2427"/>
              <a:gd name="T32" fmla="*/ 326 w 2210"/>
              <a:gd name="T33" fmla="*/ 1163 h 2427"/>
              <a:gd name="T34" fmla="*/ 535 w 2210"/>
              <a:gd name="T35" fmla="*/ 1384 h 2427"/>
              <a:gd name="T36" fmla="*/ 535 w 2210"/>
              <a:gd name="T37" fmla="*/ 1387 h 2427"/>
              <a:gd name="T38" fmla="*/ 535 w 2210"/>
              <a:gd name="T39" fmla="*/ 1388 h 2427"/>
              <a:gd name="T40" fmla="*/ 641 w 2210"/>
              <a:gd name="T41" fmla="*/ 1388 h 2427"/>
              <a:gd name="T42" fmla="*/ 641 w 2210"/>
              <a:gd name="T43" fmla="*/ 1387 h 2427"/>
              <a:gd name="T44" fmla="*/ 640 w 2210"/>
              <a:gd name="T45" fmla="*/ 1383 h 2427"/>
              <a:gd name="T46" fmla="*/ 850 w 2210"/>
              <a:gd name="T47" fmla="*/ 1163 h 2427"/>
              <a:gd name="T48" fmla="*/ 1054 w 2210"/>
              <a:gd name="T49" fmla="*/ 2030 h 2427"/>
              <a:gd name="T50" fmla="*/ 827 w 2210"/>
              <a:gd name="T51" fmla="*/ 2317 h 2427"/>
              <a:gd name="T52" fmla="*/ 524 w 2210"/>
              <a:gd name="T53" fmla="*/ 2014 h 2427"/>
              <a:gd name="T54" fmla="*/ 827 w 2210"/>
              <a:gd name="T55" fmla="*/ 2427 h 2427"/>
              <a:gd name="T56" fmla="*/ 1164 w 2210"/>
              <a:gd name="T57" fmla="*/ 2042 h 2427"/>
              <a:gd name="T58" fmla="*/ 1373 w 2210"/>
              <a:gd name="T59" fmla="*/ 1163 h 2427"/>
              <a:gd name="T60" fmla="*/ 1582 w 2210"/>
              <a:gd name="T61" fmla="*/ 1383 h 2427"/>
              <a:gd name="T62" fmla="*/ 1582 w 2210"/>
              <a:gd name="T63" fmla="*/ 1387 h 2427"/>
              <a:gd name="T64" fmla="*/ 1582 w 2210"/>
              <a:gd name="T65" fmla="*/ 1388 h 2427"/>
              <a:gd name="T66" fmla="*/ 1687 w 2210"/>
              <a:gd name="T67" fmla="*/ 1388 h 2427"/>
              <a:gd name="T68" fmla="*/ 1687 w 2210"/>
              <a:gd name="T69" fmla="*/ 1387 h 2427"/>
              <a:gd name="T70" fmla="*/ 1687 w 2210"/>
              <a:gd name="T71" fmla="*/ 1384 h 2427"/>
              <a:gd name="T72" fmla="*/ 1896 w 2210"/>
              <a:gd name="T73" fmla="*/ 1163 h 2427"/>
              <a:gd name="T74" fmla="*/ 2100 w 2210"/>
              <a:gd name="T75" fmla="*/ 1381 h 2427"/>
              <a:gd name="T76" fmla="*/ 2100 w 2210"/>
              <a:gd name="T77" fmla="*/ 1381 h 2427"/>
              <a:gd name="T78" fmla="*/ 2210 w 2210"/>
              <a:gd name="T79" fmla="*/ 1388 h 2427"/>
              <a:gd name="T80" fmla="*/ 2210 w 2210"/>
              <a:gd name="T81" fmla="*/ 1383 h 2427"/>
              <a:gd name="T82" fmla="*/ 2210 w 2210"/>
              <a:gd name="T83" fmla="*/ 1381 h 24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210" h="2427">
                <a:moveTo>
                  <a:pt x="2210" y="1381"/>
                </a:moveTo>
                <a:cubicBezTo>
                  <a:pt x="2210" y="1381"/>
                  <a:pt x="2210" y="1381"/>
                  <a:pt x="2210" y="1381"/>
                </a:cubicBezTo>
                <a:cubicBezTo>
                  <a:pt x="2210" y="1381"/>
                  <a:pt x="2210" y="1381"/>
                  <a:pt x="2210" y="1381"/>
                </a:cubicBezTo>
                <a:cubicBezTo>
                  <a:pt x="2210" y="1379"/>
                  <a:pt x="2210" y="1376"/>
                  <a:pt x="2210" y="1372"/>
                </a:cubicBezTo>
                <a:cubicBezTo>
                  <a:pt x="2209" y="1363"/>
                  <a:pt x="2208" y="1354"/>
                  <a:pt x="2207" y="1345"/>
                </a:cubicBezTo>
                <a:cubicBezTo>
                  <a:pt x="2205" y="1328"/>
                  <a:pt x="2204" y="1310"/>
                  <a:pt x="2204" y="1305"/>
                </a:cubicBezTo>
                <a:cubicBezTo>
                  <a:pt x="2204" y="823"/>
                  <a:pt x="1894" y="413"/>
                  <a:pt x="1462" y="264"/>
                </a:cubicBezTo>
                <a:cubicBezTo>
                  <a:pt x="1461" y="265"/>
                  <a:pt x="1460" y="265"/>
                  <a:pt x="1459" y="266"/>
                </a:cubicBezTo>
                <a:cubicBezTo>
                  <a:pt x="1451" y="262"/>
                  <a:pt x="1442" y="259"/>
                  <a:pt x="1433" y="259"/>
                </a:cubicBezTo>
                <a:cubicBezTo>
                  <a:pt x="1402" y="259"/>
                  <a:pt x="1378" y="284"/>
                  <a:pt x="1378" y="314"/>
                </a:cubicBezTo>
                <a:cubicBezTo>
                  <a:pt x="1378" y="343"/>
                  <a:pt x="1400" y="367"/>
                  <a:pt x="1428" y="369"/>
                </a:cubicBezTo>
                <a:cubicBezTo>
                  <a:pt x="1758" y="484"/>
                  <a:pt x="2009" y="769"/>
                  <a:pt x="2076" y="1120"/>
                </a:cubicBezTo>
                <a:cubicBezTo>
                  <a:pt x="2025" y="1081"/>
                  <a:pt x="1963" y="1058"/>
                  <a:pt x="1896" y="1058"/>
                </a:cubicBezTo>
                <a:cubicBezTo>
                  <a:pt x="1787" y="1058"/>
                  <a:pt x="1691" y="1119"/>
                  <a:pt x="1634" y="1209"/>
                </a:cubicBezTo>
                <a:cubicBezTo>
                  <a:pt x="1578" y="1119"/>
                  <a:pt x="1482" y="1058"/>
                  <a:pt x="1373" y="1058"/>
                </a:cubicBezTo>
                <a:cubicBezTo>
                  <a:pt x="1264" y="1058"/>
                  <a:pt x="1167" y="1119"/>
                  <a:pt x="1111" y="1209"/>
                </a:cubicBezTo>
                <a:cubicBezTo>
                  <a:pt x="1055" y="1119"/>
                  <a:pt x="959" y="1058"/>
                  <a:pt x="850" y="1058"/>
                </a:cubicBezTo>
                <a:cubicBezTo>
                  <a:pt x="740" y="1058"/>
                  <a:pt x="644" y="1119"/>
                  <a:pt x="588" y="1209"/>
                </a:cubicBezTo>
                <a:cubicBezTo>
                  <a:pt x="532" y="1119"/>
                  <a:pt x="436" y="1058"/>
                  <a:pt x="326" y="1058"/>
                </a:cubicBezTo>
                <a:cubicBezTo>
                  <a:pt x="250" y="1058"/>
                  <a:pt x="180" y="1088"/>
                  <a:pt x="125" y="1137"/>
                </a:cubicBezTo>
                <a:cubicBezTo>
                  <a:pt x="205" y="675"/>
                  <a:pt x="604" y="322"/>
                  <a:pt x="1087" y="314"/>
                </a:cubicBezTo>
                <a:cubicBezTo>
                  <a:pt x="1091" y="316"/>
                  <a:pt x="1096" y="316"/>
                  <a:pt x="1102" y="316"/>
                </a:cubicBezTo>
                <a:cubicBezTo>
                  <a:pt x="1141" y="316"/>
                  <a:pt x="1157" y="284"/>
                  <a:pt x="1157" y="245"/>
                </a:cubicBezTo>
                <a:cubicBezTo>
                  <a:pt x="1157" y="53"/>
                  <a:pt x="1157" y="53"/>
                  <a:pt x="1157" y="53"/>
                </a:cubicBezTo>
                <a:cubicBezTo>
                  <a:pt x="1157" y="22"/>
                  <a:pt x="1134" y="0"/>
                  <a:pt x="1102" y="0"/>
                </a:cubicBezTo>
                <a:cubicBezTo>
                  <a:pt x="1078" y="0"/>
                  <a:pt x="1047" y="20"/>
                  <a:pt x="1047" y="53"/>
                </a:cubicBezTo>
                <a:cubicBezTo>
                  <a:pt x="1047" y="205"/>
                  <a:pt x="1047" y="205"/>
                  <a:pt x="1047" y="205"/>
                </a:cubicBezTo>
                <a:cubicBezTo>
                  <a:pt x="464" y="234"/>
                  <a:pt x="1" y="716"/>
                  <a:pt x="1" y="1305"/>
                </a:cubicBezTo>
                <a:cubicBezTo>
                  <a:pt x="1" y="1312"/>
                  <a:pt x="1" y="1345"/>
                  <a:pt x="1" y="1368"/>
                </a:cubicBezTo>
                <a:cubicBezTo>
                  <a:pt x="0" y="1372"/>
                  <a:pt x="0" y="1376"/>
                  <a:pt x="0" y="1381"/>
                </a:cubicBezTo>
                <a:cubicBezTo>
                  <a:pt x="0" y="1413"/>
                  <a:pt x="26" y="1440"/>
                  <a:pt x="58" y="1440"/>
                </a:cubicBezTo>
                <a:cubicBezTo>
                  <a:pt x="87" y="1440"/>
                  <a:pt x="112" y="1417"/>
                  <a:pt x="115" y="1388"/>
                </a:cubicBezTo>
                <a:cubicBezTo>
                  <a:pt x="117" y="1388"/>
                  <a:pt x="117" y="1388"/>
                  <a:pt x="117" y="1388"/>
                </a:cubicBezTo>
                <a:cubicBezTo>
                  <a:pt x="118" y="1271"/>
                  <a:pt x="211" y="1163"/>
                  <a:pt x="326" y="1163"/>
                </a:cubicBezTo>
                <a:cubicBezTo>
                  <a:pt x="438" y="1163"/>
                  <a:pt x="530" y="1265"/>
                  <a:pt x="536" y="1378"/>
                </a:cubicBezTo>
                <a:cubicBezTo>
                  <a:pt x="535" y="1380"/>
                  <a:pt x="535" y="1382"/>
                  <a:pt x="535" y="1384"/>
                </a:cubicBezTo>
                <a:cubicBezTo>
                  <a:pt x="535" y="1385"/>
                  <a:pt x="535" y="1385"/>
                  <a:pt x="535" y="1386"/>
                </a:cubicBezTo>
                <a:cubicBezTo>
                  <a:pt x="535" y="1386"/>
                  <a:pt x="535" y="1386"/>
                  <a:pt x="535" y="1387"/>
                </a:cubicBezTo>
                <a:cubicBezTo>
                  <a:pt x="535" y="1387"/>
                  <a:pt x="535" y="1388"/>
                  <a:pt x="535" y="1388"/>
                </a:cubicBezTo>
                <a:cubicBezTo>
                  <a:pt x="535" y="1388"/>
                  <a:pt x="535" y="1388"/>
                  <a:pt x="535" y="1388"/>
                </a:cubicBezTo>
                <a:cubicBezTo>
                  <a:pt x="536" y="1417"/>
                  <a:pt x="560" y="1440"/>
                  <a:pt x="588" y="1440"/>
                </a:cubicBezTo>
                <a:cubicBezTo>
                  <a:pt x="616" y="1440"/>
                  <a:pt x="639" y="1417"/>
                  <a:pt x="641" y="1388"/>
                </a:cubicBezTo>
                <a:cubicBezTo>
                  <a:pt x="641" y="1388"/>
                  <a:pt x="641" y="1388"/>
                  <a:pt x="641" y="1388"/>
                </a:cubicBezTo>
                <a:cubicBezTo>
                  <a:pt x="641" y="1388"/>
                  <a:pt x="641" y="1387"/>
                  <a:pt x="641" y="1387"/>
                </a:cubicBezTo>
                <a:cubicBezTo>
                  <a:pt x="641" y="1387"/>
                  <a:pt x="641" y="1386"/>
                  <a:pt x="641" y="1386"/>
                </a:cubicBezTo>
                <a:cubicBezTo>
                  <a:pt x="641" y="1385"/>
                  <a:pt x="641" y="1384"/>
                  <a:pt x="640" y="1383"/>
                </a:cubicBezTo>
                <a:cubicBezTo>
                  <a:pt x="640" y="1381"/>
                  <a:pt x="640" y="1379"/>
                  <a:pt x="640" y="1378"/>
                </a:cubicBezTo>
                <a:cubicBezTo>
                  <a:pt x="646" y="1265"/>
                  <a:pt x="738" y="1163"/>
                  <a:pt x="850" y="1163"/>
                </a:cubicBezTo>
                <a:cubicBezTo>
                  <a:pt x="949" y="1163"/>
                  <a:pt x="1032" y="1244"/>
                  <a:pt x="1054" y="1341"/>
                </a:cubicBezTo>
                <a:cubicBezTo>
                  <a:pt x="1054" y="2030"/>
                  <a:pt x="1054" y="2030"/>
                  <a:pt x="1054" y="2030"/>
                </a:cubicBezTo>
                <a:cubicBezTo>
                  <a:pt x="1049" y="2041"/>
                  <a:pt x="1047" y="2055"/>
                  <a:pt x="1047" y="2069"/>
                </a:cubicBezTo>
                <a:cubicBezTo>
                  <a:pt x="1047" y="2190"/>
                  <a:pt x="1000" y="2317"/>
                  <a:pt x="827" y="2317"/>
                </a:cubicBezTo>
                <a:cubicBezTo>
                  <a:pt x="676" y="2317"/>
                  <a:pt x="579" y="2190"/>
                  <a:pt x="579" y="2069"/>
                </a:cubicBezTo>
                <a:cubicBezTo>
                  <a:pt x="579" y="2030"/>
                  <a:pt x="552" y="2014"/>
                  <a:pt x="524" y="2014"/>
                </a:cubicBezTo>
                <a:cubicBezTo>
                  <a:pt x="496" y="2014"/>
                  <a:pt x="469" y="2030"/>
                  <a:pt x="469" y="2069"/>
                </a:cubicBezTo>
                <a:cubicBezTo>
                  <a:pt x="469" y="2268"/>
                  <a:pt x="578" y="2427"/>
                  <a:pt x="827" y="2427"/>
                </a:cubicBezTo>
                <a:cubicBezTo>
                  <a:pt x="1112" y="2427"/>
                  <a:pt x="1156" y="2274"/>
                  <a:pt x="1157" y="2080"/>
                </a:cubicBezTo>
                <a:cubicBezTo>
                  <a:pt x="1162" y="2069"/>
                  <a:pt x="1164" y="2056"/>
                  <a:pt x="1164" y="2042"/>
                </a:cubicBezTo>
                <a:cubicBezTo>
                  <a:pt x="1164" y="1375"/>
                  <a:pt x="1164" y="1375"/>
                  <a:pt x="1164" y="1375"/>
                </a:cubicBezTo>
                <a:cubicBezTo>
                  <a:pt x="1171" y="1263"/>
                  <a:pt x="1262" y="1163"/>
                  <a:pt x="1373" y="1163"/>
                </a:cubicBezTo>
                <a:cubicBezTo>
                  <a:pt x="1485" y="1163"/>
                  <a:pt x="1576" y="1265"/>
                  <a:pt x="1582" y="1378"/>
                </a:cubicBezTo>
                <a:cubicBezTo>
                  <a:pt x="1582" y="1379"/>
                  <a:pt x="1582" y="1381"/>
                  <a:pt x="1582" y="1383"/>
                </a:cubicBezTo>
                <a:cubicBezTo>
                  <a:pt x="1582" y="1384"/>
                  <a:pt x="1582" y="1385"/>
                  <a:pt x="1582" y="1386"/>
                </a:cubicBezTo>
                <a:cubicBezTo>
                  <a:pt x="1582" y="1386"/>
                  <a:pt x="1582" y="1387"/>
                  <a:pt x="1582" y="1387"/>
                </a:cubicBezTo>
                <a:cubicBezTo>
                  <a:pt x="1582" y="1388"/>
                  <a:pt x="1582" y="1388"/>
                  <a:pt x="1582" y="1388"/>
                </a:cubicBezTo>
                <a:cubicBezTo>
                  <a:pt x="1582" y="1388"/>
                  <a:pt x="1582" y="1388"/>
                  <a:pt x="1582" y="1388"/>
                </a:cubicBezTo>
                <a:cubicBezTo>
                  <a:pt x="1583" y="1417"/>
                  <a:pt x="1606" y="1440"/>
                  <a:pt x="1634" y="1440"/>
                </a:cubicBezTo>
                <a:cubicBezTo>
                  <a:pt x="1663" y="1440"/>
                  <a:pt x="1686" y="1417"/>
                  <a:pt x="1687" y="1388"/>
                </a:cubicBezTo>
                <a:cubicBezTo>
                  <a:pt x="1687" y="1388"/>
                  <a:pt x="1687" y="1388"/>
                  <a:pt x="1687" y="1388"/>
                </a:cubicBezTo>
                <a:cubicBezTo>
                  <a:pt x="1687" y="1388"/>
                  <a:pt x="1687" y="1387"/>
                  <a:pt x="1687" y="1387"/>
                </a:cubicBezTo>
                <a:cubicBezTo>
                  <a:pt x="1687" y="1386"/>
                  <a:pt x="1687" y="1386"/>
                  <a:pt x="1687" y="1386"/>
                </a:cubicBezTo>
                <a:cubicBezTo>
                  <a:pt x="1687" y="1385"/>
                  <a:pt x="1687" y="1385"/>
                  <a:pt x="1687" y="1384"/>
                </a:cubicBezTo>
                <a:cubicBezTo>
                  <a:pt x="1687" y="1382"/>
                  <a:pt x="1687" y="1380"/>
                  <a:pt x="1687" y="1378"/>
                </a:cubicBezTo>
                <a:cubicBezTo>
                  <a:pt x="1692" y="1265"/>
                  <a:pt x="1784" y="1163"/>
                  <a:pt x="1896" y="1163"/>
                </a:cubicBezTo>
                <a:cubicBezTo>
                  <a:pt x="1988" y="1163"/>
                  <a:pt x="2067" y="1233"/>
                  <a:pt x="2095" y="1321"/>
                </a:cubicBezTo>
                <a:cubicBezTo>
                  <a:pt x="2096" y="1341"/>
                  <a:pt x="2100" y="1374"/>
                  <a:pt x="2100" y="1381"/>
                </a:cubicBezTo>
                <a:cubicBezTo>
                  <a:pt x="2100" y="1381"/>
                  <a:pt x="2100" y="1381"/>
                  <a:pt x="2100" y="1381"/>
                </a:cubicBezTo>
                <a:cubicBezTo>
                  <a:pt x="2100" y="1381"/>
                  <a:pt x="2100" y="1381"/>
                  <a:pt x="2100" y="1381"/>
                </a:cubicBezTo>
                <a:cubicBezTo>
                  <a:pt x="2100" y="1412"/>
                  <a:pt x="2125" y="1436"/>
                  <a:pt x="2155" y="1436"/>
                </a:cubicBezTo>
                <a:cubicBezTo>
                  <a:pt x="2183" y="1436"/>
                  <a:pt x="2206" y="1415"/>
                  <a:pt x="2210" y="1388"/>
                </a:cubicBezTo>
                <a:cubicBezTo>
                  <a:pt x="2210" y="1388"/>
                  <a:pt x="2210" y="1388"/>
                  <a:pt x="2210" y="1388"/>
                </a:cubicBezTo>
                <a:cubicBezTo>
                  <a:pt x="2210" y="1386"/>
                  <a:pt x="2210" y="1385"/>
                  <a:pt x="2210" y="1383"/>
                </a:cubicBezTo>
                <a:cubicBezTo>
                  <a:pt x="2210" y="1382"/>
                  <a:pt x="2210" y="1382"/>
                  <a:pt x="2210" y="1381"/>
                </a:cubicBezTo>
                <a:close/>
                <a:moveTo>
                  <a:pt x="2210" y="1381"/>
                </a:moveTo>
                <a:cubicBezTo>
                  <a:pt x="2210" y="1381"/>
                  <a:pt x="2210" y="1381"/>
                  <a:pt x="2210" y="1381"/>
                </a:cubicBezTo>
              </a:path>
            </a:pathLst>
          </a:custGeom>
          <a:solidFill>
            <a:srgbClr val="C1913A"/>
          </a:solidFill>
          <a:ln>
            <a:noFill/>
          </a:ln>
        </p:spPr>
        <p:txBody>
          <a:bodyPr vert="horz" wrap="square" lIns="121920" tIns="60960" rIns="121920" bIns="60960" numCol="1" anchor="t" anchorCtr="0" compatLnSpc="1"/>
          <a:lstStyle/>
          <a:p>
            <a:pPr defTabSz="1218565" eaLnBrk="0" fontAlgn="base" hangingPunct="0">
              <a:spcBef>
                <a:spcPct val="0"/>
              </a:spcBef>
              <a:spcAft>
                <a:spcPct val="0"/>
              </a:spcAft>
            </a:pPr>
            <a:endParaRPr lang="zh-CN" altLang="en-US" sz="2400">
              <a:solidFill>
                <a:schemeClr val="bg1">
                  <a:lumMod val="50000"/>
                </a:schemeClr>
              </a:solidFill>
            </a:endParaRPr>
          </a:p>
        </p:txBody>
      </p:sp>
      <p:sp>
        <p:nvSpPr>
          <p:cNvPr id="8" name="Freeform 17"/>
          <p:cNvSpPr>
            <a:spLocks noEditPoints="1"/>
          </p:cNvSpPr>
          <p:nvPr/>
        </p:nvSpPr>
        <p:spPr bwMode="auto">
          <a:xfrm>
            <a:off x="5342303" y="4185735"/>
            <a:ext cx="529331" cy="486275"/>
          </a:xfrm>
          <a:custGeom>
            <a:gdLst>
              <a:gd name="T0" fmla="*/ 1120 w 2069"/>
              <a:gd name="T1" fmla="*/ 0 h 1899"/>
              <a:gd name="T2" fmla="*/ 189 w 2069"/>
              <a:gd name="T3" fmla="*/ 777 h 1899"/>
              <a:gd name="T4" fmla="*/ 0 w 2069"/>
              <a:gd name="T5" fmla="*/ 777 h 1899"/>
              <a:gd name="T6" fmla="*/ 259 w 2069"/>
              <a:gd name="T7" fmla="*/ 1122 h 1899"/>
              <a:gd name="T8" fmla="*/ 517 w 2069"/>
              <a:gd name="T9" fmla="*/ 777 h 1899"/>
              <a:gd name="T10" fmla="*/ 362 w 2069"/>
              <a:gd name="T11" fmla="*/ 777 h 1899"/>
              <a:gd name="T12" fmla="*/ 1120 w 2069"/>
              <a:gd name="T13" fmla="*/ 173 h 1899"/>
              <a:gd name="T14" fmla="*/ 1896 w 2069"/>
              <a:gd name="T15" fmla="*/ 950 h 1899"/>
              <a:gd name="T16" fmla="*/ 1120 w 2069"/>
              <a:gd name="T17" fmla="*/ 1727 h 1899"/>
              <a:gd name="T18" fmla="*/ 477 w 2069"/>
              <a:gd name="T19" fmla="*/ 1381 h 1899"/>
              <a:gd name="T20" fmla="*/ 276 w 2069"/>
              <a:gd name="T21" fmla="*/ 1381 h 1899"/>
              <a:gd name="T22" fmla="*/ 1120 w 2069"/>
              <a:gd name="T23" fmla="*/ 1899 h 1899"/>
              <a:gd name="T24" fmla="*/ 2069 w 2069"/>
              <a:gd name="T25" fmla="*/ 950 h 1899"/>
              <a:gd name="T26" fmla="*/ 1120 w 2069"/>
              <a:gd name="T27" fmla="*/ 0 h 1899"/>
              <a:gd name="T28" fmla="*/ 1080 w 2069"/>
              <a:gd name="T29" fmla="*/ 345 h 1899"/>
              <a:gd name="T30" fmla="*/ 1080 w 2069"/>
              <a:gd name="T31" fmla="*/ 978 h 1899"/>
              <a:gd name="T32" fmla="*/ 1528 w 2069"/>
              <a:gd name="T33" fmla="*/ 1243 h 1899"/>
              <a:gd name="T34" fmla="*/ 1569 w 2069"/>
              <a:gd name="T35" fmla="*/ 1168 h 1899"/>
              <a:gd name="T36" fmla="*/ 1166 w 2069"/>
              <a:gd name="T37" fmla="*/ 926 h 1899"/>
              <a:gd name="T38" fmla="*/ 1166 w 2069"/>
              <a:gd name="T39" fmla="*/ 345 h 1899"/>
              <a:gd name="T40" fmla="*/ 1080 w 2069"/>
              <a:gd name="T41" fmla="*/ 345 h 1899"/>
              <a:gd name="T42" fmla="*/ 1080 w 2069"/>
              <a:gd name="T43" fmla="*/ 345 h 1899"/>
              <a:gd name="T44" fmla="*/ 1080 w 2069"/>
              <a:gd name="T45" fmla="*/ 345 h 189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69" h="1899">
                <a:moveTo>
                  <a:pt x="1120" y="0"/>
                </a:moveTo>
                <a:cubicBezTo>
                  <a:pt x="655" y="0"/>
                  <a:pt x="270" y="334"/>
                  <a:pt x="189" y="777"/>
                </a:cubicBezTo>
                <a:cubicBezTo>
                  <a:pt x="0" y="777"/>
                  <a:pt x="0" y="777"/>
                  <a:pt x="0" y="777"/>
                </a:cubicBezTo>
                <a:cubicBezTo>
                  <a:pt x="259" y="1122"/>
                  <a:pt x="259" y="1122"/>
                  <a:pt x="259" y="1122"/>
                </a:cubicBezTo>
                <a:cubicBezTo>
                  <a:pt x="517" y="777"/>
                  <a:pt x="517" y="777"/>
                  <a:pt x="517" y="777"/>
                </a:cubicBezTo>
                <a:cubicBezTo>
                  <a:pt x="362" y="777"/>
                  <a:pt x="362" y="777"/>
                  <a:pt x="362" y="777"/>
                </a:cubicBezTo>
                <a:cubicBezTo>
                  <a:pt x="442" y="432"/>
                  <a:pt x="747" y="173"/>
                  <a:pt x="1120" y="173"/>
                </a:cubicBezTo>
                <a:cubicBezTo>
                  <a:pt x="1552" y="173"/>
                  <a:pt x="1896" y="518"/>
                  <a:pt x="1896" y="950"/>
                </a:cubicBezTo>
                <a:cubicBezTo>
                  <a:pt x="1896" y="1381"/>
                  <a:pt x="1552" y="1727"/>
                  <a:pt x="1120" y="1727"/>
                </a:cubicBezTo>
                <a:cubicBezTo>
                  <a:pt x="850" y="1727"/>
                  <a:pt x="615" y="1588"/>
                  <a:pt x="477" y="1381"/>
                </a:cubicBezTo>
                <a:cubicBezTo>
                  <a:pt x="276" y="1381"/>
                  <a:pt x="276" y="1381"/>
                  <a:pt x="276" y="1381"/>
                </a:cubicBezTo>
                <a:cubicBezTo>
                  <a:pt x="431" y="1686"/>
                  <a:pt x="753" y="1899"/>
                  <a:pt x="1120" y="1899"/>
                </a:cubicBezTo>
                <a:cubicBezTo>
                  <a:pt x="1643" y="1899"/>
                  <a:pt x="2069" y="1473"/>
                  <a:pt x="2069" y="950"/>
                </a:cubicBezTo>
                <a:cubicBezTo>
                  <a:pt x="2069" y="426"/>
                  <a:pt x="1643" y="0"/>
                  <a:pt x="1120" y="0"/>
                </a:cubicBezTo>
                <a:close/>
                <a:moveTo>
                  <a:pt x="1080" y="345"/>
                </a:moveTo>
                <a:cubicBezTo>
                  <a:pt x="1080" y="978"/>
                  <a:pt x="1080" y="978"/>
                  <a:pt x="1080" y="978"/>
                </a:cubicBezTo>
                <a:cubicBezTo>
                  <a:pt x="1528" y="1243"/>
                  <a:pt x="1528" y="1243"/>
                  <a:pt x="1528" y="1243"/>
                </a:cubicBezTo>
                <a:cubicBezTo>
                  <a:pt x="1569" y="1168"/>
                  <a:pt x="1569" y="1168"/>
                  <a:pt x="1569" y="1168"/>
                </a:cubicBezTo>
                <a:cubicBezTo>
                  <a:pt x="1166" y="926"/>
                  <a:pt x="1166" y="926"/>
                  <a:pt x="1166" y="926"/>
                </a:cubicBezTo>
                <a:cubicBezTo>
                  <a:pt x="1166" y="345"/>
                  <a:pt x="1166" y="345"/>
                  <a:pt x="1166" y="345"/>
                </a:cubicBezTo>
                <a:lnTo>
                  <a:pt x="1080" y="345"/>
                </a:lnTo>
                <a:close/>
                <a:moveTo>
                  <a:pt x="1080" y="345"/>
                </a:moveTo>
                <a:cubicBezTo>
                  <a:pt x="1080" y="345"/>
                  <a:pt x="1080" y="345"/>
                  <a:pt x="1080" y="345"/>
                </a:cubicBezTo>
              </a:path>
            </a:pathLst>
          </a:custGeom>
          <a:solidFill>
            <a:schemeClr val="bg1"/>
          </a:solidFill>
          <a:ln>
            <a:noFill/>
          </a:ln>
        </p:spPr>
        <p:txBody>
          <a:bodyPr vert="horz" wrap="square" lIns="121920" tIns="60960" rIns="121920" bIns="60960" numCol="1" anchor="t" anchorCtr="0" compatLnSpc="1"/>
          <a:lstStyle/>
          <a:p>
            <a:pPr defTabSz="1218565" eaLnBrk="0" fontAlgn="base" hangingPunct="0">
              <a:spcBef>
                <a:spcPct val="0"/>
              </a:spcBef>
              <a:spcAft>
                <a:spcPct val="0"/>
              </a:spcAft>
            </a:pPr>
            <a:endParaRPr lang="zh-CN" altLang="en-US" sz="2400">
              <a:solidFill>
                <a:schemeClr val="bg1">
                  <a:lumMod val="50000"/>
                </a:schemeClr>
              </a:solidFill>
            </a:endParaRPr>
          </a:p>
        </p:txBody>
      </p:sp>
      <p:sp>
        <p:nvSpPr>
          <p:cNvPr id="9" name="Freeform 21"/>
          <p:cNvSpPr>
            <a:spLocks noEditPoints="1"/>
          </p:cNvSpPr>
          <p:nvPr/>
        </p:nvSpPr>
        <p:spPr bwMode="auto">
          <a:xfrm>
            <a:off x="5382140" y="5480603"/>
            <a:ext cx="488397" cy="488397"/>
          </a:xfrm>
          <a:custGeom>
            <a:gdLst>
              <a:gd name="T0" fmla="*/ 1497 w 2998"/>
              <a:gd name="T1" fmla="*/ 0 h 2998"/>
              <a:gd name="T2" fmla="*/ 2081 w 2998"/>
              <a:gd name="T3" fmla="*/ 118 h 2998"/>
              <a:gd name="T4" fmla="*/ 2558 w 2998"/>
              <a:gd name="T5" fmla="*/ 440 h 2998"/>
              <a:gd name="T6" fmla="*/ 2880 w 2998"/>
              <a:gd name="T7" fmla="*/ 917 h 2998"/>
              <a:gd name="T8" fmla="*/ 2998 w 2998"/>
              <a:gd name="T9" fmla="*/ 1501 h 2998"/>
              <a:gd name="T10" fmla="*/ 2880 w 2998"/>
              <a:gd name="T11" fmla="*/ 2085 h 2998"/>
              <a:gd name="T12" fmla="*/ 2558 w 2998"/>
              <a:gd name="T13" fmla="*/ 2562 h 2998"/>
              <a:gd name="T14" fmla="*/ 2081 w 2998"/>
              <a:gd name="T15" fmla="*/ 2882 h 2998"/>
              <a:gd name="T16" fmla="*/ 1497 w 2998"/>
              <a:gd name="T17" fmla="*/ 2998 h 2998"/>
              <a:gd name="T18" fmla="*/ 977 w 2998"/>
              <a:gd name="T19" fmla="*/ 2906 h 2998"/>
              <a:gd name="T20" fmla="*/ 534 w 2998"/>
              <a:gd name="T21" fmla="*/ 2650 h 2998"/>
              <a:gd name="T22" fmla="*/ 899 w 2998"/>
              <a:gd name="T23" fmla="*/ 1872 h 2998"/>
              <a:gd name="T24" fmla="*/ 1024 w 2998"/>
              <a:gd name="T25" fmla="*/ 2074 h 2998"/>
              <a:gd name="T26" fmla="*/ 1120 w 2998"/>
              <a:gd name="T27" fmla="*/ 2226 h 2998"/>
              <a:gd name="T28" fmla="*/ 1187 w 2998"/>
              <a:gd name="T29" fmla="*/ 2323 h 2998"/>
              <a:gd name="T30" fmla="*/ 1253 w 2998"/>
              <a:gd name="T31" fmla="*/ 2406 h 2998"/>
              <a:gd name="T32" fmla="*/ 1337 w 2998"/>
              <a:gd name="T33" fmla="*/ 2451 h 2998"/>
              <a:gd name="T34" fmla="*/ 1434 w 2998"/>
              <a:gd name="T35" fmla="*/ 2427 h 2998"/>
              <a:gd name="T36" fmla="*/ 1498 w 2998"/>
              <a:gd name="T37" fmla="*/ 2339 h 2998"/>
              <a:gd name="T38" fmla="*/ 1534 w 2998"/>
              <a:gd name="T39" fmla="*/ 2272 h 2998"/>
              <a:gd name="T40" fmla="*/ 1600 w 2998"/>
              <a:gd name="T41" fmla="*/ 2138 h 2998"/>
              <a:gd name="T42" fmla="*/ 1686 w 2998"/>
              <a:gd name="T43" fmla="*/ 1960 h 2998"/>
              <a:gd name="T44" fmla="*/ 1782 w 2998"/>
              <a:gd name="T45" fmla="*/ 1760 h 2998"/>
              <a:gd name="T46" fmla="*/ 2032 w 2998"/>
              <a:gd name="T47" fmla="*/ 1232 h 2998"/>
              <a:gd name="T48" fmla="*/ 2371 w 2998"/>
              <a:gd name="T49" fmla="*/ 1415 h 2998"/>
              <a:gd name="T50" fmla="*/ 2234 w 2998"/>
              <a:gd name="T51" fmla="*/ 426 h 2998"/>
              <a:gd name="T52" fmla="*/ 1363 w 2998"/>
              <a:gd name="T53" fmla="*/ 960 h 2998"/>
              <a:gd name="T54" fmla="*/ 1744 w 2998"/>
              <a:gd name="T55" fmla="*/ 1091 h 2998"/>
              <a:gd name="T56" fmla="*/ 1341 w 2998"/>
              <a:gd name="T57" fmla="*/ 1920 h 2998"/>
              <a:gd name="T58" fmla="*/ 1181 w 2998"/>
              <a:gd name="T59" fmla="*/ 1658 h 2998"/>
              <a:gd name="T60" fmla="*/ 1125 w 2998"/>
              <a:gd name="T61" fmla="*/ 1567 h 2998"/>
              <a:gd name="T62" fmla="*/ 1078 w 2998"/>
              <a:gd name="T63" fmla="*/ 1491 h 2998"/>
              <a:gd name="T64" fmla="*/ 1050 w 2998"/>
              <a:gd name="T65" fmla="*/ 1443 h 2998"/>
              <a:gd name="T66" fmla="*/ 1051 w 2998"/>
              <a:gd name="T67" fmla="*/ 1451 h 2998"/>
              <a:gd name="T68" fmla="*/ 1014 w 2998"/>
              <a:gd name="T69" fmla="*/ 1402 h 2998"/>
              <a:gd name="T70" fmla="*/ 957 w 2998"/>
              <a:gd name="T71" fmla="*/ 1338 h 2998"/>
              <a:gd name="T72" fmla="*/ 896 w 2998"/>
              <a:gd name="T73" fmla="*/ 1306 h 2998"/>
              <a:gd name="T74" fmla="*/ 790 w 2998"/>
              <a:gd name="T75" fmla="*/ 1342 h 2998"/>
              <a:gd name="T76" fmla="*/ 739 w 2998"/>
              <a:gd name="T77" fmla="*/ 1427 h 2998"/>
              <a:gd name="T78" fmla="*/ 707 w 2998"/>
              <a:gd name="T79" fmla="*/ 1496 h 2998"/>
              <a:gd name="T80" fmla="*/ 640 w 2998"/>
              <a:gd name="T81" fmla="*/ 1635 h 2998"/>
              <a:gd name="T82" fmla="*/ 550 w 2998"/>
              <a:gd name="T83" fmla="*/ 1821 h 2998"/>
              <a:gd name="T84" fmla="*/ 448 w 2998"/>
              <a:gd name="T85" fmla="*/ 2019 h 2998"/>
              <a:gd name="T86" fmla="*/ 355 w 2998"/>
              <a:gd name="T87" fmla="*/ 2214 h 2998"/>
              <a:gd name="T88" fmla="*/ 278 w 2998"/>
              <a:gd name="T89" fmla="*/ 2371 h 2998"/>
              <a:gd name="T90" fmla="*/ 72 w 2998"/>
              <a:gd name="T91" fmla="*/ 1965 h 2998"/>
              <a:gd name="T92" fmla="*/ 0 w 2998"/>
              <a:gd name="T93" fmla="*/ 1501 h 2998"/>
              <a:gd name="T94" fmla="*/ 117 w 2998"/>
              <a:gd name="T95" fmla="*/ 917 h 2998"/>
              <a:gd name="T96" fmla="*/ 437 w 2998"/>
              <a:gd name="T97" fmla="*/ 440 h 2998"/>
              <a:gd name="T98" fmla="*/ 914 w 2998"/>
              <a:gd name="T99" fmla="*/ 118 h 2998"/>
              <a:gd name="T100" fmla="*/ 1498 w 2998"/>
              <a:gd name="T101" fmla="*/ 0 h 2998"/>
              <a:gd name="T102" fmla="*/ 1497 w 2998"/>
              <a:gd name="T103" fmla="*/ 0 h 2998"/>
              <a:gd name="T104" fmla="*/ 1497 w 2998"/>
              <a:gd name="T105" fmla="*/ 0 h 2998"/>
              <a:gd name="T106" fmla="*/ 1497 w 2998"/>
              <a:gd name="T107" fmla="*/ 0 h 299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998" h="2998">
                <a:moveTo>
                  <a:pt x="1497" y="0"/>
                </a:moveTo>
                <a:cubicBezTo>
                  <a:pt x="1704" y="0"/>
                  <a:pt x="1899" y="39"/>
                  <a:pt x="2081" y="118"/>
                </a:cubicBezTo>
                <a:cubicBezTo>
                  <a:pt x="2264" y="197"/>
                  <a:pt x="2423" y="304"/>
                  <a:pt x="2558" y="440"/>
                </a:cubicBezTo>
                <a:cubicBezTo>
                  <a:pt x="2694" y="576"/>
                  <a:pt x="2801" y="734"/>
                  <a:pt x="2880" y="917"/>
                </a:cubicBezTo>
                <a:cubicBezTo>
                  <a:pt x="2959" y="1099"/>
                  <a:pt x="2998" y="1294"/>
                  <a:pt x="2998" y="1501"/>
                </a:cubicBezTo>
                <a:cubicBezTo>
                  <a:pt x="2998" y="1708"/>
                  <a:pt x="2959" y="1902"/>
                  <a:pt x="2880" y="2085"/>
                </a:cubicBezTo>
                <a:cubicBezTo>
                  <a:pt x="2801" y="2267"/>
                  <a:pt x="2694" y="2426"/>
                  <a:pt x="2558" y="2562"/>
                </a:cubicBezTo>
                <a:cubicBezTo>
                  <a:pt x="2422" y="2697"/>
                  <a:pt x="2264" y="2804"/>
                  <a:pt x="2081" y="2882"/>
                </a:cubicBezTo>
                <a:cubicBezTo>
                  <a:pt x="1899" y="2959"/>
                  <a:pt x="1704" y="2998"/>
                  <a:pt x="1497" y="2998"/>
                </a:cubicBezTo>
                <a:cubicBezTo>
                  <a:pt x="1314" y="2998"/>
                  <a:pt x="1140" y="2967"/>
                  <a:pt x="977" y="2906"/>
                </a:cubicBezTo>
                <a:cubicBezTo>
                  <a:pt x="814" y="2844"/>
                  <a:pt x="666" y="2758"/>
                  <a:pt x="534" y="2650"/>
                </a:cubicBezTo>
                <a:cubicBezTo>
                  <a:pt x="899" y="1872"/>
                  <a:pt x="899" y="1872"/>
                  <a:pt x="899" y="1872"/>
                </a:cubicBezTo>
                <a:cubicBezTo>
                  <a:pt x="944" y="1945"/>
                  <a:pt x="985" y="2012"/>
                  <a:pt x="1024" y="2074"/>
                </a:cubicBezTo>
                <a:cubicBezTo>
                  <a:pt x="1056" y="2127"/>
                  <a:pt x="1088" y="2178"/>
                  <a:pt x="1120" y="2226"/>
                </a:cubicBezTo>
                <a:cubicBezTo>
                  <a:pt x="1152" y="2274"/>
                  <a:pt x="1174" y="2306"/>
                  <a:pt x="1187" y="2323"/>
                </a:cubicBezTo>
                <a:cubicBezTo>
                  <a:pt x="1211" y="2353"/>
                  <a:pt x="1232" y="2381"/>
                  <a:pt x="1253" y="2406"/>
                </a:cubicBezTo>
                <a:cubicBezTo>
                  <a:pt x="1273" y="2432"/>
                  <a:pt x="1301" y="2447"/>
                  <a:pt x="1337" y="2451"/>
                </a:cubicBezTo>
                <a:cubicBezTo>
                  <a:pt x="1382" y="2458"/>
                  <a:pt x="1414" y="2450"/>
                  <a:pt x="1434" y="2427"/>
                </a:cubicBezTo>
                <a:cubicBezTo>
                  <a:pt x="1453" y="2405"/>
                  <a:pt x="1474" y="2376"/>
                  <a:pt x="1498" y="2339"/>
                </a:cubicBezTo>
                <a:cubicBezTo>
                  <a:pt x="1504" y="2331"/>
                  <a:pt x="1516" y="2308"/>
                  <a:pt x="1534" y="2272"/>
                </a:cubicBezTo>
                <a:cubicBezTo>
                  <a:pt x="1552" y="2236"/>
                  <a:pt x="1574" y="2191"/>
                  <a:pt x="1600" y="2138"/>
                </a:cubicBezTo>
                <a:cubicBezTo>
                  <a:pt x="1626" y="2084"/>
                  <a:pt x="1654" y="2025"/>
                  <a:pt x="1686" y="1960"/>
                </a:cubicBezTo>
                <a:cubicBezTo>
                  <a:pt x="1718" y="1895"/>
                  <a:pt x="1750" y="1828"/>
                  <a:pt x="1782" y="1760"/>
                </a:cubicBezTo>
                <a:cubicBezTo>
                  <a:pt x="1857" y="1602"/>
                  <a:pt x="1940" y="1426"/>
                  <a:pt x="2032" y="1232"/>
                </a:cubicBezTo>
                <a:cubicBezTo>
                  <a:pt x="2371" y="1415"/>
                  <a:pt x="2371" y="1415"/>
                  <a:pt x="2371" y="1415"/>
                </a:cubicBezTo>
                <a:cubicBezTo>
                  <a:pt x="2234" y="426"/>
                  <a:pt x="2234" y="426"/>
                  <a:pt x="2234" y="426"/>
                </a:cubicBezTo>
                <a:cubicBezTo>
                  <a:pt x="1363" y="960"/>
                  <a:pt x="1363" y="960"/>
                  <a:pt x="1363" y="960"/>
                </a:cubicBezTo>
                <a:cubicBezTo>
                  <a:pt x="1744" y="1091"/>
                  <a:pt x="1744" y="1091"/>
                  <a:pt x="1744" y="1091"/>
                </a:cubicBezTo>
                <a:cubicBezTo>
                  <a:pt x="1341" y="1920"/>
                  <a:pt x="1341" y="1920"/>
                  <a:pt x="1341" y="1920"/>
                </a:cubicBezTo>
                <a:cubicBezTo>
                  <a:pt x="1279" y="1820"/>
                  <a:pt x="1226" y="1732"/>
                  <a:pt x="1181" y="1658"/>
                </a:cubicBezTo>
                <a:cubicBezTo>
                  <a:pt x="1162" y="1626"/>
                  <a:pt x="1143" y="1595"/>
                  <a:pt x="1125" y="1567"/>
                </a:cubicBezTo>
                <a:cubicBezTo>
                  <a:pt x="1107" y="1538"/>
                  <a:pt x="1091" y="1513"/>
                  <a:pt x="1078" y="1491"/>
                </a:cubicBezTo>
                <a:cubicBezTo>
                  <a:pt x="1050" y="1443"/>
                  <a:pt x="1050" y="1443"/>
                  <a:pt x="1050" y="1443"/>
                </a:cubicBezTo>
                <a:cubicBezTo>
                  <a:pt x="1058" y="1460"/>
                  <a:pt x="1059" y="1463"/>
                  <a:pt x="1051" y="1451"/>
                </a:cubicBezTo>
                <a:cubicBezTo>
                  <a:pt x="1044" y="1440"/>
                  <a:pt x="1032" y="1423"/>
                  <a:pt x="1014" y="1402"/>
                </a:cubicBezTo>
                <a:cubicBezTo>
                  <a:pt x="997" y="1380"/>
                  <a:pt x="978" y="1359"/>
                  <a:pt x="957" y="1338"/>
                </a:cubicBezTo>
                <a:cubicBezTo>
                  <a:pt x="935" y="1316"/>
                  <a:pt x="915" y="1306"/>
                  <a:pt x="896" y="1306"/>
                </a:cubicBezTo>
                <a:cubicBezTo>
                  <a:pt x="847" y="1306"/>
                  <a:pt x="812" y="1318"/>
                  <a:pt x="790" y="1342"/>
                </a:cubicBezTo>
                <a:cubicBezTo>
                  <a:pt x="769" y="1367"/>
                  <a:pt x="752" y="1395"/>
                  <a:pt x="739" y="1427"/>
                </a:cubicBezTo>
                <a:cubicBezTo>
                  <a:pt x="735" y="1436"/>
                  <a:pt x="724" y="1459"/>
                  <a:pt x="707" y="1496"/>
                </a:cubicBezTo>
                <a:cubicBezTo>
                  <a:pt x="690" y="1533"/>
                  <a:pt x="668" y="1580"/>
                  <a:pt x="640" y="1635"/>
                </a:cubicBezTo>
                <a:cubicBezTo>
                  <a:pt x="612" y="1691"/>
                  <a:pt x="582" y="1753"/>
                  <a:pt x="550" y="1821"/>
                </a:cubicBezTo>
                <a:cubicBezTo>
                  <a:pt x="448" y="2019"/>
                  <a:pt x="448" y="2019"/>
                  <a:pt x="448" y="2019"/>
                </a:cubicBezTo>
                <a:cubicBezTo>
                  <a:pt x="416" y="2088"/>
                  <a:pt x="385" y="2153"/>
                  <a:pt x="355" y="2214"/>
                </a:cubicBezTo>
                <a:cubicBezTo>
                  <a:pt x="325" y="2276"/>
                  <a:pt x="300" y="2329"/>
                  <a:pt x="278" y="2371"/>
                </a:cubicBezTo>
                <a:cubicBezTo>
                  <a:pt x="189" y="2248"/>
                  <a:pt x="120" y="2112"/>
                  <a:pt x="72" y="1965"/>
                </a:cubicBezTo>
                <a:cubicBezTo>
                  <a:pt x="24" y="1818"/>
                  <a:pt x="0" y="1663"/>
                  <a:pt x="0" y="1501"/>
                </a:cubicBezTo>
                <a:cubicBezTo>
                  <a:pt x="0" y="1294"/>
                  <a:pt x="39" y="1099"/>
                  <a:pt x="117" y="917"/>
                </a:cubicBezTo>
                <a:cubicBezTo>
                  <a:pt x="195" y="734"/>
                  <a:pt x="301" y="576"/>
                  <a:pt x="437" y="440"/>
                </a:cubicBezTo>
                <a:cubicBezTo>
                  <a:pt x="572" y="305"/>
                  <a:pt x="731" y="197"/>
                  <a:pt x="914" y="118"/>
                </a:cubicBezTo>
                <a:cubicBezTo>
                  <a:pt x="1096" y="39"/>
                  <a:pt x="1291" y="0"/>
                  <a:pt x="1498" y="0"/>
                </a:cubicBezTo>
                <a:lnTo>
                  <a:pt x="1497" y="0"/>
                </a:lnTo>
                <a:close/>
                <a:moveTo>
                  <a:pt x="1497" y="0"/>
                </a:moveTo>
                <a:cubicBezTo>
                  <a:pt x="1497" y="0"/>
                  <a:pt x="1497" y="0"/>
                  <a:pt x="1497" y="0"/>
                </a:cubicBezTo>
              </a:path>
            </a:pathLst>
          </a:custGeom>
          <a:solidFill>
            <a:srgbClr val="C1913A"/>
          </a:solidFill>
          <a:ln>
            <a:noFill/>
          </a:ln>
        </p:spPr>
        <p:txBody>
          <a:bodyPr vert="horz" wrap="square" lIns="121920" tIns="60960" rIns="121920" bIns="60960" numCol="1" anchor="t" anchorCtr="0" compatLnSpc="1"/>
          <a:lstStyle/>
          <a:p>
            <a:pPr defTabSz="1218565" eaLnBrk="0" fontAlgn="base" hangingPunct="0">
              <a:spcBef>
                <a:spcPct val="0"/>
              </a:spcBef>
              <a:spcAft>
                <a:spcPct val="0"/>
              </a:spcAft>
            </a:pPr>
            <a:endParaRPr lang="zh-CN" altLang="en-US" sz="2400">
              <a:solidFill>
                <a:schemeClr val="bg1">
                  <a:lumMod val="50000"/>
                </a:schemeClr>
              </a:solidFill>
            </a:endParaRPr>
          </a:p>
        </p:txBody>
      </p:sp>
      <p:sp>
        <p:nvSpPr>
          <p:cNvPr id="10" name="矩形 9"/>
          <p:cNvSpPr/>
          <p:nvPr/>
        </p:nvSpPr>
        <p:spPr>
          <a:xfrm>
            <a:off x="6007100" y="2034897"/>
            <a:ext cx="2296616" cy="592470"/>
          </a:xfrm>
          <a:prstGeom prst="rect">
            <a:avLst/>
          </a:prstGeom>
        </p:spPr>
        <p:txBody>
          <a:bodyPr wrap="square">
            <a:spAutoFit/>
          </a:bodyPr>
          <a:lstStyle/>
          <a:p>
            <a:pPr defTabSz="1218565" eaLnBrk="0" fontAlgn="base" hangingPunct="0">
              <a:lnSpc>
                <a:spcPts val="1335"/>
              </a:lnSpc>
              <a:spcBef>
                <a:spcPct val="0"/>
              </a:spcBef>
              <a:spcAft>
                <a:spcPct val="0"/>
              </a:spcAft>
            </a:pPr>
            <a:r>
              <a:rPr lang="en-US" altLang="zh-CN" sz="8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this is a sample text. insert your desired text here. Again. this is a dummy text. enter your own text here.</a:t>
            </a:r>
            <a:endParaRPr lang="zh-CN" altLang="en-US" sz="8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1" name="矩形 10"/>
          <p:cNvSpPr/>
          <p:nvPr/>
        </p:nvSpPr>
        <p:spPr>
          <a:xfrm>
            <a:off x="6007100" y="3101697"/>
            <a:ext cx="2296616" cy="592470"/>
          </a:xfrm>
          <a:prstGeom prst="rect">
            <a:avLst/>
          </a:prstGeom>
        </p:spPr>
        <p:txBody>
          <a:bodyPr wrap="square">
            <a:spAutoFit/>
          </a:bodyPr>
          <a:lstStyle/>
          <a:p>
            <a:pPr defTabSz="1218565" eaLnBrk="0" fontAlgn="base" hangingPunct="0">
              <a:lnSpc>
                <a:spcPts val="1335"/>
              </a:lnSpc>
              <a:spcBef>
                <a:spcPct val="0"/>
              </a:spcBef>
              <a:spcAft>
                <a:spcPct val="0"/>
              </a:spcAft>
            </a:pPr>
            <a:r>
              <a:rPr lang="en-US" altLang="zh-CN" sz="800">
                <a:solidFill>
                  <a:schemeClr val="bg1"/>
                </a:solidFill>
                <a:latin typeface="Arial" panose="020b0604020202020204" pitchFamily="34" charset="0"/>
                <a:ea typeface="微软雅黑" panose="020b0503020204020204" pitchFamily="34" charset="-122"/>
                <a:cs typeface="Arial" panose="020b0604020202020204" pitchFamily="34" charset="0"/>
              </a:rPr>
              <a:t>this is a sample text. insert your desired text here. Again. this is a dummy text. enter your own text here.</a:t>
            </a:r>
            <a:endParaRPr lang="zh-CN" altLang="en-US" sz="80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12" name="矩形 11"/>
          <p:cNvSpPr/>
          <p:nvPr/>
        </p:nvSpPr>
        <p:spPr>
          <a:xfrm>
            <a:off x="6007100" y="4092297"/>
            <a:ext cx="2296616" cy="592470"/>
          </a:xfrm>
          <a:prstGeom prst="rect">
            <a:avLst/>
          </a:prstGeom>
        </p:spPr>
        <p:txBody>
          <a:bodyPr wrap="square">
            <a:spAutoFit/>
          </a:bodyPr>
          <a:lstStyle/>
          <a:p>
            <a:pPr defTabSz="1218565" eaLnBrk="0" fontAlgn="base" hangingPunct="0">
              <a:lnSpc>
                <a:spcPts val="1335"/>
              </a:lnSpc>
              <a:spcBef>
                <a:spcPct val="0"/>
              </a:spcBef>
              <a:spcAft>
                <a:spcPct val="0"/>
              </a:spcAft>
            </a:pPr>
            <a:r>
              <a:rPr lang="en-US" altLang="zh-CN" sz="8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this is a sample text. insert your desired text here. Again. this is a dummy text. enter your own text here.</a:t>
            </a:r>
            <a:endParaRPr lang="zh-CN" altLang="en-US" sz="80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3" name="矩形 12"/>
          <p:cNvSpPr/>
          <p:nvPr/>
        </p:nvSpPr>
        <p:spPr>
          <a:xfrm>
            <a:off x="6007100" y="5387697"/>
            <a:ext cx="2296616" cy="592470"/>
          </a:xfrm>
          <a:prstGeom prst="rect">
            <a:avLst/>
          </a:prstGeom>
        </p:spPr>
        <p:txBody>
          <a:bodyPr wrap="square">
            <a:spAutoFit/>
          </a:bodyPr>
          <a:lstStyle/>
          <a:p>
            <a:pPr defTabSz="1218565" eaLnBrk="0" fontAlgn="base" hangingPunct="0">
              <a:lnSpc>
                <a:spcPts val="1335"/>
              </a:lnSpc>
              <a:spcBef>
                <a:spcPct val="0"/>
              </a:spcBef>
              <a:spcAft>
                <a:spcPct val="0"/>
              </a:spcAft>
            </a:pPr>
            <a:r>
              <a:rPr lang="en-US" altLang="zh-CN" sz="800">
                <a:solidFill>
                  <a:schemeClr val="bg1"/>
                </a:solidFill>
                <a:latin typeface="Arial" panose="020b0604020202020204" pitchFamily="34" charset="0"/>
                <a:ea typeface="微软雅黑" panose="020b0503020204020204" pitchFamily="34" charset="-122"/>
                <a:cs typeface="Arial" panose="020b0604020202020204" pitchFamily="34" charset="0"/>
              </a:rPr>
              <a:t>this is a sample text. insert your desired text here. Again. this is a dummy text. enter your own text here.</a:t>
            </a:r>
            <a:endParaRPr lang="zh-CN" altLang="en-US" sz="80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14" name="TextBox 175"/>
          <p:cNvSpPr txBox="1"/>
          <p:nvPr/>
        </p:nvSpPr>
        <p:spPr>
          <a:xfrm>
            <a:off x="9828794" y="2140467"/>
            <a:ext cx="976549" cy="748988"/>
          </a:xfrm>
          <a:prstGeom prst="rect">
            <a:avLst/>
          </a:prstGeom>
        </p:spPr>
        <p:txBody>
          <a:bodyPr wrap="none">
            <a:spAutoFit/>
          </a:bodyPr>
          <a:lstStyle>
            <a:defPPr>
              <a:defRPr lang="zh-CN"/>
            </a:defPPr>
            <a:lvl1pPr>
              <a:defRPr sz="900" b="1">
                <a:solidFill>
                  <a:schemeClr val="bg1"/>
                </a:solidFill>
                <a:latin typeface="Arial" panose="020b0604020202020204" pitchFamily="34" charset="0"/>
                <a:ea typeface="微软雅黑" panose="020b0503020204020204" pitchFamily="34" charset="-122"/>
                <a:cs typeface="Arial" panose="020b0604020202020204" pitchFamily="34" charset="0"/>
              </a:defRPr>
            </a:lvl1pPr>
          </a:lstStyle>
          <a:p>
            <a:pPr defTabSz="1218565" eaLnBrk="0" fontAlgn="base" hangingPunct="0">
              <a:spcBef>
                <a:spcPct val="0"/>
              </a:spcBef>
              <a:spcAft>
                <a:spcPct val="0"/>
              </a:spcAft>
            </a:pPr>
            <a:r>
              <a:rPr lang="en-US" altLang="zh-CN" sz="4265">
                <a:solidFill>
                  <a:schemeClr val="bg1">
                    <a:lumMod val="50000"/>
                  </a:schemeClr>
                </a:solidFill>
              </a:rPr>
              <a:t>40</a:t>
            </a:r>
            <a:r>
              <a:rPr lang="en-US" altLang="zh-CN" sz="1600">
                <a:solidFill>
                  <a:schemeClr val="bg1">
                    <a:lumMod val="50000"/>
                  </a:schemeClr>
                </a:solidFill>
              </a:rPr>
              <a:t>%</a:t>
            </a:r>
            <a:endParaRPr lang="zh-CN" altLang="en-US" sz="1600">
              <a:solidFill>
                <a:schemeClr val="bg1">
                  <a:lumMod val="50000"/>
                </a:schemeClr>
              </a:solidFill>
            </a:endParaRPr>
          </a:p>
        </p:txBody>
      </p:sp>
      <p:sp>
        <p:nvSpPr>
          <p:cNvPr id="15" name="TextBox 175"/>
          <p:cNvSpPr txBox="1"/>
          <p:nvPr/>
        </p:nvSpPr>
        <p:spPr>
          <a:xfrm>
            <a:off x="9835081" y="3239583"/>
            <a:ext cx="976549" cy="748988"/>
          </a:xfrm>
          <a:prstGeom prst="rect">
            <a:avLst/>
          </a:prstGeom>
        </p:spPr>
        <p:txBody>
          <a:bodyPr wrap="none">
            <a:spAutoFit/>
          </a:bodyPr>
          <a:lstStyle>
            <a:defPPr>
              <a:defRPr lang="zh-CN"/>
            </a:defPPr>
            <a:lvl1pPr>
              <a:defRPr sz="900" b="1">
                <a:solidFill>
                  <a:schemeClr val="bg1"/>
                </a:solidFill>
                <a:latin typeface="Arial" panose="020b0604020202020204" pitchFamily="34" charset="0"/>
                <a:ea typeface="微软雅黑" panose="020b0503020204020204" pitchFamily="34" charset="-122"/>
                <a:cs typeface="Arial" panose="020b0604020202020204" pitchFamily="34" charset="0"/>
              </a:defRPr>
            </a:lvl1pPr>
          </a:lstStyle>
          <a:p>
            <a:pPr defTabSz="1218565" eaLnBrk="0" fontAlgn="base" hangingPunct="0">
              <a:spcBef>
                <a:spcPct val="0"/>
              </a:spcBef>
              <a:spcAft>
                <a:spcPct val="0"/>
              </a:spcAft>
            </a:pPr>
            <a:r>
              <a:rPr lang="en-US" altLang="zh-CN" sz="4265">
                <a:solidFill>
                  <a:schemeClr val="bg1">
                    <a:lumMod val="50000"/>
                  </a:schemeClr>
                </a:solidFill>
              </a:rPr>
              <a:t>36</a:t>
            </a:r>
            <a:r>
              <a:rPr lang="en-US" altLang="zh-CN" sz="1600">
                <a:solidFill>
                  <a:schemeClr val="bg1">
                    <a:lumMod val="50000"/>
                  </a:schemeClr>
                </a:solidFill>
              </a:rPr>
              <a:t>%</a:t>
            </a:r>
            <a:endParaRPr lang="zh-CN" altLang="en-US" sz="1600">
              <a:solidFill>
                <a:schemeClr val="bg1">
                  <a:lumMod val="50000"/>
                </a:schemeClr>
              </a:solidFill>
            </a:endParaRPr>
          </a:p>
        </p:txBody>
      </p:sp>
      <p:sp>
        <p:nvSpPr>
          <p:cNvPr id="16" name="TextBox 175"/>
          <p:cNvSpPr txBox="1"/>
          <p:nvPr/>
        </p:nvSpPr>
        <p:spPr>
          <a:xfrm>
            <a:off x="9828794" y="4328292"/>
            <a:ext cx="976549" cy="748988"/>
          </a:xfrm>
          <a:prstGeom prst="rect">
            <a:avLst/>
          </a:prstGeom>
        </p:spPr>
        <p:txBody>
          <a:bodyPr wrap="none">
            <a:spAutoFit/>
          </a:bodyPr>
          <a:lstStyle>
            <a:defPPr>
              <a:defRPr lang="zh-CN"/>
            </a:defPPr>
            <a:lvl1pPr>
              <a:defRPr sz="900" b="1">
                <a:solidFill>
                  <a:schemeClr val="bg1"/>
                </a:solidFill>
                <a:latin typeface="Arial" panose="020b0604020202020204" pitchFamily="34" charset="0"/>
                <a:ea typeface="微软雅黑" panose="020b0503020204020204" pitchFamily="34" charset="-122"/>
                <a:cs typeface="Arial" panose="020b0604020202020204" pitchFamily="34" charset="0"/>
              </a:defRPr>
            </a:lvl1pPr>
          </a:lstStyle>
          <a:p>
            <a:pPr defTabSz="1218565" eaLnBrk="0" fontAlgn="base" hangingPunct="0">
              <a:spcBef>
                <a:spcPct val="0"/>
              </a:spcBef>
              <a:spcAft>
                <a:spcPct val="0"/>
              </a:spcAft>
            </a:pPr>
            <a:r>
              <a:rPr lang="en-US" altLang="zh-CN" sz="4265">
                <a:solidFill>
                  <a:schemeClr val="bg1">
                    <a:lumMod val="50000"/>
                  </a:schemeClr>
                </a:solidFill>
              </a:rPr>
              <a:t>62</a:t>
            </a:r>
            <a:r>
              <a:rPr lang="en-US" altLang="zh-CN" sz="1600">
                <a:solidFill>
                  <a:schemeClr val="bg1">
                    <a:lumMod val="50000"/>
                  </a:schemeClr>
                </a:solidFill>
              </a:rPr>
              <a:t>%</a:t>
            </a:r>
            <a:endParaRPr lang="zh-CN" altLang="en-US" sz="1600">
              <a:solidFill>
                <a:schemeClr val="bg1">
                  <a:lumMod val="50000"/>
                </a:schemeClr>
              </a:solidFill>
            </a:endParaRPr>
          </a:p>
        </p:txBody>
      </p:sp>
      <p:sp>
        <p:nvSpPr>
          <p:cNvPr id="17" name="TextBox 175"/>
          <p:cNvSpPr txBox="1"/>
          <p:nvPr/>
        </p:nvSpPr>
        <p:spPr>
          <a:xfrm>
            <a:off x="9828793" y="5334951"/>
            <a:ext cx="976549" cy="748988"/>
          </a:xfrm>
          <a:prstGeom prst="rect">
            <a:avLst/>
          </a:prstGeom>
        </p:spPr>
        <p:txBody>
          <a:bodyPr wrap="none">
            <a:spAutoFit/>
          </a:bodyPr>
          <a:lstStyle>
            <a:defPPr>
              <a:defRPr lang="zh-CN"/>
            </a:defPPr>
            <a:lvl1pPr>
              <a:defRPr sz="900" b="1">
                <a:solidFill>
                  <a:schemeClr val="bg1"/>
                </a:solidFill>
                <a:latin typeface="Arial" panose="020b0604020202020204" pitchFamily="34" charset="0"/>
                <a:ea typeface="微软雅黑" panose="020b0503020204020204" pitchFamily="34" charset="-122"/>
                <a:cs typeface="Arial" panose="020b0604020202020204" pitchFamily="34" charset="0"/>
              </a:defRPr>
            </a:lvl1pPr>
          </a:lstStyle>
          <a:p>
            <a:pPr defTabSz="1218565" eaLnBrk="0" fontAlgn="base" hangingPunct="0">
              <a:spcBef>
                <a:spcPct val="0"/>
              </a:spcBef>
              <a:spcAft>
                <a:spcPct val="0"/>
              </a:spcAft>
            </a:pPr>
            <a:r>
              <a:rPr lang="en-US" altLang="zh-CN" sz="4265">
                <a:solidFill>
                  <a:schemeClr val="bg1">
                    <a:lumMod val="50000"/>
                  </a:schemeClr>
                </a:solidFill>
              </a:rPr>
              <a:t>32</a:t>
            </a:r>
            <a:r>
              <a:rPr lang="en-US" altLang="zh-CN" sz="1600">
                <a:solidFill>
                  <a:schemeClr val="bg1">
                    <a:lumMod val="50000"/>
                  </a:schemeClr>
                </a:solidFill>
              </a:rPr>
              <a:t>%</a:t>
            </a:r>
            <a:endParaRPr lang="zh-CN" altLang="en-US" sz="1600">
              <a:solidFill>
                <a:schemeClr val="bg1">
                  <a:lumMod val="50000"/>
                </a:schemeClr>
              </a:solidFill>
            </a:endParaRPr>
          </a:p>
        </p:txBody>
      </p:sp>
      <p:sp>
        <p:nvSpPr>
          <p:cNvPr id="18" name="文本框 17"/>
          <p:cNvSpPr txBox="1"/>
          <p:nvPr/>
        </p:nvSpPr>
        <p:spPr>
          <a:xfrm>
            <a:off x="1314168" y="495582"/>
            <a:ext cx="4028135" cy="980140"/>
          </a:xfrm>
          <a:prstGeom prst="rect">
            <a:avLst/>
          </a:prstGeom>
          <a:noFill/>
        </p:spPr>
        <p:txBody>
          <a:bodyPr wrap="square" rtlCol="0" anchor="ctr">
            <a:spAutoFit/>
          </a:bodyPr>
          <a:lstStyle/>
          <a:p>
            <a:pPr>
              <a:lnSpc>
                <a:spcPct val="110000"/>
              </a:lnSpc>
            </a:pPr>
            <a:r>
              <a:rPr kumimoji="1" lang="en-US" altLang="zh-CN" sz="2490" b="1">
                <a:solidFill>
                  <a:schemeClr val="bg1">
                    <a:lumMod val="50000"/>
                  </a:schemeClr>
                </a:solidFill>
              </a:rPr>
              <a:t>MORE THAN TEMPLATE</a:t>
            </a:r>
            <a:endParaRPr kumimoji="1" lang="en-US" altLang="zh-CN" sz="2490" b="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a:lnSpc>
                <a:spcPct val="110000"/>
              </a:lnSpc>
            </a:pPr>
            <a:r>
              <a:rPr kumimoji="1" lang="zh-CN" altLang="en-US" sz="2755" b="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点击此处添加副标题</a:t>
            </a:r>
            <a:endParaRPr kumimoji="1" lang="zh-CN" altLang="en-US" sz="2755" b="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9" name="Subtitle 2"/>
          <p:cNvSpPr txBox="1"/>
          <p:nvPr/>
        </p:nvSpPr>
        <p:spPr bwMode="auto">
          <a:xfrm>
            <a:off x="1264641" y="1883905"/>
            <a:ext cx="3258282" cy="95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buFontTx/>
              <a:buNone/>
            </a:pPr>
            <a:r>
              <a:rPr lang="zh-CN" altLang="en-US" sz="1050" b="1">
                <a:solidFill>
                  <a:schemeClr val="bg1">
                    <a:lumMod val="50000"/>
                  </a:schemeClr>
                </a:solidFill>
                <a:latin typeface="微软雅黑" panose="020b0503020204020204" pitchFamily="34" charset="-122"/>
                <a:ea typeface="微软雅黑" panose="020b0503020204020204" pitchFamily="34" charset="-122"/>
                <a:cs typeface="Lantinghei SC Demibold" charset="-122"/>
                <a:sym typeface="时尚中黑简体" charset="0"/>
              </a:rPr>
              <a:t>输入你的标题</a:t>
            </a:r>
            <a:endParaRPr lang="zh-CN" altLang="en-US" sz="1050" b="1">
              <a:solidFill>
                <a:schemeClr val="bg1">
                  <a:lumMod val="50000"/>
                </a:schemeClr>
              </a:solidFill>
              <a:latin typeface="微软雅黑" panose="020b0503020204020204" pitchFamily="34" charset="-122"/>
              <a:ea typeface="微软雅黑" panose="020b0503020204020204" pitchFamily="34" charset="-122"/>
              <a:cs typeface="Lantinghei SC Demibold" charset="-122"/>
              <a:sym typeface="时尚中黑简体" charset="0"/>
            </a:endParaRPr>
          </a:p>
          <a:p>
            <a:pPr eaLnBrk="1" hangingPunct="1">
              <a:lnSpc>
                <a:spcPct val="120000"/>
              </a:lnSpc>
              <a:buFontTx/>
              <a:buNone/>
            </a:pPr>
            <a:r>
              <a:rPr lang="zh-CN" altLang="en-US" sz="1000">
                <a:solidFill>
                  <a:schemeClr val="bg1">
                    <a:lumMod val="50000"/>
                  </a:schemeClr>
                </a:solidFill>
                <a:latin typeface="微软雅黑" panose="020b0503020204020204" pitchFamily="34" charset="-122"/>
                <a:ea typeface="微软雅黑" panose="020b0503020204020204" pitchFamily="34" charset="-122"/>
                <a:cs typeface="Lantinghei SC Demibold" charset="-122"/>
              </a:rPr>
              <a:t>根据你所需的内容输入你想要的文本</a:t>
            </a:r>
            <a:endParaRPr lang="zh-CN" altLang="en-US" sz="1000">
              <a:solidFill>
                <a:schemeClr val="bg1">
                  <a:lumMod val="50000"/>
                </a:schemeClr>
              </a:solidFill>
              <a:latin typeface="微软雅黑" panose="020b0503020204020204" pitchFamily="34" charset="-122"/>
              <a:ea typeface="微软雅黑" panose="020b0503020204020204" pitchFamily="34" charset="-122"/>
              <a:cs typeface="Lantinghei SC Demibold" charset="-122"/>
            </a:endParaRPr>
          </a:p>
          <a:p>
            <a:pPr eaLnBrk="1" hangingPunct="1">
              <a:lnSpc>
                <a:spcPct val="120000"/>
              </a:lnSpc>
              <a:buFontTx/>
              <a:buNone/>
            </a:pPr>
            <a:r>
              <a:rPr lang="zh-CN" altLang="en-US" sz="1000">
                <a:solidFill>
                  <a:schemeClr val="bg1">
                    <a:lumMod val="50000"/>
                  </a:schemeClr>
                </a:solidFill>
                <a:latin typeface="微软雅黑" panose="020b0503020204020204" pitchFamily="34" charset="-122"/>
                <a:ea typeface="微软雅黑" panose="020b0503020204020204" pitchFamily="34" charset="-122"/>
                <a:cs typeface="Open Sans Light" panose="020b0306030504020204" pitchFamily="34" charset="0"/>
              </a:rPr>
              <a:t>点击输入本栏的具体文字，简明扼要的说明分项内容，此为概念图解，请根据您的具体内容酌情修改。</a:t>
            </a:r>
            <a:endParaRPr lang="en-US" altLang="zh-CN" sz="1000">
              <a:solidFill>
                <a:schemeClr val="bg1">
                  <a:lumMod val="50000"/>
                </a:schemeClr>
              </a:solidFill>
              <a:latin typeface="微软雅黑" panose="020b0503020204020204" pitchFamily="34" charset="-122"/>
              <a:ea typeface="微软雅黑" panose="020b0503020204020204" pitchFamily="34" charset="-122"/>
              <a:cs typeface="Open Sans Light" panose="020b0306030504020204" pitchFamily="34" charset="0"/>
            </a:endParaRPr>
          </a:p>
        </p:txBody>
      </p:sp>
      <p:sp>
        <p:nvSpPr>
          <p:cNvPr id="20" name="Subtitle 2"/>
          <p:cNvSpPr txBox="1"/>
          <p:nvPr/>
        </p:nvSpPr>
        <p:spPr bwMode="auto">
          <a:xfrm>
            <a:off x="1264641" y="2883454"/>
            <a:ext cx="3258282" cy="95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buFontTx/>
              <a:buNone/>
            </a:pPr>
            <a:r>
              <a:rPr lang="zh-CN" altLang="en-US" sz="1050" b="1">
                <a:solidFill>
                  <a:schemeClr val="bg1">
                    <a:lumMod val="50000"/>
                  </a:schemeClr>
                </a:solidFill>
                <a:latin typeface="微软雅黑" panose="020b0503020204020204" pitchFamily="34" charset="-122"/>
                <a:ea typeface="微软雅黑" panose="020b0503020204020204" pitchFamily="34" charset="-122"/>
                <a:cs typeface="Lantinghei SC Demibold" charset="-122"/>
                <a:sym typeface="时尚中黑简体" charset="0"/>
              </a:rPr>
              <a:t>输入你的标题</a:t>
            </a:r>
            <a:endParaRPr lang="zh-CN" altLang="en-US" sz="1050" b="1">
              <a:solidFill>
                <a:schemeClr val="bg1">
                  <a:lumMod val="50000"/>
                </a:schemeClr>
              </a:solidFill>
              <a:latin typeface="微软雅黑" panose="020b0503020204020204" pitchFamily="34" charset="-122"/>
              <a:ea typeface="微软雅黑" panose="020b0503020204020204" pitchFamily="34" charset="-122"/>
              <a:cs typeface="Lantinghei SC Demibold" charset="-122"/>
              <a:sym typeface="时尚中黑简体" charset="0"/>
            </a:endParaRPr>
          </a:p>
          <a:p>
            <a:pPr eaLnBrk="1" hangingPunct="1">
              <a:lnSpc>
                <a:spcPct val="120000"/>
              </a:lnSpc>
              <a:buFontTx/>
              <a:buNone/>
            </a:pPr>
            <a:r>
              <a:rPr lang="zh-CN" altLang="en-US" sz="1000">
                <a:solidFill>
                  <a:schemeClr val="bg1">
                    <a:lumMod val="50000"/>
                  </a:schemeClr>
                </a:solidFill>
                <a:latin typeface="微软雅黑" panose="020b0503020204020204" pitchFamily="34" charset="-122"/>
                <a:ea typeface="微软雅黑" panose="020b0503020204020204" pitchFamily="34" charset="-122"/>
                <a:cs typeface="Lantinghei SC Demibold" charset="-122"/>
              </a:rPr>
              <a:t>根据你所需的内容输入你想要的文本</a:t>
            </a:r>
            <a:endParaRPr lang="zh-CN" altLang="en-US" sz="1000">
              <a:solidFill>
                <a:schemeClr val="bg1">
                  <a:lumMod val="50000"/>
                </a:schemeClr>
              </a:solidFill>
              <a:latin typeface="微软雅黑" panose="020b0503020204020204" pitchFamily="34" charset="-122"/>
              <a:ea typeface="微软雅黑" panose="020b0503020204020204" pitchFamily="34" charset="-122"/>
              <a:cs typeface="Lantinghei SC Demibold" charset="-122"/>
            </a:endParaRPr>
          </a:p>
          <a:p>
            <a:pPr eaLnBrk="1" hangingPunct="1">
              <a:lnSpc>
                <a:spcPct val="120000"/>
              </a:lnSpc>
              <a:buFontTx/>
              <a:buNone/>
            </a:pPr>
            <a:r>
              <a:rPr lang="zh-CN" altLang="en-US" sz="1000">
                <a:solidFill>
                  <a:schemeClr val="bg1">
                    <a:lumMod val="50000"/>
                  </a:schemeClr>
                </a:solidFill>
                <a:latin typeface="微软雅黑" panose="020b0503020204020204" pitchFamily="34" charset="-122"/>
                <a:ea typeface="微软雅黑" panose="020b0503020204020204" pitchFamily="34" charset="-122"/>
                <a:cs typeface="Open Sans Light" panose="020b0306030504020204" pitchFamily="34" charset="0"/>
              </a:rPr>
              <a:t>点击输入本栏的具体文字，简明扼要的说明分项内容，此为概念图解，请根据您的具体内容酌情修改。</a:t>
            </a:r>
            <a:endParaRPr lang="en-US" altLang="zh-CN" sz="1000">
              <a:solidFill>
                <a:schemeClr val="bg1">
                  <a:lumMod val="50000"/>
                </a:schemeClr>
              </a:solidFill>
              <a:latin typeface="微软雅黑" panose="020b0503020204020204" pitchFamily="34" charset="-122"/>
              <a:ea typeface="微软雅黑" panose="020b0503020204020204" pitchFamily="34" charset="-122"/>
              <a:cs typeface="Open Sans Light" panose="020b0306030504020204" pitchFamily="34" charset="0"/>
            </a:endParaRPr>
          </a:p>
        </p:txBody>
      </p:sp>
      <p:sp>
        <p:nvSpPr>
          <p:cNvPr id="21" name="Subtitle 2"/>
          <p:cNvSpPr txBox="1"/>
          <p:nvPr/>
        </p:nvSpPr>
        <p:spPr bwMode="auto">
          <a:xfrm>
            <a:off x="1264641" y="3982397"/>
            <a:ext cx="3258282" cy="95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buFontTx/>
              <a:buNone/>
            </a:pPr>
            <a:r>
              <a:rPr lang="zh-CN" altLang="en-US" sz="1050" b="1">
                <a:solidFill>
                  <a:schemeClr val="bg1">
                    <a:lumMod val="50000"/>
                  </a:schemeClr>
                </a:solidFill>
                <a:latin typeface="微软雅黑" panose="020b0503020204020204" pitchFamily="34" charset="-122"/>
                <a:ea typeface="微软雅黑" panose="020b0503020204020204" pitchFamily="34" charset="-122"/>
                <a:cs typeface="Lantinghei SC Demibold" charset="-122"/>
                <a:sym typeface="时尚中黑简体" charset="0"/>
              </a:rPr>
              <a:t>输入你的标题</a:t>
            </a:r>
            <a:endParaRPr lang="zh-CN" altLang="en-US" sz="1050" b="1">
              <a:solidFill>
                <a:schemeClr val="bg1">
                  <a:lumMod val="50000"/>
                </a:schemeClr>
              </a:solidFill>
              <a:latin typeface="微软雅黑" panose="020b0503020204020204" pitchFamily="34" charset="-122"/>
              <a:ea typeface="微软雅黑" panose="020b0503020204020204" pitchFamily="34" charset="-122"/>
              <a:cs typeface="Lantinghei SC Demibold" charset="-122"/>
              <a:sym typeface="时尚中黑简体" charset="0"/>
            </a:endParaRPr>
          </a:p>
          <a:p>
            <a:pPr eaLnBrk="1" hangingPunct="1">
              <a:lnSpc>
                <a:spcPct val="120000"/>
              </a:lnSpc>
              <a:buFontTx/>
              <a:buNone/>
            </a:pPr>
            <a:r>
              <a:rPr lang="zh-CN" altLang="en-US" sz="1000">
                <a:solidFill>
                  <a:schemeClr val="bg1">
                    <a:lumMod val="50000"/>
                  </a:schemeClr>
                </a:solidFill>
                <a:latin typeface="微软雅黑" panose="020b0503020204020204" pitchFamily="34" charset="-122"/>
                <a:ea typeface="微软雅黑" panose="020b0503020204020204" pitchFamily="34" charset="-122"/>
                <a:cs typeface="Lantinghei SC Demibold" charset="-122"/>
              </a:rPr>
              <a:t>根据你所需的内容输入你想要的文本</a:t>
            </a:r>
            <a:endParaRPr lang="zh-CN" altLang="en-US" sz="1000">
              <a:solidFill>
                <a:schemeClr val="bg1">
                  <a:lumMod val="50000"/>
                </a:schemeClr>
              </a:solidFill>
              <a:latin typeface="微软雅黑" panose="020b0503020204020204" pitchFamily="34" charset="-122"/>
              <a:ea typeface="微软雅黑" panose="020b0503020204020204" pitchFamily="34" charset="-122"/>
              <a:cs typeface="Lantinghei SC Demibold" charset="-122"/>
            </a:endParaRPr>
          </a:p>
          <a:p>
            <a:pPr eaLnBrk="1" hangingPunct="1">
              <a:lnSpc>
                <a:spcPct val="120000"/>
              </a:lnSpc>
              <a:buFontTx/>
              <a:buNone/>
            </a:pPr>
            <a:r>
              <a:rPr lang="zh-CN" altLang="en-US" sz="1000">
                <a:solidFill>
                  <a:schemeClr val="bg1">
                    <a:lumMod val="50000"/>
                  </a:schemeClr>
                </a:solidFill>
                <a:latin typeface="微软雅黑" panose="020b0503020204020204" pitchFamily="34" charset="-122"/>
                <a:ea typeface="微软雅黑" panose="020b0503020204020204" pitchFamily="34" charset="-122"/>
                <a:cs typeface="Open Sans Light" panose="020b0306030504020204" pitchFamily="34" charset="0"/>
              </a:rPr>
              <a:t>点击输入本栏的具体文字，简明扼要的说明分项内容，此为概念图解，请根据您的具体内容酌情修改。</a:t>
            </a:r>
            <a:endParaRPr lang="en-US" altLang="zh-CN" sz="1000">
              <a:solidFill>
                <a:schemeClr val="bg1">
                  <a:lumMod val="50000"/>
                </a:schemeClr>
              </a:solidFill>
              <a:latin typeface="微软雅黑" panose="020b0503020204020204" pitchFamily="34" charset="-122"/>
              <a:ea typeface="微软雅黑" panose="020b0503020204020204" pitchFamily="34" charset="-122"/>
              <a:cs typeface="Open Sans Light" panose="020b0306030504020204" pitchFamily="34" charset="0"/>
            </a:endParaRPr>
          </a:p>
        </p:txBody>
      </p:sp>
      <p:sp>
        <p:nvSpPr>
          <p:cNvPr id="22" name="Subtitle 2"/>
          <p:cNvSpPr txBox="1"/>
          <p:nvPr/>
        </p:nvSpPr>
        <p:spPr bwMode="auto">
          <a:xfrm>
            <a:off x="1264641" y="5170888"/>
            <a:ext cx="3258282" cy="95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buFontTx/>
              <a:buNone/>
            </a:pPr>
            <a:r>
              <a:rPr lang="zh-CN" altLang="en-US" sz="1050" b="1">
                <a:solidFill>
                  <a:schemeClr val="bg1">
                    <a:lumMod val="50000"/>
                  </a:schemeClr>
                </a:solidFill>
                <a:latin typeface="微软雅黑" panose="020b0503020204020204" pitchFamily="34" charset="-122"/>
                <a:ea typeface="微软雅黑" panose="020b0503020204020204" pitchFamily="34" charset="-122"/>
                <a:cs typeface="Lantinghei SC Demibold" charset="-122"/>
                <a:sym typeface="时尚中黑简体" charset="0"/>
              </a:rPr>
              <a:t>输入你的标题</a:t>
            </a:r>
            <a:endParaRPr lang="zh-CN" altLang="en-US" sz="1050" b="1">
              <a:solidFill>
                <a:schemeClr val="bg1">
                  <a:lumMod val="50000"/>
                </a:schemeClr>
              </a:solidFill>
              <a:latin typeface="微软雅黑" panose="020b0503020204020204" pitchFamily="34" charset="-122"/>
              <a:ea typeface="微软雅黑" panose="020b0503020204020204" pitchFamily="34" charset="-122"/>
              <a:cs typeface="Lantinghei SC Demibold" charset="-122"/>
              <a:sym typeface="时尚中黑简体" charset="0"/>
            </a:endParaRPr>
          </a:p>
          <a:p>
            <a:pPr eaLnBrk="1" hangingPunct="1">
              <a:lnSpc>
                <a:spcPct val="120000"/>
              </a:lnSpc>
              <a:buFontTx/>
              <a:buNone/>
            </a:pPr>
            <a:r>
              <a:rPr lang="zh-CN" altLang="en-US" sz="1000">
                <a:solidFill>
                  <a:schemeClr val="bg1">
                    <a:lumMod val="50000"/>
                  </a:schemeClr>
                </a:solidFill>
                <a:latin typeface="微软雅黑" panose="020b0503020204020204" pitchFamily="34" charset="-122"/>
                <a:ea typeface="微软雅黑" panose="020b0503020204020204" pitchFamily="34" charset="-122"/>
                <a:cs typeface="Lantinghei SC Demibold" charset="-122"/>
              </a:rPr>
              <a:t>根据你所需的内容输入你想要的文本</a:t>
            </a:r>
            <a:endParaRPr lang="zh-CN" altLang="en-US" sz="1000">
              <a:solidFill>
                <a:schemeClr val="bg1">
                  <a:lumMod val="50000"/>
                </a:schemeClr>
              </a:solidFill>
              <a:latin typeface="微软雅黑" panose="020b0503020204020204" pitchFamily="34" charset="-122"/>
              <a:ea typeface="微软雅黑" panose="020b0503020204020204" pitchFamily="34" charset="-122"/>
              <a:cs typeface="Lantinghei SC Demibold" charset="-122"/>
            </a:endParaRPr>
          </a:p>
          <a:p>
            <a:pPr eaLnBrk="1" hangingPunct="1">
              <a:lnSpc>
                <a:spcPct val="120000"/>
              </a:lnSpc>
              <a:buFontTx/>
              <a:buNone/>
            </a:pPr>
            <a:r>
              <a:rPr lang="zh-CN" altLang="en-US" sz="1000">
                <a:solidFill>
                  <a:schemeClr val="bg1">
                    <a:lumMod val="50000"/>
                  </a:schemeClr>
                </a:solidFill>
                <a:latin typeface="微软雅黑" panose="020b0503020204020204" pitchFamily="34" charset="-122"/>
                <a:ea typeface="微软雅黑" panose="020b0503020204020204" pitchFamily="34" charset="-122"/>
                <a:cs typeface="Open Sans Light" panose="020b0306030504020204" pitchFamily="34" charset="0"/>
              </a:rPr>
              <a:t>点击输入本栏的具体文字，简明扼要的说明分项内容，此为概念图解，请根据您的具体内容酌情修改。</a:t>
            </a:r>
            <a:endParaRPr lang="en-US" altLang="zh-CN" sz="1000">
              <a:solidFill>
                <a:schemeClr val="bg1">
                  <a:lumMod val="50000"/>
                </a:schemeClr>
              </a:solidFill>
              <a:latin typeface="微软雅黑" panose="020b0503020204020204" pitchFamily="34" charset="-122"/>
              <a:ea typeface="微软雅黑" panose="020b0503020204020204" pitchFamily="34" charset="-122"/>
              <a:cs typeface="Open Sans Light" panose="020b0306030504020204" pitchFamily="34" charset="0"/>
            </a:endParaRPr>
          </a:p>
        </p:txBody>
      </p:sp>
    </p:spTree>
  </p:cSld>
  <p:clrMapOvr>
    <a:masterClrMapping/>
  </p:clrMapOvr>
  <mc:AlternateContent>
    <mc:Choice xmlns:p14="http://schemas.microsoft.com/office/powerpoint/2010/main" Requires="p14">
      <p:transition spd="slow" advTm="1000" p14:dur="1500">
        <p:random/>
      </p:transition>
    </mc:Choice>
    <mc:Fallback>
      <p:transition spd="slow" advTm="1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500"/>
                                        <p:tgtEl>
                                          <p:spTgt spid="4"/>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Subtitle 2"/>
          <p:cNvSpPr txBox="1"/>
          <p:nvPr/>
        </p:nvSpPr>
        <p:spPr bwMode="auto">
          <a:xfrm>
            <a:off x="4454703" y="3962293"/>
            <a:ext cx="4600577" cy="1040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1200">
                <a:solidFill>
                  <a:schemeClr val="bg1"/>
                </a:solidFill>
                <a:latin typeface="微软雅黑" panose="020b0503020204020204" pitchFamily="34" charset="-122"/>
                <a:ea typeface="微软雅黑" panose="020b0503020204020204" pitchFamily="34" charset="-122"/>
                <a:cs typeface="Yuanti SC" charset="-122"/>
                <a:sym typeface="时尚中黑简体" charset="0"/>
              </a:rPr>
              <a:t>输入你的文本</a:t>
            </a:r>
            <a:endParaRPr lang="zh-CN" altLang="en-US" sz="1200">
              <a:solidFill>
                <a:schemeClr val="bg1"/>
              </a:solidFill>
              <a:latin typeface="微软雅黑" panose="020b0503020204020204" pitchFamily="34" charset="-122"/>
              <a:ea typeface="微软雅黑" panose="020b0503020204020204" pitchFamily="34" charset="-122"/>
              <a:cs typeface="Yuanti SC" charset="-122"/>
              <a:sym typeface="时尚中黑简体" charset="0"/>
            </a:endParaRPr>
          </a:p>
          <a:p>
            <a:pPr algn="ctr" eaLnBrk="1" hangingPunct="1">
              <a:lnSpc>
                <a:spcPct val="120000"/>
              </a:lnSpc>
              <a:buFontTx/>
              <a:buNone/>
            </a:pPr>
            <a:r>
              <a:rPr lang="zh-CN" altLang="en-US" sz="1100">
                <a:solidFill>
                  <a:schemeClr val="bg1"/>
                </a:solidFill>
                <a:latin typeface="微软雅黑" panose="020b0503020204020204" pitchFamily="34" charset="-122"/>
                <a:ea typeface="微软雅黑" panose="020b0503020204020204" pitchFamily="34" charset="-122"/>
                <a:cs typeface="Yuanti SC" charset="-122"/>
              </a:rPr>
              <a:t>根据你所需的内容输入你想要的文本</a:t>
            </a:r>
            <a:endParaRPr lang="zh-CN" altLang="en-US" sz="1100">
              <a:solidFill>
                <a:schemeClr val="bg1"/>
              </a:solidFill>
              <a:latin typeface="微软雅黑" panose="020b0503020204020204" pitchFamily="34" charset="-122"/>
              <a:ea typeface="微软雅黑" panose="020b0503020204020204" pitchFamily="34" charset="-122"/>
              <a:cs typeface="Yuanti SC" charset="-122"/>
            </a:endParaRPr>
          </a:p>
          <a:p>
            <a:pPr algn="ctr" eaLnBrk="1" hangingPunct="1">
              <a:lnSpc>
                <a:spcPct val="120000"/>
              </a:lnSpc>
              <a:buFontTx/>
              <a:buNone/>
            </a:pPr>
            <a:r>
              <a:rPr lang="zh-CN" altLang="en-US" sz="1100">
                <a:solidFill>
                  <a:schemeClr val="bg1"/>
                </a:solidFill>
                <a:latin typeface="微软雅黑" panose="020b0503020204020204" pitchFamily="34" charset="-122"/>
                <a:ea typeface="微软雅黑" panose="020b0503020204020204" pitchFamily="34" charset="-122"/>
                <a:cs typeface="Yuanti SC" charset="-122"/>
              </a:rPr>
              <a:t>点击输入本栏的具体文字，简明扼要的说明分项内容，此为概念图解，请根据您的具体内容酌情修改。</a:t>
            </a:r>
            <a:endParaRPr lang="zh-CN" altLang="en-US" sz="1100">
              <a:solidFill>
                <a:schemeClr val="bg1"/>
              </a:solidFill>
              <a:latin typeface="微软雅黑" panose="020b0503020204020204" pitchFamily="34" charset="-122"/>
              <a:ea typeface="微软雅黑" panose="020b0503020204020204" pitchFamily="34" charset="-122"/>
              <a:cs typeface="Yuanti SC" charset="-122"/>
            </a:endParaRPr>
          </a:p>
        </p:txBody>
      </p:sp>
      <p:sp>
        <p:nvSpPr>
          <p:cNvPr id="3" name="矩形 70"/>
          <p:cNvSpPr>
            <a:spLocks noChangeArrowheads="1"/>
          </p:cNvSpPr>
          <p:nvPr/>
        </p:nvSpPr>
        <p:spPr bwMode="auto">
          <a:xfrm>
            <a:off x="4122499" y="3390641"/>
            <a:ext cx="5264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3600">
                <a:solidFill>
                  <a:schemeClr val="bg1"/>
                </a:solidFill>
                <a:latin typeface="微软雅黑" panose="020b0503020204020204" pitchFamily="34" charset="-122"/>
                <a:ea typeface="微软雅黑" panose="020b0503020204020204" pitchFamily="34" charset="-122"/>
                <a:cs typeface="Yuanti SC" charset="-122"/>
              </a:rPr>
              <a:t>教学内容</a:t>
            </a:r>
            <a:endParaRPr lang="zh-CN" altLang="en-US" sz="3600">
              <a:solidFill>
                <a:schemeClr val="bg1"/>
              </a:solidFill>
              <a:latin typeface="微软雅黑" panose="020b0503020204020204" pitchFamily="34" charset="-122"/>
              <a:ea typeface="微软雅黑" panose="020b0503020204020204" pitchFamily="34" charset="-122"/>
              <a:cs typeface="Yuanti SC" charset="-122"/>
            </a:endParaRPr>
          </a:p>
        </p:txBody>
      </p:sp>
      <p:sp>
        <p:nvSpPr>
          <p:cNvPr id="4" name="文本框 18"/>
          <p:cNvSpPr txBox="1">
            <a:spLocks noChangeArrowheads="1"/>
          </p:cNvSpPr>
          <p:nvPr/>
        </p:nvSpPr>
        <p:spPr bwMode="auto">
          <a:xfrm>
            <a:off x="5180495" y="2067202"/>
            <a:ext cx="3795551"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kumimoji="1" lang="zh-CN" altLang="en-US" sz="8000" b="1">
                <a:solidFill>
                  <a:schemeClr val="bg1"/>
                </a:solidFill>
                <a:latin typeface="微软雅黑" panose="020b0503020204020204" pitchFamily="34" charset="-122"/>
                <a:ea typeface="微软雅黑" panose="020b0503020204020204" pitchFamily="34" charset="-122"/>
                <a:cs typeface="Yuanti SC" charset="-122"/>
              </a:rPr>
              <a:t>第二节</a:t>
            </a:r>
            <a:endParaRPr kumimoji="1" lang="zh-CN" altLang="en-US" sz="8000" b="1">
              <a:solidFill>
                <a:schemeClr val="bg1"/>
              </a:solidFill>
              <a:latin typeface="微软雅黑" panose="020b0503020204020204" pitchFamily="34" charset="-122"/>
              <a:ea typeface="微软雅黑" panose="020b0503020204020204" pitchFamily="34" charset="-122"/>
              <a:cs typeface="Yuanti SC" charset="-122"/>
            </a:endParaRPr>
          </a:p>
        </p:txBody>
      </p:sp>
    </p:spTree>
    <p:custDataLst>
      <p:tags r:id="rId2"/>
    </p:custDataLst>
  </p:cSld>
  <p:clrMapOvr>
    <a:masterClrMapping/>
  </p:clrMapOvr>
  <p:transition spd="slow" advTm="1000">
    <p:random/>
  </p:transition>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矩形 1"/>
          <p:cNvSpPr/>
          <p:nvPr/>
        </p:nvSpPr>
        <p:spPr>
          <a:xfrm>
            <a:off x="4231218" y="2402418"/>
            <a:ext cx="1782233" cy="1782233"/>
          </a:xfrm>
          <a:prstGeom prst="rect">
            <a:avLst/>
          </a:prstGeom>
          <a:solidFill>
            <a:srgbClr val="7F7F7F"/>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765">
              <a:defRPr/>
            </a:pPr>
            <a:endParaRPr lang="zh-CN" altLang="en-US">
              <a:solidFill>
                <a:schemeClr val="bg1"/>
              </a:solidFill>
            </a:endParaRPr>
          </a:p>
        </p:txBody>
      </p:sp>
      <p:sp>
        <p:nvSpPr>
          <p:cNvPr id="3" name="矩形 2"/>
          <p:cNvSpPr/>
          <p:nvPr/>
        </p:nvSpPr>
        <p:spPr>
          <a:xfrm>
            <a:off x="5532967" y="3704167"/>
            <a:ext cx="480484" cy="480484"/>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765">
              <a:defRPr/>
            </a:pPr>
            <a:r>
              <a:rPr lang="en-US" altLang="zh-CN">
                <a:solidFill>
                  <a:schemeClr val="bg1">
                    <a:lumMod val="50000"/>
                  </a:schemeClr>
                </a:solidFill>
                <a:latin typeface="Century Gothic" panose="020b0502020202020204" pitchFamily="34" charset="0"/>
              </a:rPr>
              <a:t>S</a:t>
            </a:r>
            <a:endParaRPr lang="zh-CN" altLang="en-US">
              <a:solidFill>
                <a:schemeClr val="bg1">
                  <a:lumMod val="50000"/>
                </a:schemeClr>
              </a:solidFill>
              <a:latin typeface="Century Gothic" panose="020b0502020202020204" pitchFamily="34" charset="0"/>
            </a:endParaRPr>
          </a:p>
        </p:txBody>
      </p:sp>
      <p:sp>
        <p:nvSpPr>
          <p:cNvPr id="4" name="矩形 3"/>
          <p:cNvSpPr>
            <a:spLocks noChangeArrowheads="1"/>
          </p:cNvSpPr>
          <p:nvPr/>
        </p:nvSpPr>
        <p:spPr bwMode="auto">
          <a:xfrm>
            <a:off x="4625407" y="3117851"/>
            <a:ext cx="1015021" cy="31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华文细黑" panose="02010600040101010101" charset="-122"/>
                <a:ea typeface="华文细黑" panose="02010600040101010101" charset="-122"/>
              </a:defRPr>
            </a:lvl1pPr>
            <a:lvl2pPr marL="742950" indent="-285750">
              <a:defRPr sz="1300">
                <a:solidFill>
                  <a:schemeClr val="tx1"/>
                </a:solidFill>
                <a:latin typeface="华文细黑" panose="02010600040101010101" charset="-122"/>
                <a:ea typeface="华文细黑" panose="02010600040101010101" charset="-122"/>
              </a:defRPr>
            </a:lvl2pPr>
            <a:lvl3pPr marL="1143000" indent="-228600">
              <a:defRPr sz="1300">
                <a:solidFill>
                  <a:schemeClr val="tx1"/>
                </a:solidFill>
                <a:latin typeface="华文细黑" panose="02010600040101010101" charset="-122"/>
                <a:ea typeface="华文细黑" panose="02010600040101010101" charset="-122"/>
              </a:defRPr>
            </a:lvl3pPr>
            <a:lvl4pPr marL="1600200" indent="-228600">
              <a:defRPr sz="1300">
                <a:solidFill>
                  <a:schemeClr val="tx1"/>
                </a:solidFill>
                <a:latin typeface="华文细黑" panose="02010600040101010101" charset="-122"/>
                <a:ea typeface="华文细黑" panose="02010600040101010101" charset="-122"/>
              </a:defRPr>
            </a:lvl4pPr>
            <a:lvl5pPr marL="2057400" indent="-228600">
              <a:defRPr sz="1300">
                <a:solidFill>
                  <a:schemeClr val="tx1"/>
                </a:solidFill>
                <a:latin typeface="华文细黑" panose="02010600040101010101" charset="-122"/>
                <a:ea typeface="华文细黑" panose="02010600040101010101" charset="-122"/>
              </a:defRPr>
            </a:lvl5pPr>
            <a:lvl6pPr marL="2514600" indent="-228600" defTabSz="683895" fontAlgn="base">
              <a:spcBef>
                <a:spcPct val="0"/>
              </a:spcBef>
              <a:spcAft>
                <a:spcPct val="0"/>
              </a:spcAft>
              <a:defRPr sz="1300">
                <a:solidFill>
                  <a:schemeClr val="tx1"/>
                </a:solidFill>
                <a:latin typeface="华文细黑" panose="02010600040101010101" charset="-122"/>
                <a:ea typeface="华文细黑" panose="02010600040101010101" charset="-122"/>
              </a:defRPr>
            </a:lvl6pPr>
            <a:lvl7pPr marL="2971800" indent="-228600" defTabSz="683895" fontAlgn="base">
              <a:spcBef>
                <a:spcPct val="0"/>
              </a:spcBef>
              <a:spcAft>
                <a:spcPct val="0"/>
              </a:spcAft>
              <a:defRPr sz="1300">
                <a:solidFill>
                  <a:schemeClr val="tx1"/>
                </a:solidFill>
                <a:latin typeface="华文细黑" panose="02010600040101010101" charset="-122"/>
                <a:ea typeface="华文细黑" panose="02010600040101010101" charset="-122"/>
              </a:defRPr>
            </a:lvl7pPr>
            <a:lvl8pPr marL="3429000" indent="-228600" defTabSz="683895" fontAlgn="base">
              <a:spcBef>
                <a:spcPct val="0"/>
              </a:spcBef>
              <a:spcAft>
                <a:spcPct val="0"/>
              </a:spcAft>
              <a:defRPr sz="1300">
                <a:solidFill>
                  <a:schemeClr val="tx1"/>
                </a:solidFill>
                <a:latin typeface="华文细黑" panose="02010600040101010101" charset="-122"/>
                <a:ea typeface="华文细黑" panose="02010600040101010101" charset="-122"/>
              </a:defRPr>
            </a:lvl8pPr>
            <a:lvl9pPr marL="3886200" indent="-228600" defTabSz="683895" fontAlgn="base">
              <a:spcBef>
                <a:spcPct val="0"/>
              </a:spcBef>
              <a:spcAft>
                <a:spcPct val="0"/>
              </a:spcAft>
              <a:defRPr sz="1300">
                <a:solidFill>
                  <a:schemeClr val="tx1"/>
                </a:solidFill>
                <a:latin typeface="华文细黑" panose="02010600040101010101" charset="-122"/>
                <a:ea typeface="华文细黑" panose="02010600040101010101" charset="-122"/>
              </a:defRPr>
            </a:lvl9pPr>
          </a:lstStyle>
          <a:p>
            <a:pPr algn="ctr" eaLnBrk="1" hangingPunct="1"/>
            <a:r>
              <a:rPr lang="en-US" altLang="zh-CN" sz="1465">
                <a:solidFill>
                  <a:schemeClr val="bg1"/>
                </a:solidFill>
                <a:latin typeface="Century Gothic" panose="020b0502020202020204" pitchFamily="34" charset="0"/>
              </a:rPr>
              <a:t>Strengths</a:t>
            </a:r>
            <a:endParaRPr lang="en-US" altLang="zh-CN" sz="1465">
              <a:solidFill>
                <a:schemeClr val="bg1"/>
              </a:solidFill>
              <a:latin typeface="Century Gothic" panose="020b0502020202020204" pitchFamily="34" charset="0"/>
            </a:endParaRPr>
          </a:p>
        </p:txBody>
      </p:sp>
      <p:sp>
        <p:nvSpPr>
          <p:cNvPr id="5" name="矩形 4"/>
          <p:cNvSpPr/>
          <p:nvPr/>
        </p:nvSpPr>
        <p:spPr>
          <a:xfrm>
            <a:off x="6301318" y="2402418"/>
            <a:ext cx="1782233" cy="1782233"/>
          </a:xfrm>
          <a:prstGeom prst="rect">
            <a:avLst/>
          </a:prstGeom>
          <a:solidFill>
            <a:srgbClr val="6ACDB9"/>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765">
              <a:defRPr/>
            </a:pPr>
            <a:endParaRPr lang="zh-CN" altLang="en-US">
              <a:solidFill>
                <a:schemeClr val="bg1">
                  <a:lumMod val="50000"/>
                </a:schemeClr>
              </a:solidFill>
            </a:endParaRPr>
          </a:p>
        </p:txBody>
      </p:sp>
      <p:sp>
        <p:nvSpPr>
          <p:cNvPr id="6" name="矩形 5"/>
          <p:cNvSpPr/>
          <p:nvPr/>
        </p:nvSpPr>
        <p:spPr>
          <a:xfrm>
            <a:off x="6301317" y="3704167"/>
            <a:ext cx="480483" cy="480484"/>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765">
              <a:defRPr/>
            </a:pPr>
            <a:r>
              <a:rPr lang="en-US" altLang="zh-CN">
                <a:solidFill>
                  <a:schemeClr val="bg1">
                    <a:lumMod val="50000"/>
                  </a:schemeClr>
                </a:solidFill>
                <a:latin typeface="Century Gothic" panose="020b0502020202020204" pitchFamily="34" charset="0"/>
              </a:rPr>
              <a:t>W</a:t>
            </a:r>
            <a:endParaRPr lang="zh-CN" altLang="en-US">
              <a:solidFill>
                <a:schemeClr val="bg1">
                  <a:lumMod val="50000"/>
                </a:schemeClr>
              </a:solidFill>
              <a:latin typeface="Century Gothic" panose="020b0502020202020204" pitchFamily="34" charset="0"/>
            </a:endParaRPr>
          </a:p>
        </p:txBody>
      </p:sp>
      <p:sp>
        <p:nvSpPr>
          <p:cNvPr id="7" name="矩形 8"/>
          <p:cNvSpPr>
            <a:spLocks noChangeArrowheads="1"/>
          </p:cNvSpPr>
          <p:nvPr/>
        </p:nvSpPr>
        <p:spPr bwMode="auto">
          <a:xfrm>
            <a:off x="6558707" y="3117851"/>
            <a:ext cx="1290738" cy="31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华文细黑" panose="02010600040101010101" charset="-122"/>
                <a:ea typeface="华文细黑" panose="02010600040101010101" charset="-122"/>
              </a:defRPr>
            </a:lvl1pPr>
            <a:lvl2pPr marL="742950" indent="-285750">
              <a:defRPr sz="1300">
                <a:solidFill>
                  <a:schemeClr val="tx1"/>
                </a:solidFill>
                <a:latin typeface="华文细黑" panose="02010600040101010101" charset="-122"/>
                <a:ea typeface="华文细黑" panose="02010600040101010101" charset="-122"/>
              </a:defRPr>
            </a:lvl2pPr>
            <a:lvl3pPr marL="1143000" indent="-228600">
              <a:defRPr sz="1300">
                <a:solidFill>
                  <a:schemeClr val="tx1"/>
                </a:solidFill>
                <a:latin typeface="华文细黑" panose="02010600040101010101" charset="-122"/>
                <a:ea typeface="华文细黑" panose="02010600040101010101" charset="-122"/>
              </a:defRPr>
            </a:lvl3pPr>
            <a:lvl4pPr marL="1600200" indent="-228600">
              <a:defRPr sz="1300">
                <a:solidFill>
                  <a:schemeClr val="tx1"/>
                </a:solidFill>
                <a:latin typeface="华文细黑" panose="02010600040101010101" charset="-122"/>
                <a:ea typeface="华文细黑" panose="02010600040101010101" charset="-122"/>
              </a:defRPr>
            </a:lvl4pPr>
            <a:lvl5pPr marL="2057400" indent="-228600">
              <a:defRPr sz="1300">
                <a:solidFill>
                  <a:schemeClr val="tx1"/>
                </a:solidFill>
                <a:latin typeface="华文细黑" panose="02010600040101010101" charset="-122"/>
                <a:ea typeface="华文细黑" panose="02010600040101010101" charset="-122"/>
              </a:defRPr>
            </a:lvl5pPr>
            <a:lvl6pPr marL="2514600" indent="-228600" defTabSz="683895" fontAlgn="base">
              <a:spcBef>
                <a:spcPct val="0"/>
              </a:spcBef>
              <a:spcAft>
                <a:spcPct val="0"/>
              </a:spcAft>
              <a:defRPr sz="1300">
                <a:solidFill>
                  <a:schemeClr val="tx1"/>
                </a:solidFill>
                <a:latin typeface="华文细黑" panose="02010600040101010101" charset="-122"/>
                <a:ea typeface="华文细黑" panose="02010600040101010101" charset="-122"/>
              </a:defRPr>
            </a:lvl6pPr>
            <a:lvl7pPr marL="2971800" indent="-228600" defTabSz="683895" fontAlgn="base">
              <a:spcBef>
                <a:spcPct val="0"/>
              </a:spcBef>
              <a:spcAft>
                <a:spcPct val="0"/>
              </a:spcAft>
              <a:defRPr sz="1300">
                <a:solidFill>
                  <a:schemeClr val="tx1"/>
                </a:solidFill>
                <a:latin typeface="华文细黑" panose="02010600040101010101" charset="-122"/>
                <a:ea typeface="华文细黑" panose="02010600040101010101" charset="-122"/>
              </a:defRPr>
            </a:lvl7pPr>
            <a:lvl8pPr marL="3429000" indent="-228600" defTabSz="683895" fontAlgn="base">
              <a:spcBef>
                <a:spcPct val="0"/>
              </a:spcBef>
              <a:spcAft>
                <a:spcPct val="0"/>
              </a:spcAft>
              <a:defRPr sz="1300">
                <a:solidFill>
                  <a:schemeClr val="tx1"/>
                </a:solidFill>
                <a:latin typeface="华文细黑" panose="02010600040101010101" charset="-122"/>
                <a:ea typeface="华文细黑" panose="02010600040101010101" charset="-122"/>
              </a:defRPr>
            </a:lvl8pPr>
            <a:lvl9pPr marL="3886200" indent="-228600" defTabSz="683895" fontAlgn="base">
              <a:spcBef>
                <a:spcPct val="0"/>
              </a:spcBef>
              <a:spcAft>
                <a:spcPct val="0"/>
              </a:spcAft>
              <a:defRPr sz="1300">
                <a:solidFill>
                  <a:schemeClr val="tx1"/>
                </a:solidFill>
                <a:latin typeface="华文细黑" panose="02010600040101010101" charset="-122"/>
                <a:ea typeface="华文细黑" panose="02010600040101010101" charset="-122"/>
              </a:defRPr>
            </a:lvl9pPr>
          </a:lstStyle>
          <a:p>
            <a:pPr algn="ctr" eaLnBrk="1" hangingPunct="1"/>
            <a:r>
              <a:rPr lang="en-US" altLang="zh-CN" sz="1465">
                <a:solidFill>
                  <a:schemeClr val="bg1">
                    <a:lumMod val="50000"/>
                  </a:schemeClr>
                </a:solidFill>
                <a:latin typeface="Century Gothic" panose="020b0502020202020204" pitchFamily="34" charset="0"/>
              </a:rPr>
              <a:t>Weaknesses</a:t>
            </a:r>
            <a:endParaRPr lang="en-US" altLang="zh-CN" sz="1465">
              <a:solidFill>
                <a:schemeClr val="bg1">
                  <a:lumMod val="50000"/>
                </a:schemeClr>
              </a:solidFill>
              <a:latin typeface="Century Gothic" panose="020b0502020202020204" pitchFamily="34" charset="0"/>
            </a:endParaRPr>
          </a:p>
        </p:txBody>
      </p:sp>
      <p:sp>
        <p:nvSpPr>
          <p:cNvPr id="8" name="矩形 7"/>
          <p:cNvSpPr/>
          <p:nvPr/>
        </p:nvSpPr>
        <p:spPr>
          <a:xfrm>
            <a:off x="4231218" y="4328585"/>
            <a:ext cx="1782233" cy="1782233"/>
          </a:xfrm>
          <a:prstGeom prst="rect">
            <a:avLst/>
          </a:prstGeom>
          <a:solidFill>
            <a:srgbClr val="6ACDB9"/>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765">
              <a:defRPr/>
            </a:pPr>
            <a:endParaRPr lang="zh-CN" altLang="en-US">
              <a:solidFill>
                <a:schemeClr val="bg1">
                  <a:lumMod val="50000"/>
                </a:schemeClr>
              </a:solidFill>
            </a:endParaRPr>
          </a:p>
        </p:txBody>
      </p:sp>
      <p:sp>
        <p:nvSpPr>
          <p:cNvPr id="9" name="矩形 8"/>
          <p:cNvSpPr/>
          <p:nvPr/>
        </p:nvSpPr>
        <p:spPr>
          <a:xfrm>
            <a:off x="5532967" y="4328584"/>
            <a:ext cx="480484" cy="480483"/>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765">
              <a:defRPr/>
            </a:pPr>
            <a:r>
              <a:rPr lang="en-US" altLang="zh-CN">
                <a:solidFill>
                  <a:schemeClr val="bg1">
                    <a:lumMod val="50000"/>
                  </a:schemeClr>
                </a:solidFill>
                <a:latin typeface="Century Gothic" panose="020b0502020202020204" pitchFamily="34" charset="0"/>
              </a:rPr>
              <a:t>O</a:t>
            </a:r>
            <a:endParaRPr lang="zh-CN" altLang="en-US">
              <a:solidFill>
                <a:schemeClr val="bg1">
                  <a:lumMod val="50000"/>
                </a:schemeClr>
              </a:solidFill>
              <a:latin typeface="Century Gothic" panose="020b0502020202020204" pitchFamily="34" charset="0"/>
            </a:endParaRPr>
          </a:p>
        </p:txBody>
      </p:sp>
      <p:sp>
        <p:nvSpPr>
          <p:cNvPr id="10" name="矩形 13"/>
          <p:cNvSpPr>
            <a:spLocks noChangeArrowheads="1"/>
          </p:cNvSpPr>
          <p:nvPr/>
        </p:nvSpPr>
        <p:spPr bwMode="auto">
          <a:xfrm>
            <a:off x="4435832" y="5046134"/>
            <a:ext cx="1370888" cy="31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华文细黑" panose="02010600040101010101" charset="-122"/>
                <a:ea typeface="华文细黑" panose="02010600040101010101" charset="-122"/>
              </a:defRPr>
            </a:lvl1pPr>
            <a:lvl2pPr marL="742950" indent="-285750">
              <a:defRPr sz="1300">
                <a:solidFill>
                  <a:schemeClr val="tx1"/>
                </a:solidFill>
                <a:latin typeface="华文细黑" panose="02010600040101010101" charset="-122"/>
                <a:ea typeface="华文细黑" panose="02010600040101010101" charset="-122"/>
              </a:defRPr>
            </a:lvl2pPr>
            <a:lvl3pPr marL="1143000" indent="-228600">
              <a:defRPr sz="1300">
                <a:solidFill>
                  <a:schemeClr val="tx1"/>
                </a:solidFill>
                <a:latin typeface="华文细黑" panose="02010600040101010101" charset="-122"/>
                <a:ea typeface="华文细黑" panose="02010600040101010101" charset="-122"/>
              </a:defRPr>
            </a:lvl3pPr>
            <a:lvl4pPr marL="1600200" indent="-228600">
              <a:defRPr sz="1300">
                <a:solidFill>
                  <a:schemeClr val="tx1"/>
                </a:solidFill>
                <a:latin typeface="华文细黑" panose="02010600040101010101" charset="-122"/>
                <a:ea typeface="华文细黑" panose="02010600040101010101" charset="-122"/>
              </a:defRPr>
            </a:lvl4pPr>
            <a:lvl5pPr marL="2057400" indent="-228600">
              <a:defRPr sz="1300">
                <a:solidFill>
                  <a:schemeClr val="tx1"/>
                </a:solidFill>
                <a:latin typeface="华文细黑" panose="02010600040101010101" charset="-122"/>
                <a:ea typeface="华文细黑" panose="02010600040101010101" charset="-122"/>
              </a:defRPr>
            </a:lvl5pPr>
            <a:lvl6pPr marL="2514600" indent="-228600" defTabSz="683895" fontAlgn="base">
              <a:spcBef>
                <a:spcPct val="0"/>
              </a:spcBef>
              <a:spcAft>
                <a:spcPct val="0"/>
              </a:spcAft>
              <a:defRPr sz="1300">
                <a:solidFill>
                  <a:schemeClr val="tx1"/>
                </a:solidFill>
                <a:latin typeface="华文细黑" panose="02010600040101010101" charset="-122"/>
                <a:ea typeface="华文细黑" panose="02010600040101010101" charset="-122"/>
              </a:defRPr>
            </a:lvl6pPr>
            <a:lvl7pPr marL="2971800" indent="-228600" defTabSz="683895" fontAlgn="base">
              <a:spcBef>
                <a:spcPct val="0"/>
              </a:spcBef>
              <a:spcAft>
                <a:spcPct val="0"/>
              </a:spcAft>
              <a:defRPr sz="1300">
                <a:solidFill>
                  <a:schemeClr val="tx1"/>
                </a:solidFill>
                <a:latin typeface="华文细黑" panose="02010600040101010101" charset="-122"/>
                <a:ea typeface="华文细黑" panose="02010600040101010101" charset="-122"/>
              </a:defRPr>
            </a:lvl7pPr>
            <a:lvl8pPr marL="3429000" indent="-228600" defTabSz="683895" fontAlgn="base">
              <a:spcBef>
                <a:spcPct val="0"/>
              </a:spcBef>
              <a:spcAft>
                <a:spcPct val="0"/>
              </a:spcAft>
              <a:defRPr sz="1300">
                <a:solidFill>
                  <a:schemeClr val="tx1"/>
                </a:solidFill>
                <a:latin typeface="华文细黑" panose="02010600040101010101" charset="-122"/>
                <a:ea typeface="华文细黑" panose="02010600040101010101" charset="-122"/>
              </a:defRPr>
            </a:lvl8pPr>
            <a:lvl9pPr marL="3886200" indent="-228600" defTabSz="683895" fontAlgn="base">
              <a:spcBef>
                <a:spcPct val="0"/>
              </a:spcBef>
              <a:spcAft>
                <a:spcPct val="0"/>
              </a:spcAft>
              <a:defRPr sz="1300">
                <a:solidFill>
                  <a:schemeClr val="tx1"/>
                </a:solidFill>
                <a:latin typeface="华文细黑" panose="02010600040101010101" charset="-122"/>
                <a:ea typeface="华文细黑" panose="02010600040101010101" charset="-122"/>
              </a:defRPr>
            </a:lvl9pPr>
          </a:lstStyle>
          <a:p>
            <a:pPr algn="ctr" eaLnBrk="1" hangingPunct="1"/>
            <a:r>
              <a:rPr lang="en-US" altLang="zh-CN" sz="1465">
                <a:solidFill>
                  <a:schemeClr val="bg1">
                    <a:lumMod val="50000"/>
                  </a:schemeClr>
                </a:solidFill>
                <a:latin typeface="Century Gothic" panose="020b0502020202020204" pitchFamily="34" charset="0"/>
              </a:rPr>
              <a:t>opportunities</a:t>
            </a:r>
            <a:endParaRPr lang="en-US" altLang="zh-CN" sz="1465">
              <a:solidFill>
                <a:schemeClr val="bg1">
                  <a:lumMod val="50000"/>
                </a:schemeClr>
              </a:solidFill>
              <a:latin typeface="Century Gothic" panose="020b0502020202020204" pitchFamily="34" charset="0"/>
            </a:endParaRPr>
          </a:p>
        </p:txBody>
      </p:sp>
      <p:sp>
        <p:nvSpPr>
          <p:cNvPr id="11" name="矩形 10"/>
          <p:cNvSpPr/>
          <p:nvPr/>
        </p:nvSpPr>
        <p:spPr>
          <a:xfrm>
            <a:off x="6301318" y="4328585"/>
            <a:ext cx="1782233" cy="1782233"/>
          </a:xfrm>
          <a:prstGeom prst="rect">
            <a:avLst/>
          </a:prstGeom>
          <a:solidFill>
            <a:srgbClr val="7F7F7F"/>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765">
              <a:defRPr/>
            </a:pPr>
            <a:endParaRPr lang="zh-CN" altLang="en-US">
              <a:solidFill>
                <a:schemeClr val="bg1"/>
              </a:solidFill>
            </a:endParaRPr>
          </a:p>
        </p:txBody>
      </p:sp>
      <p:sp>
        <p:nvSpPr>
          <p:cNvPr id="12" name="矩形 11"/>
          <p:cNvSpPr/>
          <p:nvPr/>
        </p:nvSpPr>
        <p:spPr>
          <a:xfrm>
            <a:off x="6301317" y="4328584"/>
            <a:ext cx="480483" cy="480483"/>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765">
              <a:defRPr/>
            </a:pPr>
            <a:r>
              <a:rPr lang="en-US" altLang="zh-CN">
                <a:solidFill>
                  <a:schemeClr val="bg1">
                    <a:lumMod val="50000"/>
                  </a:schemeClr>
                </a:solidFill>
                <a:latin typeface="Century Gothic" panose="020b0502020202020204" pitchFamily="34" charset="0"/>
              </a:rPr>
              <a:t>T</a:t>
            </a:r>
            <a:endParaRPr lang="zh-CN" altLang="en-US">
              <a:solidFill>
                <a:schemeClr val="bg1">
                  <a:lumMod val="50000"/>
                </a:schemeClr>
              </a:solidFill>
              <a:latin typeface="Century Gothic" panose="020b0502020202020204" pitchFamily="34" charset="0"/>
            </a:endParaRPr>
          </a:p>
        </p:txBody>
      </p:sp>
      <p:sp>
        <p:nvSpPr>
          <p:cNvPr id="13" name="矩形 18"/>
          <p:cNvSpPr>
            <a:spLocks noChangeArrowheads="1"/>
          </p:cNvSpPr>
          <p:nvPr/>
        </p:nvSpPr>
        <p:spPr bwMode="auto">
          <a:xfrm>
            <a:off x="6788317" y="5046134"/>
            <a:ext cx="808234" cy="31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华文细黑" panose="02010600040101010101" charset="-122"/>
                <a:ea typeface="华文细黑" panose="02010600040101010101" charset="-122"/>
              </a:defRPr>
            </a:lvl1pPr>
            <a:lvl2pPr marL="742950" indent="-285750">
              <a:defRPr sz="1300">
                <a:solidFill>
                  <a:schemeClr val="tx1"/>
                </a:solidFill>
                <a:latin typeface="华文细黑" panose="02010600040101010101" charset="-122"/>
                <a:ea typeface="华文细黑" panose="02010600040101010101" charset="-122"/>
              </a:defRPr>
            </a:lvl2pPr>
            <a:lvl3pPr marL="1143000" indent="-228600">
              <a:defRPr sz="1300">
                <a:solidFill>
                  <a:schemeClr val="tx1"/>
                </a:solidFill>
                <a:latin typeface="华文细黑" panose="02010600040101010101" charset="-122"/>
                <a:ea typeface="华文细黑" panose="02010600040101010101" charset="-122"/>
              </a:defRPr>
            </a:lvl3pPr>
            <a:lvl4pPr marL="1600200" indent="-228600">
              <a:defRPr sz="1300">
                <a:solidFill>
                  <a:schemeClr val="tx1"/>
                </a:solidFill>
                <a:latin typeface="华文细黑" panose="02010600040101010101" charset="-122"/>
                <a:ea typeface="华文细黑" panose="02010600040101010101" charset="-122"/>
              </a:defRPr>
            </a:lvl4pPr>
            <a:lvl5pPr marL="2057400" indent="-228600">
              <a:defRPr sz="1300">
                <a:solidFill>
                  <a:schemeClr val="tx1"/>
                </a:solidFill>
                <a:latin typeface="华文细黑" panose="02010600040101010101" charset="-122"/>
                <a:ea typeface="华文细黑" panose="02010600040101010101" charset="-122"/>
              </a:defRPr>
            </a:lvl5pPr>
            <a:lvl6pPr marL="2514600" indent="-228600" defTabSz="683895" fontAlgn="base">
              <a:spcBef>
                <a:spcPct val="0"/>
              </a:spcBef>
              <a:spcAft>
                <a:spcPct val="0"/>
              </a:spcAft>
              <a:defRPr sz="1300">
                <a:solidFill>
                  <a:schemeClr val="tx1"/>
                </a:solidFill>
                <a:latin typeface="华文细黑" panose="02010600040101010101" charset="-122"/>
                <a:ea typeface="华文细黑" panose="02010600040101010101" charset="-122"/>
              </a:defRPr>
            </a:lvl6pPr>
            <a:lvl7pPr marL="2971800" indent="-228600" defTabSz="683895" fontAlgn="base">
              <a:spcBef>
                <a:spcPct val="0"/>
              </a:spcBef>
              <a:spcAft>
                <a:spcPct val="0"/>
              </a:spcAft>
              <a:defRPr sz="1300">
                <a:solidFill>
                  <a:schemeClr val="tx1"/>
                </a:solidFill>
                <a:latin typeface="华文细黑" panose="02010600040101010101" charset="-122"/>
                <a:ea typeface="华文细黑" panose="02010600040101010101" charset="-122"/>
              </a:defRPr>
            </a:lvl7pPr>
            <a:lvl8pPr marL="3429000" indent="-228600" defTabSz="683895" fontAlgn="base">
              <a:spcBef>
                <a:spcPct val="0"/>
              </a:spcBef>
              <a:spcAft>
                <a:spcPct val="0"/>
              </a:spcAft>
              <a:defRPr sz="1300">
                <a:solidFill>
                  <a:schemeClr val="tx1"/>
                </a:solidFill>
                <a:latin typeface="华文细黑" panose="02010600040101010101" charset="-122"/>
                <a:ea typeface="华文细黑" panose="02010600040101010101" charset="-122"/>
              </a:defRPr>
            </a:lvl8pPr>
            <a:lvl9pPr marL="3886200" indent="-228600" defTabSz="683895" fontAlgn="base">
              <a:spcBef>
                <a:spcPct val="0"/>
              </a:spcBef>
              <a:spcAft>
                <a:spcPct val="0"/>
              </a:spcAft>
              <a:defRPr sz="1300">
                <a:solidFill>
                  <a:schemeClr val="tx1"/>
                </a:solidFill>
                <a:latin typeface="华文细黑" panose="02010600040101010101" charset="-122"/>
                <a:ea typeface="华文细黑" panose="02010600040101010101" charset="-122"/>
              </a:defRPr>
            </a:lvl9pPr>
          </a:lstStyle>
          <a:p>
            <a:pPr algn="ctr" eaLnBrk="1" hangingPunct="1"/>
            <a:r>
              <a:rPr lang="en-US" altLang="zh-CN" sz="1465">
                <a:solidFill>
                  <a:schemeClr val="bg1"/>
                </a:solidFill>
                <a:latin typeface="Century Gothic" panose="020b0502020202020204" pitchFamily="34" charset="0"/>
              </a:rPr>
              <a:t>threats</a:t>
            </a:r>
            <a:endParaRPr lang="en-US" altLang="zh-CN" sz="1465">
              <a:solidFill>
                <a:schemeClr val="bg1"/>
              </a:solidFill>
              <a:latin typeface="Century Gothic" panose="020b0502020202020204" pitchFamily="34" charset="0"/>
            </a:endParaRPr>
          </a:p>
        </p:txBody>
      </p:sp>
      <p:sp>
        <p:nvSpPr>
          <p:cNvPr id="14" name="Text Box 10"/>
          <p:cNvSpPr txBox="1">
            <a:spLocks noChangeArrowheads="1"/>
          </p:cNvSpPr>
          <p:nvPr/>
        </p:nvSpPr>
        <p:spPr bwMode="auto">
          <a:xfrm>
            <a:off x="8540751" y="2654300"/>
            <a:ext cx="3287183" cy="1277273"/>
          </a:xfrm>
          <a:prstGeom prst="rect">
            <a:avLst/>
          </a:prstGeom>
          <a:noFill/>
          <a:ln w="9525">
            <a:noFill/>
            <a:miter lim="800000"/>
          </a:ln>
        </p:spPr>
        <p:txBody>
          <a:bodyPr lIns="60960" tIns="30480" rIns="60960" bIns="30480">
            <a:spAutoFit/>
          </a:bodyPr>
          <a:lstStyle/>
          <a:p>
            <a:pPr defTabSz="1450340">
              <a:defRPr/>
            </a:pPr>
            <a:r>
              <a:rPr lang="ms-MY" altLang="zh-CN" sz="1600">
                <a:solidFill>
                  <a:schemeClr val="bg1">
                    <a:lumMod val="50000"/>
                  </a:schemeClr>
                </a:solidFill>
                <a:cs typeface="Open Sans Light" panose="020b0306030504020204" pitchFamily="34" charset="0"/>
              </a:rPr>
              <a:t>Lorem ipsum</a:t>
            </a:r>
            <a:endParaRPr lang="en-US" altLang="zh-CN" sz="1335">
              <a:solidFill>
                <a:schemeClr val="bg1">
                  <a:lumMod val="50000"/>
                </a:schemeClr>
              </a:solidFill>
              <a:ea typeface="Open Sans" panose="020b0606030504020204" pitchFamily="34" charset="0"/>
              <a:cs typeface="Open Sans" panose="020b0606030504020204" pitchFamily="34" charset="0"/>
            </a:endParaRPr>
          </a:p>
          <a:p>
            <a:pPr defTabSz="1450340">
              <a:lnSpc>
                <a:spcPct val="150000"/>
              </a:lnSpc>
              <a:defRPr/>
            </a:pPr>
            <a:r>
              <a:rPr lang="en-US" sz="1400">
                <a:solidFill>
                  <a:schemeClr val="bg1">
                    <a:lumMod val="50000"/>
                  </a:schemeClr>
                </a:solidFill>
                <a:ea typeface="Open Sans" panose="020b0606030504020204" pitchFamily="34" charset="0"/>
                <a:cs typeface="Open Sans" panose="020b0606030504020204" pitchFamily="34" charset="0"/>
              </a:rPr>
              <a:t>Nullam eu tempor purus. Nunc a leo magna, sit amet consequat risus. Nullam eu tempor purus.</a:t>
            </a:r>
            <a:endParaRPr lang="en-US" sz="1400">
              <a:solidFill>
                <a:schemeClr val="bg1">
                  <a:lumMod val="50000"/>
                </a:schemeClr>
              </a:solidFill>
              <a:ea typeface="Open Sans" panose="020b0606030504020204" pitchFamily="34" charset="0"/>
              <a:cs typeface="Open Sans" panose="020b0606030504020204" pitchFamily="34" charset="0"/>
            </a:endParaRPr>
          </a:p>
        </p:txBody>
      </p:sp>
      <p:sp>
        <p:nvSpPr>
          <p:cNvPr id="15" name="Text Box 10"/>
          <p:cNvSpPr txBox="1">
            <a:spLocks noChangeArrowheads="1"/>
          </p:cNvSpPr>
          <p:nvPr/>
        </p:nvSpPr>
        <p:spPr bwMode="auto">
          <a:xfrm>
            <a:off x="8540751" y="4580467"/>
            <a:ext cx="3287183" cy="1277273"/>
          </a:xfrm>
          <a:prstGeom prst="rect">
            <a:avLst/>
          </a:prstGeom>
          <a:noFill/>
          <a:ln w="9525">
            <a:noFill/>
            <a:miter lim="800000"/>
          </a:ln>
        </p:spPr>
        <p:txBody>
          <a:bodyPr lIns="60960" tIns="30480" rIns="60960" bIns="30480">
            <a:spAutoFit/>
          </a:bodyPr>
          <a:lstStyle/>
          <a:p>
            <a:pPr defTabSz="1450340">
              <a:defRPr/>
            </a:pPr>
            <a:r>
              <a:rPr lang="ms-MY" altLang="zh-CN" sz="1600">
                <a:solidFill>
                  <a:schemeClr val="bg1">
                    <a:lumMod val="50000"/>
                  </a:schemeClr>
                </a:solidFill>
                <a:cs typeface="Open Sans Light" panose="020b0306030504020204" pitchFamily="34" charset="0"/>
              </a:rPr>
              <a:t>Lorem ipsum</a:t>
            </a:r>
            <a:endParaRPr lang="en-US" altLang="zh-CN" sz="1335">
              <a:solidFill>
                <a:schemeClr val="bg1">
                  <a:lumMod val="50000"/>
                </a:schemeClr>
              </a:solidFill>
              <a:ea typeface="Open Sans" panose="020b0606030504020204" pitchFamily="34" charset="0"/>
              <a:cs typeface="Open Sans" panose="020b0606030504020204" pitchFamily="34" charset="0"/>
            </a:endParaRPr>
          </a:p>
          <a:p>
            <a:pPr defTabSz="1450340">
              <a:lnSpc>
                <a:spcPct val="150000"/>
              </a:lnSpc>
              <a:defRPr/>
            </a:pPr>
            <a:r>
              <a:rPr lang="en-US" sz="1400">
                <a:solidFill>
                  <a:schemeClr val="bg1">
                    <a:lumMod val="50000"/>
                  </a:schemeClr>
                </a:solidFill>
                <a:ea typeface="Open Sans" panose="020b0606030504020204" pitchFamily="34" charset="0"/>
                <a:cs typeface="Open Sans" panose="020b0606030504020204" pitchFamily="34" charset="0"/>
              </a:rPr>
              <a:t>Nullam eu tempor purus. Nunc a leo magna, sit amet consequat risus. Nullam eu tempor purus.</a:t>
            </a:r>
            <a:endParaRPr lang="en-US" sz="1400">
              <a:solidFill>
                <a:schemeClr val="bg1">
                  <a:lumMod val="50000"/>
                </a:schemeClr>
              </a:solidFill>
              <a:ea typeface="Open Sans" panose="020b0606030504020204" pitchFamily="34" charset="0"/>
              <a:cs typeface="Open Sans" panose="020b0606030504020204" pitchFamily="34" charset="0"/>
            </a:endParaRPr>
          </a:p>
        </p:txBody>
      </p:sp>
      <p:sp>
        <p:nvSpPr>
          <p:cNvPr id="16" name="Text Box 10"/>
          <p:cNvSpPr txBox="1">
            <a:spLocks noChangeArrowheads="1"/>
          </p:cNvSpPr>
          <p:nvPr/>
        </p:nvSpPr>
        <p:spPr bwMode="auto">
          <a:xfrm>
            <a:off x="516467" y="2588684"/>
            <a:ext cx="3287184" cy="1277273"/>
          </a:xfrm>
          <a:prstGeom prst="rect">
            <a:avLst/>
          </a:prstGeom>
          <a:noFill/>
          <a:ln w="9525">
            <a:noFill/>
            <a:miter lim="800000"/>
          </a:ln>
        </p:spPr>
        <p:txBody>
          <a:bodyPr lIns="60960" tIns="30480" rIns="60960" bIns="30480">
            <a:spAutoFit/>
          </a:bodyPr>
          <a:lstStyle/>
          <a:p>
            <a:pPr algn="r" defTabSz="1450340">
              <a:defRPr/>
            </a:pPr>
            <a:r>
              <a:rPr lang="ms-MY" altLang="zh-CN" sz="1600">
                <a:solidFill>
                  <a:schemeClr val="bg1">
                    <a:lumMod val="50000"/>
                  </a:schemeClr>
                </a:solidFill>
                <a:cs typeface="Open Sans Light" panose="020b0306030504020204" pitchFamily="34" charset="0"/>
              </a:rPr>
              <a:t>Lorem ipsum</a:t>
            </a:r>
            <a:endParaRPr lang="en-US" altLang="zh-CN" sz="1335">
              <a:solidFill>
                <a:schemeClr val="bg1">
                  <a:lumMod val="50000"/>
                </a:schemeClr>
              </a:solidFill>
              <a:ea typeface="Open Sans" panose="020b0606030504020204" pitchFamily="34" charset="0"/>
              <a:cs typeface="Open Sans" panose="020b0606030504020204" pitchFamily="34" charset="0"/>
            </a:endParaRPr>
          </a:p>
          <a:p>
            <a:pPr algn="r" defTabSz="1450340">
              <a:lnSpc>
                <a:spcPct val="150000"/>
              </a:lnSpc>
              <a:defRPr/>
            </a:pPr>
            <a:r>
              <a:rPr lang="en-US" sz="1400">
                <a:solidFill>
                  <a:schemeClr val="bg1">
                    <a:lumMod val="50000"/>
                  </a:schemeClr>
                </a:solidFill>
                <a:ea typeface="Open Sans" panose="020b0606030504020204" pitchFamily="34" charset="0"/>
                <a:cs typeface="Open Sans" panose="020b0606030504020204" pitchFamily="34" charset="0"/>
              </a:rPr>
              <a:t>Nullam eu tempor purus. Nunc a leo magna, sit amet consequat risus. Nullam eu tempor purus.</a:t>
            </a:r>
            <a:endParaRPr lang="en-US" sz="1400">
              <a:solidFill>
                <a:schemeClr val="bg1">
                  <a:lumMod val="50000"/>
                </a:schemeClr>
              </a:solidFill>
              <a:ea typeface="Open Sans" panose="020b0606030504020204" pitchFamily="34" charset="0"/>
              <a:cs typeface="Open Sans" panose="020b0606030504020204" pitchFamily="34" charset="0"/>
            </a:endParaRPr>
          </a:p>
        </p:txBody>
      </p:sp>
      <p:sp>
        <p:nvSpPr>
          <p:cNvPr id="17" name="Text Box 10"/>
          <p:cNvSpPr txBox="1">
            <a:spLocks noChangeArrowheads="1"/>
          </p:cNvSpPr>
          <p:nvPr/>
        </p:nvSpPr>
        <p:spPr bwMode="auto">
          <a:xfrm>
            <a:off x="516467" y="4516967"/>
            <a:ext cx="3287184" cy="1277273"/>
          </a:xfrm>
          <a:prstGeom prst="rect">
            <a:avLst/>
          </a:prstGeom>
          <a:noFill/>
          <a:ln w="9525">
            <a:noFill/>
            <a:miter lim="800000"/>
          </a:ln>
        </p:spPr>
        <p:txBody>
          <a:bodyPr lIns="60960" tIns="30480" rIns="60960" bIns="30480">
            <a:spAutoFit/>
          </a:bodyPr>
          <a:lstStyle/>
          <a:p>
            <a:pPr algn="r" defTabSz="1450340">
              <a:defRPr/>
            </a:pPr>
            <a:r>
              <a:rPr lang="ms-MY" altLang="zh-CN" sz="1600">
                <a:solidFill>
                  <a:schemeClr val="bg1">
                    <a:lumMod val="50000"/>
                  </a:schemeClr>
                </a:solidFill>
                <a:cs typeface="Open Sans Light" panose="020b0306030504020204" pitchFamily="34" charset="0"/>
              </a:rPr>
              <a:t>Lorem ipsum</a:t>
            </a:r>
            <a:endParaRPr lang="en-US" altLang="zh-CN" sz="1335">
              <a:solidFill>
                <a:schemeClr val="bg1">
                  <a:lumMod val="50000"/>
                </a:schemeClr>
              </a:solidFill>
              <a:ea typeface="Open Sans" panose="020b0606030504020204" pitchFamily="34" charset="0"/>
              <a:cs typeface="Open Sans" panose="020b0606030504020204" pitchFamily="34" charset="0"/>
            </a:endParaRPr>
          </a:p>
          <a:p>
            <a:pPr algn="r" defTabSz="1450340">
              <a:lnSpc>
                <a:spcPct val="150000"/>
              </a:lnSpc>
              <a:defRPr/>
            </a:pPr>
            <a:r>
              <a:rPr lang="en-US" sz="1400">
                <a:solidFill>
                  <a:schemeClr val="bg1">
                    <a:lumMod val="50000"/>
                  </a:schemeClr>
                </a:solidFill>
                <a:ea typeface="Open Sans" panose="020b0606030504020204" pitchFamily="34" charset="0"/>
                <a:cs typeface="Open Sans" panose="020b0606030504020204" pitchFamily="34" charset="0"/>
              </a:rPr>
              <a:t>Nullam eu tempor purus. Nunc a leo magna, sit amet consequat risus. Nullam eu tempor purus.</a:t>
            </a:r>
            <a:endParaRPr lang="en-US" sz="1400">
              <a:solidFill>
                <a:schemeClr val="bg1">
                  <a:lumMod val="50000"/>
                </a:schemeClr>
              </a:solidFill>
              <a:ea typeface="Open Sans" panose="020b0606030504020204" pitchFamily="34" charset="0"/>
              <a:cs typeface="Open Sans" panose="020b0606030504020204" pitchFamily="34" charset="0"/>
            </a:endParaRPr>
          </a:p>
        </p:txBody>
      </p:sp>
      <p:sp>
        <p:nvSpPr>
          <p:cNvPr id="18" name="文本框 17"/>
          <p:cNvSpPr txBox="1"/>
          <p:nvPr/>
        </p:nvSpPr>
        <p:spPr>
          <a:xfrm>
            <a:off x="4210271" y="830871"/>
            <a:ext cx="4028135" cy="980140"/>
          </a:xfrm>
          <a:prstGeom prst="rect">
            <a:avLst/>
          </a:prstGeom>
          <a:noFill/>
        </p:spPr>
        <p:txBody>
          <a:bodyPr wrap="square" rtlCol="0" anchor="ctr">
            <a:spAutoFit/>
          </a:bodyPr>
          <a:lstStyle/>
          <a:p>
            <a:pPr algn="ctr">
              <a:lnSpc>
                <a:spcPct val="110000"/>
              </a:lnSpc>
            </a:pPr>
            <a:r>
              <a:rPr kumimoji="1" lang="en-US" altLang="zh-CN" sz="2490" b="1">
                <a:solidFill>
                  <a:schemeClr val="bg1">
                    <a:lumMod val="50000"/>
                  </a:schemeClr>
                </a:solidFill>
              </a:rPr>
              <a:t>MORE THAN TEMPLATE</a:t>
            </a:r>
            <a:endParaRPr kumimoji="1" lang="en-US" altLang="zh-CN" sz="2490" b="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110000"/>
              </a:lnSpc>
            </a:pPr>
            <a:r>
              <a:rPr kumimoji="1" lang="zh-CN" altLang="en-US" sz="2755" b="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点击此处添加副标题</a:t>
            </a:r>
            <a:endParaRPr kumimoji="1" lang="zh-CN" altLang="en-US" sz="2755" b="1">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mc:AlternateContent>
    <mc:Choice xmlns:p14="http://schemas.microsoft.com/office/powerpoint/2010/main" Requires="p14">
      <p:transition spd="slow" advTm="1000" p14:dur="1500">
        <p:random/>
      </p:transition>
    </mc:Choice>
    <mc:Fallback>
      <p:transition spd="slow" advTm="1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250" fill="hold"/>
                                        <p:tgtEl>
                                          <p:spTgt spid="14"/>
                                        </p:tgtEl>
                                        <p:attrNameLst>
                                          <p:attrName>ppt_x</p:attrName>
                                        </p:attrNameLst>
                                      </p:cBhvr>
                                      <p:tavLst>
                                        <p:tav tm="0">
                                          <p:val>
                                            <p:strVal val="#ppt_x"/>
                                          </p:val>
                                        </p:tav>
                                        <p:tav tm="100000">
                                          <p:val>
                                            <p:strVal val="#ppt_x"/>
                                          </p:val>
                                        </p:tav>
                                      </p:tavLst>
                                    </p:anim>
                                    <p:anim calcmode="lin" valueType="num">
                                      <p:cBhvr additive="base">
                                        <p:cTn id="8" dur="250" fill="hold"/>
                                        <p:tgtEl>
                                          <p:spTgt spid="14"/>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250"/>
                            </p:stCondLst>
                            <p:childTnLst>
                              <p:par>
                                <p:cTn id="10" presetID="2" presetClass="entr" presetSubtype="4"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250" fill="hold"/>
                                        <p:tgtEl>
                                          <p:spTgt spid="15"/>
                                        </p:tgtEl>
                                        <p:attrNameLst>
                                          <p:attrName>ppt_x</p:attrName>
                                        </p:attrNameLst>
                                      </p:cBhvr>
                                      <p:tavLst>
                                        <p:tav tm="0">
                                          <p:val>
                                            <p:strVal val="#ppt_x"/>
                                          </p:val>
                                        </p:tav>
                                        <p:tav tm="100000">
                                          <p:val>
                                            <p:strVal val="#ppt_x"/>
                                          </p:val>
                                        </p:tav>
                                      </p:tavLst>
                                    </p:anim>
                                    <p:anim calcmode="lin" valueType="num">
                                      <p:cBhvr additive="base">
                                        <p:cTn id="13" dur="250" fill="hold"/>
                                        <p:tgtEl>
                                          <p:spTgt spid="15"/>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500"/>
                            </p:stCondLst>
                            <p:childTnLst>
                              <p:par>
                                <p:cTn id="15" presetID="2" presetClass="entr" presetSubtype="4"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250" fill="hold"/>
                                        <p:tgtEl>
                                          <p:spTgt spid="16"/>
                                        </p:tgtEl>
                                        <p:attrNameLst>
                                          <p:attrName>ppt_x</p:attrName>
                                        </p:attrNameLst>
                                      </p:cBhvr>
                                      <p:tavLst>
                                        <p:tav tm="0">
                                          <p:val>
                                            <p:strVal val="#ppt_x"/>
                                          </p:val>
                                        </p:tav>
                                        <p:tav tm="100000">
                                          <p:val>
                                            <p:strVal val="#ppt_x"/>
                                          </p:val>
                                        </p:tav>
                                      </p:tavLst>
                                    </p:anim>
                                    <p:anim calcmode="lin" valueType="num">
                                      <p:cBhvr additive="base">
                                        <p:cTn id="18" dur="250" fill="hold"/>
                                        <p:tgtEl>
                                          <p:spTgt spid="16"/>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750"/>
                            </p:stCondLst>
                            <p:childTnLst>
                              <p:par>
                                <p:cTn id="20" presetID="2" presetClass="entr" presetSubtype="4" fill="hold" grpId="0" nodeType="after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additive="base">
                                        <p:cTn id="22" dur="250" fill="hold"/>
                                        <p:tgtEl>
                                          <p:spTgt spid="17"/>
                                        </p:tgtEl>
                                        <p:attrNameLst>
                                          <p:attrName>ppt_x</p:attrName>
                                        </p:attrNameLst>
                                      </p:cBhvr>
                                      <p:tavLst>
                                        <p:tav tm="0">
                                          <p:val>
                                            <p:strVal val="#ppt_x"/>
                                          </p:val>
                                        </p:tav>
                                        <p:tav tm="100000">
                                          <p:val>
                                            <p:strVal val="#ppt_x"/>
                                          </p:val>
                                        </p:tav>
                                      </p:tavLst>
                                    </p:anim>
                                    <p:anim calcmode="lin" valueType="num">
                                      <p:cBhvr additive="base">
                                        <p:cTn id="23" dur="25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Lst>
  </p:timing>
</p:sld>
</file>

<file path=ppt/tags/tag1.xml><?xml version="1.0" encoding="utf-8"?>
<p:tagLst xmlns:p="http://schemas.openxmlformats.org/presentationml/2006/main">
  <p:tag name="KSO_WM_TAG_VERSION" val="1.0"/>
  <p:tag name="KSO_WM_TEMPLATE_CATEGORY" val="custom"/>
  <p:tag name="KSO_WM_TEMPLATE_INDEX" val="20184553"/>
</p:tagLst>
</file>

<file path=ppt/tags/tag1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xml><?xml version="1.0" encoding="utf-8"?>
<p:tagLst xmlns:p="http://schemas.openxmlformats.org/presentationml/2006/main">
  <p:tag name="KSO_WM_TAG_VERSION" val="1.0"/>
  <p:tag name="KSO_WM_TEMPLATE_CATEGORY" val="custom"/>
  <p:tag name="KSO_WM_TEMPLATE_INDEX" val="20184553"/>
</p:tagLst>
</file>

<file path=ppt/tags/tag2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p="http://schemas.openxmlformats.org/presentationml/2006/main">
  <p:tag name="KSO_WM_BEAUTIFY_FLAG" val="#wm#"/>
  <p:tag name="KSO_WM_TAG_VERSION" val="1.0"/>
  <p:tag name="KSO_WM_TEMPLATE_CATEGORY" val="custom"/>
  <p:tag name="KSO_WM_TEMPLATE_INDEX" val="20184553"/>
  <p:tag name="KSO_WM_TEMPLATE_JOB_ID" val="2"/>
  <p:tag name="KSO_WM_TEMPLATE_OUTLINE_ID" val="15"/>
  <p:tag name="KSO_WM_TEMPLATE_SCENE_ID" val="1"/>
  <p:tag name="KSO_WM_TEMPLATE_THUMBS_INDEX" val="1"/>
  <p:tag name="KSO_WM_TEMPLATE_TOPIC_DEFAULT" val="1"/>
  <p:tag name="KSO_WM_TEMPLATE_TOPIC_ID" val="2869567"/>
</p:tagLst>
</file>

<file path=ppt/tags/tag3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4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5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6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3.xml><?xml version="1.0" encoding="utf-8"?>
<p:tagLst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4.xml><?xml version="1.0" encoding="utf-8"?>
<p:tagLst xmlns:p="http://schemas.openxmlformats.org/presentationml/2006/main">
  <p:tag name="PA" val="v3.0.1"/>
</p:tagLst>
</file>

<file path=ppt/tags/tag65.xml><?xml version="1.0" encoding="utf-8"?>
<p:tagLst xmlns:p="http://schemas.openxmlformats.org/presentationml/2006/main">
  <p:tag name="PA" val="v3.0.1"/>
</p:tagLst>
</file>

<file path=ppt/tags/tag66.xml><?xml version="1.0" encoding="utf-8"?>
<p:tagLst xmlns:p="http://schemas.openxmlformats.org/presentationml/2006/main">
  <p:tag name="PA" val="v3.0.1"/>
</p:tagLst>
</file>

<file path=ppt/tags/tag67.xml><?xml version="1.0" encoding="utf-8"?>
<p:tagLst xmlns:p="http://schemas.openxmlformats.org/presentationml/2006/main">
  <p:tag name="KSO_WM_BEAUTIFY_FLAG" val="#wm#"/>
  <p:tag name="KSO_WM_SLIDE_ID" val="custom20184553_1"/>
  <p:tag name="KSO_WM_SLIDE_INDEX" val="1"/>
  <p:tag name="KSO_WM_SLIDE_ITEM_CNT" val="2"/>
  <p:tag name="KSO_WM_SLIDE_LAYOUT" val="a_b"/>
  <p:tag name="KSO_WM_SLIDE_LAYOUT_CNT" val="1_1"/>
  <p:tag name="KSO_WM_SLIDE_POSITION" val="66*144"/>
  <p:tag name="KSO_WM_SLIDE_SIZE" val="828*343"/>
  <p:tag name="KSO_WM_SLIDE_SUBTYPE" val="pureTxt"/>
  <p:tag name="KSO_WM_SLIDE_TYPE" val="title"/>
  <p:tag name="KSO_WM_TAG_VERSION" val="1.0"/>
  <p:tag name="KSO_WM_TEMPLATE_CATEGORY" val="custom"/>
  <p:tag name="KSO_WM_TEMPLATE_INDEX" val="20184553"/>
  <p:tag name="KSO_WM_TEMPLATE_JOB_ID" val="2"/>
  <p:tag name="KSO_WM_TEMPLATE_OUTLINE_ID" val="15"/>
  <p:tag name="KSO_WM_TEMPLATE_SCENE_ID" val="1"/>
  <p:tag name="KSO_WM_TEMPLATE_THUMBS_INDEX" val="1"/>
  <p:tag name="KSO_WM_TEMPLATE_TOPIC_DEFAULT" val="1"/>
  <p:tag name="KSO_WM_TEMPLATE_TOPIC_ID" val="2869567"/>
</p:tagLst>
</file>

<file path=ppt/tags/tag68.xml><?xml version="1.0" encoding="utf-8"?>
<p:tagLst xmlns:p="http://schemas.openxmlformats.org/presentationml/2006/main">
  <p:tag name="KSO_WM_BEAUTIFY_FLAG" val="#wm#"/>
  <p:tag name="KSO_WM_SLIDE_ID" val="custom20184553_1"/>
  <p:tag name="KSO_WM_SLIDE_INDEX" val="1"/>
  <p:tag name="KSO_WM_SLIDE_ITEM_CNT" val="2"/>
  <p:tag name="KSO_WM_SLIDE_LAYOUT" val="a_b"/>
  <p:tag name="KSO_WM_SLIDE_LAYOUT_CNT" val="1_1"/>
  <p:tag name="KSO_WM_SLIDE_POSITION" val="66*144"/>
  <p:tag name="KSO_WM_SLIDE_SIZE" val="828*343"/>
  <p:tag name="KSO_WM_SLIDE_SUBTYPE" val="pureTxt"/>
  <p:tag name="KSO_WM_SLIDE_TYPE" val="title"/>
  <p:tag name="KSO_WM_TAG_VERSION" val="1.0"/>
  <p:tag name="KSO_WM_TEMPLATE_CATEGORY" val="custom"/>
  <p:tag name="KSO_WM_TEMPLATE_INDEX" val="20184553"/>
  <p:tag name="KSO_WM_TEMPLATE_JOB_ID" val="2"/>
  <p:tag name="KSO_WM_TEMPLATE_OUTLINE_ID" val="15"/>
  <p:tag name="KSO_WM_TEMPLATE_SCENE_ID" val="1"/>
  <p:tag name="KSO_WM_TEMPLATE_THUMBS_INDEX" val="1"/>
  <p:tag name="KSO_WM_TEMPLATE_TOPIC_DEFAULT" val="1"/>
  <p:tag name="KSO_WM_TEMPLATE_TOPIC_ID" val="2869567"/>
</p:tagLst>
</file>

<file path=ppt/tags/tag69.xml><?xml version="1.0" encoding="utf-8"?>
<p:tagLst xmlns:p="http://schemas.openxmlformats.org/presentationml/2006/main">
  <p:tag name="KSO_WM_BEAUTIFY_FLAG" val="#wm#"/>
  <p:tag name="KSO_WM_TEMPLATE_CATEGORY" val="custom"/>
  <p:tag name="KSO_WM_TEMPLATE_INDEX" val="20184553"/>
</p:tagLst>
</file>

<file path=ppt/tags/tag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70.xml><?xml version="1.0" encoding="utf-8"?>
<p:tagLst xmlns:p="http://schemas.openxmlformats.org/presentationml/2006/main">
  <p:tag name="KSO_WM_BEAUTIFY_FLAG" val="#wm#"/>
  <p:tag name="KSO_WM_TEMPLATE_CATEGORY" val="custom"/>
  <p:tag name="KSO_WM_TEMPLATE_INDEX" val="20184553"/>
</p:tagLst>
</file>

<file path=ppt/tags/tag71.xml><?xml version="1.0" encoding="utf-8"?>
<p:tagLst xmlns:p="http://schemas.openxmlformats.org/presentationml/2006/main">
  <p:tag name="KSO_WM_BEAUTIFY_FLAG" val="#wm#"/>
  <p:tag name="KSO_WM_TEMPLATE_CATEGORY" val="custom"/>
  <p:tag name="KSO_WM_TEMPLATE_INDEX" val="20184553"/>
</p:tagLst>
</file>

<file path=ppt/tags/tag72.xml><?xml version="1.0" encoding="utf-8"?>
<p:tagLst xmlns:p="http://schemas.openxmlformats.org/presentationml/2006/main">
  <p:tag name="KSO_WM_BEAUTIFY_FLAG" val="#wm#"/>
  <p:tag name="KSO_WM_TEMPLATE_CATEGORY" val="custom"/>
  <p:tag name="KSO_WM_TEMPLATE_INDEX" val="20184553"/>
</p:tagLst>
</file>

<file path=ppt/tags/tag73.xml><?xml version="1.0" encoding="utf-8"?>
<p:tagLst xmlns:p="http://schemas.openxmlformats.org/presentationml/2006/main">
  <p:tag name="KSO_WM_BEAUTIFY_FLAG" val="#wm#"/>
  <p:tag name="KSO_WM_SLIDE_ID" val="custom20184553_1"/>
  <p:tag name="KSO_WM_SLIDE_INDEX" val="1"/>
  <p:tag name="KSO_WM_SLIDE_ITEM_CNT" val="2"/>
  <p:tag name="KSO_WM_SLIDE_LAYOUT" val="a_b"/>
  <p:tag name="KSO_WM_SLIDE_LAYOUT_CNT" val="1_1"/>
  <p:tag name="KSO_WM_SLIDE_POSITION" val="66*144"/>
  <p:tag name="KSO_WM_SLIDE_SIZE" val="828*343"/>
  <p:tag name="KSO_WM_SLIDE_SUBTYPE" val="pureTxt"/>
  <p:tag name="KSO_WM_SLIDE_TYPE" val="title"/>
  <p:tag name="KSO_WM_TAG_VERSION" val="1.0"/>
  <p:tag name="KSO_WM_TEMPLATE_CATEGORY" val="custom"/>
  <p:tag name="KSO_WM_TEMPLATE_INDEX" val="20184553"/>
  <p:tag name="KSO_WM_TEMPLATE_JOB_ID" val="2"/>
  <p:tag name="KSO_WM_TEMPLATE_OUTLINE_ID" val="15"/>
  <p:tag name="KSO_WM_TEMPLATE_SCENE_ID" val="1"/>
  <p:tag name="KSO_WM_TEMPLATE_THUMBS_INDEX" val="1"/>
  <p:tag name="KSO_WM_TEMPLATE_TOPIC_DEFAULT" val="1"/>
  <p:tag name="KSO_WM_TEMPLATE_TOPIC_ID" val="2869567"/>
</p:tagLst>
</file>

<file path=ppt/tags/tag74.xml><?xml version="1.0" encoding="utf-8"?>
<p:tagLst xmlns:p="http://schemas.openxmlformats.org/presentationml/2006/main">
  <p:tag name="AS_NET" val="4.0.30319.42000"/>
  <p:tag name="AS_OS" val="Microsoft Windows NT 6.2.9200.0"/>
  <p:tag name="AS_RELEASE_DATE" val="2023.04.14"/>
  <p:tag name="AS_TITLE" val="Aspose.Slides for .NET 4.0 Client Profile"/>
  <p:tag name="AS_VERSION" val="23.4"/>
</p:tagLst>
</file>

<file path=ppt/tags/tag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heme/theme1.xml><?xml version="1.0" encoding="utf-8"?>
<a:theme xmlns:r="http://schemas.openxmlformats.org/officeDocument/2006/relationships" xmlns:a="http://schemas.openxmlformats.org/drawingml/2006/main" name="Office 主题">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1">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PPT模板免费下载：PPT汇 www.ppthui.com">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Calibri Light"/>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vt="http://schemas.openxmlformats.org/officeDocument/2006/docPropsVTypes" xmlns="http://schemas.openxmlformats.org/officeDocument/2006/extended-properties">
  <Manager>PPT汇_PPT模板免费下载_www.ppthui.com</Manager>
  <Company>PPT汇_PPT模板免费下载_www.ppthui.com</Company>
  <PresentationFormat>宽屏</PresentationFormat>
  <Paragraphs>256</Paragraphs>
  <Slides>23</Slides>
  <Notes>5</Notes>
  <TotalTime>0</TotalTime>
  <HiddenSlides>0</HiddenSlides>
  <MMClips>0</MMClips>
  <ScaleCrop>0</ScaleCrop>
  <HeadingPairs>
    <vt:vector baseType="variant" size="6">
      <vt:variant>
        <vt:lpstr>Fonts used</vt:lpstr>
      </vt:variant>
      <vt:variant>
        <vt:i4>18</vt:i4>
      </vt:variant>
      <vt:variant>
        <vt:lpstr>Theme</vt:lpstr>
      </vt:variant>
      <vt:variant>
        <vt:i4>1</vt:i4>
      </vt:variant>
      <vt:variant>
        <vt:lpstr>Slide Titles</vt:lpstr>
      </vt:variant>
      <vt:variant>
        <vt:i4>23</vt:i4>
      </vt:variant>
    </vt:vector>
  </HeadingPairs>
  <TitlesOfParts>
    <vt:vector baseType="lpstr" size="42">
      <vt:lpstr>Arial</vt:lpstr>
      <vt:lpstr>微软雅黑</vt:lpstr>
      <vt:lpstr>黑体</vt:lpstr>
      <vt:lpstr>Calibri Light</vt:lpstr>
      <vt:lpstr>Calibri</vt:lpstr>
      <vt:lpstr>Yuanti SC</vt:lpstr>
      <vt:lpstr>宋体</vt:lpstr>
      <vt:lpstr>时尚中黑简体</vt:lpstr>
      <vt:lpstr>Source Sans Pro</vt:lpstr>
      <vt:lpstr>Lantinghei SC Demibold</vt:lpstr>
      <vt:lpstr>Open Sans Light</vt:lpstr>
      <vt:lpstr>Century Gothic</vt:lpstr>
      <vt:lpstr>华文细黑</vt:lpstr>
      <vt:lpstr>Open Sans</vt:lpstr>
      <vt:lpstr>Impact</vt:lpstr>
      <vt:lpstr>方正兰亭刊黑_GBK</vt:lpstr>
      <vt:lpstr>Meiryo</vt:lpstr>
      <vt:lpstr>Wingdings</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23.0400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PPT汇_PPT模板免费下载_www.ppthui.com</dc:title>
  <dc:creator>PPT汇_PPT模板免费下载_www.ppthui.com</dc:creator>
  <dc:description>PPT汇_PPT模板免费下载_www.ppthui.com</dc:description>
  <cp:keywords>PPT汇_PPT模板免费下载_www.ppthui.com</cp:keywords>
  <cp:lastModifiedBy>xiaoke</cp:lastModifiedBy>
  <cp:revision>12</cp:revision>
  <dcterms:created xsi:type="dcterms:W3CDTF">2018-03-01T02:03:00Z</dcterms:created>
  <dcterms:modified xsi:type="dcterms:W3CDTF">2023-05-08T05:23:41Z</dcterms:modified>
  <dc:subject>PPT汇_PPT模板免费下载_www.ppthui.com</dc:subject>
</cp:coreProperties>
</file>

<file path=docProps/custom.xml><?xml version="1.0" encoding="utf-8"?>
<Properties xmlns:vt="http://schemas.openxmlformats.org/officeDocument/2006/docPropsVTypes" xmlns="http://schemas.openxmlformats.org/officeDocument/2006/custom-properties">
  <property fmtid="{D5CDD505-2E9C-101B-9397-08002B2CF9AE}" pid="2" name="KSOProductBuildVer">
    <vt:lpwstr>2052-11.1.0.9740</vt:lpwstr>
  </property>
</Properties>
</file>