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8" r:id="rId3"/>
    <p:sldId id="289" r:id="rId5"/>
    <p:sldId id="316" r:id="rId6"/>
    <p:sldId id="301" r:id="rId7"/>
    <p:sldId id="293" r:id="rId8"/>
    <p:sldId id="306" r:id="rId9"/>
    <p:sldId id="296" r:id="rId10"/>
    <p:sldId id="304" r:id="rId11"/>
    <p:sldId id="290" r:id="rId12"/>
    <p:sldId id="294" r:id="rId13"/>
    <p:sldId id="298" r:id="rId14"/>
    <p:sldId id="307" r:id="rId15"/>
    <p:sldId id="300" r:id="rId16"/>
    <p:sldId id="303" r:id="rId17"/>
    <p:sldId id="291" r:id="rId18"/>
    <p:sldId id="295" r:id="rId19"/>
    <p:sldId id="310" r:id="rId20"/>
    <p:sldId id="312" r:id="rId21"/>
    <p:sldId id="313" r:id="rId22"/>
    <p:sldId id="297" r:id="rId23"/>
    <p:sldId id="292" r:id="rId24"/>
    <p:sldId id="299" r:id="rId25"/>
    <p:sldId id="305" r:id="rId26"/>
    <p:sldId id="308" r:id="rId27"/>
    <p:sldId id="311" r:id="rId28"/>
    <p:sldId id="314" r:id="rId29"/>
    <p:sldId id="315" r:id="rId30"/>
    <p:sldId id="341" r:id="rId3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6D67"/>
    <a:srgbClr val="F5C058"/>
    <a:srgbClr val="F9D5CC"/>
    <a:srgbClr val="A7D904"/>
    <a:srgbClr val="97F2E3"/>
    <a:srgbClr val="22914A"/>
    <a:srgbClr val="A8EFF2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0" autoAdjust="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807307" y="123190"/>
            <a:ext cx="2249954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1653" y="190456"/>
            <a:ext cx="288065" cy="44043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325429" y="190456"/>
            <a:ext cx="122607" cy="44043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502791" y="190456"/>
            <a:ext cx="97608" cy="44043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623013" y="190456"/>
            <a:ext cx="97608" cy="44043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807307" y="123190"/>
            <a:ext cx="2249954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1653" y="190456"/>
            <a:ext cx="288065" cy="44043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325429" y="190456"/>
            <a:ext cx="122607" cy="44043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502791" y="190456"/>
            <a:ext cx="97608" cy="44043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623013" y="190456"/>
            <a:ext cx="97608" cy="44043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807307" y="123190"/>
            <a:ext cx="2249954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1653" y="190456"/>
            <a:ext cx="288065" cy="44043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325429" y="190456"/>
            <a:ext cx="122607" cy="44043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502791" y="190456"/>
            <a:ext cx="97608" cy="44043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623013" y="190456"/>
            <a:ext cx="97608" cy="44043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807307" y="123190"/>
            <a:ext cx="2249954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1653" y="190456"/>
            <a:ext cx="288065" cy="44043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325429" y="190456"/>
            <a:ext cx="122607" cy="44043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502791" y="190456"/>
            <a:ext cx="97608" cy="44043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623013" y="190456"/>
            <a:ext cx="97608" cy="44043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807307" y="123190"/>
            <a:ext cx="2249954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1653" y="190456"/>
            <a:ext cx="288065" cy="44043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325429" y="190456"/>
            <a:ext cx="122607" cy="44043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502791" y="190456"/>
            <a:ext cx="97608" cy="44043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623013" y="190456"/>
            <a:ext cx="97608" cy="44043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2991887" cy="1709057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482600"/>
            <a:ext cx="9144000" cy="453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784429" y="951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单击此处添加文字标题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tags" Target="../tags/tag1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1029" y="192202"/>
            <a:ext cx="1578733" cy="132272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20686" y="1784678"/>
            <a:ext cx="4830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快乐六一幼儿园</a:t>
            </a:r>
            <a:r>
              <a:rPr lang="en-US" altLang="zh-CN" sz="3200" b="1" dirty="0" smtClean="0"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PPT</a:t>
            </a:r>
            <a:r>
              <a:rPr lang="zh-CN" altLang="en-US" sz="3200" b="1" dirty="0" smtClean="0"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模板</a:t>
            </a:r>
            <a:endParaRPr lang="zh-CN" altLang="en-US" sz="3200" b="1" dirty="0">
              <a:gradFill flip="none" rotWithShape="1">
                <a:gsLst>
                  <a:gs pos="0">
                    <a:srgbClr val="A7D904"/>
                  </a:gs>
                  <a:gs pos="37000">
                    <a:srgbClr val="22914A"/>
                  </a:gs>
                  <a:gs pos="70000">
                    <a:srgbClr val="FFC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77267" y="1423185"/>
            <a:ext cx="19786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202XPOWERPOINT</a:t>
            </a:r>
            <a:endParaRPr lang="zh-CN" altLang="en-US" sz="2000" b="1" dirty="0">
              <a:gradFill flip="none" rotWithShape="1">
                <a:gsLst>
                  <a:gs pos="0">
                    <a:srgbClr val="A7D904"/>
                  </a:gs>
                  <a:gs pos="37000">
                    <a:srgbClr val="22914A"/>
                  </a:gs>
                  <a:gs pos="70000">
                    <a:srgbClr val="FFC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1887" y="2392452"/>
            <a:ext cx="353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单击此处添加您的副标题文字</a:t>
            </a:r>
            <a:endParaRPr lang="zh-CN" altLang="en-US" sz="2000" b="1" dirty="0">
              <a:gradFill flip="none" rotWithShape="1">
                <a:gsLst>
                  <a:gs pos="0">
                    <a:srgbClr val="A7D904"/>
                  </a:gs>
                  <a:gs pos="37000">
                    <a:srgbClr val="22914A"/>
                  </a:gs>
                  <a:gs pos="70000">
                    <a:srgbClr val="FFC000"/>
                  </a:gs>
                  <a:gs pos="100000">
                    <a:srgbClr val="FF0000"/>
                  </a:gs>
                </a:gsLst>
                <a:lin ang="10800000" scaled="1"/>
                <a:tileRect/>
              </a:gra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99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49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199445" y="1491911"/>
            <a:ext cx="1449083" cy="1449083"/>
            <a:chOff x="1066800" y="1998769"/>
            <a:chExt cx="1932614" cy="1932614"/>
          </a:xfrm>
        </p:grpSpPr>
        <p:sp>
          <p:nvSpPr>
            <p:cNvPr id="20" name="Oval 21"/>
            <p:cNvSpPr/>
            <p:nvPr/>
          </p:nvSpPr>
          <p:spPr>
            <a:xfrm>
              <a:off x="1066800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272075" y="2193589"/>
              <a:ext cx="1523031" cy="1524068"/>
            </a:xfrm>
            <a:prstGeom prst="ellipse">
              <a:avLst/>
            </a:prstGeom>
            <a:blipFill dpi="0" rotWithShape="1">
              <a:blip r:embed="rId1" cstate="email"/>
              <a:srcRect/>
              <a:stretch>
                <a:fillRect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组合 21"/>
          <p:cNvGrpSpPr/>
          <p:nvPr/>
        </p:nvGrpSpPr>
        <p:grpSpPr>
          <a:xfrm>
            <a:off x="2969640" y="1491911"/>
            <a:ext cx="1449083" cy="1449083"/>
            <a:chOff x="3729138" y="1998769"/>
            <a:chExt cx="1932614" cy="1932614"/>
          </a:xfrm>
        </p:grpSpPr>
        <p:sp>
          <p:nvSpPr>
            <p:cNvPr id="23" name="Oval 28"/>
            <p:cNvSpPr/>
            <p:nvPr/>
          </p:nvSpPr>
          <p:spPr>
            <a:xfrm>
              <a:off x="3729138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34413" y="2193589"/>
              <a:ext cx="1523031" cy="1524067"/>
            </a:xfrm>
            <a:prstGeom prst="ellipse">
              <a:avLst/>
            </a:prstGeom>
            <a:blipFill dpi="0" rotWithShape="0">
              <a:blip r:embed="rId2" cstate="email"/>
              <a:srcRect/>
              <a:stretch>
                <a:fillRect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" name="组合 24"/>
          <p:cNvGrpSpPr/>
          <p:nvPr/>
        </p:nvGrpSpPr>
        <p:grpSpPr>
          <a:xfrm>
            <a:off x="4717275" y="1491911"/>
            <a:ext cx="1449083" cy="1449083"/>
            <a:chOff x="6423752" y="1998769"/>
            <a:chExt cx="1932614" cy="1932614"/>
          </a:xfrm>
        </p:grpSpPr>
        <p:sp>
          <p:nvSpPr>
            <p:cNvPr id="26" name="Oval 31"/>
            <p:cNvSpPr/>
            <p:nvPr/>
          </p:nvSpPr>
          <p:spPr>
            <a:xfrm>
              <a:off x="6423752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629027" y="2193589"/>
              <a:ext cx="1523031" cy="1524067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8" name="组合 27"/>
          <p:cNvGrpSpPr/>
          <p:nvPr/>
        </p:nvGrpSpPr>
        <p:grpSpPr>
          <a:xfrm>
            <a:off x="6470417" y="1491911"/>
            <a:ext cx="1449083" cy="1449083"/>
            <a:chOff x="9139338" y="1998769"/>
            <a:chExt cx="1932614" cy="1932614"/>
          </a:xfrm>
        </p:grpSpPr>
        <p:sp>
          <p:nvSpPr>
            <p:cNvPr id="29" name="Oval 34"/>
            <p:cNvSpPr/>
            <p:nvPr/>
          </p:nvSpPr>
          <p:spPr>
            <a:xfrm>
              <a:off x="9139338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9344613" y="2193589"/>
              <a:ext cx="1523031" cy="1524067"/>
            </a:xfrm>
            <a:prstGeom prst="ellipse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Oval 30"/>
          <p:cNvSpPr/>
          <p:nvPr/>
        </p:nvSpPr>
        <p:spPr>
          <a:xfrm>
            <a:off x="3887735" y="2449052"/>
            <a:ext cx="491943" cy="49194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10">
              <a:solidFill>
                <a:prstClr val="white"/>
              </a:solidFill>
            </a:endParaRPr>
          </a:p>
        </p:txBody>
      </p:sp>
      <p:sp>
        <p:nvSpPr>
          <p:cNvPr id="32" name="Oval 33"/>
          <p:cNvSpPr/>
          <p:nvPr/>
        </p:nvSpPr>
        <p:spPr>
          <a:xfrm>
            <a:off x="5635371" y="2456496"/>
            <a:ext cx="491943" cy="491943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10">
              <a:solidFill>
                <a:prstClr val="white"/>
              </a:solidFill>
            </a:endParaRPr>
          </a:p>
        </p:txBody>
      </p:sp>
      <p:sp>
        <p:nvSpPr>
          <p:cNvPr id="33" name="Oval 40"/>
          <p:cNvSpPr/>
          <p:nvPr/>
        </p:nvSpPr>
        <p:spPr>
          <a:xfrm>
            <a:off x="7388512" y="2456496"/>
            <a:ext cx="491943" cy="491943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10">
              <a:solidFill>
                <a:prstClr val="white"/>
              </a:solidFill>
            </a:endParaRPr>
          </a:p>
        </p:txBody>
      </p:sp>
      <p:sp>
        <p:nvSpPr>
          <p:cNvPr id="34" name="Oval 25"/>
          <p:cNvSpPr/>
          <p:nvPr/>
        </p:nvSpPr>
        <p:spPr>
          <a:xfrm>
            <a:off x="2117540" y="2449052"/>
            <a:ext cx="491943" cy="49194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10">
              <a:solidFill>
                <a:prstClr val="white"/>
              </a:solidFill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1624238" y="3011690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sz="101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49"/>
          <p:cNvSpPr/>
          <p:nvPr/>
        </p:nvSpPr>
        <p:spPr>
          <a:xfrm>
            <a:off x="1394596" y="3221953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60"/>
          <p:cNvSpPr/>
          <p:nvPr/>
        </p:nvSpPr>
        <p:spPr>
          <a:xfrm>
            <a:off x="1230252" y="3518843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Straight Connector 2"/>
          <p:cNvCxnSpPr/>
          <p:nvPr/>
        </p:nvCxnSpPr>
        <p:spPr>
          <a:xfrm>
            <a:off x="1270135" y="3492607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8"/>
          <p:cNvSpPr txBox="1"/>
          <p:nvPr/>
        </p:nvSpPr>
        <p:spPr>
          <a:xfrm>
            <a:off x="3397930" y="3011690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sz="101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59"/>
          <p:cNvSpPr/>
          <p:nvPr/>
        </p:nvSpPr>
        <p:spPr>
          <a:xfrm>
            <a:off x="3168287" y="3221953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ectangle 61"/>
          <p:cNvSpPr/>
          <p:nvPr/>
        </p:nvSpPr>
        <p:spPr>
          <a:xfrm>
            <a:off x="3027290" y="3522438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Straight Connector 66"/>
          <p:cNvCxnSpPr/>
          <p:nvPr/>
        </p:nvCxnSpPr>
        <p:spPr>
          <a:xfrm>
            <a:off x="3067173" y="3496202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62"/>
          <p:cNvSpPr txBox="1"/>
          <p:nvPr/>
        </p:nvSpPr>
        <p:spPr>
          <a:xfrm>
            <a:off x="5123687" y="3019135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sz="1010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63"/>
          <p:cNvSpPr/>
          <p:nvPr/>
        </p:nvSpPr>
        <p:spPr>
          <a:xfrm>
            <a:off x="4894044" y="3229398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67"/>
          <p:cNvSpPr/>
          <p:nvPr/>
        </p:nvSpPr>
        <p:spPr>
          <a:xfrm>
            <a:off x="4777568" y="3533478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Straight Connector 68"/>
          <p:cNvCxnSpPr/>
          <p:nvPr/>
        </p:nvCxnSpPr>
        <p:spPr>
          <a:xfrm>
            <a:off x="4817450" y="3507242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4"/>
          <p:cNvSpPr txBox="1"/>
          <p:nvPr/>
        </p:nvSpPr>
        <p:spPr>
          <a:xfrm>
            <a:off x="6912134" y="3019135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sz="1010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tangle 65"/>
          <p:cNvSpPr/>
          <p:nvPr/>
        </p:nvSpPr>
        <p:spPr>
          <a:xfrm>
            <a:off x="6682490" y="3229398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80"/>
          <p:cNvSpPr/>
          <p:nvPr/>
        </p:nvSpPr>
        <p:spPr>
          <a:xfrm>
            <a:off x="6517627" y="3537074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Straight Connector 81"/>
          <p:cNvCxnSpPr/>
          <p:nvPr/>
        </p:nvCxnSpPr>
        <p:spPr>
          <a:xfrm>
            <a:off x="6557509" y="3510838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105"/>
          <p:cNvSpPr/>
          <p:nvPr/>
        </p:nvSpPr>
        <p:spPr bwMode="auto">
          <a:xfrm>
            <a:off x="2221102" y="2559943"/>
            <a:ext cx="275238" cy="262132"/>
          </a:xfrm>
          <a:custGeom>
            <a:avLst/>
            <a:gdLst>
              <a:gd name="T0" fmla="*/ 251 w 256"/>
              <a:gd name="T1" fmla="*/ 106 h 244"/>
              <a:gd name="T2" fmla="*/ 251 w 256"/>
              <a:gd name="T3" fmla="*/ 106 h 244"/>
              <a:gd name="T4" fmla="*/ 187 w 256"/>
              <a:gd name="T5" fmla="*/ 152 h 244"/>
              <a:gd name="T6" fmla="*/ 211 w 256"/>
              <a:gd name="T7" fmla="*/ 228 h 244"/>
              <a:gd name="T8" fmla="*/ 212 w 256"/>
              <a:gd name="T9" fmla="*/ 232 h 244"/>
              <a:gd name="T10" fmla="*/ 200 w 256"/>
              <a:gd name="T11" fmla="*/ 244 h 244"/>
              <a:gd name="T12" fmla="*/ 193 w 256"/>
              <a:gd name="T13" fmla="*/ 242 h 244"/>
              <a:gd name="T14" fmla="*/ 193 w 256"/>
              <a:gd name="T15" fmla="*/ 242 h 244"/>
              <a:gd name="T16" fmla="*/ 128 w 256"/>
              <a:gd name="T17" fmla="*/ 195 h 244"/>
              <a:gd name="T18" fmla="*/ 63 w 256"/>
              <a:gd name="T19" fmla="*/ 242 h 244"/>
              <a:gd name="T20" fmla="*/ 63 w 256"/>
              <a:gd name="T21" fmla="*/ 242 h 244"/>
              <a:gd name="T22" fmla="*/ 56 w 256"/>
              <a:gd name="T23" fmla="*/ 244 h 244"/>
              <a:gd name="T24" fmla="*/ 44 w 256"/>
              <a:gd name="T25" fmla="*/ 232 h 244"/>
              <a:gd name="T26" fmla="*/ 45 w 256"/>
              <a:gd name="T27" fmla="*/ 228 h 244"/>
              <a:gd name="T28" fmla="*/ 69 w 256"/>
              <a:gd name="T29" fmla="*/ 152 h 244"/>
              <a:gd name="T30" fmla="*/ 5 w 256"/>
              <a:gd name="T31" fmla="*/ 106 h 244"/>
              <a:gd name="T32" fmla="*/ 0 w 256"/>
              <a:gd name="T33" fmla="*/ 96 h 244"/>
              <a:gd name="T34" fmla="*/ 12 w 256"/>
              <a:gd name="T35" fmla="*/ 84 h 244"/>
              <a:gd name="T36" fmla="*/ 92 w 256"/>
              <a:gd name="T37" fmla="*/ 84 h 244"/>
              <a:gd name="T38" fmla="*/ 117 w 256"/>
              <a:gd name="T39" fmla="*/ 8 h 244"/>
              <a:gd name="T40" fmla="*/ 128 w 256"/>
              <a:gd name="T41" fmla="*/ 0 h 244"/>
              <a:gd name="T42" fmla="*/ 139 w 256"/>
              <a:gd name="T43" fmla="*/ 8 h 244"/>
              <a:gd name="T44" fmla="*/ 164 w 256"/>
              <a:gd name="T45" fmla="*/ 84 h 244"/>
              <a:gd name="T46" fmla="*/ 244 w 256"/>
              <a:gd name="T47" fmla="*/ 84 h 244"/>
              <a:gd name="T48" fmla="*/ 256 w 256"/>
              <a:gd name="T49" fmla="*/ 96 h 244"/>
              <a:gd name="T50" fmla="*/ 251 w 256"/>
              <a:gd name="T51" fmla="*/ 10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2" name="Freeform 74"/>
          <p:cNvSpPr>
            <a:spLocks noEditPoints="1"/>
          </p:cNvSpPr>
          <p:nvPr/>
        </p:nvSpPr>
        <p:spPr bwMode="auto">
          <a:xfrm>
            <a:off x="4002806" y="2551719"/>
            <a:ext cx="273055" cy="249025"/>
          </a:xfrm>
          <a:custGeom>
            <a:avLst/>
            <a:gdLst>
              <a:gd name="T0" fmla="*/ 244 w 256"/>
              <a:gd name="T1" fmla="*/ 232 h 232"/>
              <a:gd name="T2" fmla="*/ 224 w 256"/>
              <a:gd name="T3" fmla="*/ 232 h 232"/>
              <a:gd name="T4" fmla="*/ 224 w 256"/>
              <a:gd name="T5" fmla="*/ 136 h 232"/>
              <a:gd name="T6" fmla="*/ 224 w 256"/>
              <a:gd name="T7" fmla="*/ 60 h 232"/>
              <a:gd name="T8" fmla="*/ 244 w 256"/>
              <a:gd name="T9" fmla="*/ 60 h 232"/>
              <a:gd name="T10" fmla="*/ 256 w 256"/>
              <a:gd name="T11" fmla="*/ 72 h 232"/>
              <a:gd name="T12" fmla="*/ 256 w 256"/>
              <a:gd name="T13" fmla="*/ 148 h 232"/>
              <a:gd name="T14" fmla="*/ 256 w 256"/>
              <a:gd name="T15" fmla="*/ 196 h 232"/>
              <a:gd name="T16" fmla="*/ 256 w 256"/>
              <a:gd name="T17" fmla="*/ 220 h 232"/>
              <a:gd name="T18" fmla="*/ 244 w 256"/>
              <a:gd name="T19" fmla="*/ 232 h 232"/>
              <a:gd name="T20" fmla="*/ 44 w 256"/>
              <a:gd name="T21" fmla="*/ 232 h 232"/>
              <a:gd name="T22" fmla="*/ 44 w 256"/>
              <a:gd name="T23" fmla="*/ 136 h 232"/>
              <a:gd name="T24" fmla="*/ 44 w 256"/>
              <a:gd name="T25" fmla="*/ 132 h 232"/>
              <a:gd name="T26" fmla="*/ 44 w 256"/>
              <a:gd name="T27" fmla="*/ 60 h 232"/>
              <a:gd name="T28" fmla="*/ 68 w 256"/>
              <a:gd name="T29" fmla="*/ 60 h 232"/>
              <a:gd name="T30" fmla="*/ 128 w 256"/>
              <a:gd name="T31" fmla="*/ 0 h 232"/>
              <a:gd name="T32" fmla="*/ 188 w 256"/>
              <a:gd name="T33" fmla="*/ 60 h 232"/>
              <a:gd name="T34" fmla="*/ 212 w 256"/>
              <a:gd name="T35" fmla="*/ 60 h 232"/>
              <a:gd name="T36" fmla="*/ 212 w 256"/>
              <a:gd name="T37" fmla="*/ 136 h 232"/>
              <a:gd name="T38" fmla="*/ 212 w 256"/>
              <a:gd name="T39" fmla="*/ 232 h 232"/>
              <a:gd name="T40" fmla="*/ 44 w 256"/>
              <a:gd name="T41" fmla="*/ 232 h 232"/>
              <a:gd name="T42" fmla="*/ 128 w 256"/>
              <a:gd name="T43" fmla="*/ 24 h 232"/>
              <a:gd name="T44" fmla="*/ 92 w 256"/>
              <a:gd name="T45" fmla="*/ 60 h 232"/>
              <a:gd name="T46" fmla="*/ 164 w 256"/>
              <a:gd name="T47" fmla="*/ 60 h 232"/>
              <a:gd name="T48" fmla="*/ 128 w 256"/>
              <a:gd name="T49" fmla="*/ 24 h 232"/>
              <a:gd name="T50" fmla="*/ 0 w 256"/>
              <a:gd name="T51" fmla="*/ 220 h 232"/>
              <a:gd name="T52" fmla="*/ 0 w 256"/>
              <a:gd name="T53" fmla="*/ 196 h 232"/>
              <a:gd name="T54" fmla="*/ 0 w 256"/>
              <a:gd name="T55" fmla="*/ 148 h 232"/>
              <a:gd name="T56" fmla="*/ 0 w 256"/>
              <a:gd name="T57" fmla="*/ 72 h 232"/>
              <a:gd name="T58" fmla="*/ 12 w 256"/>
              <a:gd name="T59" fmla="*/ 60 h 232"/>
              <a:gd name="T60" fmla="*/ 32 w 256"/>
              <a:gd name="T61" fmla="*/ 60 h 232"/>
              <a:gd name="T62" fmla="*/ 32 w 256"/>
              <a:gd name="T63" fmla="*/ 132 h 232"/>
              <a:gd name="T64" fmla="*/ 32 w 256"/>
              <a:gd name="T65" fmla="*/ 136 h 232"/>
              <a:gd name="T66" fmla="*/ 32 w 256"/>
              <a:gd name="T67" fmla="*/ 232 h 232"/>
              <a:gd name="T68" fmla="*/ 12 w 256"/>
              <a:gd name="T69" fmla="*/ 232 h 232"/>
              <a:gd name="T70" fmla="*/ 0 w 256"/>
              <a:gd name="T71" fmla="*/ 22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32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3" name="Freeform 81"/>
          <p:cNvSpPr>
            <a:spLocks noEditPoints="1"/>
          </p:cNvSpPr>
          <p:nvPr/>
        </p:nvSpPr>
        <p:spPr bwMode="auto">
          <a:xfrm>
            <a:off x="5747369" y="2572596"/>
            <a:ext cx="275238" cy="231549"/>
          </a:xfrm>
          <a:custGeom>
            <a:avLst/>
            <a:gdLst>
              <a:gd name="T0" fmla="*/ 256 w 256"/>
              <a:gd name="T1" fmla="*/ 91 h 216"/>
              <a:gd name="T2" fmla="*/ 256 w 256"/>
              <a:gd name="T3" fmla="*/ 92 h 216"/>
              <a:gd name="T4" fmla="*/ 256 w 256"/>
              <a:gd name="T5" fmla="*/ 92 h 216"/>
              <a:gd name="T6" fmla="*/ 233 w 256"/>
              <a:gd name="T7" fmla="*/ 104 h 216"/>
              <a:gd name="T8" fmla="*/ 208 w 256"/>
              <a:gd name="T9" fmla="*/ 207 h 216"/>
              <a:gd name="T10" fmla="*/ 194 w 256"/>
              <a:gd name="T11" fmla="*/ 216 h 216"/>
              <a:gd name="T12" fmla="*/ 60 w 256"/>
              <a:gd name="T13" fmla="*/ 216 h 216"/>
              <a:gd name="T14" fmla="*/ 60 w 256"/>
              <a:gd name="T15" fmla="*/ 216 h 216"/>
              <a:gd name="T16" fmla="*/ 48 w 256"/>
              <a:gd name="T17" fmla="*/ 207 h 216"/>
              <a:gd name="T18" fmla="*/ 12 w 256"/>
              <a:gd name="T19" fmla="*/ 104 h 216"/>
              <a:gd name="T20" fmla="*/ 12 w 256"/>
              <a:gd name="T21" fmla="*/ 80 h 216"/>
              <a:gd name="T22" fmla="*/ 98 w 256"/>
              <a:gd name="T23" fmla="*/ 80 h 216"/>
              <a:gd name="T24" fmla="*/ 148 w 256"/>
              <a:gd name="T25" fmla="*/ 80 h 216"/>
              <a:gd name="T26" fmla="*/ 178 w 256"/>
              <a:gd name="T27" fmla="*/ 80 h 216"/>
              <a:gd name="T28" fmla="*/ 196 w 256"/>
              <a:gd name="T29" fmla="*/ 80 h 216"/>
              <a:gd name="T30" fmla="*/ 244 w 256"/>
              <a:gd name="T31" fmla="*/ 80 h 216"/>
              <a:gd name="T32" fmla="*/ 245 w 256"/>
              <a:gd name="T33" fmla="*/ 80 h 216"/>
              <a:gd name="T34" fmla="*/ 256 w 256"/>
              <a:gd name="T35" fmla="*/ 90 h 216"/>
              <a:gd name="T36" fmla="*/ 80 w 256"/>
              <a:gd name="T37" fmla="*/ 104 h 216"/>
              <a:gd name="T38" fmla="*/ 68 w 256"/>
              <a:gd name="T39" fmla="*/ 180 h 216"/>
              <a:gd name="T40" fmla="*/ 92 w 256"/>
              <a:gd name="T41" fmla="*/ 180 h 216"/>
              <a:gd name="T42" fmla="*/ 140 w 256"/>
              <a:gd name="T43" fmla="*/ 116 h 216"/>
              <a:gd name="T44" fmla="*/ 116 w 256"/>
              <a:gd name="T45" fmla="*/ 116 h 216"/>
              <a:gd name="T46" fmla="*/ 128 w 256"/>
              <a:gd name="T47" fmla="*/ 192 h 216"/>
              <a:gd name="T48" fmla="*/ 140 w 256"/>
              <a:gd name="T49" fmla="*/ 116 h 216"/>
              <a:gd name="T50" fmla="*/ 176 w 256"/>
              <a:gd name="T51" fmla="*/ 104 h 216"/>
              <a:gd name="T52" fmla="*/ 164 w 256"/>
              <a:gd name="T53" fmla="*/ 180 h 216"/>
              <a:gd name="T54" fmla="*/ 188 w 256"/>
              <a:gd name="T55" fmla="*/ 180 h 216"/>
              <a:gd name="T56" fmla="*/ 142 w 256"/>
              <a:gd name="T57" fmla="*/ 18 h 216"/>
              <a:gd name="T58" fmla="*/ 140 w 256"/>
              <a:gd name="T59" fmla="*/ 12 h 216"/>
              <a:gd name="T60" fmla="*/ 163 w 256"/>
              <a:gd name="T61" fmla="*/ 7 h 216"/>
              <a:gd name="T62" fmla="*/ 195 w 256"/>
              <a:gd name="T63" fmla="*/ 68 h 216"/>
              <a:gd name="T64" fmla="*/ 142 w 256"/>
              <a:gd name="T65" fmla="*/ 18 h 216"/>
              <a:gd name="T66" fmla="*/ 88 w 256"/>
              <a:gd name="T67" fmla="*/ 68 h 216"/>
              <a:gd name="T68" fmla="*/ 93 w 256"/>
              <a:gd name="T69" fmla="*/ 7 h 216"/>
              <a:gd name="T70" fmla="*/ 104 w 256"/>
              <a:gd name="T71" fmla="*/ 0 h 216"/>
              <a:gd name="T72" fmla="*/ 114 w 256"/>
              <a:gd name="T73" fmla="*/ 1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6" h="216">
                <a:moveTo>
                  <a:pt x="256" y="90"/>
                </a:moveTo>
                <a:cubicBezTo>
                  <a:pt x="256" y="91"/>
                  <a:pt x="256" y="91"/>
                  <a:pt x="256" y="91"/>
                </a:cubicBezTo>
                <a:cubicBezTo>
                  <a:pt x="256" y="91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9"/>
                  <a:pt x="251" y="104"/>
                  <a:pt x="244" y="104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6" y="212"/>
                  <a:pt x="202" y="216"/>
                  <a:pt x="196" y="216"/>
                </a:cubicBezTo>
                <a:cubicBezTo>
                  <a:pt x="194" y="216"/>
                  <a:pt x="194" y="216"/>
                  <a:pt x="194" y="216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54" y="216"/>
                  <a:pt x="50" y="212"/>
                  <a:pt x="48" y="207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99"/>
                  <a:pt x="0" y="92"/>
                </a:cubicBezTo>
                <a:cubicBezTo>
                  <a:pt x="0" y="85"/>
                  <a:pt x="5" y="80"/>
                  <a:pt x="12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96" y="80"/>
                  <a:pt x="196" y="80"/>
                  <a:pt x="196" y="80"/>
                </a:cubicBezTo>
                <a:cubicBezTo>
                  <a:pt x="198" y="80"/>
                  <a:pt x="198" y="80"/>
                  <a:pt x="198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5" y="80"/>
                  <a:pt x="245" y="80"/>
                  <a:pt x="245" y="80"/>
                </a:cubicBezTo>
                <a:cubicBezTo>
                  <a:pt x="251" y="80"/>
                  <a:pt x="255" y="85"/>
                  <a:pt x="256" y="90"/>
                </a:cubicBezTo>
                <a:cubicBezTo>
                  <a:pt x="256" y="90"/>
                  <a:pt x="256" y="90"/>
                  <a:pt x="256" y="90"/>
                </a:cubicBezTo>
                <a:moveTo>
                  <a:pt x="92" y="116"/>
                </a:moveTo>
                <a:cubicBezTo>
                  <a:pt x="92" y="109"/>
                  <a:pt x="87" y="104"/>
                  <a:pt x="80" y="104"/>
                </a:cubicBezTo>
                <a:cubicBezTo>
                  <a:pt x="73" y="104"/>
                  <a:pt x="68" y="109"/>
                  <a:pt x="68" y="116"/>
                </a:cubicBezTo>
                <a:cubicBezTo>
                  <a:pt x="68" y="180"/>
                  <a:pt x="68" y="180"/>
                  <a:pt x="68" y="180"/>
                </a:cubicBezTo>
                <a:cubicBezTo>
                  <a:pt x="68" y="187"/>
                  <a:pt x="73" y="192"/>
                  <a:pt x="80" y="192"/>
                </a:cubicBezTo>
                <a:cubicBezTo>
                  <a:pt x="87" y="192"/>
                  <a:pt x="92" y="187"/>
                  <a:pt x="92" y="180"/>
                </a:cubicBezTo>
                <a:lnTo>
                  <a:pt x="92" y="116"/>
                </a:lnTo>
                <a:close/>
                <a:moveTo>
                  <a:pt x="140" y="116"/>
                </a:moveTo>
                <a:cubicBezTo>
                  <a:pt x="140" y="109"/>
                  <a:pt x="135" y="104"/>
                  <a:pt x="128" y="104"/>
                </a:cubicBezTo>
                <a:cubicBezTo>
                  <a:pt x="121" y="104"/>
                  <a:pt x="116" y="109"/>
                  <a:pt x="116" y="116"/>
                </a:cubicBezTo>
                <a:cubicBezTo>
                  <a:pt x="116" y="180"/>
                  <a:pt x="116" y="180"/>
                  <a:pt x="116" y="180"/>
                </a:cubicBezTo>
                <a:cubicBezTo>
                  <a:pt x="116" y="187"/>
                  <a:pt x="121" y="192"/>
                  <a:pt x="128" y="192"/>
                </a:cubicBezTo>
                <a:cubicBezTo>
                  <a:pt x="135" y="192"/>
                  <a:pt x="140" y="187"/>
                  <a:pt x="140" y="180"/>
                </a:cubicBezTo>
                <a:lnTo>
                  <a:pt x="140" y="116"/>
                </a:lnTo>
                <a:close/>
                <a:moveTo>
                  <a:pt x="188" y="116"/>
                </a:moveTo>
                <a:cubicBezTo>
                  <a:pt x="188" y="109"/>
                  <a:pt x="183" y="104"/>
                  <a:pt x="176" y="104"/>
                </a:cubicBezTo>
                <a:cubicBezTo>
                  <a:pt x="169" y="104"/>
                  <a:pt x="164" y="109"/>
                  <a:pt x="164" y="116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4" y="187"/>
                  <a:pt x="169" y="192"/>
                  <a:pt x="176" y="192"/>
                </a:cubicBezTo>
                <a:cubicBezTo>
                  <a:pt x="183" y="192"/>
                  <a:pt x="188" y="187"/>
                  <a:pt x="188" y="180"/>
                </a:cubicBezTo>
                <a:lnTo>
                  <a:pt x="188" y="116"/>
                </a:lnTo>
                <a:close/>
                <a:moveTo>
                  <a:pt x="142" y="18"/>
                </a:moveTo>
                <a:cubicBezTo>
                  <a:pt x="142" y="18"/>
                  <a:pt x="142" y="18"/>
                  <a:pt x="142" y="18"/>
                </a:cubicBezTo>
                <a:cubicBezTo>
                  <a:pt x="141" y="16"/>
                  <a:pt x="140" y="14"/>
                  <a:pt x="140" y="12"/>
                </a:cubicBezTo>
                <a:cubicBezTo>
                  <a:pt x="140" y="5"/>
                  <a:pt x="145" y="0"/>
                  <a:pt x="152" y="0"/>
                </a:cubicBezTo>
                <a:cubicBezTo>
                  <a:pt x="157" y="0"/>
                  <a:pt x="161" y="3"/>
                  <a:pt x="163" y="7"/>
                </a:cubicBezTo>
                <a:cubicBezTo>
                  <a:pt x="163" y="7"/>
                  <a:pt x="163" y="7"/>
                  <a:pt x="163" y="7"/>
                </a:cubicBezTo>
                <a:cubicBezTo>
                  <a:pt x="195" y="68"/>
                  <a:pt x="195" y="68"/>
                  <a:pt x="195" y="68"/>
                </a:cubicBezTo>
                <a:cubicBezTo>
                  <a:pt x="168" y="68"/>
                  <a:pt x="168" y="68"/>
                  <a:pt x="168" y="68"/>
                </a:cubicBezTo>
                <a:lnTo>
                  <a:pt x="142" y="18"/>
                </a:lnTo>
                <a:close/>
                <a:moveTo>
                  <a:pt x="114" y="18"/>
                </a:moveTo>
                <a:cubicBezTo>
                  <a:pt x="88" y="68"/>
                  <a:pt x="88" y="68"/>
                  <a:pt x="88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5" y="3"/>
                  <a:pt x="99" y="0"/>
                  <a:pt x="104" y="0"/>
                </a:cubicBezTo>
                <a:cubicBezTo>
                  <a:pt x="111" y="0"/>
                  <a:pt x="116" y="5"/>
                  <a:pt x="116" y="12"/>
                </a:cubicBezTo>
                <a:cubicBezTo>
                  <a:pt x="116" y="14"/>
                  <a:pt x="115" y="16"/>
                  <a:pt x="114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4" name="Freeform 172"/>
          <p:cNvSpPr>
            <a:spLocks noEditPoints="1"/>
          </p:cNvSpPr>
          <p:nvPr/>
        </p:nvSpPr>
        <p:spPr bwMode="auto">
          <a:xfrm>
            <a:off x="7500333" y="2570028"/>
            <a:ext cx="275238" cy="273055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128 w 256"/>
              <a:gd name="T15" fmla="*/ 232 h 256"/>
              <a:gd name="T16" fmla="*/ 232 w 256"/>
              <a:gd name="T17" fmla="*/ 128 h 256"/>
              <a:gd name="T18" fmla="*/ 128 w 256"/>
              <a:gd name="T19" fmla="*/ 24 h 256"/>
              <a:gd name="T20" fmla="*/ 166 w 256"/>
              <a:gd name="T21" fmla="*/ 138 h 256"/>
              <a:gd name="T22" fmla="*/ 102 w 256"/>
              <a:gd name="T23" fmla="*/ 178 h 256"/>
              <a:gd name="T24" fmla="*/ 102 w 256"/>
              <a:gd name="T25" fmla="*/ 178 h 256"/>
              <a:gd name="T26" fmla="*/ 101 w 256"/>
              <a:gd name="T27" fmla="*/ 179 h 256"/>
              <a:gd name="T28" fmla="*/ 101 w 256"/>
              <a:gd name="T29" fmla="*/ 179 h 256"/>
              <a:gd name="T30" fmla="*/ 99 w 256"/>
              <a:gd name="T31" fmla="*/ 180 h 256"/>
              <a:gd name="T32" fmla="*/ 99 w 256"/>
              <a:gd name="T33" fmla="*/ 180 h 256"/>
              <a:gd name="T34" fmla="*/ 99 w 256"/>
              <a:gd name="T35" fmla="*/ 180 h 256"/>
              <a:gd name="T36" fmla="*/ 99 w 256"/>
              <a:gd name="T37" fmla="*/ 180 h 256"/>
              <a:gd name="T38" fmla="*/ 98 w 256"/>
              <a:gd name="T39" fmla="*/ 180 h 256"/>
              <a:gd name="T40" fmla="*/ 98 w 256"/>
              <a:gd name="T41" fmla="*/ 180 h 256"/>
              <a:gd name="T42" fmla="*/ 97 w 256"/>
              <a:gd name="T43" fmla="*/ 180 h 256"/>
              <a:gd name="T44" fmla="*/ 97 w 256"/>
              <a:gd name="T45" fmla="*/ 180 h 256"/>
              <a:gd name="T46" fmla="*/ 96 w 256"/>
              <a:gd name="T47" fmla="*/ 180 h 256"/>
              <a:gd name="T48" fmla="*/ 84 w 256"/>
              <a:gd name="T49" fmla="*/ 168 h 256"/>
              <a:gd name="T50" fmla="*/ 84 w 256"/>
              <a:gd name="T51" fmla="*/ 88 h 256"/>
              <a:gd name="T52" fmla="*/ 96 w 256"/>
              <a:gd name="T53" fmla="*/ 76 h 256"/>
              <a:gd name="T54" fmla="*/ 103 w 256"/>
              <a:gd name="T55" fmla="*/ 78 h 256"/>
              <a:gd name="T56" fmla="*/ 166 w 256"/>
              <a:gd name="T57" fmla="*/ 118 h 256"/>
              <a:gd name="T58" fmla="*/ 172 w 256"/>
              <a:gd name="T59" fmla="*/ 128 h 256"/>
              <a:gd name="T60" fmla="*/ 166 w 256"/>
              <a:gd name="T61" fmla="*/ 13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5" name="TextBox 54"/>
          <p:cNvSpPr txBox="1"/>
          <p:nvPr/>
        </p:nvSpPr>
        <p:spPr>
          <a:xfrm>
            <a:off x="10133169" y="5272017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dirty="0"/>
              <a:t>延时符</a:t>
            </a:r>
            <a:endParaRPr lang="zh-CN" altLang="en-US" sz="101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9" grpId="0"/>
      <p:bldP spid="40" grpId="0"/>
      <p:bldP spid="41" grpId="0"/>
      <p:bldP spid="43" grpId="0"/>
      <p:bldP spid="44" grpId="0"/>
      <p:bldP spid="45" grpId="0"/>
      <p:bldP spid="47" grpId="0"/>
      <p:bldP spid="48" grpId="0"/>
      <p:bldP spid="49" grpId="0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53567" y="1376336"/>
            <a:ext cx="4589315" cy="2761181"/>
            <a:chOff x="3022028" y="1587732"/>
            <a:chExt cx="6120680" cy="3682533"/>
          </a:xfrm>
        </p:grpSpPr>
        <p:pic>
          <p:nvPicPr>
            <p:cNvPr id="21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3937348" y="2060860"/>
              <a:ext cx="4320479" cy="2376250"/>
            </a:xfrm>
            <a:prstGeom prst="rect">
              <a:avLst/>
            </a:prstGeom>
            <a:blipFill>
              <a:blip r:embed="rId2" cstate="email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69180" y="1653887"/>
            <a:ext cx="539919" cy="520363"/>
            <a:chOff x="6894034" y="2204864"/>
            <a:chExt cx="720080" cy="693998"/>
          </a:xfrm>
        </p:grpSpPr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6907076" y="2204864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/>
            </a:p>
          </p:txBody>
        </p:sp>
        <p:sp>
          <p:nvSpPr>
            <p:cNvPr id="25" name="文本框 123"/>
            <p:cNvSpPr txBox="1"/>
            <p:nvPr/>
          </p:nvSpPr>
          <p:spPr>
            <a:xfrm>
              <a:off x="6894034" y="2392095"/>
              <a:ext cx="720080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0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65912" y="2462010"/>
            <a:ext cx="539919" cy="520363"/>
            <a:chOff x="6889675" y="3282642"/>
            <a:chExt cx="720080" cy="693998"/>
          </a:xfrm>
        </p:grpSpPr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6902717" y="328264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/>
            </a:p>
          </p:txBody>
        </p:sp>
        <p:sp>
          <p:nvSpPr>
            <p:cNvPr id="28" name="文本框 123"/>
            <p:cNvSpPr txBox="1"/>
            <p:nvPr/>
          </p:nvSpPr>
          <p:spPr>
            <a:xfrm>
              <a:off x="6889675" y="3469873"/>
              <a:ext cx="720080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0" dirty="0">
                  <a:solidFill>
                    <a:srgbClr val="FF6D67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65912" y="3327637"/>
            <a:ext cx="539919" cy="520363"/>
            <a:chOff x="6889675" y="4437112"/>
            <a:chExt cx="720080" cy="693998"/>
          </a:xfrm>
        </p:grpSpPr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6902717" y="443711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/>
            </a:p>
          </p:txBody>
        </p:sp>
        <p:sp>
          <p:nvSpPr>
            <p:cNvPr id="31" name="文本框 123"/>
            <p:cNvSpPr txBox="1"/>
            <p:nvPr/>
          </p:nvSpPr>
          <p:spPr>
            <a:xfrm>
              <a:off x="6889675" y="4624343"/>
              <a:ext cx="720080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0" dirty="0">
                  <a:solidFill>
                    <a:srgbClr val="F5C05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rgbClr val="F5C05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871590" y="1511012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5871075" y="1790875"/>
            <a:ext cx="2480361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71590" y="2374883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5871075" y="2654746"/>
            <a:ext cx="2480361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71590" y="3238754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5871075" y="3518617"/>
            <a:ext cx="2480361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33169" y="5272017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dirty="0"/>
              <a:t>延时符</a:t>
            </a:r>
            <a:endParaRPr lang="zh-CN" altLang="en-US" sz="101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786574" y="1321851"/>
            <a:ext cx="4373347" cy="650596"/>
            <a:chOff x="2382718" y="1625209"/>
            <a:chExt cx="5832648" cy="867687"/>
          </a:xfrm>
        </p:grpSpPr>
        <p:sp>
          <p:nvSpPr>
            <p:cNvPr id="22" name="椭圆 21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10428" y="1316784"/>
            <a:ext cx="2019856" cy="658362"/>
            <a:chOff x="2281163" y="1611261"/>
            <a:chExt cx="2693843" cy="878044"/>
          </a:xfrm>
        </p:grpSpPr>
        <p:sp>
          <p:nvSpPr>
            <p:cNvPr id="25" name="椭圆 24"/>
            <p:cNvSpPr/>
            <p:nvPr/>
          </p:nvSpPr>
          <p:spPr>
            <a:xfrm>
              <a:off x="2564288" y="2348880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6" name="椭圆 25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2295124" y="1621618"/>
              <a:ext cx="2679881" cy="86768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8" name="椭圆 27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9" name="椭圆 28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1" name="文本框 39"/>
            <p:cNvSpPr txBox="1"/>
            <p:nvPr/>
          </p:nvSpPr>
          <p:spPr>
            <a:xfrm>
              <a:off x="2371792" y="1811616"/>
              <a:ext cx="686409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800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51"/>
            <p:cNvSpPr txBox="1"/>
            <p:nvPr/>
          </p:nvSpPr>
          <p:spPr>
            <a:xfrm>
              <a:off x="3750870" y="1815207"/>
              <a:ext cx="944371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40%</a:t>
              </a:r>
              <a:endParaRPr lang="zh-CN" altLang="en-US" sz="1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29817" y="1308955"/>
            <a:ext cx="1233894" cy="703135"/>
            <a:chOff x="8441954" y="1600819"/>
            <a:chExt cx="1645620" cy="937757"/>
          </a:xfrm>
        </p:grpSpPr>
        <p:grpSp>
          <p:nvGrpSpPr>
            <p:cNvPr id="34" name="组合 33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39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40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644265" y="1600819"/>
              <a:ext cx="1333743" cy="937757"/>
              <a:chOff x="4271689" y="1207551"/>
              <a:chExt cx="1333743" cy="937757"/>
            </a:xfrm>
          </p:grpSpPr>
          <p:sp>
            <p:nvSpPr>
              <p:cNvPr id="37" name="文本框 30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92D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sz="101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92D05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786574" y="2245106"/>
            <a:ext cx="4373347" cy="650596"/>
            <a:chOff x="2382718" y="1625209"/>
            <a:chExt cx="5832648" cy="867687"/>
          </a:xfrm>
        </p:grpSpPr>
        <p:sp>
          <p:nvSpPr>
            <p:cNvPr id="42" name="椭圆 41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10427" y="2234647"/>
            <a:ext cx="3185524" cy="658362"/>
            <a:chOff x="2281163" y="1611261"/>
            <a:chExt cx="4248472" cy="878044"/>
          </a:xfrm>
        </p:grpSpPr>
        <p:sp>
          <p:nvSpPr>
            <p:cNvPr id="45" name="椭圆 44"/>
            <p:cNvSpPr/>
            <p:nvPr/>
          </p:nvSpPr>
          <p:spPr>
            <a:xfrm>
              <a:off x="2564288" y="2399126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6" name="椭圆 45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2295124" y="1621618"/>
              <a:ext cx="4234511" cy="867687"/>
            </a:xfrm>
            <a:prstGeom prst="roundRect">
              <a:avLst/>
            </a:pr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8" name="椭圆 47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9" name="椭圆 48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1" name="文本框 39"/>
            <p:cNvSpPr txBox="1"/>
            <p:nvPr/>
          </p:nvSpPr>
          <p:spPr>
            <a:xfrm>
              <a:off x="2371792" y="1811616"/>
              <a:ext cx="686409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FF6D67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800" dirty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750870" y="1815207"/>
              <a:ext cx="944371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70%</a:t>
              </a:r>
              <a:endParaRPr lang="zh-CN" altLang="en-US" sz="1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329817" y="2226818"/>
            <a:ext cx="1233894" cy="703135"/>
            <a:chOff x="8441954" y="1600819"/>
            <a:chExt cx="1645620" cy="937757"/>
          </a:xfrm>
        </p:grpSpPr>
        <p:grpSp>
          <p:nvGrpSpPr>
            <p:cNvPr id="54" name="组合 53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0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644265" y="1600819"/>
              <a:ext cx="1333743" cy="937757"/>
              <a:chOff x="4271689" y="1207551"/>
              <a:chExt cx="1333743" cy="937757"/>
            </a:xfrm>
          </p:grpSpPr>
          <p:sp>
            <p:nvSpPr>
              <p:cNvPr id="57" name="文本框 30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FF6D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sz="1010" b="1" dirty="0">
                  <a:solidFill>
                    <a:srgbClr val="FF6D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6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F6D67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786574" y="3162969"/>
            <a:ext cx="4373347" cy="650596"/>
            <a:chOff x="2382718" y="1625209"/>
            <a:chExt cx="5832648" cy="867687"/>
          </a:xfrm>
        </p:grpSpPr>
        <p:sp>
          <p:nvSpPr>
            <p:cNvPr id="62" name="椭圆 61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710427" y="3152510"/>
            <a:ext cx="3671452" cy="658362"/>
            <a:chOff x="2281163" y="1611261"/>
            <a:chExt cx="4896544" cy="878044"/>
          </a:xfrm>
        </p:grpSpPr>
        <p:sp>
          <p:nvSpPr>
            <p:cNvPr id="65" name="椭圆 64"/>
            <p:cNvSpPr/>
            <p:nvPr/>
          </p:nvSpPr>
          <p:spPr>
            <a:xfrm>
              <a:off x="2564288" y="2399126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6" name="椭圆 65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2295124" y="1621618"/>
              <a:ext cx="4882583" cy="867687"/>
            </a:xfrm>
            <a:prstGeom prst="roundRect">
              <a:avLst/>
            </a:prstGeom>
            <a:solidFill>
              <a:srgbClr val="F5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8" name="椭圆 67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9" name="椭圆 68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70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1" name="文本框 39"/>
            <p:cNvSpPr txBox="1"/>
            <p:nvPr/>
          </p:nvSpPr>
          <p:spPr>
            <a:xfrm>
              <a:off x="2371792" y="1811616"/>
              <a:ext cx="686409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F5C05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1800" dirty="0">
                <a:solidFill>
                  <a:srgbClr val="F5C05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51"/>
            <p:cNvSpPr txBox="1"/>
            <p:nvPr/>
          </p:nvSpPr>
          <p:spPr>
            <a:xfrm>
              <a:off x="3750870" y="1815207"/>
              <a:ext cx="944371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80%</a:t>
              </a:r>
              <a:endParaRPr lang="zh-CN" altLang="en-US" sz="1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329817" y="3144681"/>
            <a:ext cx="1233894" cy="703135"/>
            <a:chOff x="8441954" y="1600819"/>
            <a:chExt cx="1645620" cy="937757"/>
          </a:xfrm>
        </p:grpSpPr>
        <p:grpSp>
          <p:nvGrpSpPr>
            <p:cNvPr id="74" name="组合 73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79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0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8644265" y="1600819"/>
              <a:ext cx="1333743" cy="937757"/>
              <a:chOff x="4271689" y="1207551"/>
              <a:chExt cx="1333743" cy="937757"/>
            </a:xfrm>
          </p:grpSpPr>
          <p:sp>
            <p:nvSpPr>
              <p:cNvPr id="77" name="文本框 30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F5C0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sz="1010" b="1" dirty="0">
                  <a:solidFill>
                    <a:srgbClr val="F5C0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6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5C058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21"/>
          <p:cNvCxnSpPr/>
          <p:nvPr/>
        </p:nvCxnSpPr>
        <p:spPr>
          <a:xfrm rot="5400000">
            <a:off x="7434671" y="1072134"/>
            <a:ext cx="0" cy="1635220"/>
          </a:xfrm>
          <a:prstGeom prst="line">
            <a:avLst/>
          </a:prstGeom>
          <a:ln>
            <a:solidFill>
              <a:srgbClr val="BFBF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2"/>
          <p:cNvCxnSpPr/>
          <p:nvPr/>
        </p:nvCxnSpPr>
        <p:spPr>
          <a:xfrm rot="16200000" flipH="1">
            <a:off x="1685522" y="1072134"/>
            <a:ext cx="0" cy="1635220"/>
          </a:xfrm>
          <a:prstGeom prst="line">
            <a:avLst/>
          </a:prstGeom>
          <a:ln>
            <a:solidFill>
              <a:srgbClr val="BFBF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4"/>
          <p:cNvSpPr/>
          <p:nvPr/>
        </p:nvSpPr>
        <p:spPr>
          <a:xfrm>
            <a:off x="3342515" y="1437919"/>
            <a:ext cx="935861" cy="9358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Oval 2"/>
          <p:cNvSpPr/>
          <p:nvPr/>
        </p:nvSpPr>
        <p:spPr>
          <a:xfrm>
            <a:off x="2582150" y="1437919"/>
            <a:ext cx="935861" cy="9358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Oval 18"/>
          <p:cNvSpPr/>
          <p:nvPr/>
        </p:nvSpPr>
        <p:spPr>
          <a:xfrm>
            <a:off x="5623608" y="1437919"/>
            <a:ext cx="935861" cy="9358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Oval 17"/>
          <p:cNvSpPr/>
          <p:nvPr/>
        </p:nvSpPr>
        <p:spPr>
          <a:xfrm>
            <a:off x="4863245" y="1437919"/>
            <a:ext cx="935861" cy="9358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Oval 15"/>
          <p:cNvSpPr/>
          <p:nvPr/>
        </p:nvSpPr>
        <p:spPr>
          <a:xfrm>
            <a:off x="4102880" y="1437919"/>
            <a:ext cx="935861" cy="9358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Freeform 219"/>
          <p:cNvSpPr>
            <a:spLocks noEditPoints="1"/>
          </p:cNvSpPr>
          <p:nvPr/>
        </p:nvSpPr>
        <p:spPr bwMode="auto">
          <a:xfrm>
            <a:off x="4439593" y="1768464"/>
            <a:ext cx="253770" cy="252932"/>
          </a:xfrm>
          <a:custGeom>
            <a:avLst/>
            <a:gdLst>
              <a:gd name="T0" fmla="*/ 32 w 128"/>
              <a:gd name="T1" fmla="*/ 40 h 128"/>
              <a:gd name="T2" fmla="*/ 40 w 128"/>
              <a:gd name="T3" fmla="*/ 32 h 128"/>
              <a:gd name="T4" fmla="*/ 32 w 128"/>
              <a:gd name="T5" fmla="*/ 24 h 128"/>
              <a:gd name="T6" fmla="*/ 24 w 128"/>
              <a:gd name="T7" fmla="*/ 32 h 128"/>
              <a:gd name="T8" fmla="*/ 32 w 128"/>
              <a:gd name="T9" fmla="*/ 40 h 128"/>
              <a:gd name="T10" fmla="*/ 112 w 128"/>
              <a:gd name="T11" fmla="*/ 0 h 128"/>
              <a:gd name="T12" fmla="*/ 16 w 128"/>
              <a:gd name="T13" fmla="*/ 0 h 128"/>
              <a:gd name="T14" fmla="*/ 0 w 128"/>
              <a:gd name="T15" fmla="*/ 16 h 128"/>
              <a:gd name="T16" fmla="*/ 0 w 128"/>
              <a:gd name="T17" fmla="*/ 112 h 128"/>
              <a:gd name="T18" fmla="*/ 16 w 128"/>
              <a:gd name="T19" fmla="*/ 128 h 128"/>
              <a:gd name="T20" fmla="*/ 112 w 128"/>
              <a:gd name="T21" fmla="*/ 128 h 128"/>
              <a:gd name="T22" fmla="*/ 128 w 128"/>
              <a:gd name="T23" fmla="*/ 112 h 128"/>
              <a:gd name="T24" fmla="*/ 128 w 128"/>
              <a:gd name="T25" fmla="*/ 16 h 128"/>
              <a:gd name="T26" fmla="*/ 112 w 128"/>
              <a:gd name="T27" fmla="*/ 0 h 128"/>
              <a:gd name="T28" fmla="*/ 32 w 128"/>
              <a:gd name="T29" fmla="*/ 16 h 128"/>
              <a:gd name="T30" fmla="*/ 48 w 128"/>
              <a:gd name="T31" fmla="*/ 32 h 128"/>
              <a:gd name="T32" fmla="*/ 32 w 128"/>
              <a:gd name="T33" fmla="*/ 48 h 128"/>
              <a:gd name="T34" fmla="*/ 16 w 128"/>
              <a:gd name="T35" fmla="*/ 32 h 128"/>
              <a:gd name="T36" fmla="*/ 32 w 128"/>
              <a:gd name="T37" fmla="*/ 16 h 128"/>
              <a:gd name="T38" fmla="*/ 16 w 128"/>
              <a:gd name="T39" fmla="*/ 120 h 128"/>
              <a:gd name="T40" fmla="*/ 8 w 128"/>
              <a:gd name="T41" fmla="*/ 112 h 128"/>
              <a:gd name="T42" fmla="*/ 8 w 128"/>
              <a:gd name="T43" fmla="*/ 108 h 128"/>
              <a:gd name="T44" fmla="*/ 40 w 128"/>
              <a:gd name="T45" fmla="*/ 80 h 128"/>
              <a:gd name="T46" fmla="*/ 80 w 128"/>
              <a:gd name="T47" fmla="*/ 120 h 128"/>
              <a:gd name="T48" fmla="*/ 16 w 128"/>
              <a:gd name="T49" fmla="*/ 120 h 128"/>
              <a:gd name="T50" fmla="*/ 120 w 128"/>
              <a:gd name="T51" fmla="*/ 112 h 128"/>
              <a:gd name="T52" fmla="*/ 112 w 128"/>
              <a:gd name="T53" fmla="*/ 120 h 128"/>
              <a:gd name="T54" fmla="*/ 91 w 128"/>
              <a:gd name="T55" fmla="*/ 120 h 128"/>
              <a:gd name="T56" fmla="*/ 62 w 128"/>
              <a:gd name="T57" fmla="*/ 90 h 128"/>
              <a:gd name="T58" fmla="*/ 96 w 128"/>
              <a:gd name="T59" fmla="*/ 56 h 128"/>
              <a:gd name="T60" fmla="*/ 120 w 128"/>
              <a:gd name="T61" fmla="*/ 80 h 128"/>
              <a:gd name="T62" fmla="*/ 120 w 128"/>
              <a:gd name="T6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32" y="40"/>
                </a:moveTo>
                <a:cubicBezTo>
                  <a:pt x="36" y="40"/>
                  <a:pt x="40" y="36"/>
                  <a:pt x="40" y="32"/>
                </a:cubicBezTo>
                <a:cubicBezTo>
                  <a:pt x="40" y="28"/>
                  <a:pt x="36" y="24"/>
                  <a:pt x="32" y="24"/>
                </a:cubicBezTo>
                <a:cubicBezTo>
                  <a:pt x="28" y="24"/>
                  <a:pt x="24" y="28"/>
                  <a:pt x="24" y="32"/>
                </a:cubicBezTo>
                <a:cubicBezTo>
                  <a:pt x="24" y="36"/>
                  <a:pt x="28" y="40"/>
                  <a:pt x="32" y="40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16"/>
                </a:move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28" name="Freeform 174"/>
          <p:cNvSpPr/>
          <p:nvPr/>
        </p:nvSpPr>
        <p:spPr bwMode="auto">
          <a:xfrm>
            <a:off x="3686492" y="1783152"/>
            <a:ext cx="247907" cy="245395"/>
          </a:xfrm>
          <a:custGeom>
            <a:avLst/>
            <a:gdLst>
              <a:gd name="T0" fmla="*/ 119 w 125"/>
              <a:gd name="T1" fmla="*/ 24 h 124"/>
              <a:gd name="T2" fmla="*/ 108 w 125"/>
              <a:gd name="T3" fmla="*/ 34 h 124"/>
              <a:gd name="T4" fmla="*/ 91 w 125"/>
              <a:gd name="T5" fmla="*/ 34 h 124"/>
              <a:gd name="T6" fmla="*/ 91 w 125"/>
              <a:gd name="T7" fmla="*/ 17 h 124"/>
              <a:gd name="T8" fmla="*/ 101 w 125"/>
              <a:gd name="T9" fmla="*/ 6 h 124"/>
              <a:gd name="T10" fmla="*/ 59 w 125"/>
              <a:gd name="T11" fmla="*/ 14 h 124"/>
              <a:gd name="T12" fmla="*/ 50 w 125"/>
              <a:gd name="T13" fmla="*/ 52 h 124"/>
              <a:gd name="T14" fmla="*/ 7 w 125"/>
              <a:gd name="T15" fmla="*/ 95 h 124"/>
              <a:gd name="T16" fmla="*/ 7 w 125"/>
              <a:gd name="T17" fmla="*/ 118 h 124"/>
              <a:gd name="T18" fmla="*/ 30 w 125"/>
              <a:gd name="T19" fmla="*/ 118 h 124"/>
              <a:gd name="T20" fmla="*/ 73 w 125"/>
              <a:gd name="T21" fmla="*/ 75 h 124"/>
              <a:gd name="T22" fmla="*/ 111 w 125"/>
              <a:gd name="T23" fmla="*/ 66 h 124"/>
              <a:gd name="T24" fmla="*/ 119 w 125"/>
              <a:gd name="T25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" h="124">
                <a:moveTo>
                  <a:pt x="119" y="24"/>
                </a:moveTo>
                <a:cubicBezTo>
                  <a:pt x="117" y="27"/>
                  <a:pt x="113" y="30"/>
                  <a:pt x="108" y="34"/>
                </a:cubicBezTo>
                <a:cubicBezTo>
                  <a:pt x="103" y="39"/>
                  <a:pt x="96" y="39"/>
                  <a:pt x="91" y="34"/>
                </a:cubicBezTo>
                <a:cubicBezTo>
                  <a:pt x="86" y="29"/>
                  <a:pt x="86" y="22"/>
                  <a:pt x="91" y="17"/>
                </a:cubicBezTo>
                <a:cubicBezTo>
                  <a:pt x="96" y="12"/>
                  <a:pt x="101" y="6"/>
                  <a:pt x="101" y="6"/>
                </a:cubicBezTo>
                <a:cubicBezTo>
                  <a:pt x="87" y="0"/>
                  <a:pt x="70" y="3"/>
                  <a:pt x="59" y="14"/>
                </a:cubicBezTo>
                <a:cubicBezTo>
                  <a:pt x="49" y="24"/>
                  <a:pt x="46" y="39"/>
                  <a:pt x="50" y="52"/>
                </a:cubicBezTo>
                <a:cubicBezTo>
                  <a:pt x="7" y="95"/>
                  <a:pt x="7" y="95"/>
                  <a:pt x="7" y="95"/>
                </a:cubicBezTo>
                <a:cubicBezTo>
                  <a:pt x="0" y="101"/>
                  <a:pt x="0" y="112"/>
                  <a:pt x="7" y="118"/>
                </a:cubicBezTo>
                <a:cubicBezTo>
                  <a:pt x="13" y="124"/>
                  <a:pt x="24" y="124"/>
                  <a:pt x="30" y="118"/>
                </a:cubicBezTo>
                <a:cubicBezTo>
                  <a:pt x="73" y="75"/>
                  <a:pt x="73" y="75"/>
                  <a:pt x="73" y="75"/>
                </a:cubicBezTo>
                <a:cubicBezTo>
                  <a:pt x="86" y="79"/>
                  <a:pt x="101" y="76"/>
                  <a:pt x="111" y="66"/>
                </a:cubicBezTo>
                <a:cubicBezTo>
                  <a:pt x="123" y="55"/>
                  <a:pt x="125" y="38"/>
                  <a:pt x="119" y="24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29" name="Freeform 73"/>
          <p:cNvSpPr/>
          <p:nvPr/>
        </p:nvSpPr>
        <p:spPr bwMode="auto">
          <a:xfrm>
            <a:off x="5204289" y="1778964"/>
            <a:ext cx="253770" cy="253770"/>
          </a:xfrm>
          <a:custGeom>
            <a:avLst/>
            <a:gdLst>
              <a:gd name="T0" fmla="*/ 303 w 303"/>
              <a:gd name="T1" fmla="*/ 116 h 303"/>
              <a:gd name="T2" fmla="*/ 199 w 303"/>
              <a:gd name="T3" fmla="*/ 99 h 303"/>
              <a:gd name="T4" fmla="*/ 151 w 303"/>
              <a:gd name="T5" fmla="*/ 0 h 303"/>
              <a:gd name="T6" fmla="*/ 104 w 303"/>
              <a:gd name="T7" fmla="*/ 99 h 303"/>
              <a:gd name="T8" fmla="*/ 0 w 303"/>
              <a:gd name="T9" fmla="*/ 116 h 303"/>
              <a:gd name="T10" fmla="*/ 76 w 303"/>
              <a:gd name="T11" fmla="*/ 194 h 303"/>
              <a:gd name="T12" fmla="*/ 57 w 303"/>
              <a:gd name="T13" fmla="*/ 303 h 303"/>
              <a:gd name="T14" fmla="*/ 151 w 303"/>
              <a:gd name="T15" fmla="*/ 251 h 303"/>
              <a:gd name="T16" fmla="*/ 246 w 303"/>
              <a:gd name="T17" fmla="*/ 303 h 303"/>
              <a:gd name="T18" fmla="*/ 227 w 303"/>
              <a:gd name="T19" fmla="*/ 194 h 303"/>
              <a:gd name="T20" fmla="*/ 303 w 303"/>
              <a:gd name="T21" fmla="*/ 116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3" h="303">
                <a:moveTo>
                  <a:pt x="303" y="116"/>
                </a:moveTo>
                <a:lnTo>
                  <a:pt x="199" y="99"/>
                </a:lnTo>
                <a:lnTo>
                  <a:pt x="151" y="0"/>
                </a:lnTo>
                <a:lnTo>
                  <a:pt x="104" y="99"/>
                </a:lnTo>
                <a:lnTo>
                  <a:pt x="0" y="116"/>
                </a:lnTo>
                <a:lnTo>
                  <a:pt x="76" y="194"/>
                </a:lnTo>
                <a:lnTo>
                  <a:pt x="57" y="303"/>
                </a:lnTo>
                <a:lnTo>
                  <a:pt x="151" y="251"/>
                </a:lnTo>
                <a:lnTo>
                  <a:pt x="246" y="303"/>
                </a:lnTo>
                <a:lnTo>
                  <a:pt x="227" y="194"/>
                </a:lnTo>
                <a:lnTo>
                  <a:pt x="303" y="116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0" name="Freeform 70"/>
          <p:cNvSpPr/>
          <p:nvPr/>
        </p:nvSpPr>
        <p:spPr bwMode="auto">
          <a:xfrm>
            <a:off x="5964653" y="1778964"/>
            <a:ext cx="253770" cy="253770"/>
          </a:xfrm>
          <a:custGeom>
            <a:avLst/>
            <a:gdLst>
              <a:gd name="T0" fmla="*/ 120 w 128"/>
              <a:gd name="T1" fmla="*/ 96 h 128"/>
              <a:gd name="T2" fmla="*/ 112 w 128"/>
              <a:gd name="T3" fmla="*/ 96 h 128"/>
              <a:gd name="T4" fmla="*/ 112 w 128"/>
              <a:gd name="T5" fmla="*/ 36 h 128"/>
              <a:gd name="T6" fmla="*/ 96 w 128"/>
              <a:gd name="T7" fmla="*/ 52 h 128"/>
              <a:gd name="T8" fmla="*/ 96 w 128"/>
              <a:gd name="T9" fmla="*/ 96 h 128"/>
              <a:gd name="T10" fmla="*/ 40 w 128"/>
              <a:gd name="T11" fmla="*/ 96 h 128"/>
              <a:gd name="T12" fmla="*/ 117 w 128"/>
              <a:gd name="T13" fmla="*/ 13 h 128"/>
              <a:gd name="T14" fmla="*/ 111 w 128"/>
              <a:gd name="T15" fmla="*/ 7 h 128"/>
              <a:gd name="T16" fmla="*/ 32 w 128"/>
              <a:gd name="T17" fmla="*/ 92 h 128"/>
              <a:gd name="T18" fmla="*/ 32 w 128"/>
              <a:gd name="T19" fmla="*/ 32 h 128"/>
              <a:gd name="T20" fmla="*/ 72 w 128"/>
              <a:gd name="T21" fmla="*/ 32 h 128"/>
              <a:gd name="T22" fmla="*/ 87 w 128"/>
              <a:gd name="T23" fmla="*/ 16 h 128"/>
              <a:gd name="T24" fmla="*/ 32 w 128"/>
              <a:gd name="T25" fmla="*/ 16 h 128"/>
              <a:gd name="T26" fmla="*/ 32 w 128"/>
              <a:gd name="T27" fmla="*/ 8 h 128"/>
              <a:gd name="T28" fmla="*/ 24 w 128"/>
              <a:gd name="T29" fmla="*/ 0 h 128"/>
              <a:gd name="T30" fmla="*/ 16 w 128"/>
              <a:gd name="T31" fmla="*/ 8 h 128"/>
              <a:gd name="T32" fmla="*/ 16 w 128"/>
              <a:gd name="T33" fmla="*/ 16 h 128"/>
              <a:gd name="T34" fmla="*/ 8 w 128"/>
              <a:gd name="T35" fmla="*/ 16 h 128"/>
              <a:gd name="T36" fmla="*/ 0 w 128"/>
              <a:gd name="T37" fmla="*/ 24 h 128"/>
              <a:gd name="T38" fmla="*/ 8 w 128"/>
              <a:gd name="T39" fmla="*/ 32 h 128"/>
              <a:gd name="T40" fmla="*/ 16 w 128"/>
              <a:gd name="T41" fmla="*/ 32 h 128"/>
              <a:gd name="T42" fmla="*/ 16 w 128"/>
              <a:gd name="T43" fmla="*/ 104 h 128"/>
              <a:gd name="T44" fmla="*/ 16 w 128"/>
              <a:gd name="T45" fmla="*/ 112 h 128"/>
              <a:gd name="T46" fmla="*/ 24 w 128"/>
              <a:gd name="T47" fmla="*/ 112 h 128"/>
              <a:gd name="T48" fmla="*/ 96 w 128"/>
              <a:gd name="T49" fmla="*/ 112 h 128"/>
              <a:gd name="T50" fmla="*/ 96 w 128"/>
              <a:gd name="T51" fmla="*/ 120 h 128"/>
              <a:gd name="T52" fmla="*/ 104 w 128"/>
              <a:gd name="T53" fmla="*/ 128 h 128"/>
              <a:gd name="T54" fmla="*/ 112 w 128"/>
              <a:gd name="T55" fmla="*/ 120 h 128"/>
              <a:gd name="T56" fmla="*/ 112 w 128"/>
              <a:gd name="T57" fmla="*/ 112 h 128"/>
              <a:gd name="T58" fmla="*/ 120 w 128"/>
              <a:gd name="T59" fmla="*/ 112 h 128"/>
              <a:gd name="T60" fmla="*/ 128 w 128"/>
              <a:gd name="T61" fmla="*/ 104 h 128"/>
              <a:gd name="T62" fmla="*/ 120 w 128"/>
              <a:gd name="T63" fmla="*/ 9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0" y="96"/>
                </a:moveTo>
                <a:cubicBezTo>
                  <a:pt x="112" y="96"/>
                  <a:pt x="112" y="96"/>
                  <a:pt x="112" y="9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96"/>
                  <a:pt x="96" y="96"/>
                  <a:pt x="96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1" y="7"/>
                  <a:pt x="111" y="7"/>
                  <a:pt x="111" y="7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32"/>
                  <a:pt x="32" y="32"/>
                  <a:pt x="3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87" y="16"/>
                  <a:pt x="87" y="16"/>
                  <a:pt x="87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4"/>
                  <a:pt x="28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4"/>
                  <a:pt x="100" y="128"/>
                  <a:pt x="104" y="128"/>
                </a:cubicBezTo>
                <a:cubicBezTo>
                  <a:pt x="108" y="128"/>
                  <a:pt x="112" y="124"/>
                  <a:pt x="112" y="120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4" y="112"/>
                  <a:pt x="128" y="108"/>
                  <a:pt x="128" y="104"/>
                </a:cubicBezTo>
                <a:cubicBezTo>
                  <a:pt x="128" y="100"/>
                  <a:pt x="124" y="96"/>
                  <a:pt x="120" y="96"/>
                </a:cubicBezTo>
                <a:close/>
              </a:path>
            </a:pathLst>
          </a:custGeom>
          <a:solidFill>
            <a:srgbClr val="5E779E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1" name="Freeform 100"/>
          <p:cNvSpPr/>
          <p:nvPr/>
        </p:nvSpPr>
        <p:spPr bwMode="auto">
          <a:xfrm>
            <a:off x="2955021" y="1803253"/>
            <a:ext cx="190117" cy="205194"/>
          </a:xfrm>
          <a:custGeom>
            <a:avLst/>
            <a:gdLst>
              <a:gd name="T0" fmla="*/ 76 w 96"/>
              <a:gd name="T1" fmla="*/ 64 h 104"/>
              <a:gd name="T2" fmla="*/ 59 w 96"/>
              <a:gd name="T3" fmla="*/ 73 h 104"/>
              <a:gd name="T4" fmla="*/ 38 w 96"/>
              <a:gd name="T5" fmla="*/ 61 h 104"/>
              <a:gd name="T6" fmla="*/ 40 w 96"/>
              <a:gd name="T7" fmla="*/ 52 h 104"/>
              <a:gd name="T8" fmla="*/ 39 w 96"/>
              <a:gd name="T9" fmla="*/ 46 h 104"/>
              <a:gd name="T10" fmla="*/ 61 w 96"/>
              <a:gd name="T11" fmla="*/ 34 h 104"/>
              <a:gd name="T12" fmla="*/ 76 w 96"/>
              <a:gd name="T13" fmla="*/ 40 h 104"/>
              <a:gd name="T14" fmla="*/ 96 w 96"/>
              <a:gd name="T15" fmla="*/ 20 h 104"/>
              <a:gd name="T16" fmla="*/ 76 w 96"/>
              <a:gd name="T17" fmla="*/ 0 h 104"/>
              <a:gd name="T18" fmla="*/ 56 w 96"/>
              <a:gd name="T19" fmla="*/ 20 h 104"/>
              <a:gd name="T20" fmla="*/ 57 w 96"/>
              <a:gd name="T21" fmla="*/ 26 h 104"/>
              <a:gd name="T22" fmla="*/ 35 w 96"/>
              <a:gd name="T23" fmla="*/ 38 h 104"/>
              <a:gd name="T24" fmla="*/ 20 w 96"/>
              <a:gd name="T25" fmla="*/ 32 h 104"/>
              <a:gd name="T26" fmla="*/ 0 w 96"/>
              <a:gd name="T27" fmla="*/ 52 h 104"/>
              <a:gd name="T28" fmla="*/ 20 w 96"/>
              <a:gd name="T29" fmla="*/ 72 h 104"/>
              <a:gd name="T30" fmla="*/ 32 w 96"/>
              <a:gd name="T31" fmla="*/ 68 h 104"/>
              <a:gd name="T32" fmla="*/ 56 w 96"/>
              <a:gd name="T33" fmla="*/ 82 h 104"/>
              <a:gd name="T34" fmla="*/ 56 w 96"/>
              <a:gd name="T35" fmla="*/ 84 h 104"/>
              <a:gd name="T36" fmla="*/ 76 w 96"/>
              <a:gd name="T37" fmla="*/ 104 h 104"/>
              <a:gd name="T38" fmla="*/ 96 w 96"/>
              <a:gd name="T39" fmla="*/ 84 h 104"/>
              <a:gd name="T40" fmla="*/ 76 w 96"/>
              <a:gd name="T41" fmla="*/ 6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04">
                <a:moveTo>
                  <a:pt x="76" y="64"/>
                </a:moveTo>
                <a:cubicBezTo>
                  <a:pt x="69" y="64"/>
                  <a:pt x="63" y="68"/>
                  <a:pt x="59" y="73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58"/>
                  <a:pt x="40" y="55"/>
                  <a:pt x="40" y="52"/>
                </a:cubicBezTo>
                <a:cubicBezTo>
                  <a:pt x="40" y="50"/>
                  <a:pt x="40" y="48"/>
                  <a:pt x="39" y="46"/>
                </a:cubicBezTo>
                <a:cubicBezTo>
                  <a:pt x="61" y="34"/>
                  <a:pt x="61" y="34"/>
                  <a:pt x="61" y="34"/>
                </a:cubicBezTo>
                <a:cubicBezTo>
                  <a:pt x="65" y="37"/>
                  <a:pt x="70" y="40"/>
                  <a:pt x="76" y="40"/>
                </a:cubicBezTo>
                <a:cubicBezTo>
                  <a:pt x="87" y="40"/>
                  <a:pt x="96" y="31"/>
                  <a:pt x="96" y="20"/>
                </a:cubicBezTo>
                <a:cubicBezTo>
                  <a:pt x="96" y="9"/>
                  <a:pt x="87" y="0"/>
                  <a:pt x="76" y="0"/>
                </a:cubicBezTo>
                <a:cubicBezTo>
                  <a:pt x="65" y="0"/>
                  <a:pt x="56" y="9"/>
                  <a:pt x="56" y="20"/>
                </a:cubicBezTo>
                <a:cubicBezTo>
                  <a:pt x="56" y="22"/>
                  <a:pt x="56" y="24"/>
                  <a:pt x="57" y="26"/>
                </a:cubicBezTo>
                <a:cubicBezTo>
                  <a:pt x="35" y="38"/>
                  <a:pt x="35" y="38"/>
                  <a:pt x="35" y="38"/>
                </a:cubicBezTo>
                <a:cubicBezTo>
                  <a:pt x="31" y="35"/>
                  <a:pt x="26" y="32"/>
                  <a:pt x="20" y="32"/>
                </a:cubicBezTo>
                <a:cubicBezTo>
                  <a:pt x="9" y="32"/>
                  <a:pt x="0" y="41"/>
                  <a:pt x="0" y="52"/>
                </a:cubicBezTo>
                <a:cubicBezTo>
                  <a:pt x="0" y="63"/>
                  <a:pt x="9" y="72"/>
                  <a:pt x="20" y="72"/>
                </a:cubicBezTo>
                <a:cubicBezTo>
                  <a:pt x="25" y="72"/>
                  <a:pt x="29" y="70"/>
                  <a:pt x="32" y="68"/>
                </a:cubicBezTo>
                <a:cubicBezTo>
                  <a:pt x="56" y="82"/>
                  <a:pt x="56" y="82"/>
                  <a:pt x="56" y="82"/>
                </a:cubicBezTo>
                <a:cubicBezTo>
                  <a:pt x="56" y="83"/>
                  <a:pt x="56" y="83"/>
                  <a:pt x="56" y="84"/>
                </a:cubicBezTo>
                <a:cubicBezTo>
                  <a:pt x="56" y="95"/>
                  <a:pt x="65" y="104"/>
                  <a:pt x="76" y="104"/>
                </a:cubicBezTo>
                <a:cubicBezTo>
                  <a:pt x="87" y="104"/>
                  <a:pt x="96" y="95"/>
                  <a:pt x="96" y="84"/>
                </a:cubicBezTo>
                <a:cubicBezTo>
                  <a:pt x="96" y="73"/>
                  <a:pt x="87" y="64"/>
                  <a:pt x="76" y="6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rgbClr val="92D050"/>
              </a:solidFill>
            </a:endParaRPr>
          </a:p>
        </p:txBody>
      </p:sp>
      <p:sp>
        <p:nvSpPr>
          <p:cNvPr id="32" name="文本框 48"/>
          <p:cNvSpPr txBox="1"/>
          <p:nvPr/>
        </p:nvSpPr>
        <p:spPr>
          <a:xfrm>
            <a:off x="1137779" y="3253228"/>
            <a:ext cx="704039" cy="24808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49"/>
          <p:cNvSpPr txBox="1"/>
          <p:nvPr/>
        </p:nvSpPr>
        <p:spPr>
          <a:xfrm>
            <a:off x="866922" y="3527680"/>
            <a:ext cx="136244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58"/>
          <p:cNvSpPr txBox="1"/>
          <p:nvPr/>
        </p:nvSpPr>
        <p:spPr>
          <a:xfrm>
            <a:off x="1284292" y="2789597"/>
            <a:ext cx="52770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2D050"/>
                </a:solidFill>
                <a:latin typeface="Impact MT Std" pitchFamily="34" charset="0"/>
                <a:cs typeface="Arial" panose="020B0604020202020204" pitchFamily="34" charset="0"/>
              </a:rPr>
              <a:t>01</a:t>
            </a:r>
            <a:endParaRPr lang="zh-CN" altLang="en-US" sz="1500" dirty="0">
              <a:solidFill>
                <a:srgbClr val="92D05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59"/>
          <p:cNvSpPr txBox="1"/>
          <p:nvPr/>
        </p:nvSpPr>
        <p:spPr>
          <a:xfrm>
            <a:off x="2790697" y="2789597"/>
            <a:ext cx="52770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6D67"/>
                </a:solidFill>
                <a:latin typeface="Impact MT Std" pitchFamily="34" charset="0"/>
                <a:cs typeface="Arial" panose="020B0604020202020204" pitchFamily="34" charset="0"/>
              </a:rPr>
              <a:t>02</a:t>
            </a:r>
            <a:endParaRPr lang="zh-CN" altLang="en-US" sz="1500" dirty="0">
              <a:solidFill>
                <a:srgbClr val="FF6D67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60"/>
          <p:cNvSpPr txBox="1"/>
          <p:nvPr/>
        </p:nvSpPr>
        <p:spPr>
          <a:xfrm>
            <a:off x="4297101" y="2789597"/>
            <a:ext cx="52770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Impact MT Std" pitchFamily="34" charset="0"/>
                <a:cs typeface="Arial" panose="020B0604020202020204" pitchFamily="34" charset="0"/>
              </a:rPr>
              <a:t>03</a:t>
            </a:r>
            <a:endParaRPr lang="zh-CN" altLang="en-US" sz="1500" dirty="0">
              <a:solidFill>
                <a:srgbClr val="00B0F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61"/>
          <p:cNvSpPr txBox="1"/>
          <p:nvPr/>
        </p:nvSpPr>
        <p:spPr>
          <a:xfrm>
            <a:off x="5803506" y="2789597"/>
            <a:ext cx="52770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5C058"/>
                </a:solidFill>
                <a:latin typeface="Impact MT Std" pitchFamily="34" charset="0"/>
                <a:cs typeface="Arial" panose="020B0604020202020204" pitchFamily="34" charset="0"/>
              </a:rPr>
              <a:t>04</a:t>
            </a:r>
            <a:endParaRPr lang="zh-CN" altLang="en-US" sz="1500" dirty="0">
              <a:solidFill>
                <a:srgbClr val="F5C058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62"/>
          <p:cNvSpPr txBox="1"/>
          <p:nvPr/>
        </p:nvSpPr>
        <p:spPr>
          <a:xfrm>
            <a:off x="7309910" y="2789597"/>
            <a:ext cx="52770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5E779E"/>
                </a:solidFill>
                <a:latin typeface="Impact MT Std" pitchFamily="34" charset="0"/>
                <a:cs typeface="Arial" panose="020B0604020202020204" pitchFamily="34" charset="0"/>
              </a:rPr>
              <a:t>05</a:t>
            </a:r>
            <a:endParaRPr lang="zh-CN" altLang="en-US" sz="1500" dirty="0">
              <a:solidFill>
                <a:srgbClr val="5E779E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48"/>
          <p:cNvSpPr txBox="1"/>
          <p:nvPr/>
        </p:nvSpPr>
        <p:spPr>
          <a:xfrm>
            <a:off x="2670532" y="3253228"/>
            <a:ext cx="704039" cy="248081"/>
          </a:xfrm>
          <a:prstGeom prst="rect">
            <a:avLst/>
          </a:prstGeom>
          <a:solidFill>
            <a:srgbClr val="FF6D67"/>
          </a:solidFill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49"/>
          <p:cNvSpPr txBox="1"/>
          <p:nvPr/>
        </p:nvSpPr>
        <p:spPr>
          <a:xfrm>
            <a:off x="2399675" y="3527680"/>
            <a:ext cx="136244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8"/>
          <p:cNvSpPr txBox="1"/>
          <p:nvPr/>
        </p:nvSpPr>
        <p:spPr>
          <a:xfrm>
            <a:off x="4140962" y="3253228"/>
            <a:ext cx="704039" cy="248081"/>
          </a:xfrm>
          <a:prstGeom prst="rect">
            <a:avLst/>
          </a:prstGeom>
          <a:solidFill>
            <a:srgbClr val="37C1FF"/>
          </a:solidFill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9"/>
          <p:cNvSpPr txBox="1"/>
          <p:nvPr/>
        </p:nvSpPr>
        <p:spPr>
          <a:xfrm>
            <a:off x="3870105" y="3527680"/>
            <a:ext cx="136244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8"/>
          <p:cNvSpPr txBox="1"/>
          <p:nvPr/>
        </p:nvSpPr>
        <p:spPr>
          <a:xfrm>
            <a:off x="5694081" y="3253228"/>
            <a:ext cx="704039" cy="248081"/>
          </a:xfrm>
          <a:prstGeom prst="rect">
            <a:avLst/>
          </a:prstGeom>
          <a:solidFill>
            <a:srgbClr val="F5C058"/>
          </a:solidFill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9"/>
          <p:cNvSpPr txBox="1"/>
          <p:nvPr/>
        </p:nvSpPr>
        <p:spPr>
          <a:xfrm>
            <a:off x="5423223" y="3527680"/>
            <a:ext cx="136244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8"/>
          <p:cNvSpPr txBox="1"/>
          <p:nvPr/>
        </p:nvSpPr>
        <p:spPr>
          <a:xfrm>
            <a:off x="7205855" y="3253228"/>
            <a:ext cx="704039" cy="248081"/>
          </a:xfrm>
          <a:prstGeom prst="rect">
            <a:avLst/>
          </a:prstGeom>
          <a:solidFill>
            <a:srgbClr val="5E779E"/>
          </a:solidFill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9"/>
          <p:cNvSpPr txBox="1"/>
          <p:nvPr/>
        </p:nvSpPr>
        <p:spPr>
          <a:xfrm>
            <a:off x="6934998" y="3527680"/>
            <a:ext cx="136244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33169" y="5272017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dirty="0"/>
              <a:t>延时符</a:t>
            </a:r>
            <a:endParaRPr lang="zh-CN" altLang="en-US" sz="101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flipH="1">
            <a:off x="5404539" y="3158463"/>
            <a:ext cx="1948545" cy="418991"/>
          </a:xfrm>
          <a:custGeom>
            <a:avLst/>
            <a:gdLst>
              <a:gd name="connsiteX0" fmla="*/ 2298700 w 2298700"/>
              <a:gd name="connsiteY0" fmla="*/ 0 h 558800"/>
              <a:gd name="connsiteX1" fmla="*/ 1739900 w 2298700"/>
              <a:gd name="connsiteY1" fmla="*/ 558800 h 558800"/>
              <a:gd name="connsiteX2" fmla="*/ 0 w 22987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5588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1" name="任意多边形 20"/>
          <p:cNvSpPr/>
          <p:nvPr/>
        </p:nvSpPr>
        <p:spPr>
          <a:xfrm flipH="1">
            <a:off x="5404539" y="1616787"/>
            <a:ext cx="1948545" cy="418991"/>
          </a:xfrm>
          <a:custGeom>
            <a:avLst/>
            <a:gdLst>
              <a:gd name="connsiteX0" fmla="*/ 2298700 w 2298700"/>
              <a:gd name="connsiteY0" fmla="*/ 0 h 558800"/>
              <a:gd name="connsiteX1" fmla="*/ 1739900 w 2298700"/>
              <a:gd name="connsiteY1" fmla="*/ 558800 h 558800"/>
              <a:gd name="connsiteX2" fmla="*/ 0 w 22987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5588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2" name="任意多边形 21"/>
          <p:cNvSpPr/>
          <p:nvPr/>
        </p:nvSpPr>
        <p:spPr>
          <a:xfrm>
            <a:off x="1692534" y="3158463"/>
            <a:ext cx="1948545" cy="418991"/>
          </a:xfrm>
          <a:custGeom>
            <a:avLst/>
            <a:gdLst>
              <a:gd name="connsiteX0" fmla="*/ 2298700 w 2298700"/>
              <a:gd name="connsiteY0" fmla="*/ 0 h 558800"/>
              <a:gd name="connsiteX1" fmla="*/ 1739900 w 2298700"/>
              <a:gd name="connsiteY1" fmla="*/ 558800 h 558800"/>
              <a:gd name="connsiteX2" fmla="*/ 0 w 22987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5588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3" name="AutoShape 12"/>
          <p:cNvSpPr>
            <a:spLocks noChangeAspect="1" noChangeArrowheads="1" noTextEdit="1"/>
          </p:cNvSpPr>
          <p:nvPr/>
        </p:nvSpPr>
        <p:spPr bwMode="auto">
          <a:xfrm>
            <a:off x="3016165" y="1074222"/>
            <a:ext cx="2268740" cy="256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24" name="组合 23"/>
          <p:cNvGrpSpPr/>
          <p:nvPr/>
        </p:nvGrpSpPr>
        <p:grpSpPr>
          <a:xfrm>
            <a:off x="3180427" y="1787220"/>
            <a:ext cx="871311" cy="972488"/>
            <a:chOff x="2776538" y="1841500"/>
            <a:chExt cx="1162050" cy="1296988"/>
          </a:xfrm>
          <a:solidFill>
            <a:schemeClr val="bg1">
              <a:lumMod val="65000"/>
            </a:schemeClr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3160713" y="2141538"/>
              <a:ext cx="777875" cy="609600"/>
            </a:xfrm>
            <a:custGeom>
              <a:avLst/>
              <a:gdLst>
                <a:gd name="T0" fmla="*/ 536 w 543"/>
                <a:gd name="T1" fmla="*/ 423 h 425"/>
                <a:gd name="T2" fmla="*/ 9 w 543"/>
                <a:gd name="T3" fmla="*/ 425 h 425"/>
                <a:gd name="T4" fmla="*/ 2 w 543"/>
                <a:gd name="T5" fmla="*/ 418 h 425"/>
                <a:gd name="T6" fmla="*/ 0 w 543"/>
                <a:gd name="T7" fmla="*/ 10 h 425"/>
                <a:gd name="T8" fmla="*/ 7 w 543"/>
                <a:gd name="T9" fmla="*/ 3 h 425"/>
                <a:gd name="T10" fmla="*/ 534 w 543"/>
                <a:gd name="T11" fmla="*/ 0 h 425"/>
                <a:gd name="T12" fmla="*/ 541 w 543"/>
                <a:gd name="T13" fmla="*/ 7 h 425"/>
                <a:gd name="T14" fmla="*/ 543 w 543"/>
                <a:gd name="T15" fmla="*/ 415 h 425"/>
                <a:gd name="T16" fmla="*/ 536 w 543"/>
                <a:gd name="T17" fmla="*/ 423 h 425"/>
                <a:gd name="T18" fmla="*/ 17 w 543"/>
                <a:gd name="T19" fmla="*/ 411 h 425"/>
                <a:gd name="T20" fmla="*/ 528 w 543"/>
                <a:gd name="T21" fmla="*/ 408 h 425"/>
                <a:gd name="T22" fmla="*/ 527 w 543"/>
                <a:gd name="T23" fmla="*/ 15 h 425"/>
                <a:gd name="T24" fmla="*/ 15 w 543"/>
                <a:gd name="T25" fmla="*/ 17 h 425"/>
                <a:gd name="T26" fmla="*/ 17 w 543"/>
                <a:gd name="T27" fmla="*/ 4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3" h="425">
                  <a:moveTo>
                    <a:pt x="536" y="423"/>
                  </a:moveTo>
                  <a:cubicBezTo>
                    <a:pt x="9" y="425"/>
                    <a:pt x="9" y="425"/>
                    <a:pt x="9" y="425"/>
                  </a:cubicBezTo>
                  <a:cubicBezTo>
                    <a:pt x="5" y="425"/>
                    <a:pt x="2" y="422"/>
                    <a:pt x="2" y="4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7" y="3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38" y="0"/>
                    <a:pt x="541" y="3"/>
                    <a:pt x="541" y="7"/>
                  </a:cubicBezTo>
                  <a:cubicBezTo>
                    <a:pt x="543" y="415"/>
                    <a:pt x="543" y="415"/>
                    <a:pt x="543" y="415"/>
                  </a:cubicBezTo>
                  <a:cubicBezTo>
                    <a:pt x="543" y="419"/>
                    <a:pt x="540" y="423"/>
                    <a:pt x="536" y="423"/>
                  </a:cubicBezTo>
                  <a:close/>
                  <a:moveTo>
                    <a:pt x="17" y="411"/>
                  </a:moveTo>
                  <a:cubicBezTo>
                    <a:pt x="528" y="408"/>
                    <a:pt x="528" y="408"/>
                    <a:pt x="528" y="408"/>
                  </a:cubicBezTo>
                  <a:cubicBezTo>
                    <a:pt x="527" y="15"/>
                    <a:pt x="527" y="15"/>
                    <a:pt x="527" y="15"/>
                  </a:cubicBezTo>
                  <a:cubicBezTo>
                    <a:pt x="15" y="17"/>
                    <a:pt x="15" y="17"/>
                    <a:pt x="15" y="17"/>
                  </a:cubicBezTo>
                  <a:lnTo>
                    <a:pt x="17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2776538" y="1841500"/>
              <a:ext cx="1127125" cy="1023938"/>
            </a:xfrm>
            <a:custGeom>
              <a:avLst/>
              <a:gdLst>
                <a:gd name="T0" fmla="*/ 763 w 785"/>
                <a:gd name="T1" fmla="*/ 666 h 713"/>
                <a:gd name="T2" fmla="*/ 201 w 785"/>
                <a:gd name="T3" fmla="*/ 669 h 713"/>
                <a:gd name="T4" fmla="*/ 237 w 785"/>
                <a:gd name="T5" fmla="*/ 631 h 713"/>
                <a:gd name="T6" fmla="*/ 244 w 785"/>
                <a:gd name="T7" fmla="*/ 616 h 713"/>
                <a:gd name="T8" fmla="*/ 242 w 785"/>
                <a:gd name="T9" fmla="*/ 217 h 713"/>
                <a:gd name="T10" fmla="*/ 235 w 785"/>
                <a:gd name="T11" fmla="*/ 202 h 713"/>
                <a:gd name="T12" fmla="*/ 40 w 785"/>
                <a:gd name="T13" fmla="*/ 8 h 713"/>
                <a:gd name="T14" fmla="*/ 9 w 785"/>
                <a:gd name="T15" fmla="*/ 8 h 713"/>
                <a:gd name="T16" fmla="*/ 9 w 785"/>
                <a:gd name="T17" fmla="*/ 40 h 713"/>
                <a:gd name="T18" fmla="*/ 198 w 785"/>
                <a:gd name="T19" fmla="*/ 227 h 713"/>
                <a:gd name="T20" fmla="*/ 200 w 785"/>
                <a:gd name="T21" fmla="*/ 607 h 713"/>
                <a:gd name="T22" fmla="*/ 132 w 785"/>
                <a:gd name="T23" fmla="*/ 675 h 713"/>
                <a:gd name="T24" fmla="*/ 127 w 785"/>
                <a:gd name="T25" fmla="*/ 700 h 713"/>
                <a:gd name="T26" fmla="*/ 147 w 785"/>
                <a:gd name="T27" fmla="*/ 713 h 713"/>
                <a:gd name="T28" fmla="*/ 215 w 785"/>
                <a:gd name="T29" fmla="*/ 713 h 713"/>
                <a:gd name="T30" fmla="*/ 290 w 785"/>
                <a:gd name="T31" fmla="*/ 681 h 713"/>
                <a:gd name="T32" fmla="*/ 365 w 785"/>
                <a:gd name="T33" fmla="*/ 712 h 713"/>
                <a:gd name="T34" fmla="*/ 592 w 785"/>
                <a:gd name="T35" fmla="*/ 711 h 713"/>
                <a:gd name="T36" fmla="*/ 667 w 785"/>
                <a:gd name="T37" fmla="*/ 679 h 713"/>
                <a:gd name="T38" fmla="*/ 742 w 785"/>
                <a:gd name="T39" fmla="*/ 710 h 713"/>
                <a:gd name="T40" fmla="*/ 763 w 785"/>
                <a:gd name="T41" fmla="*/ 710 h 713"/>
                <a:gd name="T42" fmla="*/ 785 w 785"/>
                <a:gd name="T43" fmla="*/ 688 h 713"/>
                <a:gd name="T44" fmla="*/ 763 w 785"/>
                <a:gd name="T45" fmla="*/ 666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5" h="713">
                  <a:moveTo>
                    <a:pt x="763" y="666"/>
                  </a:moveTo>
                  <a:cubicBezTo>
                    <a:pt x="201" y="669"/>
                    <a:pt x="201" y="669"/>
                    <a:pt x="201" y="669"/>
                  </a:cubicBezTo>
                  <a:cubicBezTo>
                    <a:pt x="237" y="631"/>
                    <a:pt x="237" y="631"/>
                    <a:pt x="237" y="631"/>
                  </a:cubicBezTo>
                  <a:cubicBezTo>
                    <a:pt x="242" y="627"/>
                    <a:pt x="244" y="622"/>
                    <a:pt x="244" y="616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11"/>
                    <a:pt x="240" y="206"/>
                    <a:pt x="235" y="20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1" y="0"/>
                    <a:pt x="17" y="0"/>
                    <a:pt x="9" y="8"/>
                  </a:cubicBezTo>
                  <a:cubicBezTo>
                    <a:pt x="0" y="17"/>
                    <a:pt x="0" y="31"/>
                    <a:pt x="9" y="40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200" y="607"/>
                    <a:pt x="200" y="607"/>
                    <a:pt x="200" y="607"/>
                  </a:cubicBezTo>
                  <a:cubicBezTo>
                    <a:pt x="132" y="675"/>
                    <a:pt x="132" y="675"/>
                    <a:pt x="132" y="675"/>
                  </a:cubicBezTo>
                  <a:cubicBezTo>
                    <a:pt x="125" y="682"/>
                    <a:pt x="123" y="691"/>
                    <a:pt x="127" y="700"/>
                  </a:cubicBezTo>
                  <a:cubicBezTo>
                    <a:pt x="130" y="708"/>
                    <a:pt x="139" y="713"/>
                    <a:pt x="147" y="713"/>
                  </a:cubicBezTo>
                  <a:cubicBezTo>
                    <a:pt x="215" y="713"/>
                    <a:pt x="215" y="713"/>
                    <a:pt x="215" y="713"/>
                  </a:cubicBezTo>
                  <a:cubicBezTo>
                    <a:pt x="234" y="693"/>
                    <a:pt x="260" y="681"/>
                    <a:pt x="290" y="681"/>
                  </a:cubicBezTo>
                  <a:cubicBezTo>
                    <a:pt x="319" y="681"/>
                    <a:pt x="346" y="693"/>
                    <a:pt x="365" y="712"/>
                  </a:cubicBezTo>
                  <a:cubicBezTo>
                    <a:pt x="592" y="711"/>
                    <a:pt x="592" y="711"/>
                    <a:pt x="592" y="711"/>
                  </a:cubicBezTo>
                  <a:cubicBezTo>
                    <a:pt x="611" y="691"/>
                    <a:pt x="638" y="679"/>
                    <a:pt x="667" y="679"/>
                  </a:cubicBezTo>
                  <a:cubicBezTo>
                    <a:pt x="697" y="679"/>
                    <a:pt x="723" y="691"/>
                    <a:pt x="742" y="710"/>
                  </a:cubicBezTo>
                  <a:cubicBezTo>
                    <a:pt x="763" y="710"/>
                    <a:pt x="763" y="710"/>
                    <a:pt x="763" y="710"/>
                  </a:cubicBezTo>
                  <a:cubicBezTo>
                    <a:pt x="775" y="710"/>
                    <a:pt x="785" y="700"/>
                    <a:pt x="785" y="688"/>
                  </a:cubicBezTo>
                  <a:cubicBezTo>
                    <a:pt x="785" y="676"/>
                    <a:pt x="775" y="666"/>
                    <a:pt x="763" y="6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3584575" y="2833688"/>
              <a:ext cx="303213" cy="301625"/>
            </a:xfrm>
            <a:custGeom>
              <a:avLst/>
              <a:gdLst>
                <a:gd name="T0" fmla="*/ 106 w 211"/>
                <a:gd name="T1" fmla="*/ 211 h 211"/>
                <a:gd name="T2" fmla="*/ 0 w 211"/>
                <a:gd name="T3" fmla="*/ 106 h 211"/>
                <a:gd name="T4" fmla="*/ 105 w 211"/>
                <a:gd name="T5" fmla="*/ 0 h 211"/>
                <a:gd name="T6" fmla="*/ 211 w 211"/>
                <a:gd name="T7" fmla="*/ 105 h 211"/>
                <a:gd name="T8" fmla="*/ 106 w 211"/>
                <a:gd name="T9" fmla="*/ 211 h 211"/>
                <a:gd name="T10" fmla="*/ 105 w 211"/>
                <a:gd name="T11" fmla="*/ 64 h 211"/>
                <a:gd name="T12" fmla="*/ 64 w 211"/>
                <a:gd name="T13" fmla="*/ 105 h 211"/>
                <a:gd name="T14" fmla="*/ 106 w 211"/>
                <a:gd name="T15" fmla="*/ 147 h 211"/>
                <a:gd name="T16" fmla="*/ 147 w 211"/>
                <a:gd name="T17" fmla="*/ 105 h 211"/>
                <a:gd name="T18" fmla="*/ 105 w 211"/>
                <a:gd name="T19" fmla="*/ 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106" y="211"/>
                  </a:moveTo>
                  <a:cubicBezTo>
                    <a:pt x="48" y="211"/>
                    <a:pt x="0" y="164"/>
                    <a:pt x="0" y="106"/>
                  </a:cubicBezTo>
                  <a:cubicBezTo>
                    <a:pt x="0" y="48"/>
                    <a:pt x="47" y="0"/>
                    <a:pt x="105" y="0"/>
                  </a:cubicBezTo>
                  <a:cubicBezTo>
                    <a:pt x="163" y="0"/>
                    <a:pt x="211" y="47"/>
                    <a:pt x="211" y="105"/>
                  </a:cubicBezTo>
                  <a:cubicBezTo>
                    <a:pt x="211" y="163"/>
                    <a:pt x="164" y="210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4"/>
                    <a:pt x="64" y="82"/>
                    <a:pt x="64" y="105"/>
                  </a:cubicBezTo>
                  <a:cubicBezTo>
                    <a:pt x="64" y="128"/>
                    <a:pt x="83" y="147"/>
                    <a:pt x="106" y="147"/>
                  </a:cubicBezTo>
                  <a:cubicBezTo>
                    <a:pt x="129" y="147"/>
                    <a:pt x="147" y="128"/>
                    <a:pt x="147" y="105"/>
                  </a:cubicBezTo>
                  <a:cubicBezTo>
                    <a:pt x="147" y="82"/>
                    <a:pt x="128" y="63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041650" y="2835275"/>
              <a:ext cx="303213" cy="303213"/>
            </a:xfrm>
            <a:custGeom>
              <a:avLst/>
              <a:gdLst>
                <a:gd name="T0" fmla="*/ 106 w 211"/>
                <a:gd name="T1" fmla="*/ 211 h 212"/>
                <a:gd name="T2" fmla="*/ 0 w 211"/>
                <a:gd name="T3" fmla="*/ 107 h 212"/>
                <a:gd name="T4" fmla="*/ 105 w 211"/>
                <a:gd name="T5" fmla="*/ 1 h 212"/>
                <a:gd name="T6" fmla="*/ 211 w 211"/>
                <a:gd name="T7" fmla="*/ 106 h 212"/>
                <a:gd name="T8" fmla="*/ 106 w 211"/>
                <a:gd name="T9" fmla="*/ 211 h 212"/>
                <a:gd name="T10" fmla="*/ 105 w 211"/>
                <a:gd name="T11" fmla="*/ 64 h 212"/>
                <a:gd name="T12" fmla="*/ 64 w 211"/>
                <a:gd name="T13" fmla="*/ 106 h 212"/>
                <a:gd name="T14" fmla="*/ 106 w 211"/>
                <a:gd name="T15" fmla="*/ 148 h 212"/>
                <a:gd name="T16" fmla="*/ 147 w 211"/>
                <a:gd name="T17" fmla="*/ 106 h 212"/>
                <a:gd name="T18" fmla="*/ 105 w 211"/>
                <a:gd name="T19" fmla="*/ 6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2">
                  <a:moveTo>
                    <a:pt x="106" y="211"/>
                  </a:moveTo>
                  <a:cubicBezTo>
                    <a:pt x="48" y="212"/>
                    <a:pt x="0" y="165"/>
                    <a:pt x="0" y="107"/>
                  </a:cubicBezTo>
                  <a:cubicBezTo>
                    <a:pt x="0" y="48"/>
                    <a:pt x="47" y="1"/>
                    <a:pt x="105" y="1"/>
                  </a:cubicBezTo>
                  <a:cubicBezTo>
                    <a:pt x="163" y="0"/>
                    <a:pt x="210" y="47"/>
                    <a:pt x="211" y="106"/>
                  </a:cubicBezTo>
                  <a:cubicBezTo>
                    <a:pt x="211" y="164"/>
                    <a:pt x="164" y="211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5"/>
                    <a:pt x="64" y="83"/>
                    <a:pt x="64" y="106"/>
                  </a:cubicBezTo>
                  <a:cubicBezTo>
                    <a:pt x="64" y="129"/>
                    <a:pt x="83" y="148"/>
                    <a:pt x="106" y="148"/>
                  </a:cubicBezTo>
                  <a:cubicBezTo>
                    <a:pt x="128" y="148"/>
                    <a:pt x="147" y="129"/>
                    <a:pt x="147" y="106"/>
                  </a:cubicBezTo>
                  <a:cubicBezTo>
                    <a:pt x="147" y="83"/>
                    <a:pt x="128" y="64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3286125" y="2165350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2 w 7"/>
                <a:gd name="T3" fmla="*/ 356 h 356"/>
                <a:gd name="T4" fmla="*/ 0 w 7"/>
                <a:gd name="T5" fmla="*/ 0 h 356"/>
                <a:gd name="T6" fmla="*/ 6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3419475" y="2165350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2 w 7"/>
                <a:gd name="T3" fmla="*/ 356 h 356"/>
                <a:gd name="T4" fmla="*/ 0 w 7"/>
                <a:gd name="T5" fmla="*/ 0 h 356"/>
                <a:gd name="T6" fmla="*/ 6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3544888" y="2163763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1 w 7"/>
                <a:gd name="T3" fmla="*/ 356 h 356"/>
                <a:gd name="T4" fmla="*/ 0 w 7"/>
                <a:gd name="T5" fmla="*/ 0 h 356"/>
                <a:gd name="T6" fmla="*/ 5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3668713" y="2163763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1 w 7"/>
                <a:gd name="T3" fmla="*/ 356 h 356"/>
                <a:gd name="T4" fmla="*/ 0 w 7"/>
                <a:gd name="T5" fmla="*/ 0 h 356"/>
                <a:gd name="T6" fmla="*/ 5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3789363" y="2163763"/>
              <a:ext cx="12700" cy="563563"/>
            </a:xfrm>
            <a:custGeom>
              <a:avLst/>
              <a:gdLst>
                <a:gd name="T0" fmla="*/ 8 w 8"/>
                <a:gd name="T1" fmla="*/ 355 h 355"/>
                <a:gd name="T2" fmla="*/ 1 w 8"/>
                <a:gd name="T3" fmla="*/ 355 h 355"/>
                <a:gd name="T4" fmla="*/ 0 w 8"/>
                <a:gd name="T5" fmla="*/ 0 h 355"/>
                <a:gd name="T6" fmla="*/ 6 w 8"/>
                <a:gd name="T7" fmla="*/ 0 h 355"/>
                <a:gd name="T8" fmla="*/ 8 w 8"/>
                <a:gd name="T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5">
                  <a:moveTo>
                    <a:pt x="8" y="355"/>
                  </a:moveTo>
                  <a:lnTo>
                    <a:pt x="1" y="355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34" name="Freeform 14"/>
          <p:cNvSpPr/>
          <p:nvPr/>
        </p:nvSpPr>
        <p:spPr bwMode="auto">
          <a:xfrm>
            <a:off x="4525484" y="1194444"/>
            <a:ext cx="1343866" cy="1368862"/>
          </a:xfrm>
          <a:custGeom>
            <a:avLst/>
            <a:gdLst>
              <a:gd name="T0" fmla="*/ 1249 w 1249"/>
              <a:gd name="T1" fmla="*/ 1192 h 1272"/>
              <a:gd name="T2" fmla="*/ 1155 w 1249"/>
              <a:gd name="T3" fmla="*/ 728 h 1272"/>
              <a:gd name="T4" fmla="*/ 900 w 1249"/>
              <a:gd name="T5" fmla="*/ 349 h 1272"/>
              <a:gd name="T6" fmla="*/ 521 w 1249"/>
              <a:gd name="T7" fmla="*/ 94 h 1272"/>
              <a:gd name="T8" fmla="*/ 57 w 1249"/>
              <a:gd name="T9" fmla="*/ 0 h 1272"/>
              <a:gd name="T10" fmla="*/ 0 w 1249"/>
              <a:gd name="T11" fmla="*/ 1 h 1272"/>
              <a:gd name="T12" fmla="*/ 0 w 1249"/>
              <a:gd name="T13" fmla="*/ 603 h 1272"/>
              <a:gd name="T14" fmla="*/ 57 w 1249"/>
              <a:gd name="T15" fmla="*/ 600 h 1272"/>
              <a:gd name="T16" fmla="*/ 648 w 1249"/>
              <a:gd name="T17" fmla="*/ 1151 h 1272"/>
              <a:gd name="T18" fmla="*/ 1246 w 1249"/>
              <a:gd name="T19" fmla="*/ 1272 h 1272"/>
              <a:gd name="T20" fmla="*/ 1249 w 1249"/>
              <a:gd name="T21" fmla="*/ 1192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1272">
                <a:moveTo>
                  <a:pt x="1249" y="1192"/>
                </a:moveTo>
                <a:cubicBezTo>
                  <a:pt x="1249" y="1031"/>
                  <a:pt x="1217" y="875"/>
                  <a:pt x="1155" y="728"/>
                </a:cubicBezTo>
                <a:cubicBezTo>
                  <a:pt x="1095" y="586"/>
                  <a:pt x="1009" y="458"/>
                  <a:pt x="900" y="349"/>
                </a:cubicBezTo>
                <a:cubicBezTo>
                  <a:pt x="790" y="240"/>
                  <a:pt x="663" y="154"/>
                  <a:pt x="521" y="94"/>
                </a:cubicBezTo>
                <a:cubicBezTo>
                  <a:pt x="374" y="31"/>
                  <a:pt x="218" y="0"/>
                  <a:pt x="57" y="0"/>
                </a:cubicBezTo>
                <a:cubicBezTo>
                  <a:pt x="38" y="0"/>
                  <a:pt x="19" y="0"/>
                  <a:pt x="0" y="1"/>
                </a:cubicBezTo>
                <a:cubicBezTo>
                  <a:pt x="0" y="603"/>
                  <a:pt x="0" y="603"/>
                  <a:pt x="0" y="603"/>
                </a:cubicBezTo>
                <a:cubicBezTo>
                  <a:pt x="18" y="601"/>
                  <a:pt x="38" y="600"/>
                  <a:pt x="57" y="600"/>
                </a:cubicBezTo>
                <a:cubicBezTo>
                  <a:pt x="370" y="600"/>
                  <a:pt x="626" y="844"/>
                  <a:pt x="648" y="1151"/>
                </a:cubicBezTo>
                <a:cubicBezTo>
                  <a:pt x="1246" y="1272"/>
                  <a:pt x="1246" y="1272"/>
                  <a:pt x="1246" y="1272"/>
                </a:cubicBezTo>
                <a:cubicBezTo>
                  <a:pt x="1248" y="1246"/>
                  <a:pt x="1249" y="1219"/>
                  <a:pt x="1249" y="119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5" name="Freeform 15"/>
          <p:cNvSpPr/>
          <p:nvPr/>
        </p:nvSpPr>
        <p:spPr bwMode="auto">
          <a:xfrm>
            <a:off x="4176722" y="2501409"/>
            <a:ext cx="1683105" cy="1258163"/>
          </a:xfrm>
          <a:custGeom>
            <a:avLst/>
            <a:gdLst>
              <a:gd name="T0" fmla="*/ 381 w 1564"/>
              <a:gd name="T1" fmla="*/ 569 h 1169"/>
              <a:gd name="T2" fmla="*/ 301 w 1564"/>
              <a:gd name="T3" fmla="*/ 564 h 1169"/>
              <a:gd name="T4" fmla="*/ 0 w 1564"/>
              <a:gd name="T5" fmla="*/ 1107 h 1169"/>
              <a:gd name="T6" fmla="*/ 381 w 1564"/>
              <a:gd name="T7" fmla="*/ 1169 h 1169"/>
              <a:gd name="T8" fmla="*/ 845 w 1564"/>
              <a:gd name="T9" fmla="*/ 1075 h 1169"/>
              <a:gd name="T10" fmla="*/ 1224 w 1564"/>
              <a:gd name="T11" fmla="*/ 820 h 1169"/>
              <a:gd name="T12" fmla="*/ 1479 w 1564"/>
              <a:gd name="T13" fmla="*/ 441 h 1169"/>
              <a:gd name="T14" fmla="*/ 1564 w 1564"/>
              <a:gd name="T15" fmla="*/ 120 h 1169"/>
              <a:gd name="T16" fmla="*/ 972 w 1564"/>
              <a:gd name="T17" fmla="*/ 0 h 1169"/>
              <a:gd name="T18" fmla="*/ 381 w 1564"/>
              <a:gd name="T19" fmla="*/ 569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64" h="1169">
                <a:moveTo>
                  <a:pt x="381" y="569"/>
                </a:moveTo>
                <a:cubicBezTo>
                  <a:pt x="354" y="569"/>
                  <a:pt x="327" y="567"/>
                  <a:pt x="301" y="564"/>
                </a:cubicBezTo>
                <a:cubicBezTo>
                  <a:pt x="0" y="1107"/>
                  <a:pt x="0" y="1107"/>
                  <a:pt x="0" y="1107"/>
                </a:cubicBezTo>
                <a:cubicBezTo>
                  <a:pt x="122" y="1148"/>
                  <a:pt x="250" y="1169"/>
                  <a:pt x="381" y="1169"/>
                </a:cubicBezTo>
                <a:cubicBezTo>
                  <a:pt x="542" y="1169"/>
                  <a:pt x="698" y="1138"/>
                  <a:pt x="845" y="1075"/>
                </a:cubicBezTo>
                <a:cubicBezTo>
                  <a:pt x="987" y="1015"/>
                  <a:pt x="1114" y="929"/>
                  <a:pt x="1224" y="820"/>
                </a:cubicBezTo>
                <a:cubicBezTo>
                  <a:pt x="1333" y="711"/>
                  <a:pt x="1419" y="583"/>
                  <a:pt x="1479" y="441"/>
                </a:cubicBezTo>
                <a:cubicBezTo>
                  <a:pt x="1523" y="338"/>
                  <a:pt x="1551" y="231"/>
                  <a:pt x="1564" y="120"/>
                </a:cubicBezTo>
                <a:cubicBezTo>
                  <a:pt x="972" y="0"/>
                  <a:pt x="972" y="0"/>
                  <a:pt x="972" y="0"/>
                </a:cubicBezTo>
                <a:cubicBezTo>
                  <a:pt x="960" y="316"/>
                  <a:pt x="700" y="569"/>
                  <a:pt x="381" y="569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6" name="Freeform 19"/>
          <p:cNvSpPr/>
          <p:nvPr/>
        </p:nvSpPr>
        <p:spPr bwMode="auto">
          <a:xfrm>
            <a:off x="3345881" y="2798988"/>
            <a:ext cx="1085567" cy="870121"/>
          </a:xfrm>
          <a:custGeom>
            <a:avLst/>
            <a:gdLst>
              <a:gd name="T0" fmla="*/ 643 w 1009"/>
              <a:gd name="T1" fmla="*/ 0 h 809"/>
              <a:gd name="T2" fmla="*/ 0 w 1009"/>
              <a:gd name="T3" fmla="*/ 0 h 809"/>
              <a:gd name="T4" fmla="*/ 56 w 1009"/>
              <a:gd name="T5" fmla="*/ 165 h 809"/>
              <a:gd name="T6" fmla="*/ 311 w 1009"/>
              <a:gd name="T7" fmla="*/ 544 h 809"/>
              <a:gd name="T8" fmla="*/ 690 w 1009"/>
              <a:gd name="T9" fmla="*/ 799 h 809"/>
              <a:gd name="T10" fmla="*/ 713 w 1009"/>
              <a:gd name="T11" fmla="*/ 809 h 809"/>
              <a:gd name="T12" fmla="*/ 1009 w 1009"/>
              <a:gd name="T13" fmla="*/ 275 h 809"/>
              <a:gd name="T14" fmla="*/ 643 w 1009"/>
              <a:gd name="T15" fmla="*/ 0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9" h="809">
                <a:moveTo>
                  <a:pt x="643" y="0"/>
                </a:moveTo>
                <a:cubicBezTo>
                  <a:pt x="0" y="0"/>
                  <a:pt x="0" y="0"/>
                  <a:pt x="0" y="0"/>
                </a:cubicBezTo>
                <a:cubicBezTo>
                  <a:pt x="14" y="56"/>
                  <a:pt x="33" y="111"/>
                  <a:pt x="56" y="165"/>
                </a:cubicBezTo>
                <a:cubicBezTo>
                  <a:pt x="116" y="307"/>
                  <a:pt x="202" y="435"/>
                  <a:pt x="311" y="544"/>
                </a:cubicBezTo>
                <a:cubicBezTo>
                  <a:pt x="420" y="653"/>
                  <a:pt x="548" y="739"/>
                  <a:pt x="690" y="799"/>
                </a:cubicBezTo>
                <a:cubicBezTo>
                  <a:pt x="698" y="803"/>
                  <a:pt x="705" y="806"/>
                  <a:pt x="713" y="809"/>
                </a:cubicBezTo>
                <a:cubicBezTo>
                  <a:pt x="1009" y="275"/>
                  <a:pt x="1009" y="275"/>
                  <a:pt x="1009" y="275"/>
                </a:cubicBezTo>
                <a:cubicBezTo>
                  <a:pt x="854" y="236"/>
                  <a:pt x="722" y="135"/>
                  <a:pt x="643" y="0"/>
                </a:cubicBezTo>
                <a:close/>
              </a:path>
            </a:pathLst>
          </a:custGeom>
          <a:solidFill>
            <a:srgbClr val="F5C05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7" name="Freeform 84"/>
          <p:cNvSpPr>
            <a:spLocks noEditPoints="1"/>
          </p:cNvSpPr>
          <p:nvPr/>
        </p:nvSpPr>
        <p:spPr bwMode="auto">
          <a:xfrm>
            <a:off x="4221953" y="2272869"/>
            <a:ext cx="190450" cy="364236"/>
          </a:xfrm>
          <a:custGeom>
            <a:avLst/>
            <a:gdLst>
              <a:gd name="T0" fmla="*/ 145 w 177"/>
              <a:gd name="T1" fmla="*/ 339 h 339"/>
              <a:gd name="T2" fmla="*/ 145 w 177"/>
              <a:gd name="T3" fmla="*/ 339 h 339"/>
              <a:gd name="T4" fmla="*/ 177 w 177"/>
              <a:gd name="T5" fmla="*/ 214 h 339"/>
              <a:gd name="T6" fmla="*/ 177 w 177"/>
              <a:gd name="T7" fmla="*/ 214 h 339"/>
              <a:gd name="T8" fmla="*/ 177 w 177"/>
              <a:gd name="T9" fmla="*/ 214 h 339"/>
              <a:gd name="T10" fmla="*/ 154 w 177"/>
              <a:gd name="T11" fmla="*/ 104 h 339"/>
              <a:gd name="T12" fmla="*/ 150 w 177"/>
              <a:gd name="T13" fmla="*/ 108 h 339"/>
              <a:gd name="T14" fmla="*/ 151 w 177"/>
              <a:gd name="T15" fmla="*/ 109 h 339"/>
              <a:gd name="T16" fmla="*/ 151 w 177"/>
              <a:gd name="T17" fmla="*/ 109 h 339"/>
              <a:gd name="T18" fmla="*/ 151 w 177"/>
              <a:gd name="T19" fmla="*/ 109 h 339"/>
              <a:gd name="T20" fmla="*/ 154 w 177"/>
              <a:gd name="T21" fmla="*/ 106 h 339"/>
              <a:gd name="T22" fmla="*/ 155 w 177"/>
              <a:gd name="T23" fmla="*/ 106 h 339"/>
              <a:gd name="T24" fmla="*/ 155 w 177"/>
              <a:gd name="T25" fmla="*/ 106 h 339"/>
              <a:gd name="T26" fmla="*/ 155 w 177"/>
              <a:gd name="T27" fmla="*/ 106 h 339"/>
              <a:gd name="T28" fmla="*/ 157 w 177"/>
              <a:gd name="T29" fmla="*/ 106 h 339"/>
              <a:gd name="T30" fmla="*/ 155 w 177"/>
              <a:gd name="T31" fmla="*/ 104 h 339"/>
              <a:gd name="T32" fmla="*/ 154 w 177"/>
              <a:gd name="T33" fmla="*/ 105 h 339"/>
              <a:gd name="T34" fmla="*/ 154 w 177"/>
              <a:gd name="T35" fmla="*/ 104 h 339"/>
              <a:gd name="T36" fmla="*/ 108 w 177"/>
              <a:gd name="T37" fmla="*/ 103 h 339"/>
              <a:gd name="T38" fmla="*/ 108 w 177"/>
              <a:gd name="T39" fmla="*/ 103 h 339"/>
              <a:gd name="T40" fmla="*/ 108 w 177"/>
              <a:gd name="T41" fmla="*/ 103 h 339"/>
              <a:gd name="T42" fmla="*/ 154 w 177"/>
              <a:gd name="T43" fmla="*/ 103 h 339"/>
              <a:gd name="T44" fmla="*/ 153 w 177"/>
              <a:gd name="T45" fmla="*/ 104 h 339"/>
              <a:gd name="T46" fmla="*/ 154 w 177"/>
              <a:gd name="T47" fmla="*/ 104 h 339"/>
              <a:gd name="T48" fmla="*/ 155 w 177"/>
              <a:gd name="T49" fmla="*/ 104 h 339"/>
              <a:gd name="T50" fmla="*/ 154 w 177"/>
              <a:gd name="T51" fmla="*/ 103 h 339"/>
              <a:gd name="T52" fmla="*/ 41 w 177"/>
              <a:gd name="T53" fmla="*/ 89 h 339"/>
              <a:gd name="T54" fmla="*/ 41 w 177"/>
              <a:gd name="T55" fmla="*/ 89 h 339"/>
              <a:gd name="T56" fmla="*/ 41 w 177"/>
              <a:gd name="T57" fmla="*/ 89 h 339"/>
              <a:gd name="T58" fmla="*/ 168 w 177"/>
              <a:gd name="T59" fmla="*/ 75 h 339"/>
              <a:gd name="T60" fmla="*/ 168 w 177"/>
              <a:gd name="T61" fmla="*/ 75 h 339"/>
              <a:gd name="T62" fmla="*/ 168 w 177"/>
              <a:gd name="T63" fmla="*/ 75 h 339"/>
              <a:gd name="T64" fmla="*/ 165 w 177"/>
              <a:gd name="T65" fmla="*/ 65 h 339"/>
              <a:gd name="T66" fmla="*/ 165 w 177"/>
              <a:gd name="T67" fmla="*/ 65 h 339"/>
              <a:gd name="T68" fmla="*/ 165 w 177"/>
              <a:gd name="T69" fmla="*/ 65 h 339"/>
              <a:gd name="T70" fmla="*/ 163 w 177"/>
              <a:gd name="T71" fmla="*/ 58 h 339"/>
              <a:gd name="T72" fmla="*/ 163 w 177"/>
              <a:gd name="T73" fmla="*/ 58 h 339"/>
              <a:gd name="T74" fmla="*/ 163 w 177"/>
              <a:gd name="T75" fmla="*/ 58 h 339"/>
              <a:gd name="T76" fmla="*/ 29 w 177"/>
              <a:gd name="T77" fmla="*/ 46 h 339"/>
              <a:gd name="T78" fmla="*/ 29 w 177"/>
              <a:gd name="T79" fmla="*/ 46 h 339"/>
              <a:gd name="T80" fmla="*/ 85 w 177"/>
              <a:gd name="T81" fmla="*/ 34 h 339"/>
              <a:gd name="T82" fmla="*/ 85 w 177"/>
              <a:gd name="T83" fmla="*/ 34 h 339"/>
              <a:gd name="T84" fmla="*/ 85 w 177"/>
              <a:gd name="T85" fmla="*/ 34 h 339"/>
              <a:gd name="T86" fmla="*/ 106 w 177"/>
              <a:gd name="T87" fmla="*/ 29 h 339"/>
              <a:gd name="T88" fmla="*/ 106 w 177"/>
              <a:gd name="T89" fmla="*/ 29 h 339"/>
              <a:gd name="T90" fmla="*/ 118 w 177"/>
              <a:gd name="T91" fmla="*/ 25 h 339"/>
              <a:gd name="T92" fmla="*/ 118 w 177"/>
              <a:gd name="T93" fmla="*/ 25 h 339"/>
              <a:gd name="T94" fmla="*/ 118 w 177"/>
              <a:gd name="T95" fmla="*/ 25 h 339"/>
              <a:gd name="T96" fmla="*/ 108 w 177"/>
              <a:gd name="T97" fmla="*/ 21 h 339"/>
              <a:gd name="T98" fmla="*/ 108 w 177"/>
              <a:gd name="T99" fmla="*/ 21 h 339"/>
              <a:gd name="T100" fmla="*/ 55 w 177"/>
              <a:gd name="T101" fmla="*/ 1 h 339"/>
              <a:gd name="T102" fmla="*/ 55 w 177"/>
              <a:gd name="T103" fmla="*/ 1 h 339"/>
              <a:gd name="T104" fmla="*/ 55 w 177"/>
              <a:gd name="T105" fmla="*/ 1 h 339"/>
              <a:gd name="T106" fmla="*/ 0 w 177"/>
              <a:gd name="T107" fmla="*/ 1 h 339"/>
              <a:gd name="T108" fmla="*/ 0 w 177"/>
              <a:gd name="T109" fmla="*/ 1 h 339"/>
              <a:gd name="T110" fmla="*/ 2 w 177"/>
              <a:gd name="T111" fmla="*/ 0 h 339"/>
              <a:gd name="T112" fmla="*/ 2 w 177"/>
              <a:gd name="T113" fmla="*/ 0 h 339"/>
              <a:gd name="T114" fmla="*/ 2 w 177"/>
              <a:gd name="T115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7" h="339">
                <a:moveTo>
                  <a:pt x="145" y="339"/>
                </a:moveTo>
                <a:cubicBezTo>
                  <a:pt x="145" y="339"/>
                  <a:pt x="145" y="339"/>
                  <a:pt x="145" y="339"/>
                </a:cubicBezTo>
                <a:moveTo>
                  <a:pt x="177" y="214"/>
                </a:moveTo>
                <a:cubicBezTo>
                  <a:pt x="177" y="214"/>
                  <a:pt x="177" y="214"/>
                  <a:pt x="177" y="214"/>
                </a:cubicBezTo>
                <a:cubicBezTo>
                  <a:pt x="177" y="214"/>
                  <a:pt x="177" y="214"/>
                  <a:pt x="177" y="214"/>
                </a:cubicBezTo>
                <a:moveTo>
                  <a:pt x="154" y="104"/>
                </a:moveTo>
                <a:cubicBezTo>
                  <a:pt x="152" y="105"/>
                  <a:pt x="150" y="105"/>
                  <a:pt x="150" y="108"/>
                </a:cubicBezTo>
                <a:cubicBezTo>
                  <a:pt x="151" y="108"/>
                  <a:pt x="150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2" y="108"/>
                  <a:pt x="154" y="108"/>
                  <a:pt x="154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6" y="106"/>
                  <a:pt x="156" y="106"/>
                  <a:pt x="157" y="106"/>
                </a:cubicBezTo>
                <a:cubicBezTo>
                  <a:pt x="156" y="105"/>
                  <a:pt x="156" y="105"/>
                  <a:pt x="155" y="104"/>
                </a:cubicBezTo>
                <a:cubicBezTo>
                  <a:pt x="155" y="104"/>
                  <a:pt x="154" y="105"/>
                  <a:pt x="154" y="105"/>
                </a:cubicBezTo>
                <a:cubicBezTo>
                  <a:pt x="154" y="104"/>
                  <a:pt x="154" y="104"/>
                  <a:pt x="154" y="104"/>
                </a:cubicBezTo>
                <a:moveTo>
                  <a:pt x="108" y="103"/>
                </a:moveTo>
                <a:cubicBezTo>
                  <a:pt x="108" y="103"/>
                  <a:pt x="108" y="103"/>
                  <a:pt x="108" y="103"/>
                </a:cubicBezTo>
                <a:cubicBezTo>
                  <a:pt x="108" y="103"/>
                  <a:pt x="108" y="103"/>
                  <a:pt x="108" y="103"/>
                </a:cubicBezTo>
                <a:moveTo>
                  <a:pt x="154" y="103"/>
                </a:moveTo>
                <a:cubicBezTo>
                  <a:pt x="154" y="104"/>
                  <a:pt x="153" y="103"/>
                  <a:pt x="153" y="104"/>
                </a:cubicBezTo>
                <a:cubicBezTo>
                  <a:pt x="153" y="104"/>
                  <a:pt x="154" y="104"/>
                  <a:pt x="154" y="104"/>
                </a:cubicBezTo>
                <a:cubicBezTo>
                  <a:pt x="154" y="104"/>
                  <a:pt x="154" y="104"/>
                  <a:pt x="155" y="104"/>
                </a:cubicBezTo>
                <a:cubicBezTo>
                  <a:pt x="154" y="104"/>
                  <a:pt x="154" y="104"/>
                  <a:pt x="154" y="103"/>
                </a:cubicBezTo>
                <a:moveTo>
                  <a:pt x="41" y="89"/>
                </a:moveTo>
                <a:cubicBezTo>
                  <a:pt x="41" y="89"/>
                  <a:pt x="41" y="89"/>
                  <a:pt x="41" y="89"/>
                </a:cubicBezTo>
                <a:cubicBezTo>
                  <a:pt x="41" y="89"/>
                  <a:pt x="41" y="89"/>
                  <a:pt x="41" y="89"/>
                </a:cubicBezTo>
                <a:moveTo>
                  <a:pt x="168" y="75"/>
                </a:moveTo>
                <a:cubicBezTo>
                  <a:pt x="168" y="75"/>
                  <a:pt x="168" y="75"/>
                  <a:pt x="168" y="75"/>
                </a:cubicBezTo>
                <a:cubicBezTo>
                  <a:pt x="168" y="75"/>
                  <a:pt x="168" y="75"/>
                  <a:pt x="168" y="75"/>
                </a:cubicBezTo>
                <a:moveTo>
                  <a:pt x="165" y="65"/>
                </a:moveTo>
                <a:cubicBezTo>
                  <a:pt x="165" y="65"/>
                  <a:pt x="165" y="65"/>
                  <a:pt x="165" y="65"/>
                </a:cubicBezTo>
                <a:cubicBezTo>
                  <a:pt x="165" y="65"/>
                  <a:pt x="165" y="65"/>
                  <a:pt x="165" y="65"/>
                </a:cubicBezTo>
                <a:moveTo>
                  <a:pt x="163" y="58"/>
                </a:moveTo>
                <a:cubicBezTo>
                  <a:pt x="163" y="58"/>
                  <a:pt x="163" y="58"/>
                  <a:pt x="163" y="58"/>
                </a:cubicBezTo>
                <a:cubicBezTo>
                  <a:pt x="163" y="58"/>
                  <a:pt x="163" y="58"/>
                  <a:pt x="163" y="58"/>
                </a:cubicBezTo>
                <a:moveTo>
                  <a:pt x="29" y="46"/>
                </a:moveTo>
                <a:cubicBezTo>
                  <a:pt x="29" y="46"/>
                  <a:pt x="29" y="46"/>
                  <a:pt x="29" y="46"/>
                </a:cubicBezTo>
                <a:moveTo>
                  <a:pt x="85" y="34"/>
                </a:moveTo>
                <a:cubicBezTo>
                  <a:pt x="85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moveTo>
                  <a:pt x="106" y="29"/>
                </a:moveTo>
                <a:cubicBezTo>
                  <a:pt x="106" y="29"/>
                  <a:pt x="106" y="29"/>
                  <a:pt x="106" y="29"/>
                </a:cubicBezTo>
                <a:moveTo>
                  <a:pt x="118" y="25"/>
                </a:moveTo>
                <a:cubicBezTo>
                  <a:pt x="118" y="25"/>
                  <a:pt x="118" y="25"/>
                  <a:pt x="118" y="25"/>
                </a:cubicBezTo>
                <a:cubicBezTo>
                  <a:pt x="118" y="25"/>
                  <a:pt x="118" y="25"/>
                  <a:pt x="118" y="25"/>
                </a:cubicBezTo>
                <a:moveTo>
                  <a:pt x="108" y="21"/>
                </a:moveTo>
                <a:cubicBezTo>
                  <a:pt x="108" y="21"/>
                  <a:pt x="108" y="21"/>
                  <a:pt x="108" y="21"/>
                </a:cubicBezTo>
                <a:moveTo>
                  <a:pt x="55" y="1"/>
                </a:moveTo>
                <a:cubicBezTo>
                  <a:pt x="55" y="1"/>
                  <a:pt x="55" y="1"/>
                  <a:pt x="55" y="1"/>
                </a:cubicBezTo>
                <a:cubicBezTo>
                  <a:pt x="55" y="1"/>
                  <a:pt x="55" y="1"/>
                  <a:pt x="55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9A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38" name="KSO_Shape"/>
          <p:cNvGrpSpPr/>
          <p:nvPr/>
        </p:nvGrpSpPr>
        <p:grpSpPr bwMode="auto">
          <a:xfrm>
            <a:off x="4100541" y="2154859"/>
            <a:ext cx="930740" cy="769412"/>
            <a:chOff x="1331640" y="1268760"/>
            <a:chExt cx="5832647" cy="4819363"/>
          </a:xfrm>
          <a:solidFill>
            <a:schemeClr val="bg1">
              <a:lumMod val="65000"/>
              <a:alpha val="70000"/>
            </a:schemeClr>
          </a:solidFill>
        </p:grpSpPr>
        <p:sp>
          <p:nvSpPr>
            <p:cNvPr id="39" name="内蒙古"/>
            <p:cNvSpPr/>
            <p:nvPr/>
          </p:nvSpPr>
          <p:spPr bwMode="auto">
            <a:xfrm>
              <a:off x="3781351" y="1323173"/>
              <a:ext cx="2555478" cy="2179596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0" name="甘肃"/>
            <p:cNvSpPr/>
            <p:nvPr/>
          </p:nvSpPr>
          <p:spPr bwMode="auto">
            <a:xfrm>
              <a:off x="3289854" y="2796965"/>
              <a:ext cx="1633141" cy="1382068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1" name="宁夏"/>
            <p:cNvSpPr/>
            <p:nvPr/>
          </p:nvSpPr>
          <p:spPr bwMode="auto">
            <a:xfrm>
              <a:off x="4450161" y="3277346"/>
              <a:ext cx="329739" cy="544122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2" name="新疆"/>
            <p:cNvSpPr/>
            <p:nvPr/>
          </p:nvSpPr>
          <p:spPr bwMode="auto">
            <a:xfrm>
              <a:off x="1331640" y="1845529"/>
              <a:ext cx="2334614" cy="1764508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3" name="青海"/>
            <p:cNvSpPr/>
            <p:nvPr/>
          </p:nvSpPr>
          <p:spPr bwMode="auto">
            <a:xfrm>
              <a:off x="2846573" y="3230707"/>
              <a:ext cx="1452718" cy="1041604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4" name="四川"/>
            <p:cNvSpPr/>
            <p:nvPr/>
          </p:nvSpPr>
          <p:spPr bwMode="auto">
            <a:xfrm>
              <a:off x="3680253" y="3961385"/>
              <a:ext cx="1256741" cy="1102235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5" name="西藏"/>
            <p:cNvSpPr/>
            <p:nvPr/>
          </p:nvSpPr>
          <p:spPr bwMode="auto">
            <a:xfrm>
              <a:off x="1592943" y="3513650"/>
              <a:ext cx="2249069" cy="1368077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6" name="云南"/>
            <p:cNvSpPr/>
            <p:nvPr/>
          </p:nvSpPr>
          <p:spPr bwMode="auto">
            <a:xfrm>
              <a:off x="3641368" y="4651642"/>
              <a:ext cx="1017214" cy="1060260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7" name="贵州"/>
            <p:cNvSpPr/>
            <p:nvPr/>
          </p:nvSpPr>
          <p:spPr bwMode="auto">
            <a:xfrm>
              <a:off x="4370838" y="4637651"/>
              <a:ext cx="687475" cy="595424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8" name="广西"/>
            <p:cNvSpPr/>
            <p:nvPr/>
          </p:nvSpPr>
          <p:spPr bwMode="auto">
            <a:xfrm>
              <a:off x="4482825" y="5002989"/>
              <a:ext cx="899005" cy="684039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9" name="重庆"/>
            <p:cNvSpPr/>
            <p:nvPr/>
          </p:nvSpPr>
          <p:spPr bwMode="auto">
            <a:xfrm>
              <a:off x="4607255" y="4250547"/>
              <a:ext cx="508606" cy="516138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0" name="陕西"/>
            <p:cNvSpPr/>
            <p:nvPr/>
          </p:nvSpPr>
          <p:spPr bwMode="auto">
            <a:xfrm>
              <a:off x="4607255" y="3249363"/>
              <a:ext cx="580153" cy="1033832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1" name="山西"/>
            <p:cNvSpPr/>
            <p:nvPr/>
          </p:nvSpPr>
          <p:spPr bwMode="auto">
            <a:xfrm>
              <a:off x="5109639" y="3055034"/>
              <a:ext cx="385732" cy="848830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2" name="湖南"/>
            <p:cNvSpPr/>
            <p:nvPr/>
          </p:nvSpPr>
          <p:spPr bwMode="auto">
            <a:xfrm>
              <a:off x="5008541" y="4502397"/>
              <a:ext cx="615928" cy="715131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3" name="湖北"/>
            <p:cNvSpPr/>
            <p:nvPr/>
          </p:nvSpPr>
          <p:spPr bwMode="auto">
            <a:xfrm>
              <a:off x="4936994" y="4090420"/>
              <a:ext cx="874119" cy="547231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4" name="广东"/>
            <p:cNvSpPr/>
            <p:nvPr/>
          </p:nvSpPr>
          <p:spPr bwMode="auto">
            <a:xfrm>
              <a:off x="5129860" y="5096267"/>
              <a:ext cx="909892" cy="719796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5" name="江西"/>
            <p:cNvSpPr/>
            <p:nvPr/>
          </p:nvSpPr>
          <p:spPr bwMode="auto">
            <a:xfrm>
              <a:off x="5560697" y="4472860"/>
              <a:ext cx="544380" cy="741560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6" name="福建"/>
            <p:cNvSpPr/>
            <p:nvPr/>
          </p:nvSpPr>
          <p:spPr bwMode="auto">
            <a:xfrm>
              <a:off x="5843775" y="4670297"/>
              <a:ext cx="503941" cy="615635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7" name="浙江"/>
            <p:cNvSpPr/>
            <p:nvPr/>
          </p:nvSpPr>
          <p:spPr bwMode="auto">
            <a:xfrm>
              <a:off x="6069305" y="4280085"/>
              <a:ext cx="432394" cy="500592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8" name="安徽"/>
            <p:cNvSpPr/>
            <p:nvPr/>
          </p:nvSpPr>
          <p:spPr bwMode="auto">
            <a:xfrm>
              <a:off x="5646243" y="3846342"/>
              <a:ext cx="547491" cy="670047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9" name="天津"/>
            <p:cNvSpPr/>
            <p:nvPr/>
          </p:nvSpPr>
          <p:spPr bwMode="auto">
            <a:xfrm>
              <a:off x="5753564" y="3073690"/>
              <a:ext cx="143094" cy="206766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0" name="北京"/>
            <p:cNvSpPr/>
            <p:nvPr/>
          </p:nvSpPr>
          <p:spPr bwMode="auto">
            <a:xfrm>
              <a:off x="5610469" y="2980412"/>
              <a:ext cx="189755" cy="203656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1" name="辽宁"/>
            <p:cNvSpPr/>
            <p:nvPr/>
          </p:nvSpPr>
          <p:spPr bwMode="auto">
            <a:xfrm>
              <a:off x="5932432" y="2576207"/>
              <a:ext cx="673476" cy="640509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2" name="吉林"/>
            <p:cNvSpPr/>
            <p:nvPr/>
          </p:nvSpPr>
          <p:spPr bwMode="auto">
            <a:xfrm>
              <a:off x="6083303" y="2189103"/>
              <a:ext cx="959665" cy="651392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3" name="黑龙江"/>
            <p:cNvSpPr/>
            <p:nvPr/>
          </p:nvSpPr>
          <p:spPr bwMode="auto">
            <a:xfrm>
              <a:off x="5879549" y="1268760"/>
              <a:ext cx="1284738" cy="1167530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4" name="山东"/>
            <p:cNvSpPr/>
            <p:nvPr/>
          </p:nvSpPr>
          <p:spPr bwMode="auto">
            <a:xfrm>
              <a:off x="5624468" y="3362851"/>
              <a:ext cx="777686" cy="48815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5" name="上海"/>
            <p:cNvSpPr/>
            <p:nvPr/>
          </p:nvSpPr>
          <p:spPr bwMode="auto">
            <a:xfrm>
              <a:off x="6350827" y="4172815"/>
              <a:ext cx="122875" cy="107270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6" name="江苏"/>
            <p:cNvSpPr/>
            <p:nvPr/>
          </p:nvSpPr>
          <p:spPr bwMode="auto">
            <a:xfrm>
              <a:off x="5781560" y="3760838"/>
              <a:ext cx="678142" cy="522357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7" name="河北"/>
            <p:cNvSpPr/>
            <p:nvPr/>
          </p:nvSpPr>
          <p:spPr bwMode="auto">
            <a:xfrm>
              <a:off x="5428491" y="2761208"/>
              <a:ext cx="629925" cy="898578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8" name="河南"/>
            <p:cNvSpPr/>
            <p:nvPr/>
          </p:nvSpPr>
          <p:spPr bwMode="auto">
            <a:xfrm>
              <a:off x="5140747" y="3624030"/>
              <a:ext cx="662589" cy="65605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9" name="台湾"/>
            <p:cNvSpPr/>
            <p:nvPr/>
          </p:nvSpPr>
          <p:spPr bwMode="auto">
            <a:xfrm>
              <a:off x="6386601" y="5024754"/>
              <a:ext cx="189755" cy="458617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70" name="海南"/>
            <p:cNvSpPr/>
            <p:nvPr/>
          </p:nvSpPr>
          <p:spPr bwMode="auto">
            <a:xfrm>
              <a:off x="4991431" y="5837828"/>
              <a:ext cx="286189" cy="250295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709460" y="2921383"/>
            <a:ext cx="283482" cy="384354"/>
            <a:chOff x="5581650" y="2728913"/>
            <a:chExt cx="1035050" cy="1403350"/>
          </a:xfrm>
          <a:solidFill>
            <a:schemeClr val="bg1"/>
          </a:solidFill>
        </p:grpSpPr>
        <p:sp>
          <p:nvSpPr>
            <p:cNvPr id="72" name="Freeform 132"/>
            <p:cNvSpPr>
              <a:spLocks noEditPoints="1"/>
            </p:cNvSpPr>
            <p:nvPr/>
          </p:nvSpPr>
          <p:spPr bwMode="auto">
            <a:xfrm>
              <a:off x="5581650" y="2728913"/>
              <a:ext cx="1035050" cy="1403350"/>
            </a:xfrm>
            <a:custGeom>
              <a:avLst/>
              <a:gdLst>
                <a:gd name="T0" fmla="*/ 255 w 273"/>
                <a:gd name="T1" fmla="*/ 0 h 371"/>
                <a:gd name="T2" fmla="*/ 79 w 273"/>
                <a:gd name="T3" fmla="*/ 0 h 371"/>
                <a:gd name="T4" fmla="*/ 0 w 273"/>
                <a:gd name="T5" fmla="*/ 85 h 371"/>
                <a:gd name="T6" fmla="*/ 0 w 273"/>
                <a:gd name="T7" fmla="*/ 353 h 371"/>
                <a:gd name="T8" fmla="*/ 17 w 273"/>
                <a:gd name="T9" fmla="*/ 371 h 371"/>
                <a:gd name="T10" fmla="*/ 255 w 273"/>
                <a:gd name="T11" fmla="*/ 371 h 371"/>
                <a:gd name="T12" fmla="*/ 273 w 273"/>
                <a:gd name="T13" fmla="*/ 353 h 371"/>
                <a:gd name="T14" fmla="*/ 273 w 273"/>
                <a:gd name="T15" fmla="*/ 17 h 371"/>
                <a:gd name="T16" fmla="*/ 255 w 273"/>
                <a:gd name="T17" fmla="*/ 0 h 371"/>
                <a:gd name="T18" fmla="*/ 259 w 273"/>
                <a:gd name="T19" fmla="*/ 353 h 371"/>
                <a:gd name="T20" fmla="*/ 258 w 273"/>
                <a:gd name="T21" fmla="*/ 356 h 371"/>
                <a:gd name="T22" fmla="*/ 255 w 273"/>
                <a:gd name="T23" fmla="*/ 357 h 371"/>
                <a:gd name="T24" fmla="*/ 17 w 273"/>
                <a:gd name="T25" fmla="*/ 357 h 371"/>
                <a:gd name="T26" fmla="*/ 14 w 273"/>
                <a:gd name="T27" fmla="*/ 356 h 371"/>
                <a:gd name="T28" fmla="*/ 13 w 273"/>
                <a:gd name="T29" fmla="*/ 353 h 371"/>
                <a:gd name="T30" fmla="*/ 13 w 273"/>
                <a:gd name="T31" fmla="*/ 91 h 371"/>
                <a:gd name="T32" fmla="*/ 85 w 273"/>
                <a:gd name="T33" fmla="*/ 91 h 371"/>
                <a:gd name="T34" fmla="*/ 88 w 273"/>
                <a:gd name="T35" fmla="*/ 14 h 371"/>
                <a:gd name="T36" fmla="*/ 255 w 273"/>
                <a:gd name="T37" fmla="*/ 14 h 371"/>
                <a:gd name="T38" fmla="*/ 258 w 273"/>
                <a:gd name="T39" fmla="*/ 15 h 371"/>
                <a:gd name="T40" fmla="*/ 259 w 273"/>
                <a:gd name="T41" fmla="*/ 17 h 371"/>
                <a:gd name="T42" fmla="*/ 259 w 273"/>
                <a:gd name="T43" fmla="*/ 35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3" h="371">
                  <a:moveTo>
                    <a:pt x="255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3"/>
                    <a:pt x="7" y="371"/>
                    <a:pt x="17" y="371"/>
                  </a:cubicBezTo>
                  <a:cubicBezTo>
                    <a:pt x="255" y="371"/>
                    <a:pt x="255" y="371"/>
                    <a:pt x="255" y="371"/>
                  </a:cubicBezTo>
                  <a:cubicBezTo>
                    <a:pt x="265" y="371"/>
                    <a:pt x="273" y="363"/>
                    <a:pt x="273" y="353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8"/>
                    <a:pt x="265" y="0"/>
                    <a:pt x="255" y="0"/>
                  </a:cubicBezTo>
                  <a:close/>
                  <a:moveTo>
                    <a:pt x="259" y="353"/>
                  </a:moveTo>
                  <a:cubicBezTo>
                    <a:pt x="259" y="354"/>
                    <a:pt x="259" y="355"/>
                    <a:pt x="258" y="356"/>
                  </a:cubicBezTo>
                  <a:cubicBezTo>
                    <a:pt x="257" y="357"/>
                    <a:pt x="256" y="357"/>
                    <a:pt x="255" y="357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6" y="357"/>
                    <a:pt x="15" y="357"/>
                    <a:pt x="14" y="356"/>
                  </a:cubicBezTo>
                  <a:cubicBezTo>
                    <a:pt x="14" y="355"/>
                    <a:pt x="13" y="354"/>
                    <a:pt x="13" y="353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6" y="14"/>
                    <a:pt x="257" y="14"/>
                    <a:pt x="258" y="15"/>
                  </a:cubicBezTo>
                  <a:cubicBezTo>
                    <a:pt x="259" y="15"/>
                    <a:pt x="259" y="16"/>
                    <a:pt x="259" y="17"/>
                  </a:cubicBezTo>
                  <a:lnTo>
                    <a:pt x="259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3" name="Freeform 133"/>
            <p:cNvSpPr/>
            <p:nvPr/>
          </p:nvSpPr>
          <p:spPr bwMode="auto">
            <a:xfrm>
              <a:off x="5761038" y="3719513"/>
              <a:ext cx="693738" cy="57150"/>
            </a:xfrm>
            <a:custGeom>
              <a:avLst/>
              <a:gdLst>
                <a:gd name="T0" fmla="*/ 176 w 183"/>
                <a:gd name="T1" fmla="*/ 0 h 15"/>
                <a:gd name="T2" fmla="*/ 7 w 183"/>
                <a:gd name="T3" fmla="*/ 0 h 15"/>
                <a:gd name="T4" fmla="*/ 0 w 183"/>
                <a:gd name="T5" fmla="*/ 7 h 15"/>
                <a:gd name="T6" fmla="*/ 7 w 183"/>
                <a:gd name="T7" fmla="*/ 15 h 15"/>
                <a:gd name="T8" fmla="*/ 176 w 183"/>
                <a:gd name="T9" fmla="*/ 15 h 15"/>
                <a:gd name="T10" fmla="*/ 183 w 183"/>
                <a:gd name="T11" fmla="*/ 7 h 15"/>
                <a:gd name="T12" fmla="*/ 176 w 18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5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80" y="15"/>
                    <a:pt x="183" y="12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4" name="Freeform 134"/>
            <p:cNvSpPr/>
            <p:nvPr/>
          </p:nvSpPr>
          <p:spPr bwMode="auto">
            <a:xfrm>
              <a:off x="5761038" y="3913188"/>
              <a:ext cx="355600" cy="57150"/>
            </a:xfrm>
            <a:custGeom>
              <a:avLst/>
              <a:gdLst>
                <a:gd name="T0" fmla="*/ 86 w 94"/>
                <a:gd name="T1" fmla="*/ 0 h 15"/>
                <a:gd name="T2" fmla="*/ 7 w 94"/>
                <a:gd name="T3" fmla="*/ 0 h 15"/>
                <a:gd name="T4" fmla="*/ 0 w 94"/>
                <a:gd name="T5" fmla="*/ 7 h 15"/>
                <a:gd name="T6" fmla="*/ 7 w 94"/>
                <a:gd name="T7" fmla="*/ 15 h 15"/>
                <a:gd name="T8" fmla="*/ 86 w 94"/>
                <a:gd name="T9" fmla="*/ 15 h 15"/>
                <a:gd name="T10" fmla="*/ 94 w 94"/>
                <a:gd name="T11" fmla="*/ 7 h 15"/>
                <a:gd name="T12" fmla="*/ 86 w 9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5">
                  <a:moveTo>
                    <a:pt x="86" y="0"/>
                  </a:moveTo>
                  <a:cubicBezTo>
                    <a:pt x="60" y="0"/>
                    <a:pt x="34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34" y="15"/>
                    <a:pt x="60" y="15"/>
                    <a:pt x="86" y="15"/>
                  </a:cubicBezTo>
                  <a:cubicBezTo>
                    <a:pt x="91" y="15"/>
                    <a:pt x="94" y="12"/>
                    <a:pt x="94" y="7"/>
                  </a:cubicBezTo>
                  <a:cubicBezTo>
                    <a:pt x="94" y="3"/>
                    <a:pt x="91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5" name="Freeform 135"/>
            <p:cNvSpPr/>
            <p:nvPr/>
          </p:nvSpPr>
          <p:spPr bwMode="auto">
            <a:xfrm>
              <a:off x="5761038" y="3587751"/>
              <a:ext cx="693738" cy="60325"/>
            </a:xfrm>
            <a:custGeom>
              <a:avLst/>
              <a:gdLst>
                <a:gd name="T0" fmla="*/ 176 w 183"/>
                <a:gd name="T1" fmla="*/ 0 h 16"/>
                <a:gd name="T2" fmla="*/ 7 w 183"/>
                <a:gd name="T3" fmla="*/ 0 h 16"/>
                <a:gd name="T4" fmla="*/ 0 w 183"/>
                <a:gd name="T5" fmla="*/ 8 h 16"/>
                <a:gd name="T6" fmla="*/ 7 w 183"/>
                <a:gd name="T7" fmla="*/ 16 h 16"/>
                <a:gd name="T8" fmla="*/ 176 w 183"/>
                <a:gd name="T9" fmla="*/ 16 h 16"/>
                <a:gd name="T10" fmla="*/ 183 w 183"/>
                <a:gd name="T11" fmla="*/ 8 h 16"/>
                <a:gd name="T12" fmla="*/ 176 w 18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80" y="16"/>
                    <a:pt x="183" y="12"/>
                    <a:pt x="183" y="8"/>
                  </a:cubicBezTo>
                  <a:cubicBezTo>
                    <a:pt x="183" y="4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6" name="Freeform 136"/>
            <p:cNvSpPr/>
            <p:nvPr/>
          </p:nvSpPr>
          <p:spPr bwMode="auto">
            <a:xfrm>
              <a:off x="5761038" y="3459163"/>
              <a:ext cx="693738" cy="57150"/>
            </a:xfrm>
            <a:custGeom>
              <a:avLst/>
              <a:gdLst>
                <a:gd name="T0" fmla="*/ 176 w 183"/>
                <a:gd name="T1" fmla="*/ 0 h 15"/>
                <a:gd name="T2" fmla="*/ 7 w 183"/>
                <a:gd name="T3" fmla="*/ 0 h 15"/>
                <a:gd name="T4" fmla="*/ 0 w 183"/>
                <a:gd name="T5" fmla="*/ 7 h 15"/>
                <a:gd name="T6" fmla="*/ 7 w 183"/>
                <a:gd name="T7" fmla="*/ 15 h 15"/>
                <a:gd name="T8" fmla="*/ 176 w 183"/>
                <a:gd name="T9" fmla="*/ 15 h 15"/>
                <a:gd name="T10" fmla="*/ 183 w 183"/>
                <a:gd name="T11" fmla="*/ 7 h 15"/>
                <a:gd name="T12" fmla="*/ 176 w 18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5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80" y="15"/>
                    <a:pt x="183" y="12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7" name="Freeform 137"/>
            <p:cNvSpPr/>
            <p:nvPr/>
          </p:nvSpPr>
          <p:spPr bwMode="auto">
            <a:xfrm>
              <a:off x="5761038" y="3327401"/>
              <a:ext cx="188913" cy="60325"/>
            </a:xfrm>
            <a:custGeom>
              <a:avLst/>
              <a:gdLst>
                <a:gd name="T0" fmla="*/ 7 w 50"/>
                <a:gd name="T1" fmla="*/ 16 h 16"/>
                <a:gd name="T2" fmla="*/ 43 w 50"/>
                <a:gd name="T3" fmla="*/ 16 h 16"/>
                <a:gd name="T4" fmla="*/ 50 w 50"/>
                <a:gd name="T5" fmla="*/ 8 h 16"/>
                <a:gd name="T6" fmla="*/ 43 w 50"/>
                <a:gd name="T7" fmla="*/ 0 h 16"/>
                <a:gd name="T8" fmla="*/ 7 w 50"/>
                <a:gd name="T9" fmla="*/ 0 h 16"/>
                <a:gd name="T10" fmla="*/ 0 w 50"/>
                <a:gd name="T11" fmla="*/ 8 h 16"/>
                <a:gd name="T12" fmla="*/ 7 w 5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6">
                  <a:moveTo>
                    <a:pt x="7" y="16"/>
                  </a:moveTo>
                  <a:cubicBezTo>
                    <a:pt x="24" y="16"/>
                    <a:pt x="26" y="16"/>
                    <a:pt x="43" y="16"/>
                  </a:cubicBezTo>
                  <a:cubicBezTo>
                    <a:pt x="47" y="16"/>
                    <a:pt x="50" y="12"/>
                    <a:pt x="50" y="8"/>
                  </a:cubicBezTo>
                  <a:cubicBezTo>
                    <a:pt x="50" y="4"/>
                    <a:pt x="47" y="0"/>
                    <a:pt x="43" y="0"/>
                  </a:cubicBezTo>
                  <a:cubicBezTo>
                    <a:pt x="26" y="0"/>
                    <a:pt x="24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8" name="Freeform 138"/>
            <p:cNvSpPr/>
            <p:nvPr/>
          </p:nvSpPr>
          <p:spPr bwMode="auto">
            <a:xfrm>
              <a:off x="5995988" y="3125788"/>
              <a:ext cx="442913" cy="261938"/>
            </a:xfrm>
            <a:custGeom>
              <a:avLst/>
              <a:gdLst>
                <a:gd name="T0" fmla="*/ 21 w 117"/>
                <a:gd name="T1" fmla="*/ 44 h 69"/>
                <a:gd name="T2" fmla="*/ 24 w 117"/>
                <a:gd name="T3" fmla="*/ 35 h 69"/>
                <a:gd name="T4" fmla="*/ 24 w 117"/>
                <a:gd name="T5" fmla="*/ 68 h 69"/>
                <a:gd name="T6" fmla="*/ 59 w 117"/>
                <a:gd name="T7" fmla="*/ 69 h 69"/>
                <a:gd name="T8" fmla="*/ 93 w 117"/>
                <a:gd name="T9" fmla="*/ 68 h 69"/>
                <a:gd name="T10" fmla="*/ 93 w 117"/>
                <a:gd name="T11" fmla="*/ 35 h 69"/>
                <a:gd name="T12" fmla="*/ 96 w 117"/>
                <a:gd name="T13" fmla="*/ 44 h 69"/>
                <a:gd name="T14" fmla="*/ 96 w 117"/>
                <a:gd name="T15" fmla="*/ 67 h 69"/>
                <a:gd name="T16" fmla="*/ 117 w 117"/>
                <a:gd name="T17" fmla="*/ 65 h 69"/>
                <a:gd name="T18" fmla="*/ 117 w 117"/>
                <a:gd name="T19" fmla="*/ 37 h 69"/>
                <a:gd name="T20" fmla="*/ 107 w 117"/>
                <a:gd name="T21" fmla="*/ 11 h 69"/>
                <a:gd name="T22" fmla="*/ 78 w 117"/>
                <a:gd name="T23" fmla="*/ 0 h 69"/>
                <a:gd name="T24" fmla="*/ 77 w 117"/>
                <a:gd name="T25" fmla="*/ 0 h 69"/>
                <a:gd name="T26" fmla="*/ 77 w 117"/>
                <a:gd name="T27" fmla="*/ 0 h 69"/>
                <a:gd name="T28" fmla="*/ 67 w 117"/>
                <a:gd name="T29" fmla="*/ 44 h 69"/>
                <a:gd name="T30" fmla="*/ 62 w 117"/>
                <a:gd name="T31" fmla="*/ 14 h 69"/>
                <a:gd name="T32" fmla="*/ 65 w 117"/>
                <a:gd name="T33" fmla="*/ 7 h 69"/>
                <a:gd name="T34" fmla="*/ 60 w 117"/>
                <a:gd name="T35" fmla="*/ 2 h 69"/>
                <a:gd name="T36" fmla="*/ 59 w 117"/>
                <a:gd name="T37" fmla="*/ 2 h 69"/>
                <a:gd name="T38" fmla="*/ 59 w 117"/>
                <a:gd name="T39" fmla="*/ 2 h 69"/>
                <a:gd name="T40" fmla="*/ 57 w 117"/>
                <a:gd name="T41" fmla="*/ 2 h 69"/>
                <a:gd name="T42" fmla="*/ 52 w 117"/>
                <a:gd name="T43" fmla="*/ 7 h 69"/>
                <a:gd name="T44" fmla="*/ 55 w 117"/>
                <a:gd name="T45" fmla="*/ 14 h 69"/>
                <a:gd name="T46" fmla="*/ 50 w 117"/>
                <a:gd name="T47" fmla="*/ 44 h 69"/>
                <a:gd name="T48" fmla="*/ 41 w 117"/>
                <a:gd name="T49" fmla="*/ 0 h 69"/>
                <a:gd name="T50" fmla="*/ 40 w 117"/>
                <a:gd name="T51" fmla="*/ 0 h 69"/>
                <a:gd name="T52" fmla="*/ 40 w 117"/>
                <a:gd name="T53" fmla="*/ 0 h 69"/>
                <a:gd name="T54" fmla="*/ 10 w 117"/>
                <a:gd name="T55" fmla="*/ 11 h 69"/>
                <a:gd name="T56" fmla="*/ 0 w 117"/>
                <a:gd name="T57" fmla="*/ 37 h 69"/>
                <a:gd name="T58" fmla="*/ 0 w 117"/>
                <a:gd name="T59" fmla="*/ 65 h 69"/>
                <a:gd name="T60" fmla="*/ 21 w 117"/>
                <a:gd name="T61" fmla="*/ 68 h 69"/>
                <a:gd name="T62" fmla="*/ 21 w 117"/>
                <a:gd name="T63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69">
                  <a:moveTo>
                    <a:pt x="21" y="44"/>
                  </a:moveTo>
                  <a:cubicBezTo>
                    <a:pt x="21" y="40"/>
                    <a:pt x="23" y="37"/>
                    <a:pt x="24" y="3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34" y="69"/>
                    <a:pt x="47" y="69"/>
                    <a:pt x="59" y="69"/>
                  </a:cubicBezTo>
                  <a:cubicBezTo>
                    <a:pt x="70" y="69"/>
                    <a:pt x="83" y="69"/>
                    <a:pt x="93" y="68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5" y="37"/>
                    <a:pt x="96" y="40"/>
                    <a:pt x="96" y="44"/>
                  </a:cubicBezTo>
                  <a:cubicBezTo>
                    <a:pt x="96" y="46"/>
                    <a:pt x="96" y="59"/>
                    <a:pt x="96" y="67"/>
                  </a:cubicBezTo>
                  <a:cubicBezTo>
                    <a:pt x="104" y="67"/>
                    <a:pt x="110" y="66"/>
                    <a:pt x="117" y="65"/>
                  </a:cubicBezTo>
                  <a:cubicBezTo>
                    <a:pt x="117" y="54"/>
                    <a:pt x="117" y="39"/>
                    <a:pt x="117" y="37"/>
                  </a:cubicBezTo>
                  <a:cubicBezTo>
                    <a:pt x="116" y="19"/>
                    <a:pt x="110" y="14"/>
                    <a:pt x="107" y="11"/>
                  </a:cubicBezTo>
                  <a:cubicBezTo>
                    <a:pt x="99" y="7"/>
                    <a:pt x="84" y="2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6"/>
                    <a:pt x="67" y="44"/>
                    <a:pt x="67" y="44"/>
                  </a:cubicBezTo>
                  <a:cubicBezTo>
                    <a:pt x="67" y="44"/>
                    <a:pt x="62" y="14"/>
                    <a:pt x="62" y="14"/>
                  </a:cubicBezTo>
                  <a:cubicBezTo>
                    <a:pt x="62" y="14"/>
                    <a:pt x="65" y="7"/>
                    <a:pt x="65" y="7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41" y="6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2"/>
                    <a:pt x="18" y="7"/>
                    <a:pt x="10" y="11"/>
                  </a:cubicBezTo>
                  <a:cubicBezTo>
                    <a:pt x="7" y="14"/>
                    <a:pt x="2" y="19"/>
                    <a:pt x="0" y="37"/>
                  </a:cubicBezTo>
                  <a:cubicBezTo>
                    <a:pt x="0" y="39"/>
                    <a:pt x="0" y="54"/>
                    <a:pt x="0" y="65"/>
                  </a:cubicBezTo>
                  <a:cubicBezTo>
                    <a:pt x="7" y="66"/>
                    <a:pt x="13" y="67"/>
                    <a:pt x="21" y="68"/>
                  </a:cubicBezTo>
                  <a:cubicBezTo>
                    <a:pt x="21" y="60"/>
                    <a:pt x="21" y="47"/>
                    <a:pt x="2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9" name="Freeform 139"/>
            <p:cNvSpPr/>
            <p:nvPr/>
          </p:nvSpPr>
          <p:spPr bwMode="auto">
            <a:xfrm>
              <a:off x="6105525" y="2843213"/>
              <a:ext cx="227013" cy="265113"/>
            </a:xfrm>
            <a:custGeom>
              <a:avLst/>
              <a:gdLst>
                <a:gd name="T0" fmla="*/ 6 w 60"/>
                <a:gd name="T1" fmla="*/ 46 h 70"/>
                <a:gd name="T2" fmla="*/ 30 w 60"/>
                <a:gd name="T3" fmla="*/ 70 h 70"/>
                <a:gd name="T4" fmla="*/ 54 w 60"/>
                <a:gd name="T5" fmla="*/ 45 h 70"/>
                <a:gd name="T6" fmla="*/ 59 w 60"/>
                <a:gd name="T7" fmla="*/ 34 h 70"/>
                <a:gd name="T8" fmla="*/ 56 w 60"/>
                <a:gd name="T9" fmla="*/ 29 h 70"/>
                <a:gd name="T10" fmla="*/ 30 w 60"/>
                <a:gd name="T11" fmla="*/ 0 h 70"/>
                <a:gd name="T12" fmla="*/ 4 w 60"/>
                <a:gd name="T13" fmla="*/ 29 h 70"/>
                <a:gd name="T14" fmla="*/ 0 w 60"/>
                <a:gd name="T15" fmla="*/ 34 h 70"/>
                <a:gd name="T16" fmla="*/ 6 w 60"/>
                <a:gd name="T17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0">
                  <a:moveTo>
                    <a:pt x="6" y="46"/>
                  </a:moveTo>
                  <a:cubicBezTo>
                    <a:pt x="10" y="59"/>
                    <a:pt x="17" y="70"/>
                    <a:pt x="30" y="70"/>
                  </a:cubicBezTo>
                  <a:cubicBezTo>
                    <a:pt x="43" y="70"/>
                    <a:pt x="51" y="58"/>
                    <a:pt x="54" y="45"/>
                  </a:cubicBezTo>
                  <a:cubicBezTo>
                    <a:pt x="57" y="44"/>
                    <a:pt x="60" y="38"/>
                    <a:pt x="59" y="34"/>
                  </a:cubicBezTo>
                  <a:cubicBezTo>
                    <a:pt x="59" y="31"/>
                    <a:pt x="58" y="30"/>
                    <a:pt x="56" y="29"/>
                  </a:cubicBezTo>
                  <a:cubicBezTo>
                    <a:pt x="55" y="13"/>
                    <a:pt x="45" y="0"/>
                    <a:pt x="30" y="0"/>
                  </a:cubicBezTo>
                  <a:cubicBezTo>
                    <a:pt x="15" y="0"/>
                    <a:pt x="5" y="13"/>
                    <a:pt x="4" y="29"/>
                  </a:cubicBezTo>
                  <a:cubicBezTo>
                    <a:pt x="2" y="29"/>
                    <a:pt x="1" y="31"/>
                    <a:pt x="0" y="34"/>
                  </a:cubicBezTo>
                  <a:cubicBezTo>
                    <a:pt x="0" y="38"/>
                    <a:pt x="2" y="44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80" name="Freeform 149"/>
          <p:cNvSpPr>
            <a:spLocks noEditPoints="1"/>
          </p:cNvSpPr>
          <p:nvPr/>
        </p:nvSpPr>
        <p:spPr bwMode="auto">
          <a:xfrm>
            <a:off x="4995170" y="2995708"/>
            <a:ext cx="446636" cy="302396"/>
          </a:xfrm>
          <a:custGeom>
            <a:avLst/>
            <a:gdLst>
              <a:gd name="T0" fmla="*/ 102 w 296"/>
              <a:gd name="T1" fmla="*/ 0 h 199"/>
              <a:gd name="T2" fmla="*/ 46 w 296"/>
              <a:gd name="T3" fmla="*/ 0 h 199"/>
              <a:gd name="T4" fmla="*/ 0 w 296"/>
              <a:gd name="T5" fmla="*/ 77 h 199"/>
              <a:gd name="T6" fmla="*/ 30 w 296"/>
              <a:gd name="T7" fmla="*/ 199 h 199"/>
              <a:gd name="T8" fmla="*/ 296 w 296"/>
              <a:gd name="T9" fmla="*/ 92 h 199"/>
              <a:gd name="T10" fmla="*/ 250 w 296"/>
              <a:gd name="T11" fmla="*/ 184 h 199"/>
              <a:gd name="T12" fmla="*/ 45 w 296"/>
              <a:gd name="T13" fmla="*/ 184 h 199"/>
              <a:gd name="T14" fmla="*/ 188 w 296"/>
              <a:gd name="T15" fmla="*/ 92 h 199"/>
              <a:gd name="T16" fmla="*/ 91 w 296"/>
              <a:gd name="T17" fmla="*/ 144 h 199"/>
              <a:gd name="T18" fmla="*/ 88 w 296"/>
              <a:gd name="T19" fmla="*/ 163 h 199"/>
              <a:gd name="T20" fmla="*/ 64 w 296"/>
              <a:gd name="T21" fmla="*/ 166 h 199"/>
              <a:gd name="T22" fmla="*/ 63 w 296"/>
              <a:gd name="T23" fmla="*/ 156 h 199"/>
              <a:gd name="T24" fmla="*/ 74 w 296"/>
              <a:gd name="T25" fmla="*/ 158 h 199"/>
              <a:gd name="T26" fmla="*/ 81 w 296"/>
              <a:gd name="T27" fmla="*/ 148 h 199"/>
              <a:gd name="T28" fmla="*/ 65 w 296"/>
              <a:gd name="T29" fmla="*/ 140 h 199"/>
              <a:gd name="T30" fmla="*/ 60 w 296"/>
              <a:gd name="T31" fmla="*/ 121 h 199"/>
              <a:gd name="T32" fmla="*/ 77 w 296"/>
              <a:gd name="T33" fmla="*/ 113 h 199"/>
              <a:gd name="T34" fmla="*/ 89 w 296"/>
              <a:gd name="T35" fmla="*/ 124 h 199"/>
              <a:gd name="T36" fmla="*/ 71 w 296"/>
              <a:gd name="T37" fmla="*/ 123 h 199"/>
              <a:gd name="T38" fmla="*/ 76 w 296"/>
              <a:gd name="T39" fmla="*/ 133 h 199"/>
              <a:gd name="T40" fmla="*/ 91 w 296"/>
              <a:gd name="T41" fmla="*/ 144 h 199"/>
              <a:gd name="T42" fmla="*/ 140 w 296"/>
              <a:gd name="T43" fmla="*/ 166 h 199"/>
              <a:gd name="T44" fmla="*/ 110 w 296"/>
              <a:gd name="T45" fmla="*/ 144 h 199"/>
              <a:gd name="T46" fmla="*/ 100 w 296"/>
              <a:gd name="T47" fmla="*/ 114 h 199"/>
              <a:gd name="T48" fmla="*/ 129 w 296"/>
              <a:gd name="T49" fmla="*/ 135 h 199"/>
              <a:gd name="T50" fmla="*/ 169 w 296"/>
              <a:gd name="T51" fmla="*/ 113 h 199"/>
              <a:gd name="T52" fmla="*/ 148 w 296"/>
              <a:gd name="T53" fmla="*/ 151 h 199"/>
              <a:gd name="T54" fmla="*/ 169 w 296"/>
              <a:gd name="T55" fmla="*/ 167 h 199"/>
              <a:gd name="T56" fmla="*/ 190 w 296"/>
              <a:gd name="T57" fmla="*/ 129 h 199"/>
              <a:gd name="T58" fmla="*/ 178 w 296"/>
              <a:gd name="T59" fmla="*/ 154 h 199"/>
              <a:gd name="T60" fmla="*/ 160 w 296"/>
              <a:gd name="T61" fmla="*/ 153 h 199"/>
              <a:gd name="T62" fmla="*/ 161 w 296"/>
              <a:gd name="T63" fmla="*/ 126 h 199"/>
              <a:gd name="T64" fmla="*/ 178 w 296"/>
              <a:gd name="T65" fmla="*/ 127 h 199"/>
              <a:gd name="T66" fmla="*/ 178 w 296"/>
              <a:gd name="T67" fmla="*/ 154 h 199"/>
              <a:gd name="T68" fmla="*/ 212 w 296"/>
              <a:gd name="T69" fmla="*/ 148 h 199"/>
              <a:gd name="T70" fmla="*/ 222 w 296"/>
              <a:gd name="T71" fmla="*/ 147 h 199"/>
              <a:gd name="T72" fmla="*/ 235 w 296"/>
              <a:gd name="T73" fmla="*/ 130 h 199"/>
              <a:gd name="T74" fmla="*/ 221 w 296"/>
              <a:gd name="T75" fmla="*/ 114 h 199"/>
              <a:gd name="T76" fmla="*/ 199 w 296"/>
              <a:gd name="T77" fmla="*/ 114 h 199"/>
              <a:gd name="T78" fmla="*/ 209 w 296"/>
              <a:gd name="T79" fmla="*/ 148 h 199"/>
              <a:gd name="T80" fmla="*/ 214 w 296"/>
              <a:gd name="T81" fmla="*/ 122 h 199"/>
              <a:gd name="T82" fmla="*/ 223 w 296"/>
              <a:gd name="T83" fmla="*/ 126 h 199"/>
              <a:gd name="T84" fmla="*/ 221 w 296"/>
              <a:gd name="T85" fmla="*/ 138 h 199"/>
              <a:gd name="T86" fmla="*/ 212 w 296"/>
              <a:gd name="T87" fmla="*/ 140 h 199"/>
              <a:gd name="T88" fmla="*/ 209 w 296"/>
              <a:gd name="T89" fmla="*/ 139 h 199"/>
              <a:gd name="T90" fmla="*/ 143 w 296"/>
              <a:gd name="T91" fmla="*/ 75 h 199"/>
              <a:gd name="T92" fmla="*/ 77 w 296"/>
              <a:gd name="T93" fmla="*/ 97 h 199"/>
              <a:gd name="T94" fmla="*/ 102 w 296"/>
              <a:gd name="T95" fmla="*/ 4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6" h="199">
                <a:moveTo>
                  <a:pt x="285" y="77"/>
                </a:moveTo>
                <a:cubicBezTo>
                  <a:pt x="194" y="0"/>
                  <a:pt x="194" y="0"/>
                  <a:pt x="19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0"/>
                  <a:pt x="74" y="0"/>
                  <a:pt x="7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47"/>
                  <a:pt x="46" y="47"/>
                  <a:pt x="46" y="47"/>
                </a:cubicBezTo>
                <a:cubicBezTo>
                  <a:pt x="10" y="77"/>
                  <a:pt x="10" y="77"/>
                  <a:pt x="1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92"/>
                  <a:pt x="0" y="92"/>
                  <a:pt x="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0" y="199"/>
                  <a:pt x="30" y="199"/>
                  <a:pt x="30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92"/>
                  <a:pt x="265" y="92"/>
                  <a:pt x="265" y="92"/>
                </a:cubicBezTo>
                <a:cubicBezTo>
                  <a:pt x="296" y="92"/>
                  <a:pt x="296" y="92"/>
                  <a:pt x="296" y="92"/>
                </a:cubicBezTo>
                <a:cubicBezTo>
                  <a:pt x="296" y="77"/>
                  <a:pt x="296" y="77"/>
                  <a:pt x="296" y="77"/>
                </a:cubicBezTo>
                <a:lnTo>
                  <a:pt x="285" y="77"/>
                </a:lnTo>
                <a:close/>
                <a:moveTo>
                  <a:pt x="250" y="184"/>
                </a:moveTo>
                <a:cubicBezTo>
                  <a:pt x="250" y="184"/>
                  <a:pt x="250" y="184"/>
                  <a:pt x="250" y="184"/>
                </a:cubicBezTo>
                <a:cubicBezTo>
                  <a:pt x="250" y="185"/>
                  <a:pt x="250" y="185"/>
                  <a:pt x="250" y="185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45" y="67"/>
                  <a:pt x="45" y="67"/>
                  <a:pt x="45" y="67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250" y="92"/>
                  <a:pt x="250" y="92"/>
                  <a:pt x="250" y="92"/>
                </a:cubicBezTo>
                <a:lnTo>
                  <a:pt x="250" y="184"/>
                </a:lnTo>
                <a:close/>
                <a:moveTo>
                  <a:pt x="91" y="144"/>
                </a:moveTo>
                <a:cubicBezTo>
                  <a:pt x="93" y="146"/>
                  <a:pt x="93" y="148"/>
                  <a:pt x="93" y="151"/>
                </a:cubicBezTo>
                <a:cubicBezTo>
                  <a:pt x="93" y="154"/>
                  <a:pt x="93" y="156"/>
                  <a:pt x="92" y="158"/>
                </a:cubicBezTo>
                <a:cubicBezTo>
                  <a:pt x="91" y="160"/>
                  <a:pt x="90" y="162"/>
                  <a:pt x="88" y="163"/>
                </a:cubicBezTo>
                <a:cubicBezTo>
                  <a:pt x="86" y="165"/>
                  <a:pt x="84" y="166"/>
                  <a:pt x="82" y="166"/>
                </a:cubicBezTo>
                <a:cubicBezTo>
                  <a:pt x="80" y="167"/>
                  <a:pt x="77" y="167"/>
                  <a:pt x="74" y="167"/>
                </a:cubicBezTo>
                <a:cubicBezTo>
                  <a:pt x="70" y="167"/>
                  <a:pt x="67" y="167"/>
                  <a:pt x="64" y="166"/>
                </a:cubicBezTo>
                <a:cubicBezTo>
                  <a:pt x="61" y="165"/>
                  <a:pt x="59" y="165"/>
                  <a:pt x="58" y="164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2" y="156"/>
                  <a:pt x="62" y="156"/>
                  <a:pt x="63" y="156"/>
                </a:cubicBezTo>
                <a:cubicBezTo>
                  <a:pt x="64" y="157"/>
                  <a:pt x="65" y="157"/>
                  <a:pt x="66" y="157"/>
                </a:cubicBezTo>
                <a:cubicBezTo>
                  <a:pt x="67" y="158"/>
                  <a:pt x="69" y="158"/>
                  <a:pt x="70" y="158"/>
                </a:cubicBezTo>
                <a:cubicBezTo>
                  <a:pt x="71" y="158"/>
                  <a:pt x="72" y="158"/>
                  <a:pt x="74" y="158"/>
                </a:cubicBezTo>
                <a:cubicBezTo>
                  <a:pt x="77" y="158"/>
                  <a:pt x="79" y="158"/>
                  <a:pt x="81" y="157"/>
                </a:cubicBezTo>
                <a:cubicBezTo>
                  <a:pt x="82" y="156"/>
                  <a:pt x="83" y="154"/>
                  <a:pt x="83" y="152"/>
                </a:cubicBezTo>
                <a:cubicBezTo>
                  <a:pt x="83" y="150"/>
                  <a:pt x="82" y="149"/>
                  <a:pt x="81" y="148"/>
                </a:cubicBezTo>
                <a:cubicBezTo>
                  <a:pt x="80" y="147"/>
                  <a:pt x="79" y="146"/>
                  <a:pt x="77" y="145"/>
                </a:cubicBezTo>
                <a:cubicBezTo>
                  <a:pt x="75" y="145"/>
                  <a:pt x="73" y="144"/>
                  <a:pt x="71" y="143"/>
                </a:cubicBezTo>
                <a:cubicBezTo>
                  <a:pt x="69" y="142"/>
                  <a:pt x="67" y="141"/>
                  <a:pt x="65" y="140"/>
                </a:cubicBezTo>
                <a:cubicBezTo>
                  <a:pt x="64" y="138"/>
                  <a:pt x="62" y="137"/>
                  <a:pt x="61" y="135"/>
                </a:cubicBezTo>
                <a:cubicBezTo>
                  <a:pt x="60" y="133"/>
                  <a:pt x="59" y="131"/>
                  <a:pt x="59" y="128"/>
                </a:cubicBezTo>
                <a:cubicBezTo>
                  <a:pt x="59" y="125"/>
                  <a:pt x="60" y="123"/>
                  <a:pt x="60" y="121"/>
                </a:cubicBezTo>
                <a:cubicBezTo>
                  <a:pt x="61" y="119"/>
                  <a:pt x="62" y="118"/>
                  <a:pt x="64" y="116"/>
                </a:cubicBezTo>
                <a:cubicBezTo>
                  <a:pt x="66" y="115"/>
                  <a:pt x="67" y="114"/>
                  <a:pt x="70" y="114"/>
                </a:cubicBezTo>
                <a:cubicBezTo>
                  <a:pt x="72" y="113"/>
                  <a:pt x="74" y="113"/>
                  <a:pt x="77" y="113"/>
                </a:cubicBezTo>
                <a:cubicBezTo>
                  <a:pt x="80" y="113"/>
                  <a:pt x="83" y="113"/>
                  <a:pt x="85" y="114"/>
                </a:cubicBezTo>
                <a:cubicBezTo>
                  <a:pt x="88" y="114"/>
                  <a:pt x="90" y="115"/>
                  <a:pt x="92" y="116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8" y="124"/>
                  <a:pt x="86" y="123"/>
                  <a:pt x="84" y="123"/>
                </a:cubicBezTo>
                <a:cubicBezTo>
                  <a:pt x="82" y="122"/>
                  <a:pt x="79" y="122"/>
                  <a:pt x="77" y="122"/>
                </a:cubicBezTo>
                <a:cubicBezTo>
                  <a:pt x="74" y="122"/>
                  <a:pt x="73" y="122"/>
                  <a:pt x="71" y="123"/>
                </a:cubicBezTo>
                <a:cubicBezTo>
                  <a:pt x="70" y="124"/>
                  <a:pt x="69" y="125"/>
                  <a:pt x="69" y="127"/>
                </a:cubicBezTo>
                <a:cubicBezTo>
                  <a:pt x="69" y="128"/>
                  <a:pt x="70" y="130"/>
                  <a:pt x="71" y="131"/>
                </a:cubicBezTo>
                <a:cubicBezTo>
                  <a:pt x="72" y="132"/>
                  <a:pt x="74" y="133"/>
                  <a:pt x="76" y="133"/>
                </a:cubicBezTo>
                <a:cubicBezTo>
                  <a:pt x="77" y="134"/>
                  <a:pt x="79" y="135"/>
                  <a:pt x="81" y="136"/>
                </a:cubicBezTo>
                <a:cubicBezTo>
                  <a:pt x="83" y="137"/>
                  <a:pt x="85" y="138"/>
                  <a:pt x="87" y="139"/>
                </a:cubicBezTo>
                <a:cubicBezTo>
                  <a:pt x="89" y="141"/>
                  <a:pt x="90" y="142"/>
                  <a:pt x="91" y="144"/>
                </a:cubicBezTo>
                <a:close/>
                <a:moveTo>
                  <a:pt x="129" y="114"/>
                </a:moveTo>
                <a:cubicBezTo>
                  <a:pt x="140" y="114"/>
                  <a:pt x="140" y="114"/>
                  <a:pt x="140" y="114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9" y="144"/>
                  <a:pt x="129" y="144"/>
                  <a:pt x="129" y="144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00" y="166"/>
                  <a:pt x="100" y="166"/>
                  <a:pt x="100" y="166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10" y="114"/>
                  <a:pt x="110" y="114"/>
                  <a:pt x="110" y="114"/>
                </a:cubicBezTo>
                <a:cubicBezTo>
                  <a:pt x="110" y="135"/>
                  <a:pt x="110" y="135"/>
                  <a:pt x="110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14"/>
                </a:lnTo>
                <a:close/>
                <a:moveTo>
                  <a:pt x="179" y="115"/>
                </a:moveTo>
                <a:cubicBezTo>
                  <a:pt x="176" y="113"/>
                  <a:pt x="173" y="113"/>
                  <a:pt x="169" y="113"/>
                </a:cubicBezTo>
                <a:cubicBezTo>
                  <a:pt x="162" y="113"/>
                  <a:pt x="157" y="115"/>
                  <a:pt x="153" y="120"/>
                </a:cubicBezTo>
                <a:cubicBezTo>
                  <a:pt x="149" y="125"/>
                  <a:pt x="147" y="131"/>
                  <a:pt x="147" y="140"/>
                </a:cubicBezTo>
                <a:cubicBezTo>
                  <a:pt x="147" y="144"/>
                  <a:pt x="147" y="148"/>
                  <a:pt x="148" y="151"/>
                </a:cubicBezTo>
                <a:cubicBezTo>
                  <a:pt x="149" y="154"/>
                  <a:pt x="151" y="157"/>
                  <a:pt x="152" y="160"/>
                </a:cubicBezTo>
                <a:cubicBezTo>
                  <a:pt x="154" y="162"/>
                  <a:pt x="156" y="164"/>
                  <a:pt x="159" y="165"/>
                </a:cubicBezTo>
                <a:cubicBezTo>
                  <a:pt x="162" y="167"/>
                  <a:pt x="165" y="167"/>
                  <a:pt x="169" y="167"/>
                </a:cubicBezTo>
                <a:cubicBezTo>
                  <a:pt x="176" y="167"/>
                  <a:pt x="182" y="165"/>
                  <a:pt x="185" y="160"/>
                </a:cubicBezTo>
                <a:cubicBezTo>
                  <a:pt x="189" y="155"/>
                  <a:pt x="191" y="149"/>
                  <a:pt x="191" y="140"/>
                </a:cubicBezTo>
                <a:cubicBezTo>
                  <a:pt x="191" y="136"/>
                  <a:pt x="191" y="132"/>
                  <a:pt x="190" y="129"/>
                </a:cubicBezTo>
                <a:cubicBezTo>
                  <a:pt x="189" y="126"/>
                  <a:pt x="188" y="123"/>
                  <a:pt x="186" y="120"/>
                </a:cubicBezTo>
                <a:cubicBezTo>
                  <a:pt x="184" y="118"/>
                  <a:pt x="182" y="116"/>
                  <a:pt x="179" y="115"/>
                </a:cubicBezTo>
                <a:close/>
                <a:moveTo>
                  <a:pt x="178" y="154"/>
                </a:moveTo>
                <a:cubicBezTo>
                  <a:pt x="176" y="157"/>
                  <a:pt x="173" y="158"/>
                  <a:pt x="169" y="158"/>
                </a:cubicBezTo>
                <a:cubicBezTo>
                  <a:pt x="167" y="158"/>
                  <a:pt x="165" y="158"/>
                  <a:pt x="164" y="157"/>
                </a:cubicBezTo>
                <a:cubicBezTo>
                  <a:pt x="162" y="156"/>
                  <a:pt x="161" y="155"/>
                  <a:pt x="160" y="153"/>
                </a:cubicBezTo>
                <a:cubicBezTo>
                  <a:pt x="159" y="151"/>
                  <a:pt x="159" y="149"/>
                  <a:pt x="158" y="147"/>
                </a:cubicBezTo>
                <a:cubicBezTo>
                  <a:pt x="158" y="145"/>
                  <a:pt x="158" y="143"/>
                  <a:pt x="158" y="140"/>
                </a:cubicBezTo>
                <a:cubicBezTo>
                  <a:pt x="158" y="134"/>
                  <a:pt x="159" y="129"/>
                  <a:pt x="161" y="126"/>
                </a:cubicBezTo>
                <a:cubicBezTo>
                  <a:pt x="163" y="123"/>
                  <a:pt x="165" y="122"/>
                  <a:pt x="169" y="122"/>
                </a:cubicBezTo>
                <a:cubicBezTo>
                  <a:pt x="171" y="122"/>
                  <a:pt x="173" y="122"/>
                  <a:pt x="174" y="123"/>
                </a:cubicBezTo>
                <a:cubicBezTo>
                  <a:pt x="176" y="124"/>
                  <a:pt x="177" y="126"/>
                  <a:pt x="178" y="127"/>
                </a:cubicBezTo>
                <a:cubicBezTo>
                  <a:pt x="179" y="129"/>
                  <a:pt x="179" y="131"/>
                  <a:pt x="180" y="133"/>
                </a:cubicBezTo>
                <a:cubicBezTo>
                  <a:pt x="180" y="135"/>
                  <a:pt x="181" y="137"/>
                  <a:pt x="181" y="140"/>
                </a:cubicBezTo>
                <a:cubicBezTo>
                  <a:pt x="181" y="146"/>
                  <a:pt x="180" y="151"/>
                  <a:pt x="178" y="154"/>
                </a:cubicBezTo>
                <a:close/>
                <a:moveTo>
                  <a:pt x="209" y="148"/>
                </a:moveTo>
                <a:cubicBezTo>
                  <a:pt x="209" y="148"/>
                  <a:pt x="209" y="148"/>
                  <a:pt x="210" y="148"/>
                </a:cubicBezTo>
                <a:cubicBezTo>
                  <a:pt x="211" y="148"/>
                  <a:pt x="211" y="148"/>
                  <a:pt x="212" y="148"/>
                </a:cubicBezTo>
                <a:cubicBezTo>
                  <a:pt x="212" y="148"/>
                  <a:pt x="213" y="148"/>
                  <a:pt x="213" y="148"/>
                </a:cubicBezTo>
                <a:cubicBezTo>
                  <a:pt x="214" y="148"/>
                  <a:pt x="214" y="148"/>
                  <a:pt x="215" y="148"/>
                </a:cubicBezTo>
                <a:cubicBezTo>
                  <a:pt x="217" y="148"/>
                  <a:pt x="220" y="148"/>
                  <a:pt x="222" y="147"/>
                </a:cubicBezTo>
                <a:cubicBezTo>
                  <a:pt x="225" y="147"/>
                  <a:pt x="227" y="146"/>
                  <a:pt x="229" y="144"/>
                </a:cubicBezTo>
                <a:cubicBezTo>
                  <a:pt x="231" y="143"/>
                  <a:pt x="232" y="141"/>
                  <a:pt x="233" y="139"/>
                </a:cubicBezTo>
                <a:cubicBezTo>
                  <a:pt x="234" y="136"/>
                  <a:pt x="235" y="134"/>
                  <a:pt x="235" y="130"/>
                </a:cubicBezTo>
                <a:cubicBezTo>
                  <a:pt x="235" y="127"/>
                  <a:pt x="234" y="124"/>
                  <a:pt x="233" y="122"/>
                </a:cubicBezTo>
                <a:cubicBezTo>
                  <a:pt x="232" y="119"/>
                  <a:pt x="230" y="118"/>
                  <a:pt x="228" y="116"/>
                </a:cubicBezTo>
                <a:cubicBezTo>
                  <a:pt x="226" y="115"/>
                  <a:pt x="223" y="114"/>
                  <a:pt x="221" y="114"/>
                </a:cubicBezTo>
                <a:cubicBezTo>
                  <a:pt x="218" y="113"/>
                  <a:pt x="216" y="113"/>
                  <a:pt x="213" y="113"/>
                </a:cubicBezTo>
                <a:cubicBezTo>
                  <a:pt x="210" y="113"/>
                  <a:pt x="208" y="113"/>
                  <a:pt x="205" y="113"/>
                </a:cubicBezTo>
                <a:cubicBezTo>
                  <a:pt x="203" y="114"/>
                  <a:pt x="201" y="114"/>
                  <a:pt x="199" y="114"/>
                </a:cubicBezTo>
                <a:cubicBezTo>
                  <a:pt x="199" y="166"/>
                  <a:pt x="199" y="166"/>
                  <a:pt x="199" y="166"/>
                </a:cubicBezTo>
                <a:cubicBezTo>
                  <a:pt x="209" y="166"/>
                  <a:pt x="209" y="166"/>
                  <a:pt x="209" y="166"/>
                </a:cubicBezTo>
                <a:lnTo>
                  <a:pt x="209" y="148"/>
                </a:lnTo>
                <a:close/>
                <a:moveTo>
                  <a:pt x="209" y="122"/>
                </a:moveTo>
                <a:cubicBezTo>
                  <a:pt x="209" y="122"/>
                  <a:pt x="210" y="122"/>
                  <a:pt x="211" y="122"/>
                </a:cubicBezTo>
                <a:cubicBezTo>
                  <a:pt x="212" y="122"/>
                  <a:pt x="213" y="122"/>
                  <a:pt x="214" y="122"/>
                </a:cubicBezTo>
                <a:cubicBezTo>
                  <a:pt x="215" y="122"/>
                  <a:pt x="216" y="122"/>
                  <a:pt x="218" y="122"/>
                </a:cubicBezTo>
                <a:cubicBezTo>
                  <a:pt x="219" y="123"/>
                  <a:pt x="220" y="123"/>
                  <a:pt x="221" y="124"/>
                </a:cubicBezTo>
                <a:cubicBezTo>
                  <a:pt x="222" y="124"/>
                  <a:pt x="223" y="125"/>
                  <a:pt x="223" y="126"/>
                </a:cubicBezTo>
                <a:cubicBezTo>
                  <a:pt x="224" y="127"/>
                  <a:pt x="224" y="129"/>
                  <a:pt x="224" y="130"/>
                </a:cubicBezTo>
                <a:cubicBezTo>
                  <a:pt x="224" y="132"/>
                  <a:pt x="224" y="134"/>
                  <a:pt x="223" y="135"/>
                </a:cubicBezTo>
                <a:cubicBezTo>
                  <a:pt x="223" y="136"/>
                  <a:pt x="222" y="137"/>
                  <a:pt x="221" y="138"/>
                </a:cubicBezTo>
                <a:cubicBezTo>
                  <a:pt x="220" y="138"/>
                  <a:pt x="219" y="139"/>
                  <a:pt x="217" y="139"/>
                </a:cubicBezTo>
                <a:cubicBezTo>
                  <a:pt x="216" y="139"/>
                  <a:pt x="215" y="140"/>
                  <a:pt x="213" y="140"/>
                </a:cubicBezTo>
                <a:cubicBezTo>
                  <a:pt x="213" y="140"/>
                  <a:pt x="213" y="140"/>
                  <a:pt x="212" y="140"/>
                </a:cubicBezTo>
                <a:cubicBezTo>
                  <a:pt x="212" y="140"/>
                  <a:pt x="211" y="140"/>
                  <a:pt x="211" y="140"/>
                </a:cubicBezTo>
                <a:cubicBezTo>
                  <a:pt x="211" y="139"/>
                  <a:pt x="210" y="139"/>
                  <a:pt x="210" y="139"/>
                </a:cubicBezTo>
                <a:cubicBezTo>
                  <a:pt x="209" y="139"/>
                  <a:pt x="209" y="139"/>
                  <a:pt x="209" y="139"/>
                </a:cubicBezTo>
                <a:lnTo>
                  <a:pt x="209" y="122"/>
                </a:lnTo>
                <a:close/>
                <a:moveTo>
                  <a:pt x="102" y="40"/>
                </a:moveTo>
                <a:cubicBezTo>
                  <a:pt x="143" y="75"/>
                  <a:pt x="143" y="75"/>
                  <a:pt x="143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75"/>
                  <a:pt x="77" y="75"/>
                  <a:pt x="77" y="75"/>
                </a:cubicBezTo>
                <a:cubicBezTo>
                  <a:pt x="61" y="75"/>
                  <a:pt x="61" y="75"/>
                  <a:pt x="61" y="75"/>
                </a:cubicBezTo>
                <a:lnTo>
                  <a:pt x="102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81" name="Freeform 157"/>
          <p:cNvSpPr>
            <a:spLocks noEditPoints="1"/>
          </p:cNvSpPr>
          <p:nvPr/>
        </p:nvSpPr>
        <p:spPr bwMode="auto">
          <a:xfrm>
            <a:off x="4980763" y="1532502"/>
            <a:ext cx="433307" cy="367832"/>
          </a:xfrm>
          <a:custGeom>
            <a:avLst/>
            <a:gdLst>
              <a:gd name="T0" fmla="*/ 156 w 342"/>
              <a:gd name="T1" fmla="*/ 187 h 290"/>
              <a:gd name="T2" fmla="*/ 165 w 342"/>
              <a:gd name="T3" fmla="*/ 216 h 290"/>
              <a:gd name="T4" fmla="*/ 184 w 342"/>
              <a:gd name="T5" fmla="*/ 220 h 290"/>
              <a:gd name="T6" fmla="*/ 200 w 342"/>
              <a:gd name="T7" fmla="*/ 183 h 290"/>
              <a:gd name="T8" fmla="*/ 184 w 342"/>
              <a:gd name="T9" fmla="*/ 164 h 290"/>
              <a:gd name="T10" fmla="*/ 204 w 342"/>
              <a:gd name="T11" fmla="*/ 161 h 290"/>
              <a:gd name="T12" fmla="*/ 208 w 342"/>
              <a:gd name="T13" fmla="*/ 160 h 290"/>
              <a:gd name="T14" fmla="*/ 229 w 342"/>
              <a:gd name="T15" fmla="*/ 165 h 290"/>
              <a:gd name="T16" fmla="*/ 242 w 342"/>
              <a:gd name="T17" fmla="*/ 164 h 290"/>
              <a:gd name="T18" fmla="*/ 250 w 342"/>
              <a:gd name="T19" fmla="*/ 171 h 290"/>
              <a:gd name="T20" fmla="*/ 259 w 342"/>
              <a:gd name="T21" fmla="*/ 145 h 290"/>
              <a:gd name="T22" fmla="*/ 264 w 342"/>
              <a:gd name="T23" fmla="*/ 134 h 290"/>
              <a:gd name="T24" fmla="*/ 276 w 342"/>
              <a:gd name="T25" fmla="*/ 133 h 290"/>
              <a:gd name="T26" fmla="*/ 245 w 342"/>
              <a:gd name="T27" fmla="*/ 112 h 290"/>
              <a:gd name="T28" fmla="*/ 215 w 342"/>
              <a:gd name="T29" fmla="*/ 110 h 290"/>
              <a:gd name="T30" fmla="*/ 186 w 342"/>
              <a:gd name="T31" fmla="*/ 124 h 290"/>
              <a:gd name="T32" fmla="*/ 174 w 342"/>
              <a:gd name="T33" fmla="*/ 124 h 290"/>
              <a:gd name="T34" fmla="*/ 168 w 342"/>
              <a:gd name="T35" fmla="*/ 136 h 290"/>
              <a:gd name="T36" fmla="*/ 165 w 342"/>
              <a:gd name="T37" fmla="*/ 142 h 290"/>
              <a:gd name="T38" fmla="*/ 153 w 342"/>
              <a:gd name="T39" fmla="*/ 148 h 290"/>
              <a:gd name="T40" fmla="*/ 162 w 342"/>
              <a:gd name="T41" fmla="*/ 151 h 290"/>
              <a:gd name="T42" fmla="*/ 172 w 342"/>
              <a:gd name="T43" fmla="*/ 156 h 290"/>
              <a:gd name="T44" fmla="*/ 177 w 342"/>
              <a:gd name="T45" fmla="*/ 156 h 290"/>
              <a:gd name="T46" fmla="*/ 171 w 342"/>
              <a:gd name="T47" fmla="*/ 164 h 290"/>
              <a:gd name="T48" fmla="*/ 149 w 342"/>
              <a:gd name="T49" fmla="*/ 156 h 290"/>
              <a:gd name="T50" fmla="*/ 141 w 342"/>
              <a:gd name="T51" fmla="*/ 183 h 290"/>
              <a:gd name="T52" fmla="*/ 267 w 342"/>
              <a:gd name="T53" fmla="*/ 189 h 290"/>
              <a:gd name="T54" fmla="*/ 150 w 342"/>
              <a:gd name="T55" fmla="*/ 134 h 290"/>
              <a:gd name="T56" fmla="*/ 246 w 342"/>
              <a:gd name="T57" fmla="*/ 181 h 290"/>
              <a:gd name="T58" fmla="*/ 197 w 342"/>
              <a:gd name="T59" fmla="*/ 114 h 290"/>
              <a:gd name="T60" fmla="*/ 298 w 342"/>
              <a:gd name="T61" fmla="*/ 204 h 290"/>
              <a:gd name="T62" fmla="*/ 165 w 342"/>
              <a:gd name="T63" fmla="*/ 123 h 290"/>
              <a:gd name="T64" fmla="*/ 165 w 342"/>
              <a:gd name="T65" fmla="*/ 119 h 290"/>
              <a:gd name="T66" fmla="*/ 144 w 342"/>
              <a:gd name="T67" fmla="*/ 128 h 290"/>
              <a:gd name="T68" fmla="*/ 187 w 342"/>
              <a:gd name="T69" fmla="*/ 247 h 290"/>
              <a:gd name="T70" fmla="*/ 103 w 342"/>
              <a:gd name="T71" fmla="*/ 237 h 290"/>
              <a:gd name="T72" fmla="*/ 44 w 342"/>
              <a:gd name="T73" fmla="*/ 260 h 290"/>
              <a:gd name="T74" fmla="*/ 270 w 342"/>
              <a:gd name="T75" fmla="*/ 250 h 290"/>
              <a:gd name="T76" fmla="*/ 273 w 342"/>
              <a:gd name="T77" fmla="*/ 182 h 290"/>
              <a:gd name="T78" fmla="*/ 279 w 342"/>
              <a:gd name="T79" fmla="*/ 200 h 290"/>
              <a:gd name="T80" fmla="*/ 264 w 342"/>
              <a:gd name="T81" fmla="*/ 218 h 290"/>
              <a:gd name="T82" fmla="*/ 342 w 342"/>
              <a:gd name="T83" fmla="*/ 290 h 290"/>
              <a:gd name="T84" fmla="*/ 13 w 342"/>
              <a:gd name="T85" fmla="*/ 56 h 290"/>
              <a:gd name="T86" fmla="*/ 342 w 342"/>
              <a:gd name="T87" fmla="*/ 290 h 290"/>
              <a:gd name="T88" fmla="*/ 302 w 342"/>
              <a:gd name="T89" fmla="*/ 110 h 290"/>
              <a:gd name="T90" fmla="*/ 145 w 342"/>
              <a:gd name="T91" fmla="*/ 113 h 290"/>
              <a:gd name="T92" fmla="*/ 116 w 342"/>
              <a:gd name="T93" fmla="*/ 110 h 290"/>
              <a:gd name="T94" fmla="*/ 106 w 342"/>
              <a:gd name="T95" fmla="*/ 118 h 290"/>
              <a:gd name="T96" fmla="*/ 88 w 342"/>
              <a:gd name="T97" fmla="*/ 125 h 290"/>
              <a:gd name="T98" fmla="*/ 109 w 342"/>
              <a:gd name="T99" fmla="*/ 137 h 290"/>
              <a:gd name="T100" fmla="*/ 69 w 342"/>
              <a:gd name="T101" fmla="*/ 166 h 290"/>
              <a:gd name="T102" fmla="*/ 50 w 342"/>
              <a:gd name="T103" fmla="*/ 131 h 290"/>
              <a:gd name="T104" fmla="*/ 171 w 342"/>
              <a:gd name="T105" fmla="*/ 276 h 290"/>
              <a:gd name="T106" fmla="*/ 298 w 342"/>
              <a:gd name="T107" fmla="*/ 242 h 290"/>
              <a:gd name="T108" fmla="*/ 92 w 342"/>
              <a:gd name="T109" fmla="*/ 231 h 290"/>
              <a:gd name="T110" fmla="*/ 119 w 342"/>
              <a:gd name="T111" fmla="*/ 189 h 290"/>
              <a:gd name="T112" fmla="*/ 76 w 342"/>
              <a:gd name="T113" fmla="*/ 195 h 290"/>
              <a:gd name="T114" fmla="*/ 264 w 342"/>
              <a:gd name="T115" fmla="*/ 133 h 290"/>
              <a:gd name="T116" fmla="*/ 276 w 342"/>
              <a:gd name="T117" fmla="*/ 147 h 290"/>
              <a:gd name="T118" fmla="*/ 274 w 342"/>
              <a:gd name="T119" fmla="*/ 155 h 290"/>
              <a:gd name="T120" fmla="*/ 69 w 342"/>
              <a:gd name="T121" fmla="*/ 11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" h="290">
                <a:moveTo>
                  <a:pt x="150" y="138"/>
                </a:moveTo>
                <a:cubicBezTo>
                  <a:pt x="151" y="140"/>
                  <a:pt x="148" y="141"/>
                  <a:pt x="147" y="140"/>
                </a:cubicBezTo>
                <a:cubicBezTo>
                  <a:pt x="145" y="139"/>
                  <a:pt x="148" y="135"/>
                  <a:pt x="150" y="138"/>
                </a:cubicBezTo>
                <a:close/>
                <a:moveTo>
                  <a:pt x="141" y="183"/>
                </a:moveTo>
                <a:cubicBezTo>
                  <a:pt x="143" y="186"/>
                  <a:pt x="145" y="186"/>
                  <a:pt x="148" y="186"/>
                </a:cubicBezTo>
                <a:cubicBezTo>
                  <a:pt x="150" y="187"/>
                  <a:pt x="151" y="187"/>
                  <a:pt x="153" y="187"/>
                </a:cubicBezTo>
                <a:cubicBezTo>
                  <a:pt x="154" y="187"/>
                  <a:pt x="155" y="186"/>
                  <a:pt x="156" y="187"/>
                </a:cubicBezTo>
                <a:cubicBezTo>
                  <a:pt x="158" y="188"/>
                  <a:pt x="160" y="187"/>
                  <a:pt x="161" y="192"/>
                </a:cubicBezTo>
                <a:cubicBezTo>
                  <a:pt x="161" y="193"/>
                  <a:pt x="160" y="201"/>
                  <a:pt x="165" y="206"/>
                </a:cubicBezTo>
                <a:cubicBezTo>
                  <a:pt x="165" y="206"/>
                  <a:pt x="165" y="206"/>
                  <a:pt x="165" y="206"/>
                </a:cubicBezTo>
                <a:cubicBezTo>
                  <a:pt x="165" y="207"/>
                  <a:pt x="165" y="208"/>
                  <a:pt x="165" y="208"/>
                </a:cubicBezTo>
                <a:cubicBezTo>
                  <a:pt x="165" y="209"/>
                  <a:pt x="165" y="209"/>
                  <a:pt x="165" y="210"/>
                </a:cubicBezTo>
                <a:cubicBezTo>
                  <a:pt x="164" y="210"/>
                  <a:pt x="164" y="212"/>
                  <a:pt x="164" y="213"/>
                </a:cubicBezTo>
                <a:cubicBezTo>
                  <a:pt x="164" y="214"/>
                  <a:pt x="165" y="215"/>
                  <a:pt x="165" y="216"/>
                </a:cubicBezTo>
                <a:cubicBezTo>
                  <a:pt x="166" y="217"/>
                  <a:pt x="166" y="217"/>
                  <a:pt x="166" y="218"/>
                </a:cubicBezTo>
                <a:cubicBezTo>
                  <a:pt x="167" y="219"/>
                  <a:pt x="167" y="220"/>
                  <a:pt x="167" y="221"/>
                </a:cubicBezTo>
                <a:cubicBezTo>
                  <a:pt x="167" y="222"/>
                  <a:pt x="168" y="223"/>
                  <a:pt x="169" y="224"/>
                </a:cubicBezTo>
                <a:cubicBezTo>
                  <a:pt x="170" y="224"/>
                  <a:pt x="170" y="225"/>
                  <a:pt x="170" y="226"/>
                </a:cubicBezTo>
                <a:cubicBezTo>
                  <a:pt x="170" y="228"/>
                  <a:pt x="172" y="229"/>
                  <a:pt x="174" y="228"/>
                </a:cubicBezTo>
                <a:cubicBezTo>
                  <a:pt x="177" y="227"/>
                  <a:pt x="179" y="226"/>
                  <a:pt x="181" y="223"/>
                </a:cubicBezTo>
                <a:cubicBezTo>
                  <a:pt x="183" y="222"/>
                  <a:pt x="183" y="221"/>
                  <a:pt x="184" y="220"/>
                </a:cubicBezTo>
                <a:cubicBezTo>
                  <a:pt x="184" y="218"/>
                  <a:pt x="185" y="217"/>
                  <a:pt x="186" y="216"/>
                </a:cubicBezTo>
                <a:cubicBezTo>
                  <a:pt x="187" y="215"/>
                  <a:pt x="187" y="214"/>
                  <a:pt x="187" y="213"/>
                </a:cubicBezTo>
                <a:cubicBezTo>
                  <a:pt x="187" y="212"/>
                  <a:pt x="187" y="211"/>
                  <a:pt x="188" y="210"/>
                </a:cubicBezTo>
                <a:cubicBezTo>
                  <a:pt x="190" y="208"/>
                  <a:pt x="192" y="207"/>
                  <a:pt x="192" y="204"/>
                </a:cubicBezTo>
                <a:cubicBezTo>
                  <a:pt x="192" y="201"/>
                  <a:pt x="192" y="199"/>
                  <a:pt x="191" y="197"/>
                </a:cubicBezTo>
                <a:cubicBezTo>
                  <a:pt x="190" y="195"/>
                  <a:pt x="193" y="191"/>
                  <a:pt x="195" y="189"/>
                </a:cubicBezTo>
                <a:cubicBezTo>
                  <a:pt x="196" y="187"/>
                  <a:pt x="199" y="185"/>
                  <a:pt x="200" y="183"/>
                </a:cubicBezTo>
                <a:cubicBezTo>
                  <a:pt x="200" y="181"/>
                  <a:pt x="200" y="180"/>
                  <a:pt x="201" y="178"/>
                </a:cubicBezTo>
                <a:cubicBezTo>
                  <a:pt x="202" y="177"/>
                  <a:pt x="202" y="176"/>
                  <a:pt x="202" y="175"/>
                </a:cubicBezTo>
                <a:cubicBezTo>
                  <a:pt x="201" y="175"/>
                  <a:pt x="199" y="176"/>
                  <a:pt x="198" y="177"/>
                </a:cubicBezTo>
                <a:cubicBezTo>
                  <a:pt x="196" y="178"/>
                  <a:pt x="195" y="178"/>
                  <a:pt x="193" y="177"/>
                </a:cubicBezTo>
                <a:cubicBezTo>
                  <a:pt x="192" y="175"/>
                  <a:pt x="190" y="174"/>
                  <a:pt x="189" y="173"/>
                </a:cubicBezTo>
                <a:cubicBezTo>
                  <a:pt x="188" y="171"/>
                  <a:pt x="187" y="168"/>
                  <a:pt x="185" y="166"/>
                </a:cubicBezTo>
                <a:cubicBezTo>
                  <a:pt x="184" y="165"/>
                  <a:pt x="184" y="165"/>
                  <a:pt x="184" y="164"/>
                </a:cubicBezTo>
                <a:cubicBezTo>
                  <a:pt x="184" y="163"/>
                  <a:pt x="185" y="163"/>
                  <a:pt x="185" y="163"/>
                </a:cubicBezTo>
                <a:cubicBezTo>
                  <a:pt x="188" y="164"/>
                  <a:pt x="188" y="168"/>
                  <a:pt x="190" y="169"/>
                </a:cubicBezTo>
                <a:cubicBezTo>
                  <a:pt x="192" y="171"/>
                  <a:pt x="194" y="172"/>
                  <a:pt x="194" y="175"/>
                </a:cubicBezTo>
                <a:cubicBezTo>
                  <a:pt x="195" y="176"/>
                  <a:pt x="197" y="175"/>
                  <a:pt x="198" y="174"/>
                </a:cubicBezTo>
                <a:cubicBezTo>
                  <a:pt x="201" y="172"/>
                  <a:pt x="204" y="169"/>
                  <a:pt x="206" y="167"/>
                </a:cubicBezTo>
                <a:cubicBezTo>
                  <a:pt x="207" y="166"/>
                  <a:pt x="208" y="164"/>
                  <a:pt x="208" y="163"/>
                </a:cubicBezTo>
                <a:cubicBezTo>
                  <a:pt x="208" y="162"/>
                  <a:pt x="205" y="161"/>
                  <a:pt x="204" y="161"/>
                </a:cubicBezTo>
                <a:cubicBezTo>
                  <a:pt x="203" y="162"/>
                  <a:pt x="202" y="163"/>
                  <a:pt x="201" y="162"/>
                </a:cubicBezTo>
                <a:cubicBezTo>
                  <a:pt x="200" y="162"/>
                  <a:pt x="200" y="162"/>
                  <a:pt x="199" y="161"/>
                </a:cubicBezTo>
                <a:cubicBezTo>
                  <a:pt x="199" y="161"/>
                  <a:pt x="196" y="159"/>
                  <a:pt x="197" y="158"/>
                </a:cubicBezTo>
                <a:cubicBezTo>
                  <a:pt x="197" y="157"/>
                  <a:pt x="200" y="159"/>
                  <a:pt x="201" y="159"/>
                </a:cubicBezTo>
                <a:cubicBezTo>
                  <a:pt x="202" y="159"/>
                  <a:pt x="202" y="159"/>
                  <a:pt x="203" y="160"/>
                </a:cubicBezTo>
                <a:cubicBezTo>
                  <a:pt x="204" y="160"/>
                  <a:pt x="204" y="159"/>
                  <a:pt x="205" y="160"/>
                </a:cubicBezTo>
                <a:cubicBezTo>
                  <a:pt x="206" y="161"/>
                  <a:pt x="206" y="160"/>
                  <a:pt x="208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9"/>
                  <a:pt x="217" y="158"/>
                  <a:pt x="217" y="161"/>
                </a:cubicBezTo>
                <a:cubicBezTo>
                  <a:pt x="216" y="162"/>
                  <a:pt x="218" y="162"/>
                  <a:pt x="219" y="162"/>
                </a:cubicBezTo>
                <a:cubicBezTo>
                  <a:pt x="220" y="162"/>
                  <a:pt x="220" y="164"/>
                  <a:pt x="221" y="165"/>
                </a:cubicBezTo>
                <a:cubicBezTo>
                  <a:pt x="221" y="167"/>
                  <a:pt x="223" y="168"/>
                  <a:pt x="224" y="170"/>
                </a:cubicBezTo>
                <a:cubicBezTo>
                  <a:pt x="225" y="170"/>
                  <a:pt x="228" y="174"/>
                  <a:pt x="229" y="174"/>
                </a:cubicBezTo>
                <a:cubicBezTo>
                  <a:pt x="234" y="174"/>
                  <a:pt x="229" y="167"/>
                  <a:pt x="229" y="165"/>
                </a:cubicBezTo>
                <a:cubicBezTo>
                  <a:pt x="230" y="164"/>
                  <a:pt x="231" y="163"/>
                  <a:pt x="232" y="161"/>
                </a:cubicBezTo>
                <a:cubicBezTo>
                  <a:pt x="233" y="160"/>
                  <a:pt x="233" y="159"/>
                  <a:pt x="234" y="158"/>
                </a:cubicBezTo>
                <a:cubicBezTo>
                  <a:pt x="235" y="157"/>
                  <a:pt x="235" y="157"/>
                  <a:pt x="235" y="157"/>
                </a:cubicBezTo>
                <a:cubicBezTo>
                  <a:pt x="235" y="157"/>
                  <a:pt x="236" y="157"/>
                  <a:pt x="237" y="158"/>
                </a:cubicBezTo>
                <a:cubicBezTo>
                  <a:pt x="238" y="158"/>
                  <a:pt x="238" y="160"/>
                  <a:pt x="239" y="160"/>
                </a:cubicBezTo>
                <a:cubicBezTo>
                  <a:pt x="240" y="161"/>
                  <a:pt x="240" y="162"/>
                  <a:pt x="241" y="163"/>
                </a:cubicBezTo>
                <a:cubicBezTo>
                  <a:pt x="241" y="163"/>
                  <a:pt x="241" y="164"/>
                  <a:pt x="242" y="164"/>
                </a:cubicBezTo>
                <a:cubicBezTo>
                  <a:pt x="243" y="165"/>
                  <a:pt x="244" y="165"/>
                  <a:pt x="244" y="167"/>
                </a:cubicBezTo>
                <a:cubicBezTo>
                  <a:pt x="246" y="169"/>
                  <a:pt x="245" y="172"/>
                  <a:pt x="247" y="174"/>
                </a:cubicBezTo>
                <a:cubicBezTo>
                  <a:pt x="249" y="176"/>
                  <a:pt x="250" y="179"/>
                  <a:pt x="252" y="181"/>
                </a:cubicBezTo>
                <a:cubicBezTo>
                  <a:pt x="253" y="182"/>
                  <a:pt x="253" y="181"/>
                  <a:pt x="253" y="180"/>
                </a:cubicBezTo>
                <a:cubicBezTo>
                  <a:pt x="253" y="179"/>
                  <a:pt x="252" y="178"/>
                  <a:pt x="251" y="177"/>
                </a:cubicBezTo>
                <a:cubicBezTo>
                  <a:pt x="250" y="175"/>
                  <a:pt x="247" y="173"/>
                  <a:pt x="247" y="171"/>
                </a:cubicBezTo>
                <a:cubicBezTo>
                  <a:pt x="247" y="169"/>
                  <a:pt x="249" y="170"/>
                  <a:pt x="250" y="171"/>
                </a:cubicBezTo>
                <a:cubicBezTo>
                  <a:pt x="251" y="172"/>
                  <a:pt x="253" y="173"/>
                  <a:pt x="254" y="173"/>
                </a:cubicBezTo>
                <a:cubicBezTo>
                  <a:pt x="255" y="173"/>
                  <a:pt x="256" y="173"/>
                  <a:pt x="256" y="172"/>
                </a:cubicBezTo>
                <a:cubicBezTo>
                  <a:pt x="257" y="171"/>
                  <a:pt x="256" y="162"/>
                  <a:pt x="257" y="162"/>
                </a:cubicBezTo>
                <a:cubicBezTo>
                  <a:pt x="259" y="162"/>
                  <a:pt x="259" y="163"/>
                  <a:pt x="260" y="162"/>
                </a:cubicBezTo>
                <a:cubicBezTo>
                  <a:pt x="262" y="161"/>
                  <a:pt x="264" y="158"/>
                  <a:pt x="263" y="155"/>
                </a:cubicBezTo>
                <a:cubicBezTo>
                  <a:pt x="260" y="150"/>
                  <a:pt x="257" y="151"/>
                  <a:pt x="255" y="146"/>
                </a:cubicBezTo>
                <a:cubicBezTo>
                  <a:pt x="255" y="145"/>
                  <a:pt x="257" y="143"/>
                  <a:pt x="259" y="145"/>
                </a:cubicBezTo>
                <a:cubicBezTo>
                  <a:pt x="260" y="146"/>
                  <a:pt x="261" y="146"/>
                  <a:pt x="261" y="147"/>
                </a:cubicBezTo>
                <a:cubicBezTo>
                  <a:pt x="261" y="148"/>
                  <a:pt x="264" y="151"/>
                  <a:pt x="265" y="152"/>
                </a:cubicBezTo>
                <a:cubicBezTo>
                  <a:pt x="266" y="152"/>
                  <a:pt x="267" y="152"/>
                  <a:pt x="267" y="151"/>
                </a:cubicBezTo>
                <a:cubicBezTo>
                  <a:pt x="267" y="150"/>
                  <a:pt x="264" y="148"/>
                  <a:pt x="264" y="147"/>
                </a:cubicBezTo>
                <a:cubicBezTo>
                  <a:pt x="263" y="145"/>
                  <a:pt x="264" y="144"/>
                  <a:pt x="265" y="144"/>
                </a:cubicBezTo>
                <a:cubicBezTo>
                  <a:pt x="267" y="144"/>
                  <a:pt x="267" y="142"/>
                  <a:pt x="267" y="140"/>
                </a:cubicBezTo>
                <a:cubicBezTo>
                  <a:pt x="267" y="138"/>
                  <a:pt x="266" y="135"/>
                  <a:pt x="264" y="134"/>
                </a:cubicBezTo>
                <a:cubicBezTo>
                  <a:pt x="263" y="133"/>
                  <a:pt x="262" y="132"/>
                  <a:pt x="261" y="132"/>
                </a:cubicBezTo>
                <a:cubicBezTo>
                  <a:pt x="260" y="131"/>
                  <a:pt x="259" y="132"/>
                  <a:pt x="259" y="131"/>
                </a:cubicBezTo>
                <a:cubicBezTo>
                  <a:pt x="257" y="129"/>
                  <a:pt x="260" y="127"/>
                  <a:pt x="262" y="128"/>
                </a:cubicBezTo>
                <a:cubicBezTo>
                  <a:pt x="269" y="129"/>
                  <a:pt x="270" y="127"/>
                  <a:pt x="272" y="128"/>
                </a:cubicBezTo>
                <a:cubicBezTo>
                  <a:pt x="274" y="129"/>
                  <a:pt x="272" y="131"/>
                  <a:pt x="272" y="132"/>
                </a:cubicBezTo>
                <a:cubicBezTo>
                  <a:pt x="272" y="134"/>
                  <a:pt x="275" y="137"/>
                  <a:pt x="277" y="138"/>
                </a:cubicBezTo>
                <a:cubicBezTo>
                  <a:pt x="280" y="141"/>
                  <a:pt x="279" y="134"/>
                  <a:pt x="276" y="133"/>
                </a:cubicBezTo>
                <a:cubicBezTo>
                  <a:pt x="274" y="131"/>
                  <a:pt x="275" y="130"/>
                  <a:pt x="277" y="131"/>
                </a:cubicBezTo>
                <a:cubicBezTo>
                  <a:pt x="278" y="131"/>
                  <a:pt x="279" y="131"/>
                  <a:pt x="280" y="130"/>
                </a:cubicBezTo>
                <a:cubicBezTo>
                  <a:pt x="280" y="130"/>
                  <a:pt x="284" y="129"/>
                  <a:pt x="285" y="128"/>
                </a:cubicBezTo>
                <a:cubicBezTo>
                  <a:pt x="285" y="126"/>
                  <a:pt x="279" y="125"/>
                  <a:pt x="277" y="124"/>
                </a:cubicBezTo>
                <a:cubicBezTo>
                  <a:pt x="274" y="123"/>
                  <a:pt x="267" y="119"/>
                  <a:pt x="260" y="118"/>
                </a:cubicBezTo>
                <a:cubicBezTo>
                  <a:pt x="259" y="118"/>
                  <a:pt x="254" y="116"/>
                  <a:pt x="253" y="115"/>
                </a:cubicBezTo>
                <a:cubicBezTo>
                  <a:pt x="251" y="113"/>
                  <a:pt x="247" y="112"/>
                  <a:pt x="245" y="112"/>
                </a:cubicBezTo>
                <a:cubicBezTo>
                  <a:pt x="243" y="112"/>
                  <a:pt x="240" y="112"/>
                  <a:pt x="237" y="110"/>
                </a:cubicBezTo>
                <a:cubicBezTo>
                  <a:pt x="236" y="110"/>
                  <a:pt x="235" y="109"/>
                  <a:pt x="234" y="109"/>
                </a:cubicBezTo>
                <a:cubicBezTo>
                  <a:pt x="233" y="108"/>
                  <a:pt x="232" y="108"/>
                  <a:pt x="231" y="108"/>
                </a:cubicBezTo>
                <a:cubicBezTo>
                  <a:pt x="230" y="108"/>
                  <a:pt x="230" y="108"/>
                  <a:pt x="230" y="108"/>
                </a:cubicBezTo>
                <a:cubicBezTo>
                  <a:pt x="229" y="109"/>
                  <a:pt x="227" y="109"/>
                  <a:pt x="226" y="109"/>
                </a:cubicBezTo>
                <a:cubicBezTo>
                  <a:pt x="225" y="109"/>
                  <a:pt x="224" y="108"/>
                  <a:pt x="223" y="108"/>
                </a:cubicBezTo>
                <a:cubicBezTo>
                  <a:pt x="221" y="108"/>
                  <a:pt x="217" y="109"/>
                  <a:pt x="215" y="110"/>
                </a:cubicBezTo>
                <a:cubicBezTo>
                  <a:pt x="214" y="110"/>
                  <a:pt x="210" y="111"/>
                  <a:pt x="209" y="112"/>
                </a:cubicBezTo>
                <a:cubicBezTo>
                  <a:pt x="208" y="113"/>
                  <a:pt x="209" y="113"/>
                  <a:pt x="208" y="114"/>
                </a:cubicBezTo>
                <a:cubicBezTo>
                  <a:pt x="207" y="114"/>
                  <a:pt x="199" y="115"/>
                  <a:pt x="199" y="117"/>
                </a:cubicBezTo>
                <a:cubicBezTo>
                  <a:pt x="198" y="119"/>
                  <a:pt x="200" y="119"/>
                  <a:pt x="201" y="119"/>
                </a:cubicBezTo>
                <a:cubicBezTo>
                  <a:pt x="201" y="121"/>
                  <a:pt x="196" y="120"/>
                  <a:pt x="195" y="120"/>
                </a:cubicBezTo>
                <a:cubicBezTo>
                  <a:pt x="194" y="120"/>
                  <a:pt x="193" y="121"/>
                  <a:pt x="192" y="122"/>
                </a:cubicBezTo>
                <a:cubicBezTo>
                  <a:pt x="191" y="122"/>
                  <a:pt x="188" y="125"/>
                  <a:pt x="186" y="124"/>
                </a:cubicBezTo>
                <a:cubicBezTo>
                  <a:pt x="186" y="123"/>
                  <a:pt x="185" y="124"/>
                  <a:pt x="185" y="124"/>
                </a:cubicBezTo>
                <a:cubicBezTo>
                  <a:pt x="185" y="126"/>
                  <a:pt x="185" y="126"/>
                  <a:pt x="184" y="127"/>
                </a:cubicBezTo>
                <a:cubicBezTo>
                  <a:pt x="183" y="127"/>
                  <a:pt x="183" y="128"/>
                  <a:pt x="182" y="129"/>
                </a:cubicBezTo>
                <a:cubicBezTo>
                  <a:pt x="180" y="129"/>
                  <a:pt x="177" y="127"/>
                  <a:pt x="181" y="127"/>
                </a:cubicBezTo>
                <a:cubicBezTo>
                  <a:pt x="181" y="127"/>
                  <a:pt x="183" y="126"/>
                  <a:pt x="183" y="126"/>
                </a:cubicBezTo>
                <a:cubicBezTo>
                  <a:pt x="183" y="124"/>
                  <a:pt x="179" y="124"/>
                  <a:pt x="178" y="124"/>
                </a:cubicBezTo>
                <a:cubicBezTo>
                  <a:pt x="176" y="124"/>
                  <a:pt x="175" y="123"/>
                  <a:pt x="174" y="124"/>
                </a:cubicBezTo>
                <a:cubicBezTo>
                  <a:pt x="168" y="124"/>
                  <a:pt x="166" y="129"/>
                  <a:pt x="165" y="130"/>
                </a:cubicBezTo>
                <a:cubicBezTo>
                  <a:pt x="165" y="130"/>
                  <a:pt x="164" y="131"/>
                  <a:pt x="164" y="131"/>
                </a:cubicBezTo>
                <a:cubicBezTo>
                  <a:pt x="163" y="132"/>
                  <a:pt x="162" y="132"/>
                  <a:pt x="161" y="133"/>
                </a:cubicBezTo>
                <a:cubicBezTo>
                  <a:pt x="159" y="133"/>
                  <a:pt x="158" y="134"/>
                  <a:pt x="159" y="137"/>
                </a:cubicBezTo>
                <a:cubicBezTo>
                  <a:pt x="161" y="138"/>
                  <a:pt x="162" y="136"/>
                  <a:pt x="164" y="137"/>
                </a:cubicBezTo>
                <a:cubicBezTo>
                  <a:pt x="164" y="138"/>
                  <a:pt x="165" y="139"/>
                  <a:pt x="165" y="140"/>
                </a:cubicBezTo>
                <a:cubicBezTo>
                  <a:pt x="167" y="139"/>
                  <a:pt x="168" y="137"/>
                  <a:pt x="168" y="136"/>
                </a:cubicBezTo>
                <a:cubicBezTo>
                  <a:pt x="169" y="136"/>
                  <a:pt x="168" y="135"/>
                  <a:pt x="168" y="135"/>
                </a:cubicBezTo>
                <a:cubicBezTo>
                  <a:pt x="167" y="134"/>
                  <a:pt x="170" y="131"/>
                  <a:pt x="171" y="130"/>
                </a:cubicBezTo>
                <a:cubicBezTo>
                  <a:pt x="172" y="130"/>
                  <a:pt x="173" y="130"/>
                  <a:pt x="172" y="131"/>
                </a:cubicBezTo>
                <a:cubicBezTo>
                  <a:pt x="170" y="134"/>
                  <a:pt x="174" y="134"/>
                  <a:pt x="172" y="136"/>
                </a:cubicBezTo>
                <a:cubicBezTo>
                  <a:pt x="172" y="137"/>
                  <a:pt x="171" y="139"/>
                  <a:pt x="170" y="140"/>
                </a:cubicBezTo>
                <a:cubicBezTo>
                  <a:pt x="169" y="141"/>
                  <a:pt x="167" y="141"/>
                  <a:pt x="166" y="141"/>
                </a:cubicBezTo>
                <a:cubicBezTo>
                  <a:pt x="166" y="142"/>
                  <a:pt x="166" y="142"/>
                  <a:pt x="165" y="142"/>
                </a:cubicBezTo>
                <a:cubicBezTo>
                  <a:pt x="164" y="142"/>
                  <a:pt x="164" y="142"/>
                  <a:pt x="163" y="141"/>
                </a:cubicBezTo>
                <a:cubicBezTo>
                  <a:pt x="163" y="140"/>
                  <a:pt x="163" y="139"/>
                  <a:pt x="162" y="139"/>
                </a:cubicBezTo>
                <a:cubicBezTo>
                  <a:pt x="161" y="139"/>
                  <a:pt x="162" y="141"/>
                  <a:pt x="162" y="141"/>
                </a:cubicBezTo>
                <a:cubicBezTo>
                  <a:pt x="161" y="142"/>
                  <a:pt x="160" y="141"/>
                  <a:pt x="159" y="141"/>
                </a:cubicBezTo>
                <a:cubicBezTo>
                  <a:pt x="158" y="141"/>
                  <a:pt x="157" y="142"/>
                  <a:pt x="156" y="143"/>
                </a:cubicBezTo>
                <a:cubicBezTo>
                  <a:pt x="155" y="143"/>
                  <a:pt x="152" y="143"/>
                  <a:pt x="152" y="145"/>
                </a:cubicBezTo>
                <a:cubicBezTo>
                  <a:pt x="152" y="146"/>
                  <a:pt x="153" y="147"/>
                  <a:pt x="153" y="148"/>
                </a:cubicBezTo>
                <a:cubicBezTo>
                  <a:pt x="153" y="149"/>
                  <a:pt x="153" y="150"/>
                  <a:pt x="151" y="149"/>
                </a:cubicBezTo>
                <a:cubicBezTo>
                  <a:pt x="150" y="149"/>
                  <a:pt x="149" y="148"/>
                  <a:pt x="147" y="148"/>
                </a:cubicBezTo>
                <a:cubicBezTo>
                  <a:pt x="146" y="147"/>
                  <a:pt x="146" y="149"/>
                  <a:pt x="146" y="150"/>
                </a:cubicBezTo>
                <a:cubicBezTo>
                  <a:pt x="146" y="151"/>
                  <a:pt x="145" y="153"/>
                  <a:pt x="146" y="154"/>
                </a:cubicBezTo>
                <a:cubicBezTo>
                  <a:pt x="148" y="155"/>
                  <a:pt x="149" y="156"/>
                  <a:pt x="151" y="156"/>
                </a:cubicBezTo>
                <a:cubicBezTo>
                  <a:pt x="157" y="155"/>
                  <a:pt x="157" y="151"/>
                  <a:pt x="158" y="151"/>
                </a:cubicBezTo>
                <a:cubicBezTo>
                  <a:pt x="160" y="151"/>
                  <a:pt x="161" y="150"/>
                  <a:pt x="162" y="151"/>
                </a:cubicBezTo>
                <a:cubicBezTo>
                  <a:pt x="163" y="152"/>
                  <a:pt x="163" y="153"/>
                  <a:pt x="164" y="154"/>
                </a:cubicBezTo>
                <a:cubicBezTo>
                  <a:pt x="165" y="156"/>
                  <a:pt x="165" y="152"/>
                  <a:pt x="165" y="152"/>
                </a:cubicBezTo>
                <a:cubicBezTo>
                  <a:pt x="164" y="151"/>
                  <a:pt x="164" y="150"/>
                  <a:pt x="165" y="150"/>
                </a:cubicBezTo>
                <a:cubicBezTo>
                  <a:pt x="165" y="151"/>
                  <a:pt x="165" y="151"/>
                  <a:pt x="165" y="151"/>
                </a:cubicBezTo>
                <a:cubicBezTo>
                  <a:pt x="166" y="151"/>
                  <a:pt x="166" y="151"/>
                  <a:pt x="167" y="152"/>
                </a:cubicBezTo>
                <a:cubicBezTo>
                  <a:pt x="168" y="153"/>
                  <a:pt x="170" y="152"/>
                  <a:pt x="170" y="154"/>
                </a:cubicBezTo>
                <a:cubicBezTo>
                  <a:pt x="170" y="155"/>
                  <a:pt x="172" y="156"/>
                  <a:pt x="172" y="156"/>
                </a:cubicBezTo>
                <a:cubicBezTo>
                  <a:pt x="173" y="156"/>
                  <a:pt x="172" y="157"/>
                  <a:pt x="173" y="157"/>
                </a:cubicBezTo>
                <a:cubicBezTo>
                  <a:pt x="173" y="158"/>
                  <a:pt x="174" y="157"/>
                  <a:pt x="174" y="157"/>
                </a:cubicBezTo>
                <a:cubicBezTo>
                  <a:pt x="174" y="156"/>
                  <a:pt x="175" y="155"/>
                  <a:pt x="174" y="155"/>
                </a:cubicBezTo>
                <a:cubicBezTo>
                  <a:pt x="174" y="155"/>
                  <a:pt x="173" y="154"/>
                  <a:pt x="173" y="153"/>
                </a:cubicBezTo>
                <a:cubicBezTo>
                  <a:pt x="174" y="153"/>
                  <a:pt x="175" y="153"/>
                  <a:pt x="176" y="152"/>
                </a:cubicBezTo>
                <a:cubicBezTo>
                  <a:pt x="177" y="152"/>
                  <a:pt x="177" y="153"/>
                  <a:pt x="176" y="154"/>
                </a:cubicBezTo>
                <a:cubicBezTo>
                  <a:pt x="176" y="154"/>
                  <a:pt x="177" y="155"/>
                  <a:pt x="177" y="156"/>
                </a:cubicBezTo>
                <a:cubicBezTo>
                  <a:pt x="178" y="156"/>
                  <a:pt x="178" y="157"/>
                  <a:pt x="179" y="156"/>
                </a:cubicBezTo>
                <a:cubicBezTo>
                  <a:pt x="180" y="156"/>
                  <a:pt x="184" y="153"/>
                  <a:pt x="185" y="155"/>
                </a:cubicBezTo>
                <a:cubicBezTo>
                  <a:pt x="185" y="156"/>
                  <a:pt x="185" y="157"/>
                  <a:pt x="185" y="158"/>
                </a:cubicBezTo>
                <a:cubicBezTo>
                  <a:pt x="185" y="161"/>
                  <a:pt x="182" y="159"/>
                  <a:pt x="181" y="160"/>
                </a:cubicBezTo>
                <a:cubicBezTo>
                  <a:pt x="179" y="162"/>
                  <a:pt x="177" y="161"/>
                  <a:pt x="175" y="161"/>
                </a:cubicBezTo>
                <a:cubicBezTo>
                  <a:pt x="174" y="161"/>
                  <a:pt x="173" y="161"/>
                  <a:pt x="172" y="162"/>
                </a:cubicBezTo>
                <a:cubicBezTo>
                  <a:pt x="171" y="162"/>
                  <a:pt x="172" y="163"/>
                  <a:pt x="171" y="164"/>
                </a:cubicBezTo>
                <a:cubicBezTo>
                  <a:pt x="169" y="166"/>
                  <a:pt x="167" y="163"/>
                  <a:pt x="166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3" y="162"/>
                  <a:pt x="163" y="162"/>
                </a:cubicBezTo>
                <a:cubicBezTo>
                  <a:pt x="162" y="161"/>
                  <a:pt x="163" y="160"/>
                  <a:pt x="163" y="160"/>
                </a:cubicBezTo>
                <a:cubicBezTo>
                  <a:pt x="164" y="157"/>
                  <a:pt x="159" y="157"/>
                  <a:pt x="158" y="157"/>
                </a:cubicBezTo>
                <a:cubicBezTo>
                  <a:pt x="156" y="157"/>
                  <a:pt x="154" y="157"/>
                  <a:pt x="153" y="157"/>
                </a:cubicBezTo>
                <a:cubicBezTo>
                  <a:pt x="152" y="157"/>
                  <a:pt x="150" y="157"/>
                  <a:pt x="149" y="156"/>
                </a:cubicBezTo>
                <a:cubicBezTo>
                  <a:pt x="148" y="156"/>
                  <a:pt x="148" y="156"/>
                  <a:pt x="148" y="157"/>
                </a:cubicBezTo>
                <a:cubicBezTo>
                  <a:pt x="147" y="158"/>
                  <a:pt x="146" y="158"/>
                  <a:pt x="145" y="158"/>
                </a:cubicBezTo>
                <a:cubicBezTo>
                  <a:pt x="144" y="159"/>
                  <a:pt x="145" y="161"/>
                  <a:pt x="144" y="162"/>
                </a:cubicBezTo>
                <a:cubicBezTo>
                  <a:pt x="143" y="162"/>
                  <a:pt x="142" y="162"/>
                  <a:pt x="141" y="163"/>
                </a:cubicBezTo>
                <a:cubicBezTo>
                  <a:pt x="139" y="165"/>
                  <a:pt x="138" y="167"/>
                  <a:pt x="137" y="169"/>
                </a:cubicBezTo>
                <a:cubicBezTo>
                  <a:pt x="136" y="172"/>
                  <a:pt x="136" y="174"/>
                  <a:pt x="137" y="177"/>
                </a:cubicBezTo>
                <a:cubicBezTo>
                  <a:pt x="138" y="179"/>
                  <a:pt x="140" y="181"/>
                  <a:pt x="141" y="183"/>
                </a:cubicBezTo>
                <a:close/>
                <a:moveTo>
                  <a:pt x="267" y="189"/>
                </a:moveTo>
                <a:cubicBezTo>
                  <a:pt x="268" y="188"/>
                  <a:pt x="268" y="184"/>
                  <a:pt x="269" y="182"/>
                </a:cubicBezTo>
                <a:cubicBezTo>
                  <a:pt x="269" y="181"/>
                  <a:pt x="265" y="178"/>
                  <a:pt x="264" y="179"/>
                </a:cubicBezTo>
                <a:cubicBezTo>
                  <a:pt x="263" y="180"/>
                  <a:pt x="262" y="181"/>
                  <a:pt x="261" y="181"/>
                </a:cubicBezTo>
                <a:cubicBezTo>
                  <a:pt x="260" y="182"/>
                  <a:pt x="258" y="180"/>
                  <a:pt x="257" y="182"/>
                </a:cubicBezTo>
                <a:cubicBezTo>
                  <a:pt x="257" y="183"/>
                  <a:pt x="258" y="184"/>
                  <a:pt x="259" y="185"/>
                </a:cubicBezTo>
                <a:cubicBezTo>
                  <a:pt x="260" y="187"/>
                  <a:pt x="265" y="191"/>
                  <a:pt x="267" y="189"/>
                </a:cubicBezTo>
                <a:close/>
                <a:moveTo>
                  <a:pt x="152" y="138"/>
                </a:moveTo>
                <a:cubicBezTo>
                  <a:pt x="152" y="139"/>
                  <a:pt x="151" y="140"/>
                  <a:pt x="151" y="140"/>
                </a:cubicBezTo>
                <a:cubicBezTo>
                  <a:pt x="150" y="142"/>
                  <a:pt x="152" y="142"/>
                  <a:pt x="154" y="142"/>
                </a:cubicBezTo>
                <a:cubicBezTo>
                  <a:pt x="155" y="142"/>
                  <a:pt x="156" y="142"/>
                  <a:pt x="156" y="141"/>
                </a:cubicBezTo>
                <a:cubicBezTo>
                  <a:pt x="155" y="140"/>
                  <a:pt x="154" y="139"/>
                  <a:pt x="154" y="138"/>
                </a:cubicBezTo>
                <a:cubicBezTo>
                  <a:pt x="153" y="137"/>
                  <a:pt x="154" y="135"/>
                  <a:pt x="153" y="134"/>
                </a:cubicBezTo>
                <a:cubicBezTo>
                  <a:pt x="152" y="133"/>
                  <a:pt x="151" y="133"/>
                  <a:pt x="150" y="134"/>
                </a:cubicBezTo>
                <a:cubicBezTo>
                  <a:pt x="149" y="134"/>
                  <a:pt x="150" y="136"/>
                  <a:pt x="151" y="137"/>
                </a:cubicBezTo>
                <a:cubicBezTo>
                  <a:pt x="151" y="138"/>
                  <a:pt x="151" y="138"/>
                  <a:pt x="152" y="138"/>
                </a:cubicBezTo>
                <a:close/>
                <a:moveTo>
                  <a:pt x="250" y="181"/>
                </a:moveTo>
                <a:cubicBezTo>
                  <a:pt x="249" y="180"/>
                  <a:pt x="247" y="178"/>
                  <a:pt x="246" y="177"/>
                </a:cubicBezTo>
                <a:cubicBezTo>
                  <a:pt x="245" y="176"/>
                  <a:pt x="243" y="174"/>
                  <a:pt x="242" y="175"/>
                </a:cubicBezTo>
                <a:cubicBezTo>
                  <a:pt x="242" y="175"/>
                  <a:pt x="242" y="177"/>
                  <a:pt x="243" y="178"/>
                </a:cubicBezTo>
                <a:cubicBezTo>
                  <a:pt x="244" y="179"/>
                  <a:pt x="245" y="180"/>
                  <a:pt x="246" y="181"/>
                </a:cubicBezTo>
                <a:cubicBezTo>
                  <a:pt x="247" y="183"/>
                  <a:pt x="248" y="184"/>
                  <a:pt x="249" y="186"/>
                </a:cubicBezTo>
                <a:cubicBezTo>
                  <a:pt x="250" y="187"/>
                  <a:pt x="255" y="193"/>
                  <a:pt x="263" y="195"/>
                </a:cubicBezTo>
                <a:cubicBezTo>
                  <a:pt x="265" y="196"/>
                  <a:pt x="266" y="195"/>
                  <a:pt x="265" y="194"/>
                </a:cubicBezTo>
                <a:cubicBezTo>
                  <a:pt x="256" y="190"/>
                  <a:pt x="252" y="182"/>
                  <a:pt x="250" y="181"/>
                </a:cubicBezTo>
                <a:close/>
                <a:moveTo>
                  <a:pt x="193" y="120"/>
                </a:moveTo>
                <a:cubicBezTo>
                  <a:pt x="194" y="119"/>
                  <a:pt x="189" y="119"/>
                  <a:pt x="193" y="117"/>
                </a:cubicBezTo>
                <a:cubicBezTo>
                  <a:pt x="193" y="117"/>
                  <a:pt x="198" y="114"/>
                  <a:pt x="197" y="114"/>
                </a:cubicBezTo>
                <a:cubicBezTo>
                  <a:pt x="195" y="113"/>
                  <a:pt x="189" y="117"/>
                  <a:pt x="189" y="120"/>
                </a:cubicBezTo>
                <a:cubicBezTo>
                  <a:pt x="189" y="121"/>
                  <a:pt x="192" y="121"/>
                  <a:pt x="193" y="120"/>
                </a:cubicBezTo>
                <a:close/>
                <a:moveTo>
                  <a:pt x="279" y="189"/>
                </a:moveTo>
                <a:cubicBezTo>
                  <a:pt x="279" y="190"/>
                  <a:pt x="282" y="193"/>
                  <a:pt x="283" y="194"/>
                </a:cubicBezTo>
                <a:cubicBezTo>
                  <a:pt x="284" y="195"/>
                  <a:pt x="285" y="195"/>
                  <a:pt x="286" y="196"/>
                </a:cubicBezTo>
                <a:cubicBezTo>
                  <a:pt x="288" y="198"/>
                  <a:pt x="290" y="201"/>
                  <a:pt x="292" y="201"/>
                </a:cubicBezTo>
                <a:cubicBezTo>
                  <a:pt x="293" y="201"/>
                  <a:pt x="297" y="203"/>
                  <a:pt x="298" y="204"/>
                </a:cubicBezTo>
                <a:cubicBezTo>
                  <a:pt x="299" y="204"/>
                  <a:pt x="301" y="205"/>
                  <a:pt x="301" y="204"/>
                </a:cubicBezTo>
                <a:cubicBezTo>
                  <a:pt x="302" y="203"/>
                  <a:pt x="300" y="202"/>
                  <a:pt x="299" y="202"/>
                </a:cubicBezTo>
                <a:cubicBezTo>
                  <a:pt x="298" y="201"/>
                  <a:pt x="293" y="193"/>
                  <a:pt x="289" y="193"/>
                </a:cubicBezTo>
                <a:cubicBezTo>
                  <a:pt x="286" y="193"/>
                  <a:pt x="284" y="192"/>
                  <a:pt x="283" y="191"/>
                </a:cubicBezTo>
                <a:cubicBezTo>
                  <a:pt x="283" y="190"/>
                  <a:pt x="281" y="188"/>
                  <a:pt x="279" y="189"/>
                </a:cubicBezTo>
                <a:close/>
                <a:moveTo>
                  <a:pt x="165" y="123"/>
                </a:moveTo>
                <a:cubicBezTo>
                  <a:pt x="165" y="123"/>
                  <a:pt x="165" y="123"/>
                  <a:pt x="165" y="123"/>
                </a:cubicBezTo>
                <a:cubicBezTo>
                  <a:pt x="167" y="123"/>
                  <a:pt x="167" y="121"/>
                  <a:pt x="168" y="121"/>
                </a:cubicBezTo>
                <a:cubicBezTo>
                  <a:pt x="169" y="121"/>
                  <a:pt x="170" y="122"/>
                  <a:pt x="171" y="121"/>
                </a:cubicBezTo>
                <a:cubicBezTo>
                  <a:pt x="171" y="120"/>
                  <a:pt x="170" y="120"/>
                  <a:pt x="171" y="119"/>
                </a:cubicBezTo>
                <a:cubicBezTo>
                  <a:pt x="171" y="119"/>
                  <a:pt x="172" y="118"/>
                  <a:pt x="172" y="118"/>
                </a:cubicBezTo>
                <a:cubicBezTo>
                  <a:pt x="172" y="117"/>
                  <a:pt x="170" y="117"/>
                  <a:pt x="169" y="118"/>
                </a:cubicBezTo>
                <a:cubicBezTo>
                  <a:pt x="168" y="118"/>
                  <a:pt x="167" y="118"/>
                  <a:pt x="165" y="119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64" y="119"/>
                  <a:pt x="163" y="119"/>
                  <a:pt x="162" y="120"/>
                </a:cubicBezTo>
                <a:cubicBezTo>
                  <a:pt x="162" y="120"/>
                  <a:pt x="165" y="122"/>
                  <a:pt x="165" y="123"/>
                </a:cubicBezTo>
                <a:close/>
                <a:moveTo>
                  <a:pt x="144" y="128"/>
                </a:moveTo>
                <a:cubicBezTo>
                  <a:pt x="145" y="127"/>
                  <a:pt x="147" y="127"/>
                  <a:pt x="146" y="126"/>
                </a:cubicBezTo>
                <a:cubicBezTo>
                  <a:pt x="144" y="124"/>
                  <a:pt x="143" y="125"/>
                  <a:pt x="141" y="125"/>
                </a:cubicBezTo>
                <a:cubicBezTo>
                  <a:pt x="140" y="124"/>
                  <a:pt x="138" y="125"/>
                  <a:pt x="140" y="126"/>
                </a:cubicBezTo>
                <a:cubicBezTo>
                  <a:pt x="141" y="128"/>
                  <a:pt x="143" y="128"/>
                  <a:pt x="144" y="128"/>
                </a:cubicBezTo>
                <a:close/>
                <a:moveTo>
                  <a:pt x="270" y="250"/>
                </a:moveTo>
                <a:cubicBezTo>
                  <a:pt x="267" y="249"/>
                  <a:pt x="263" y="250"/>
                  <a:pt x="260" y="248"/>
                </a:cubicBezTo>
                <a:cubicBezTo>
                  <a:pt x="255" y="245"/>
                  <a:pt x="274" y="246"/>
                  <a:pt x="269" y="244"/>
                </a:cubicBezTo>
                <a:cubicBezTo>
                  <a:pt x="260" y="239"/>
                  <a:pt x="250" y="236"/>
                  <a:pt x="241" y="234"/>
                </a:cubicBezTo>
                <a:cubicBezTo>
                  <a:pt x="238" y="234"/>
                  <a:pt x="235" y="235"/>
                  <a:pt x="232" y="236"/>
                </a:cubicBezTo>
                <a:cubicBezTo>
                  <a:pt x="221" y="238"/>
                  <a:pt x="209" y="244"/>
                  <a:pt x="197" y="245"/>
                </a:cubicBezTo>
                <a:cubicBezTo>
                  <a:pt x="194" y="245"/>
                  <a:pt x="190" y="245"/>
                  <a:pt x="187" y="247"/>
                </a:cubicBezTo>
                <a:cubicBezTo>
                  <a:pt x="186" y="247"/>
                  <a:pt x="185" y="249"/>
                  <a:pt x="183" y="250"/>
                </a:cubicBezTo>
                <a:cubicBezTo>
                  <a:pt x="179" y="253"/>
                  <a:pt x="171" y="253"/>
                  <a:pt x="166" y="254"/>
                </a:cubicBezTo>
                <a:cubicBezTo>
                  <a:pt x="165" y="254"/>
                  <a:pt x="165" y="254"/>
                  <a:pt x="165" y="254"/>
                </a:cubicBezTo>
                <a:cubicBezTo>
                  <a:pt x="159" y="253"/>
                  <a:pt x="152" y="252"/>
                  <a:pt x="146" y="251"/>
                </a:cubicBezTo>
                <a:cubicBezTo>
                  <a:pt x="141" y="249"/>
                  <a:pt x="137" y="251"/>
                  <a:pt x="133" y="252"/>
                </a:cubicBezTo>
                <a:cubicBezTo>
                  <a:pt x="126" y="252"/>
                  <a:pt x="110" y="249"/>
                  <a:pt x="106" y="242"/>
                </a:cubicBezTo>
                <a:cubicBezTo>
                  <a:pt x="105" y="240"/>
                  <a:pt x="104" y="240"/>
                  <a:pt x="103" y="237"/>
                </a:cubicBezTo>
                <a:cubicBezTo>
                  <a:pt x="102" y="236"/>
                  <a:pt x="99" y="238"/>
                  <a:pt x="101" y="242"/>
                </a:cubicBezTo>
                <a:cubicBezTo>
                  <a:pt x="102" y="245"/>
                  <a:pt x="94" y="242"/>
                  <a:pt x="89" y="241"/>
                </a:cubicBezTo>
                <a:cubicBezTo>
                  <a:pt x="86" y="241"/>
                  <a:pt x="83" y="241"/>
                  <a:pt x="81" y="241"/>
                </a:cubicBezTo>
                <a:cubicBezTo>
                  <a:pt x="73" y="243"/>
                  <a:pt x="65" y="246"/>
                  <a:pt x="57" y="247"/>
                </a:cubicBezTo>
                <a:cubicBezTo>
                  <a:pt x="54" y="248"/>
                  <a:pt x="50" y="253"/>
                  <a:pt x="47" y="254"/>
                </a:cubicBezTo>
                <a:cubicBezTo>
                  <a:pt x="42" y="255"/>
                  <a:pt x="39" y="259"/>
                  <a:pt x="35" y="262"/>
                </a:cubicBezTo>
                <a:cubicBezTo>
                  <a:pt x="38" y="261"/>
                  <a:pt x="41" y="261"/>
                  <a:pt x="44" y="260"/>
                </a:cubicBezTo>
                <a:cubicBezTo>
                  <a:pt x="59" y="257"/>
                  <a:pt x="74" y="254"/>
                  <a:pt x="88" y="251"/>
                </a:cubicBezTo>
                <a:cubicBezTo>
                  <a:pt x="88" y="251"/>
                  <a:pt x="88" y="251"/>
                  <a:pt x="88" y="251"/>
                </a:cubicBezTo>
                <a:cubicBezTo>
                  <a:pt x="118" y="257"/>
                  <a:pt x="134" y="261"/>
                  <a:pt x="165" y="268"/>
                </a:cubicBezTo>
                <a:cubicBezTo>
                  <a:pt x="165" y="268"/>
                  <a:pt x="165" y="268"/>
                  <a:pt x="165" y="268"/>
                </a:cubicBezTo>
                <a:cubicBezTo>
                  <a:pt x="191" y="262"/>
                  <a:pt x="217" y="256"/>
                  <a:pt x="243" y="251"/>
                </a:cubicBezTo>
                <a:cubicBezTo>
                  <a:pt x="255" y="253"/>
                  <a:pt x="268" y="256"/>
                  <a:pt x="281" y="259"/>
                </a:cubicBezTo>
                <a:cubicBezTo>
                  <a:pt x="280" y="256"/>
                  <a:pt x="273" y="251"/>
                  <a:pt x="270" y="250"/>
                </a:cubicBezTo>
                <a:close/>
                <a:moveTo>
                  <a:pt x="273" y="182"/>
                </a:moveTo>
                <a:cubicBezTo>
                  <a:pt x="274" y="182"/>
                  <a:pt x="277" y="179"/>
                  <a:pt x="277" y="178"/>
                </a:cubicBezTo>
                <a:cubicBezTo>
                  <a:pt x="276" y="177"/>
                  <a:pt x="271" y="174"/>
                  <a:pt x="270" y="173"/>
                </a:cubicBezTo>
                <a:cubicBezTo>
                  <a:pt x="270" y="173"/>
                  <a:pt x="269" y="173"/>
                  <a:pt x="268" y="172"/>
                </a:cubicBezTo>
                <a:cubicBezTo>
                  <a:pt x="267" y="170"/>
                  <a:pt x="269" y="169"/>
                  <a:pt x="267" y="167"/>
                </a:cubicBezTo>
                <a:cubicBezTo>
                  <a:pt x="266" y="167"/>
                  <a:pt x="266" y="170"/>
                  <a:pt x="266" y="173"/>
                </a:cubicBezTo>
                <a:cubicBezTo>
                  <a:pt x="267" y="177"/>
                  <a:pt x="272" y="182"/>
                  <a:pt x="273" y="182"/>
                </a:cubicBezTo>
                <a:close/>
                <a:moveTo>
                  <a:pt x="293" y="223"/>
                </a:moveTo>
                <a:cubicBezTo>
                  <a:pt x="295" y="222"/>
                  <a:pt x="297" y="220"/>
                  <a:pt x="296" y="216"/>
                </a:cubicBezTo>
                <a:cubicBezTo>
                  <a:pt x="295" y="214"/>
                  <a:pt x="292" y="211"/>
                  <a:pt x="291" y="209"/>
                </a:cubicBezTo>
                <a:cubicBezTo>
                  <a:pt x="290" y="208"/>
                  <a:pt x="291" y="205"/>
                  <a:pt x="287" y="201"/>
                </a:cubicBezTo>
                <a:cubicBezTo>
                  <a:pt x="286" y="198"/>
                  <a:pt x="286" y="203"/>
                  <a:pt x="286" y="203"/>
                </a:cubicBezTo>
                <a:cubicBezTo>
                  <a:pt x="286" y="205"/>
                  <a:pt x="286" y="208"/>
                  <a:pt x="283" y="206"/>
                </a:cubicBezTo>
                <a:cubicBezTo>
                  <a:pt x="282" y="205"/>
                  <a:pt x="281" y="201"/>
                  <a:pt x="279" y="200"/>
                </a:cubicBezTo>
                <a:cubicBezTo>
                  <a:pt x="278" y="199"/>
                  <a:pt x="276" y="198"/>
                  <a:pt x="275" y="199"/>
                </a:cubicBezTo>
                <a:cubicBezTo>
                  <a:pt x="275" y="200"/>
                  <a:pt x="275" y="202"/>
                  <a:pt x="273" y="201"/>
                </a:cubicBezTo>
                <a:cubicBezTo>
                  <a:pt x="272" y="201"/>
                  <a:pt x="272" y="200"/>
                  <a:pt x="270" y="200"/>
                </a:cubicBezTo>
                <a:cubicBezTo>
                  <a:pt x="269" y="200"/>
                  <a:pt x="263" y="202"/>
                  <a:pt x="259" y="207"/>
                </a:cubicBezTo>
                <a:cubicBezTo>
                  <a:pt x="256" y="210"/>
                  <a:pt x="256" y="216"/>
                  <a:pt x="257" y="217"/>
                </a:cubicBezTo>
                <a:cubicBezTo>
                  <a:pt x="257" y="218"/>
                  <a:pt x="259" y="218"/>
                  <a:pt x="259" y="218"/>
                </a:cubicBezTo>
                <a:cubicBezTo>
                  <a:pt x="261" y="218"/>
                  <a:pt x="262" y="218"/>
                  <a:pt x="264" y="218"/>
                </a:cubicBezTo>
                <a:cubicBezTo>
                  <a:pt x="266" y="218"/>
                  <a:pt x="267" y="216"/>
                  <a:pt x="270" y="217"/>
                </a:cubicBezTo>
                <a:cubicBezTo>
                  <a:pt x="272" y="217"/>
                  <a:pt x="273" y="218"/>
                  <a:pt x="274" y="218"/>
                </a:cubicBezTo>
                <a:cubicBezTo>
                  <a:pt x="276" y="219"/>
                  <a:pt x="282" y="227"/>
                  <a:pt x="283" y="227"/>
                </a:cubicBezTo>
                <a:cubicBezTo>
                  <a:pt x="284" y="226"/>
                  <a:pt x="285" y="228"/>
                  <a:pt x="286" y="228"/>
                </a:cubicBezTo>
                <a:cubicBezTo>
                  <a:pt x="288" y="227"/>
                  <a:pt x="289" y="228"/>
                  <a:pt x="290" y="227"/>
                </a:cubicBezTo>
                <a:cubicBezTo>
                  <a:pt x="291" y="225"/>
                  <a:pt x="291" y="224"/>
                  <a:pt x="293" y="223"/>
                </a:cubicBezTo>
                <a:close/>
                <a:moveTo>
                  <a:pt x="342" y="290"/>
                </a:moveTo>
                <a:cubicBezTo>
                  <a:pt x="342" y="290"/>
                  <a:pt x="277" y="277"/>
                  <a:pt x="248" y="270"/>
                </a:cubicBezTo>
                <a:cubicBezTo>
                  <a:pt x="220" y="277"/>
                  <a:pt x="171" y="287"/>
                  <a:pt x="171" y="287"/>
                </a:cubicBezTo>
                <a:cubicBezTo>
                  <a:pt x="171" y="287"/>
                  <a:pt x="122" y="277"/>
                  <a:pt x="93" y="270"/>
                </a:cubicBezTo>
                <a:cubicBezTo>
                  <a:pt x="64" y="277"/>
                  <a:pt x="0" y="290"/>
                  <a:pt x="0" y="29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18" y="85"/>
                  <a:pt x="13" y="72"/>
                  <a:pt x="13" y="56"/>
                </a:cubicBezTo>
                <a:cubicBezTo>
                  <a:pt x="13" y="25"/>
                  <a:pt x="38" y="0"/>
                  <a:pt x="69" y="0"/>
                </a:cubicBezTo>
                <a:cubicBezTo>
                  <a:pt x="100" y="0"/>
                  <a:pt x="125" y="25"/>
                  <a:pt x="125" y="56"/>
                </a:cubicBezTo>
                <a:cubicBezTo>
                  <a:pt x="125" y="66"/>
                  <a:pt x="123" y="75"/>
                  <a:pt x="118" y="84"/>
                </a:cubicBezTo>
                <a:cubicBezTo>
                  <a:pt x="132" y="88"/>
                  <a:pt x="155" y="94"/>
                  <a:pt x="171" y="98"/>
                </a:cubicBezTo>
                <a:cubicBezTo>
                  <a:pt x="195" y="92"/>
                  <a:pt x="235" y="81"/>
                  <a:pt x="235" y="81"/>
                </a:cubicBezTo>
                <a:cubicBezTo>
                  <a:pt x="312" y="101"/>
                  <a:pt x="312" y="101"/>
                  <a:pt x="312" y="101"/>
                </a:cubicBezTo>
                <a:lnTo>
                  <a:pt x="342" y="290"/>
                </a:lnTo>
                <a:close/>
                <a:moveTo>
                  <a:pt x="69" y="127"/>
                </a:moveTo>
                <a:cubicBezTo>
                  <a:pt x="101" y="93"/>
                  <a:pt x="114" y="78"/>
                  <a:pt x="114" y="56"/>
                </a:cubicBezTo>
                <a:cubicBezTo>
                  <a:pt x="114" y="32"/>
                  <a:pt x="94" y="11"/>
                  <a:pt x="69" y="11"/>
                </a:cubicBezTo>
                <a:cubicBezTo>
                  <a:pt x="44" y="11"/>
                  <a:pt x="24" y="32"/>
                  <a:pt x="24" y="56"/>
                </a:cubicBezTo>
                <a:cubicBezTo>
                  <a:pt x="24" y="78"/>
                  <a:pt x="37" y="93"/>
                  <a:pt x="69" y="127"/>
                </a:cubicBezTo>
                <a:close/>
                <a:moveTo>
                  <a:pt x="328" y="276"/>
                </a:moveTo>
                <a:cubicBezTo>
                  <a:pt x="319" y="220"/>
                  <a:pt x="311" y="165"/>
                  <a:pt x="302" y="110"/>
                </a:cubicBezTo>
                <a:cubicBezTo>
                  <a:pt x="275" y="103"/>
                  <a:pt x="261" y="100"/>
                  <a:pt x="235" y="93"/>
                </a:cubicBezTo>
                <a:cubicBezTo>
                  <a:pt x="210" y="100"/>
                  <a:pt x="197" y="103"/>
                  <a:pt x="171" y="110"/>
                </a:cubicBezTo>
                <a:cubicBezTo>
                  <a:pt x="147" y="103"/>
                  <a:pt x="134" y="100"/>
                  <a:pt x="112" y="94"/>
                </a:cubicBezTo>
                <a:cubicBezTo>
                  <a:pt x="110" y="97"/>
                  <a:pt x="108" y="99"/>
                  <a:pt x="106" y="102"/>
                </a:cubicBezTo>
                <a:cubicBezTo>
                  <a:pt x="107" y="102"/>
                  <a:pt x="107" y="102"/>
                  <a:pt x="108" y="102"/>
                </a:cubicBezTo>
                <a:cubicBezTo>
                  <a:pt x="112" y="102"/>
                  <a:pt x="114" y="105"/>
                  <a:pt x="117" y="106"/>
                </a:cubicBezTo>
                <a:cubicBezTo>
                  <a:pt x="128" y="109"/>
                  <a:pt x="134" y="105"/>
                  <a:pt x="145" y="113"/>
                </a:cubicBezTo>
                <a:cubicBezTo>
                  <a:pt x="147" y="114"/>
                  <a:pt x="147" y="116"/>
                  <a:pt x="147" y="116"/>
                </a:cubicBezTo>
                <a:cubicBezTo>
                  <a:pt x="144" y="118"/>
                  <a:pt x="142" y="122"/>
                  <a:pt x="138" y="123"/>
                </a:cubicBezTo>
                <a:cubicBezTo>
                  <a:pt x="134" y="123"/>
                  <a:pt x="128" y="128"/>
                  <a:pt x="125" y="130"/>
                </a:cubicBezTo>
                <a:cubicBezTo>
                  <a:pt x="123" y="131"/>
                  <a:pt x="122" y="132"/>
                  <a:pt x="120" y="130"/>
                </a:cubicBezTo>
                <a:cubicBezTo>
                  <a:pt x="119" y="128"/>
                  <a:pt x="120" y="120"/>
                  <a:pt x="120" y="118"/>
                </a:cubicBezTo>
                <a:cubicBezTo>
                  <a:pt x="121" y="116"/>
                  <a:pt x="123" y="113"/>
                  <a:pt x="120" y="112"/>
                </a:cubicBezTo>
                <a:cubicBezTo>
                  <a:pt x="119" y="111"/>
                  <a:pt x="117" y="111"/>
                  <a:pt x="116" y="110"/>
                </a:cubicBezTo>
                <a:cubicBezTo>
                  <a:pt x="115" y="109"/>
                  <a:pt x="113" y="108"/>
                  <a:pt x="113" y="108"/>
                </a:cubicBezTo>
                <a:cubicBezTo>
                  <a:pt x="112" y="108"/>
                  <a:pt x="108" y="109"/>
                  <a:pt x="109" y="111"/>
                </a:cubicBezTo>
                <a:cubicBezTo>
                  <a:pt x="109" y="112"/>
                  <a:pt x="113" y="113"/>
                  <a:pt x="112" y="115"/>
                </a:cubicBezTo>
                <a:cubicBezTo>
                  <a:pt x="112" y="117"/>
                  <a:pt x="115" y="117"/>
                  <a:pt x="114" y="118"/>
                </a:cubicBezTo>
                <a:cubicBezTo>
                  <a:pt x="113" y="121"/>
                  <a:pt x="112" y="117"/>
                  <a:pt x="111" y="119"/>
                </a:cubicBezTo>
                <a:cubicBezTo>
                  <a:pt x="111" y="120"/>
                  <a:pt x="110" y="120"/>
                  <a:pt x="110" y="120"/>
                </a:cubicBezTo>
                <a:cubicBezTo>
                  <a:pt x="108" y="121"/>
                  <a:pt x="107" y="119"/>
                  <a:pt x="106" y="118"/>
                </a:cubicBezTo>
                <a:cubicBezTo>
                  <a:pt x="106" y="118"/>
                  <a:pt x="103" y="116"/>
                  <a:pt x="104" y="116"/>
                </a:cubicBezTo>
                <a:cubicBezTo>
                  <a:pt x="105" y="116"/>
                  <a:pt x="106" y="116"/>
                  <a:pt x="106" y="114"/>
                </a:cubicBezTo>
                <a:cubicBezTo>
                  <a:pt x="104" y="109"/>
                  <a:pt x="100" y="117"/>
                  <a:pt x="99" y="117"/>
                </a:cubicBezTo>
                <a:cubicBezTo>
                  <a:pt x="99" y="117"/>
                  <a:pt x="91" y="120"/>
                  <a:pt x="90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89" y="122"/>
                  <a:pt x="88" y="123"/>
                  <a:pt x="87" y="124"/>
                </a:cubicBezTo>
                <a:cubicBezTo>
                  <a:pt x="87" y="124"/>
                  <a:pt x="88" y="125"/>
                  <a:pt x="88" y="125"/>
                </a:cubicBezTo>
                <a:cubicBezTo>
                  <a:pt x="92" y="127"/>
                  <a:pt x="99" y="120"/>
                  <a:pt x="99" y="120"/>
                </a:cubicBezTo>
                <a:cubicBezTo>
                  <a:pt x="99" y="119"/>
                  <a:pt x="100" y="119"/>
                  <a:pt x="100" y="118"/>
                </a:cubicBezTo>
                <a:cubicBezTo>
                  <a:pt x="101" y="117"/>
                  <a:pt x="103" y="118"/>
                  <a:pt x="104" y="119"/>
                </a:cubicBezTo>
                <a:cubicBezTo>
                  <a:pt x="105" y="120"/>
                  <a:pt x="105" y="120"/>
                  <a:pt x="105" y="122"/>
                </a:cubicBezTo>
                <a:cubicBezTo>
                  <a:pt x="105" y="123"/>
                  <a:pt x="107" y="121"/>
                  <a:pt x="108" y="121"/>
                </a:cubicBezTo>
                <a:cubicBezTo>
                  <a:pt x="114" y="126"/>
                  <a:pt x="111" y="134"/>
                  <a:pt x="112" y="136"/>
                </a:cubicBezTo>
                <a:cubicBezTo>
                  <a:pt x="112" y="138"/>
                  <a:pt x="111" y="138"/>
                  <a:pt x="109" y="137"/>
                </a:cubicBezTo>
                <a:cubicBezTo>
                  <a:pt x="104" y="134"/>
                  <a:pt x="92" y="134"/>
                  <a:pt x="82" y="151"/>
                </a:cubicBezTo>
                <a:cubicBezTo>
                  <a:pt x="80" y="153"/>
                  <a:pt x="81" y="154"/>
                  <a:pt x="81" y="156"/>
                </a:cubicBezTo>
                <a:cubicBezTo>
                  <a:pt x="81" y="157"/>
                  <a:pt x="79" y="159"/>
                  <a:pt x="78" y="157"/>
                </a:cubicBezTo>
                <a:cubicBezTo>
                  <a:pt x="77" y="156"/>
                  <a:pt x="78" y="154"/>
                  <a:pt x="75" y="155"/>
                </a:cubicBezTo>
                <a:cubicBezTo>
                  <a:pt x="74" y="155"/>
                  <a:pt x="72" y="155"/>
                  <a:pt x="70" y="156"/>
                </a:cubicBezTo>
                <a:cubicBezTo>
                  <a:pt x="67" y="157"/>
                  <a:pt x="65" y="159"/>
                  <a:pt x="64" y="162"/>
                </a:cubicBezTo>
                <a:cubicBezTo>
                  <a:pt x="64" y="163"/>
                  <a:pt x="67" y="166"/>
                  <a:pt x="69" y="166"/>
                </a:cubicBezTo>
                <a:cubicBezTo>
                  <a:pt x="75" y="166"/>
                  <a:pt x="75" y="171"/>
                  <a:pt x="75" y="173"/>
                </a:cubicBezTo>
                <a:cubicBezTo>
                  <a:pt x="76" y="179"/>
                  <a:pt x="73" y="181"/>
                  <a:pt x="70" y="176"/>
                </a:cubicBezTo>
                <a:cubicBezTo>
                  <a:pt x="69" y="174"/>
                  <a:pt x="66" y="174"/>
                  <a:pt x="64" y="173"/>
                </a:cubicBezTo>
                <a:cubicBezTo>
                  <a:pt x="62" y="172"/>
                  <a:pt x="46" y="168"/>
                  <a:pt x="46" y="156"/>
                </a:cubicBezTo>
                <a:cubicBezTo>
                  <a:pt x="46" y="152"/>
                  <a:pt x="49" y="147"/>
                  <a:pt x="51" y="145"/>
                </a:cubicBezTo>
                <a:cubicBezTo>
                  <a:pt x="54" y="142"/>
                  <a:pt x="54" y="135"/>
                  <a:pt x="54" y="134"/>
                </a:cubicBezTo>
                <a:cubicBezTo>
                  <a:pt x="53" y="132"/>
                  <a:pt x="52" y="131"/>
                  <a:pt x="50" y="131"/>
                </a:cubicBezTo>
                <a:cubicBezTo>
                  <a:pt x="47" y="132"/>
                  <a:pt x="44" y="134"/>
                  <a:pt x="40" y="135"/>
                </a:cubicBezTo>
                <a:cubicBezTo>
                  <a:pt x="39" y="135"/>
                  <a:pt x="35" y="136"/>
                  <a:pt x="36" y="134"/>
                </a:cubicBezTo>
                <a:cubicBezTo>
                  <a:pt x="36" y="133"/>
                  <a:pt x="38" y="127"/>
                  <a:pt x="48" y="122"/>
                </a:cubicBezTo>
                <a:cubicBezTo>
                  <a:pt x="45" y="118"/>
                  <a:pt x="42" y="115"/>
                  <a:pt x="39" y="111"/>
                </a:cubicBezTo>
                <a:cubicBezTo>
                  <a:pt x="31" y="166"/>
                  <a:pt x="22" y="221"/>
                  <a:pt x="13" y="276"/>
                </a:cubicBezTo>
                <a:cubicBezTo>
                  <a:pt x="46" y="269"/>
                  <a:pt x="62" y="265"/>
                  <a:pt x="93" y="259"/>
                </a:cubicBezTo>
                <a:cubicBezTo>
                  <a:pt x="124" y="265"/>
                  <a:pt x="139" y="269"/>
                  <a:pt x="171" y="276"/>
                </a:cubicBezTo>
                <a:cubicBezTo>
                  <a:pt x="202" y="269"/>
                  <a:pt x="218" y="265"/>
                  <a:pt x="248" y="259"/>
                </a:cubicBezTo>
                <a:cubicBezTo>
                  <a:pt x="280" y="265"/>
                  <a:pt x="296" y="269"/>
                  <a:pt x="328" y="276"/>
                </a:cubicBezTo>
                <a:close/>
                <a:moveTo>
                  <a:pt x="304" y="230"/>
                </a:moveTo>
                <a:cubicBezTo>
                  <a:pt x="301" y="231"/>
                  <a:pt x="297" y="240"/>
                  <a:pt x="293" y="240"/>
                </a:cubicBezTo>
                <a:cubicBezTo>
                  <a:pt x="292" y="241"/>
                  <a:pt x="290" y="241"/>
                  <a:pt x="290" y="242"/>
                </a:cubicBezTo>
                <a:cubicBezTo>
                  <a:pt x="289" y="243"/>
                  <a:pt x="291" y="243"/>
                  <a:pt x="292" y="243"/>
                </a:cubicBezTo>
                <a:cubicBezTo>
                  <a:pt x="295" y="244"/>
                  <a:pt x="296" y="243"/>
                  <a:pt x="298" y="242"/>
                </a:cubicBezTo>
                <a:cubicBezTo>
                  <a:pt x="299" y="242"/>
                  <a:pt x="301" y="241"/>
                  <a:pt x="301" y="240"/>
                </a:cubicBezTo>
                <a:cubicBezTo>
                  <a:pt x="309" y="235"/>
                  <a:pt x="306" y="230"/>
                  <a:pt x="304" y="230"/>
                </a:cubicBezTo>
                <a:close/>
                <a:moveTo>
                  <a:pt x="81" y="199"/>
                </a:moveTo>
                <a:cubicBezTo>
                  <a:pt x="84" y="200"/>
                  <a:pt x="85" y="201"/>
                  <a:pt x="85" y="203"/>
                </a:cubicBezTo>
                <a:cubicBezTo>
                  <a:pt x="85" y="205"/>
                  <a:pt x="81" y="215"/>
                  <a:pt x="84" y="221"/>
                </a:cubicBezTo>
                <a:cubicBezTo>
                  <a:pt x="85" y="222"/>
                  <a:pt x="88" y="229"/>
                  <a:pt x="90" y="230"/>
                </a:cubicBezTo>
                <a:cubicBezTo>
                  <a:pt x="91" y="230"/>
                  <a:pt x="91" y="231"/>
                  <a:pt x="92" y="231"/>
                </a:cubicBezTo>
                <a:cubicBezTo>
                  <a:pt x="93" y="233"/>
                  <a:pt x="95" y="233"/>
                  <a:pt x="96" y="232"/>
                </a:cubicBezTo>
                <a:cubicBezTo>
                  <a:pt x="98" y="230"/>
                  <a:pt x="94" y="227"/>
                  <a:pt x="95" y="226"/>
                </a:cubicBezTo>
                <a:cubicBezTo>
                  <a:pt x="97" y="223"/>
                  <a:pt x="94" y="220"/>
                  <a:pt x="99" y="217"/>
                </a:cubicBezTo>
                <a:cubicBezTo>
                  <a:pt x="100" y="217"/>
                  <a:pt x="99" y="215"/>
                  <a:pt x="100" y="214"/>
                </a:cubicBezTo>
                <a:cubicBezTo>
                  <a:pt x="101" y="214"/>
                  <a:pt x="102" y="214"/>
                  <a:pt x="103" y="213"/>
                </a:cubicBezTo>
                <a:cubicBezTo>
                  <a:pt x="104" y="212"/>
                  <a:pt x="107" y="206"/>
                  <a:pt x="109" y="206"/>
                </a:cubicBezTo>
                <a:cubicBezTo>
                  <a:pt x="111" y="206"/>
                  <a:pt x="123" y="194"/>
                  <a:pt x="119" y="189"/>
                </a:cubicBezTo>
                <a:cubicBezTo>
                  <a:pt x="117" y="187"/>
                  <a:pt x="104" y="180"/>
                  <a:pt x="103" y="178"/>
                </a:cubicBezTo>
                <a:cubicBezTo>
                  <a:pt x="103" y="177"/>
                  <a:pt x="103" y="175"/>
                  <a:pt x="101" y="174"/>
                </a:cubicBezTo>
                <a:cubicBezTo>
                  <a:pt x="101" y="174"/>
                  <a:pt x="96" y="170"/>
                  <a:pt x="95" y="169"/>
                </a:cubicBezTo>
                <a:cubicBezTo>
                  <a:pt x="95" y="168"/>
                  <a:pt x="88" y="166"/>
                  <a:pt x="82" y="171"/>
                </a:cubicBezTo>
                <a:cubicBezTo>
                  <a:pt x="81" y="171"/>
                  <a:pt x="77" y="180"/>
                  <a:pt x="76" y="182"/>
                </a:cubicBezTo>
                <a:cubicBezTo>
                  <a:pt x="74" y="184"/>
                  <a:pt x="73" y="187"/>
                  <a:pt x="73" y="189"/>
                </a:cubicBezTo>
                <a:cubicBezTo>
                  <a:pt x="73" y="192"/>
                  <a:pt x="75" y="193"/>
                  <a:pt x="76" y="195"/>
                </a:cubicBezTo>
                <a:cubicBezTo>
                  <a:pt x="78" y="197"/>
                  <a:pt x="78" y="199"/>
                  <a:pt x="81" y="199"/>
                </a:cubicBezTo>
                <a:close/>
                <a:moveTo>
                  <a:pt x="271" y="142"/>
                </a:moveTo>
                <a:cubicBezTo>
                  <a:pt x="271" y="142"/>
                  <a:pt x="273" y="142"/>
                  <a:pt x="272" y="141"/>
                </a:cubicBezTo>
                <a:cubicBezTo>
                  <a:pt x="272" y="141"/>
                  <a:pt x="271" y="140"/>
                  <a:pt x="270" y="140"/>
                </a:cubicBezTo>
                <a:cubicBezTo>
                  <a:pt x="270" y="138"/>
                  <a:pt x="271" y="138"/>
                  <a:pt x="269" y="137"/>
                </a:cubicBezTo>
                <a:cubicBezTo>
                  <a:pt x="269" y="136"/>
                  <a:pt x="268" y="135"/>
                  <a:pt x="267" y="134"/>
                </a:cubicBezTo>
                <a:cubicBezTo>
                  <a:pt x="267" y="134"/>
                  <a:pt x="265" y="132"/>
                  <a:pt x="264" y="133"/>
                </a:cubicBezTo>
                <a:cubicBezTo>
                  <a:pt x="264" y="133"/>
                  <a:pt x="267" y="136"/>
                  <a:pt x="267" y="137"/>
                </a:cubicBezTo>
                <a:cubicBezTo>
                  <a:pt x="268" y="138"/>
                  <a:pt x="268" y="139"/>
                  <a:pt x="269" y="140"/>
                </a:cubicBezTo>
                <a:cubicBezTo>
                  <a:pt x="269" y="140"/>
                  <a:pt x="270" y="142"/>
                  <a:pt x="271" y="142"/>
                </a:cubicBezTo>
                <a:close/>
                <a:moveTo>
                  <a:pt x="276" y="152"/>
                </a:moveTo>
                <a:cubicBezTo>
                  <a:pt x="276" y="151"/>
                  <a:pt x="277" y="150"/>
                  <a:pt x="276" y="149"/>
                </a:cubicBezTo>
                <a:cubicBezTo>
                  <a:pt x="276" y="149"/>
                  <a:pt x="275" y="148"/>
                  <a:pt x="274" y="147"/>
                </a:cubicBezTo>
                <a:cubicBezTo>
                  <a:pt x="274" y="146"/>
                  <a:pt x="276" y="147"/>
                  <a:pt x="276" y="147"/>
                </a:cubicBezTo>
                <a:cubicBezTo>
                  <a:pt x="276" y="146"/>
                  <a:pt x="276" y="145"/>
                  <a:pt x="275" y="145"/>
                </a:cubicBezTo>
                <a:cubicBezTo>
                  <a:pt x="274" y="145"/>
                  <a:pt x="273" y="144"/>
                  <a:pt x="272" y="143"/>
                </a:cubicBezTo>
                <a:cubicBezTo>
                  <a:pt x="270" y="142"/>
                  <a:pt x="271" y="145"/>
                  <a:pt x="273" y="147"/>
                </a:cubicBezTo>
                <a:cubicBezTo>
                  <a:pt x="273" y="148"/>
                  <a:pt x="274" y="149"/>
                  <a:pt x="274" y="150"/>
                </a:cubicBezTo>
                <a:cubicBezTo>
                  <a:pt x="274" y="152"/>
                  <a:pt x="266" y="153"/>
                  <a:pt x="270" y="156"/>
                </a:cubicBezTo>
                <a:cubicBezTo>
                  <a:pt x="271" y="157"/>
                  <a:pt x="271" y="156"/>
                  <a:pt x="271" y="156"/>
                </a:cubicBezTo>
                <a:cubicBezTo>
                  <a:pt x="272" y="155"/>
                  <a:pt x="273" y="155"/>
                  <a:pt x="274" y="155"/>
                </a:cubicBezTo>
                <a:cubicBezTo>
                  <a:pt x="275" y="155"/>
                  <a:pt x="276" y="155"/>
                  <a:pt x="277" y="154"/>
                </a:cubicBezTo>
                <a:cubicBezTo>
                  <a:pt x="278" y="154"/>
                  <a:pt x="277" y="153"/>
                  <a:pt x="276" y="152"/>
                </a:cubicBezTo>
                <a:close/>
                <a:moveTo>
                  <a:pt x="69" y="110"/>
                </a:moveTo>
                <a:cubicBezTo>
                  <a:pt x="94" y="83"/>
                  <a:pt x="102" y="72"/>
                  <a:pt x="102" y="56"/>
                </a:cubicBezTo>
                <a:cubicBezTo>
                  <a:pt x="102" y="38"/>
                  <a:pt x="87" y="23"/>
                  <a:pt x="69" y="23"/>
                </a:cubicBezTo>
                <a:cubicBezTo>
                  <a:pt x="50" y="23"/>
                  <a:pt x="35" y="38"/>
                  <a:pt x="35" y="56"/>
                </a:cubicBezTo>
                <a:cubicBezTo>
                  <a:pt x="35" y="72"/>
                  <a:pt x="44" y="83"/>
                  <a:pt x="69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82" name="文本框 44"/>
          <p:cNvSpPr txBox="1"/>
          <p:nvPr/>
        </p:nvSpPr>
        <p:spPr>
          <a:xfrm>
            <a:off x="6065881" y="1761871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083202" y="2058288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44"/>
          <p:cNvSpPr txBox="1"/>
          <p:nvPr/>
        </p:nvSpPr>
        <p:spPr>
          <a:xfrm>
            <a:off x="6065881" y="330383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083202" y="3600252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44"/>
          <p:cNvSpPr txBox="1"/>
          <p:nvPr/>
        </p:nvSpPr>
        <p:spPr>
          <a:xfrm>
            <a:off x="1674641" y="3273646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691961" y="3570062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4" grpId="0" animBg="1"/>
      <p:bldP spid="35" grpId="0" animBg="1"/>
      <p:bldP spid="36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1029" y="192202"/>
            <a:ext cx="1578733" cy="132272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650440" y="1281033"/>
            <a:ext cx="2060833" cy="467783"/>
            <a:chOff x="3527167" y="1284093"/>
            <a:chExt cx="2060833" cy="467783"/>
          </a:xfrm>
        </p:grpSpPr>
        <p:sp>
          <p:nvSpPr>
            <p:cNvPr id="10" name="椭圆 9"/>
            <p:cNvSpPr/>
            <p:nvPr/>
          </p:nvSpPr>
          <p:spPr>
            <a:xfrm>
              <a:off x="3537635" y="1284093"/>
              <a:ext cx="461664" cy="461664"/>
            </a:xfrm>
            <a:prstGeom prst="ellipse">
              <a:avLst/>
            </a:prstGeom>
            <a:solidFill>
              <a:srgbClr val="97F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67202" y="1284093"/>
              <a:ext cx="461664" cy="461664"/>
            </a:xfrm>
            <a:prstGeom prst="ellipse">
              <a:avLst/>
            </a:prstGeom>
            <a:solidFill>
              <a:srgbClr val="F9D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596769" y="1284093"/>
              <a:ext cx="461664" cy="461664"/>
            </a:xfrm>
            <a:prstGeom prst="ellipse">
              <a:avLst/>
            </a:prstGeom>
            <a:solidFill>
              <a:srgbClr val="A7D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126336" y="1284093"/>
              <a:ext cx="461664" cy="461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27167" y="1290211"/>
              <a:ext cx="2060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20686" y="193852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单击此处添加文字标题内容</a:t>
            </a:r>
            <a:endParaRPr lang="zh-CN" altLang="en-US" sz="3200" dirty="0"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492161" y="1219174"/>
            <a:ext cx="2162455" cy="2162455"/>
            <a:chOff x="3724323" y="1908536"/>
            <a:chExt cx="1329153" cy="1329153"/>
          </a:xfrm>
        </p:grpSpPr>
        <p:sp>
          <p:nvSpPr>
            <p:cNvPr id="20" name="椭圆 1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blipFill>
              <a:blip r:embed="rId1" cstate="email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07366" y="1281561"/>
            <a:ext cx="696278" cy="696278"/>
            <a:chOff x="6811594" y="1708299"/>
            <a:chExt cx="928613" cy="928613"/>
          </a:xfrm>
        </p:grpSpPr>
        <p:sp>
          <p:nvSpPr>
            <p:cNvPr id="23" name="椭圆 22"/>
            <p:cNvSpPr/>
            <p:nvPr/>
          </p:nvSpPr>
          <p:spPr>
            <a:xfrm>
              <a:off x="6932736" y="1829441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FF6D67"/>
                  </a:solidFill>
                  <a:latin typeface="Impact MT Std" pitchFamily="34" charset="0"/>
                  <a:ea typeface="DFGothic-EB" panose="02010609010101010101" pitchFamily="1" charset="-128"/>
                </a:rPr>
                <a:t>02</a:t>
              </a:r>
              <a:endParaRPr lang="zh-CN" altLang="en-US" sz="1500" dirty="0">
                <a:ln w="1270">
                  <a:noFill/>
                </a:ln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811594" y="1708299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21385" y="1281561"/>
            <a:ext cx="696278" cy="696278"/>
            <a:chOff x="4429665" y="1708299"/>
            <a:chExt cx="928613" cy="928613"/>
          </a:xfrm>
        </p:grpSpPr>
        <p:sp>
          <p:nvSpPr>
            <p:cNvPr id="26" name="椭圆 25"/>
            <p:cNvSpPr/>
            <p:nvPr/>
          </p:nvSpPr>
          <p:spPr>
            <a:xfrm>
              <a:off x="4550807" y="1829441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92D050"/>
                  </a:solidFill>
                  <a:latin typeface="Impact MT Std" pitchFamily="34" charset="0"/>
                  <a:ea typeface="DFGothic-EB" panose="02010609010101010101" pitchFamily="1" charset="-128"/>
                </a:rPr>
                <a:t>01</a:t>
              </a:r>
              <a:endParaRPr lang="zh-CN" altLang="en-US" sz="1500" dirty="0">
                <a:ln w="1270">
                  <a:noFill/>
                </a:ln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429665" y="1708299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07366" y="2609484"/>
            <a:ext cx="696278" cy="696278"/>
            <a:chOff x="6811594" y="3479324"/>
            <a:chExt cx="928613" cy="928613"/>
          </a:xfrm>
        </p:grpSpPr>
        <p:sp>
          <p:nvSpPr>
            <p:cNvPr id="29" name="椭圆 28"/>
            <p:cNvSpPr/>
            <p:nvPr/>
          </p:nvSpPr>
          <p:spPr>
            <a:xfrm>
              <a:off x="6932736" y="3600466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5E779E"/>
                  </a:solidFill>
                  <a:latin typeface="Impact MT Std" pitchFamily="34" charset="0"/>
                  <a:ea typeface="DFGothic-EB" panose="02010609010101010101" pitchFamily="1" charset="-128"/>
                </a:rPr>
                <a:t>04</a:t>
              </a:r>
              <a:endParaRPr lang="zh-CN" altLang="en-US" sz="1500" dirty="0">
                <a:ln w="1270">
                  <a:noFill/>
                </a:ln>
                <a:solidFill>
                  <a:srgbClr val="5E779E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811594" y="3479324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5E779E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21385" y="2609484"/>
            <a:ext cx="696278" cy="696278"/>
            <a:chOff x="4429665" y="3479324"/>
            <a:chExt cx="928613" cy="928613"/>
          </a:xfrm>
        </p:grpSpPr>
        <p:sp>
          <p:nvSpPr>
            <p:cNvPr id="32" name="椭圆 31"/>
            <p:cNvSpPr/>
            <p:nvPr/>
          </p:nvSpPr>
          <p:spPr>
            <a:xfrm>
              <a:off x="4550807" y="3600466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F5C058"/>
                  </a:solidFill>
                  <a:latin typeface="Impact MT Std" pitchFamily="34" charset="0"/>
                  <a:ea typeface="DFGothic-EB" panose="02010609010101010101" pitchFamily="1" charset="-128"/>
                </a:rPr>
                <a:t>03</a:t>
              </a:r>
              <a:endParaRPr lang="zh-CN" altLang="en-US" sz="1500" dirty="0">
                <a:ln w="1270">
                  <a:noFill/>
                </a:ln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429665" y="3479324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5922314" y="1167960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921799" y="1393832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922314" y="2733726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921799" y="2959598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04854" y="1167960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900548" y="1393832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04854" y="2733726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900548" y="2959598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80304" y="4026223"/>
            <a:ext cx="7109156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57327" y="3649098"/>
            <a:ext cx="1269068" cy="542411"/>
            <a:chOff x="5557184" y="1268760"/>
            <a:chExt cx="1692531" cy="723403"/>
          </a:xfrm>
        </p:grpSpPr>
        <p:sp>
          <p:nvSpPr>
            <p:cNvPr id="44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00B0F0"/>
                </a:solidFill>
              </a:endParaRPr>
            </a:p>
          </p:txBody>
        </p:sp>
        <p:sp>
          <p:nvSpPr>
            <p:cNvPr id="48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9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0" name="文本框 164"/>
            <p:cNvSpPr txBox="1"/>
            <p:nvPr/>
          </p:nvSpPr>
          <p:spPr>
            <a:xfrm>
              <a:off x="5809555" y="1311698"/>
              <a:ext cx="1296144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Freeform 67"/>
          <p:cNvSpPr>
            <a:spLocks noEditPoints="1"/>
          </p:cNvSpPr>
          <p:nvPr/>
        </p:nvSpPr>
        <p:spPr bwMode="auto">
          <a:xfrm>
            <a:off x="4195364" y="1859872"/>
            <a:ext cx="735341" cy="757228"/>
          </a:xfrm>
          <a:custGeom>
            <a:avLst/>
            <a:gdLst>
              <a:gd name="T0" fmla="*/ 93 w 186"/>
              <a:gd name="T1" fmla="*/ 191 h 191"/>
              <a:gd name="T2" fmla="*/ 0 w 186"/>
              <a:gd name="T3" fmla="*/ 161 h 191"/>
              <a:gd name="T4" fmla="*/ 63 w 186"/>
              <a:gd name="T5" fmla="*/ 132 h 191"/>
              <a:gd name="T6" fmla="*/ 64 w 186"/>
              <a:gd name="T7" fmla="*/ 143 h 191"/>
              <a:gd name="T8" fmla="*/ 25 w 186"/>
              <a:gd name="T9" fmla="*/ 161 h 191"/>
              <a:gd name="T10" fmla="*/ 93 w 186"/>
              <a:gd name="T11" fmla="*/ 180 h 191"/>
              <a:gd name="T12" fmla="*/ 161 w 186"/>
              <a:gd name="T13" fmla="*/ 161 h 191"/>
              <a:gd name="T14" fmla="*/ 121 w 186"/>
              <a:gd name="T15" fmla="*/ 143 h 191"/>
              <a:gd name="T16" fmla="*/ 122 w 186"/>
              <a:gd name="T17" fmla="*/ 132 h 191"/>
              <a:gd name="T18" fmla="*/ 186 w 186"/>
              <a:gd name="T19" fmla="*/ 161 h 191"/>
              <a:gd name="T20" fmla="*/ 93 w 186"/>
              <a:gd name="T21" fmla="*/ 191 h 191"/>
              <a:gd name="T22" fmla="*/ 105 w 186"/>
              <a:gd name="T23" fmla="*/ 168 h 191"/>
              <a:gd name="T24" fmla="*/ 93 w 186"/>
              <a:gd name="T25" fmla="*/ 168 h 191"/>
              <a:gd name="T26" fmla="*/ 93 w 186"/>
              <a:gd name="T27" fmla="*/ 168 h 191"/>
              <a:gd name="T28" fmla="*/ 81 w 186"/>
              <a:gd name="T29" fmla="*/ 168 h 191"/>
              <a:gd name="T30" fmla="*/ 76 w 186"/>
              <a:gd name="T31" fmla="*/ 108 h 191"/>
              <a:gd name="T32" fmla="*/ 57 w 186"/>
              <a:gd name="T33" fmla="*/ 108 h 191"/>
              <a:gd name="T34" fmla="*/ 57 w 186"/>
              <a:gd name="T35" fmla="*/ 60 h 191"/>
              <a:gd name="T36" fmla="*/ 93 w 186"/>
              <a:gd name="T37" fmla="*/ 49 h 191"/>
              <a:gd name="T38" fmla="*/ 129 w 186"/>
              <a:gd name="T39" fmla="*/ 60 h 191"/>
              <a:gd name="T40" fmla="*/ 129 w 186"/>
              <a:gd name="T41" fmla="*/ 108 h 191"/>
              <a:gd name="T42" fmla="*/ 110 w 186"/>
              <a:gd name="T43" fmla="*/ 108 h 191"/>
              <a:gd name="T44" fmla="*/ 105 w 186"/>
              <a:gd name="T45" fmla="*/ 168 h 191"/>
              <a:gd name="T46" fmla="*/ 92 w 186"/>
              <a:gd name="T47" fmla="*/ 40 h 191"/>
              <a:gd name="T48" fmla="*/ 72 w 186"/>
              <a:gd name="T49" fmla="*/ 20 h 191"/>
              <a:gd name="T50" fmla="*/ 92 w 186"/>
              <a:gd name="T51" fmla="*/ 0 h 191"/>
              <a:gd name="T52" fmla="*/ 112 w 186"/>
              <a:gd name="T53" fmla="*/ 20 h 191"/>
              <a:gd name="T54" fmla="*/ 92 w 186"/>
              <a:gd name="T55" fmla="*/ 4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6" h="191">
                <a:moveTo>
                  <a:pt x="93" y="191"/>
                </a:moveTo>
                <a:cubicBezTo>
                  <a:pt x="42" y="191"/>
                  <a:pt x="0" y="177"/>
                  <a:pt x="0" y="161"/>
                </a:cubicBezTo>
                <a:cubicBezTo>
                  <a:pt x="0" y="148"/>
                  <a:pt x="27" y="136"/>
                  <a:pt x="63" y="132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42" y="147"/>
                  <a:pt x="25" y="153"/>
                  <a:pt x="25" y="161"/>
                </a:cubicBezTo>
                <a:cubicBezTo>
                  <a:pt x="25" y="172"/>
                  <a:pt x="60" y="180"/>
                  <a:pt x="93" y="180"/>
                </a:cubicBezTo>
                <a:cubicBezTo>
                  <a:pt x="126" y="180"/>
                  <a:pt x="161" y="172"/>
                  <a:pt x="161" y="161"/>
                </a:cubicBezTo>
                <a:cubicBezTo>
                  <a:pt x="161" y="153"/>
                  <a:pt x="143" y="147"/>
                  <a:pt x="121" y="143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59" y="136"/>
                  <a:pt x="186" y="148"/>
                  <a:pt x="186" y="161"/>
                </a:cubicBezTo>
                <a:cubicBezTo>
                  <a:pt x="186" y="177"/>
                  <a:pt x="144" y="191"/>
                  <a:pt x="93" y="191"/>
                </a:cubicBezTo>
                <a:close/>
                <a:moveTo>
                  <a:pt x="105" y="168"/>
                </a:moveTo>
                <a:cubicBezTo>
                  <a:pt x="93" y="168"/>
                  <a:pt x="93" y="168"/>
                  <a:pt x="93" y="168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57" y="74"/>
                  <a:pt x="57" y="60"/>
                </a:cubicBezTo>
                <a:cubicBezTo>
                  <a:pt x="57" y="47"/>
                  <a:pt x="90" y="49"/>
                  <a:pt x="93" y="49"/>
                </a:cubicBezTo>
                <a:cubicBezTo>
                  <a:pt x="96" y="49"/>
                  <a:pt x="129" y="47"/>
                  <a:pt x="129" y="60"/>
                </a:cubicBezTo>
                <a:cubicBezTo>
                  <a:pt x="129" y="74"/>
                  <a:pt x="129" y="108"/>
                  <a:pt x="129" y="108"/>
                </a:cubicBezTo>
                <a:cubicBezTo>
                  <a:pt x="110" y="108"/>
                  <a:pt x="110" y="108"/>
                  <a:pt x="110" y="108"/>
                </a:cubicBezTo>
                <a:lnTo>
                  <a:pt x="105" y="168"/>
                </a:lnTo>
                <a:close/>
                <a:moveTo>
                  <a:pt x="92" y="40"/>
                </a:moveTo>
                <a:cubicBezTo>
                  <a:pt x="81" y="40"/>
                  <a:pt x="72" y="31"/>
                  <a:pt x="72" y="20"/>
                </a:cubicBezTo>
                <a:cubicBezTo>
                  <a:pt x="72" y="9"/>
                  <a:pt x="81" y="0"/>
                  <a:pt x="92" y="0"/>
                </a:cubicBezTo>
                <a:cubicBezTo>
                  <a:pt x="103" y="0"/>
                  <a:pt x="112" y="9"/>
                  <a:pt x="112" y="20"/>
                </a:cubicBezTo>
                <a:cubicBezTo>
                  <a:pt x="112" y="31"/>
                  <a:pt x="103" y="40"/>
                  <a:pt x="9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2" name="TextBox 51"/>
          <p:cNvSpPr txBox="1"/>
          <p:nvPr/>
        </p:nvSpPr>
        <p:spPr>
          <a:xfrm>
            <a:off x="10133169" y="5272017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dirty="0"/>
              <a:t>延时符</a:t>
            </a:r>
            <a:endParaRPr lang="zh-CN" altLang="en-US" sz="101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1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6858000" y="1771651"/>
            <a:ext cx="1600200" cy="885175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01D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41"/>
          <p:cNvSpPr/>
          <p:nvPr/>
        </p:nvSpPr>
        <p:spPr bwMode="auto">
          <a:xfrm>
            <a:off x="3261093" y="3522504"/>
            <a:ext cx="3101608" cy="725646"/>
          </a:xfrm>
          <a:custGeom>
            <a:avLst/>
            <a:gdLst>
              <a:gd name="T0" fmla="*/ 0 w 1013"/>
              <a:gd name="T1" fmla="*/ 0 h 237"/>
              <a:gd name="T2" fmla="*/ 0 w 1013"/>
              <a:gd name="T3" fmla="*/ 237 h 237"/>
              <a:gd name="T4" fmla="*/ 1013 w 1013"/>
              <a:gd name="T5" fmla="*/ 206 h 237"/>
              <a:gd name="T6" fmla="*/ 1013 w 1013"/>
              <a:gd name="T7" fmla="*/ 17 h 237"/>
              <a:gd name="T8" fmla="*/ 0 w 101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37">
                <a:moveTo>
                  <a:pt x="0" y="0"/>
                </a:moveTo>
                <a:lnTo>
                  <a:pt x="0" y="237"/>
                </a:lnTo>
                <a:lnTo>
                  <a:pt x="1013" y="206"/>
                </a:lnTo>
                <a:lnTo>
                  <a:pt x="1013" y="1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1" name="Freeform 42"/>
          <p:cNvSpPr/>
          <p:nvPr/>
        </p:nvSpPr>
        <p:spPr bwMode="auto">
          <a:xfrm>
            <a:off x="2781301" y="2876463"/>
            <a:ext cx="3196523" cy="740956"/>
          </a:xfrm>
          <a:custGeom>
            <a:avLst/>
            <a:gdLst>
              <a:gd name="T0" fmla="*/ 1044 w 1044"/>
              <a:gd name="T1" fmla="*/ 0 h 242"/>
              <a:gd name="T2" fmla="*/ 1044 w 1044"/>
              <a:gd name="T3" fmla="*/ 242 h 242"/>
              <a:gd name="T4" fmla="*/ 0 w 1044"/>
              <a:gd name="T5" fmla="*/ 207 h 242"/>
              <a:gd name="T6" fmla="*/ 0 w 1044"/>
              <a:gd name="T7" fmla="*/ 18 h 242"/>
              <a:gd name="T8" fmla="*/ 1044 w 104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242">
                <a:moveTo>
                  <a:pt x="1044" y="0"/>
                </a:moveTo>
                <a:lnTo>
                  <a:pt x="1044" y="242"/>
                </a:lnTo>
                <a:lnTo>
                  <a:pt x="0" y="207"/>
                </a:lnTo>
                <a:lnTo>
                  <a:pt x="0" y="18"/>
                </a:lnTo>
                <a:lnTo>
                  <a:pt x="1044" y="0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b="1"/>
          </a:p>
        </p:txBody>
      </p:sp>
      <p:sp>
        <p:nvSpPr>
          <p:cNvPr id="12" name="Freeform 43"/>
          <p:cNvSpPr/>
          <p:nvPr/>
        </p:nvSpPr>
        <p:spPr bwMode="auto">
          <a:xfrm>
            <a:off x="3261093" y="2247262"/>
            <a:ext cx="3101608" cy="725646"/>
          </a:xfrm>
          <a:custGeom>
            <a:avLst/>
            <a:gdLst>
              <a:gd name="T0" fmla="*/ 0 w 1013"/>
              <a:gd name="T1" fmla="*/ 0 h 237"/>
              <a:gd name="T2" fmla="*/ 0 w 1013"/>
              <a:gd name="T3" fmla="*/ 237 h 237"/>
              <a:gd name="T4" fmla="*/ 1013 w 1013"/>
              <a:gd name="T5" fmla="*/ 206 h 237"/>
              <a:gd name="T6" fmla="*/ 1013 w 1013"/>
              <a:gd name="T7" fmla="*/ 17 h 237"/>
              <a:gd name="T8" fmla="*/ 0 w 101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37">
                <a:moveTo>
                  <a:pt x="0" y="0"/>
                </a:moveTo>
                <a:lnTo>
                  <a:pt x="0" y="237"/>
                </a:lnTo>
                <a:lnTo>
                  <a:pt x="1013" y="206"/>
                </a:lnTo>
                <a:lnTo>
                  <a:pt x="1013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3" name="Freeform 44"/>
          <p:cNvSpPr/>
          <p:nvPr/>
        </p:nvSpPr>
        <p:spPr bwMode="auto">
          <a:xfrm>
            <a:off x="2781301" y="1630309"/>
            <a:ext cx="3196523" cy="722586"/>
          </a:xfrm>
          <a:custGeom>
            <a:avLst/>
            <a:gdLst>
              <a:gd name="T0" fmla="*/ 1044 w 1044"/>
              <a:gd name="T1" fmla="*/ 0 h 236"/>
              <a:gd name="T2" fmla="*/ 1044 w 1044"/>
              <a:gd name="T3" fmla="*/ 236 h 236"/>
              <a:gd name="T4" fmla="*/ 0 w 1044"/>
              <a:gd name="T5" fmla="*/ 206 h 236"/>
              <a:gd name="T6" fmla="*/ 0 w 1044"/>
              <a:gd name="T7" fmla="*/ 13 h 236"/>
              <a:gd name="T8" fmla="*/ 1044 w 1044"/>
              <a:gd name="T9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236">
                <a:moveTo>
                  <a:pt x="1044" y="0"/>
                </a:moveTo>
                <a:lnTo>
                  <a:pt x="1044" y="236"/>
                </a:lnTo>
                <a:lnTo>
                  <a:pt x="0" y="206"/>
                </a:lnTo>
                <a:lnTo>
                  <a:pt x="0" y="13"/>
                </a:lnTo>
                <a:lnTo>
                  <a:pt x="104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b="1"/>
          </a:p>
        </p:txBody>
      </p:sp>
      <p:grpSp>
        <p:nvGrpSpPr>
          <p:cNvPr id="15" name="Group 14"/>
          <p:cNvGrpSpPr/>
          <p:nvPr/>
        </p:nvGrpSpPr>
        <p:grpSpPr>
          <a:xfrm>
            <a:off x="5295901" y="1826990"/>
            <a:ext cx="328043" cy="329223"/>
            <a:chOff x="8247063" y="2435225"/>
            <a:chExt cx="441326" cy="442913"/>
          </a:xfrm>
          <a:solidFill>
            <a:schemeClr val="bg1"/>
          </a:solidFill>
        </p:grpSpPr>
        <p:sp>
          <p:nvSpPr>
            <p:cNvPr id="16" name="Freeform 15"/>
            <p:cNvSpPr/>
            <p:nvPr/>
          </p:nvSpPr>
          <p:spPr bwMode="auto">
            <a:xfrm>
              <a:off x="8250238" y="2435225"/>
              <a:ext cx="220663" cy="93663"/>
            </a:xfrm>
            <a:custGeom>
              <a:avLst/>
              <a:gdLst>
                <a:gd name="T0" fmla="*/ 50 w 59"/>
                <a:gd name="T1" fmla="*/ 0 h 25"/>
                <a:gd name="T2" fmla="*/ 9 w 59"/>
                <a:gd name="T3" fmla="*/ 0 h 25"/>
                <a:gd name="T4" fmla="*/ 0 w 59"/>
                <a:gd name="T5" fmla="*/ 6 h 25"/>
                <a:gd name="T6" fmla="*/ 29 w 59"/>
                <a:gd name="T7" fmla="*/ 25 h 25"/>
                <a:gd name="T8" fmla="*/ 59 w 59"/>
                <a:gd name="T9" fmla="*/ 6 h 25"/>
                <a:gd name="T10" fmla="*/ 50 w 5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5">
                  <a:moveTo>
                    <a:pt x="5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1" y="2"/>
                    <a:pt x="0" y="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2"/>
                    <a:pt x="5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8247063" y="2487613"/>
              <a:ext cx="228600" cy="134938"/>
            </a:xfrm>
            <a:custGeom>
              <a:avLst/>
              <a:gdLst>
                <a:gd name="T0" fmla="*/ 30 w 61"/>
                <a:gd name="T1" fmla="*/ 18 h 36"/>
                <a:gd name="T2" fmla="*/ 29 w 61"/>
                <a:gd name="T3" fmla="*/ 18 h 36"/>
                <a:gd name="T4" fmla="*/ 0 w 61"/>
                <a:gd name="T5" fmla="*/ 0 h 36"/>
                <a:gd name="T6" fmla="*/ 0 w 61"/>
                <a:gd name="T7" fmla="*/ 26 h 36"/>
                <a:gd name="T8" fmla="*/ 10 w 61"/>
                <a:gd name="T9" fmla="*/ 36 h 36"/>
                <a:gd name="T10" fmla="*/ 51 w 61"/>
                <a:gd name="T11" fmla="*/ 36 h 36"/>
                <a:gd name="T12" fmla="*/ 61 w 61"/>
                <a:gd name="T13" fmla="*/ 26 h 36"/>
                <a:gd name="T14" fmla="*/ 61 w 61"/>
                <a:gd name="T15" fmla="*/ 0 h 36"/>
                <a:gd name="T16" fmla="*/ 31 w 61"/>
                <a:gd name="T17" fmla="*/ 18 h 36"/>
                <a:gd name="T18" fmla="*/ 30 w 61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36">
                  <a:moveTo>
                    <a:pt x="30" y="18"/>
                  </a:moveTo>
                  <a:cubicBezTo>
                    <a:pt x="30" y="18"/>
                    <a:pt x="30" y="18"/>
                    <a:pt x="29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1"/>
                    <a:pt x="4" y="36"/>
                    <a:pt x="10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7" y="36"/>
                    <a:pt x="61" y="31"/>
                    <a:pt x="61" y="2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362951" y="2435225"/>
              <a:ext cx="325438" cy="442913"/>
            </a:xfrm>
            <a:custGeom>
              <a:avLst/>
              <a:gdLst>
                <a:gd name="T0" fmla="*/ 66 w 87"/>
                <a:gd name="T1" fmla="*/ 0 h 118"/>
                <a:gd name="T2" fmla="*/ 34 w 87"/>
                <a:gd name="T3" fmla="*/ 0 h 118"/>
                <a:gd name="T4" fmla="*/ 36 w 87"/>
                <a:gd name="T5" fmla="*/ 3 h 118"/>
                <a:gd name="T6" fmla="*/ 37 w 87"/>
                <a:gd name="T7" fmla="*/ 14 h 118"/>
                <a:gd name="T8" fmla="*/ 37 w 87"/>
                <a:gd name="T9" fmla="*/ 16 h 118"/>
                <a:gd name="T10" fmla="*/ 71 w 87"/>
                <a:gd name="T11" fmla="*/ 16 h 118"/>
                <a:gd name="T12" fmla="*/ 71 w 87"/>
                <a:gd name="T13" fmla="*/ 95 h 118"/>
                <a:gd name="T14" fmla="*/ 16 w 87"/>
                <a:gd name="T15" fmla="*/ 95 h 118"/>
                <a:gd name="T16" fmla="*/ 16 w 87"/>
                <a:gd name="T17" fmla="*/ 57 h 118"/>
                <a:gd name="T18" fmla="*/ 0 w 87"/>
                <a:gd name="T19" fmla="*/ 57 h 118"/>
                <a:gd name="T20" fmla="*/ 0 w 87"/>
                <a:gd name="T21" fmla="*/ 98 h 118"/>
                <a:gd name="T22" fmla="*/ 21 w 87"/>
                <a:gd name="T23" fmla="*/ 118 h 118"/>
                <a:gd name="T24" fmla="*/ 66 w 87"/>
                <a:gd name="T25" fmla="*/ 118 h 118"/>
                <a:gd name="T26" fmla="*/ 87 w 87"/>
                <a:gd name="T27" fmla="*/ 98 h 118"/>
                <a:gd name="T28" fmla="*/ 87 w 87"/>
                <a:gd name="T29" fmla="*/ 21 h 118"/>
                <a:gd name="T30" fmla="*/ 66 w 87"/>
                <a:gd name="T31" fmla="*/ 0 h 118"/>
                <a:gd name="T32" fmla="*/ 44 w 87"/>
                <a:gd name="T33" fmla="*/ 112 h 118"/>
                <a:gd name="T34" fmla="*/ 37 w 87"/>
                <a:gd name="T35" fmla="*/ 106 h 118"/>
                <a:gd name="T36" fmla="*/ 44 w 87"/>
                <a:gd name="T37" fmla="*/ 99 h 118"/>
                <a:gd name="T38" fmla="*/ 50 w 87"/>
                <a:gd name="T39" fmla="*/ 106 h 118"/>
                <a:gd name="T40" fmla="*/ 44 w 87"/>
                <a:gd name="T41" fmla="*/ 1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18">
                  <a:moveTo>
                    <a:pt x="6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7" y="6"/>
                    <a:pt x="37" y="11"/>
                    <a:pt x="37" y="14"/>
                  </a:cubicBezTo>
                  <a:cubicBezTo>
                    <a:pt x="37" y="14"/>
                    <a:pt x="37" y="16"/>
                    <a:pt x="37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9"/>
                    <a:pt x="10" y="118"/>
                    <a:pt x="21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78" y="118"/>
                    <a:pt x="87" y="109"/>
                    <a:pt x="87" y="98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9"/>
                    <a:pt x="78" y="0"/>
                    <a:pt x="66" y="0"/>
                  </a:cubicBezTo>
                  <a:close/>
                  <a:moveTo>
                    <a:pt x="44" y="112"/>
                  </a:moveTo>
                  <a:cubicBezTo>
                    <a:pt x="40" y="112"/>
                    <a:pt x="37" y="109"/>
                    <a:pt x="37" y="106"/>
                  </a:cubicBezTo>
                  <a:cubicBezTo>
                    <a:pt x="37" y="102"/>
                    <a:pt x="40" y="99"/>
                    <a:pt x="44" y="99"/>
                  </a:cubicBezTo>
                  <a:cubicBezTo>
                    <a:pt x="47" y="99"/>
                    <a:pt x="50" y="102"/>
                    <a:pt x="50" y="106"/>
                  </a:cubicBezTo>
                  <a:cubicBezTo>
                    <a:pt x="50" y="109"/>
                    <a:pt x="47" y="112"/>
                    <a:pt x="4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69618" y="1839145"/>
            <a:ext cx="1544126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有利于民生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4736" y="2458420"/>
            <a:ext cx="1579195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有经济效益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42805" y="2448278"/>
            <a:ext cx="274253" cy="333966"/>
            <a:chOff x="8269288" y="4060825"/>
            <a:chExt cx="393700" cy="479426"/>
          </a:xfrm>
          <a:solidFill>
            <a:schemeClr val="bg1"/>
          </a:solidFill>
        </p:grpSpPr>
        <p:sp>
          <p:nvSpPr>
            <p:cNvPr id="22" name="Freeform 21"/>
            <p:cNvSpPr/>
            <p:nvPr/>
          </p:nvSpPr>
          <p:spPr bwMode="auto">
            <a:xfrm>
              <a:off x="8396288" y="4168775"/>
              <a:ext cx="142875" cy="30163"/>
            </a:xfrm>
            <a:custGeom>
              <a:avLst/>
              <a:gdLst>
                <a:gd name="T0" fmla="*/ 38 w 38"/>
                <a:gd name="T1" fmla="*/ 4 h 8"/>
                <a:gd name="T2" fmla="*/ 34 w 38"/>
                <a:gd name="T3" fmla="*/ 8 h 8"/>
                <a:gd name="T4" fmla="*/ 4 w 38"/>
                <a:gd name="T5" fmla="*/ 8 h 8"/>
                <a:gd name="T6" fmla="*/ 0 w 38"/>
                <a:gd name="T7" fmla="*/ 4 h 8"/>
                <a:gd name="T8" fmla="*/ 0 w 38"/>
                <a:gd name="T9" fmla="*/ 4 h 8"/>
                <a:gd name="T10" fmla="*/ 4 w 38"/>
                <a:gd name="T11" fmla="*/ 0 h 8"/>
                <a:gd name="T12" fmla="*/ 34 w 38"/>
                <a:gd name="T13" fmla="*/ 0 h 8"/>
                <a:gd name="T14" fmla="*/ 38 w 3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38" y="4"/>
                  </a:moveTo>
                  <a:cubicBezTo>
                    <a:pt x="38" y="6"/>
                    <a:pt x="36" y="8"/>
                    <a:pt x="3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8385176" y="4060825"/>
              <a:ext cx="160338" cy="93663"/>
            </a:xfrm>
            <a:custGeom>
              <a:avLst/>
              <a:gdLst>
                <a:gd name="T0" fmla="*/ 43 w 43"/>
                <a:gd name="T1" fmla="*/ 13 h 25"/>
                <a:gd name="T2" fmla="*/ 34 w 43"/>
                <a:gd name="T3" fmla="*/ 25 h 25"/>
                <a:gd name="T4" fmla="*/ 9 w 43"/>
                <a:gd name="T5" fmla="*/ 25 h 25"/>
                <a:gd name="T6" fmla="*/ 0 w 43"/>
                <a:gd name="T7" fmla="*/ 13 h 25"/>
                <a:gd name="T8" fmla="*/ 0 w 43"/>
                <a:gd name="T9" fmla="*/ 13 h 25"/>
                <a:gd name="T10" fmla="*/ 9 w 43"/>
                <a:gd name="T11" fmla="*/ 0 h 25"/>
                <a:gd name="T12" fmla="*/ 19 w 43"/>
                <a:gd name="T13" fmla="*/ 7 h 25"/>
                <a:gd name="T14" fmla="*/ 25 w 43"/>
                <a:gd name="T15" fmla="*/ 0 h 25"/>
                <a:gd name="T16" fmla="*/ 31 w 43"/>
                <a:gd name="T17" fmla="*/ 7 h 25"/>
                <a:gd name="T18" fmla="*/ 34 w 43"/>
                <a:gd name="T19" fmla="*/ 0 h 25"/>
                <a:gd name="T20" fmla="*/ 43 w 43"/>
                <a:gd name="T2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5">
                  <a:moveTo>
                    <a:pt x="43" y="13"/>
                  </a:moveTo>
                  <a:cubicBezTo>
                    <a:pt x="43" y="20"/>
                    <a:pt x="39" y="25"/>
                    <a:pt x="34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9" y="0"/>
                    <a:pt x="16" y="7"/>
                    <a:pt x="19" y="7"/>
                  </a:cubicBezTo>
                  <a:cubicBezTo>
                    <a:pt x="21" y="6"/>
                    <a:pt x="23" y="0"/>
                    <a:pt x="25" y="0"/>
                  </a:cubicBezTo>
                  <a:cubicBezTo>
                    <a:pt x="27" y="1"/>
                    <a:pt x="29" y="7"/>
                    <a:pt x="31" y="7"/>
                  </a:cubicBezTo>
                  <a:cubicBezTo>
                    <a:pt x="33" y="6"/>
                    <a:pt x="34" y="0"/>
                    <a:pt x="34" y="0"/>
                  </a:cubicBezTo>
                  <a:cubicBezTo>
                    <a:pt x="39" y="0"/>
                    <a:pt x="43" y="6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269288" y="4217988"/>
              <a:ext cx="393700" cy="322263"/>
            </a:xfrm>
            <a:custGeom>
              <a:avLst/>
              <a:gdLst>
                <a:gd name="T0" fmla="*/ 105 w 105"/>
                <a:gd name="T1" fmla="*/ 76 h 86"/>
                <a:gd name="T2" fmla="*/ 96 w 105"/>
                <a:gd name="T3" fmla="*/ 86 h 86"/>
                <a:gd name="T4" fmla="*/ 10 w 105"/>
                <a:gd name="T5" fmla="*/ 86 h 86"/>
                <a:gd name="T6" fmla="*/ 0 w 105"/>
                <a:gd name="T7" fmla="*/ 76 h 86"/>
                <a:gd name="T8" fmla="*/ 10 w 105"/>
                <a:gd name="T9" fmla="*/ 67 h 86"/>
                <a:gd name="T10" fmla="*/ 10 w 105"/>
                <a:gd name="T11" fmla="*/ 31 h 86"/>
                <a:gd name="T12" fmla="*/ 41 w 105"/>
                <a:gd name="T13" fmla="*/ 0 h 86"/>
                <a:gd name="T14" fmla="*/ 65 w 105"/>
                <a:gd name="T15" fmla="*/ 0 h 86"/>
                <a:gd name="T16" fmla="*/ 96 w 105"/>
                <a:gd name="T17" fmla="*/ 31 h 86"/>
                <a:gd name="T18" fmla="*/ 96 w 105"/>
                <a:gd name="T19" fmla="*/ 67 h 86"/>
                <a:gd name="T20" fmla="*/ 105 w 105"/>
                <a:gd name="T21" fmla="*/ 76 h 86"/>
                <a:gd name="T22" fmla="*/ 71 w 105"/>
                <a:gd name="T23" fmla="*/ 64 h 86"/>
                <a:gd name="T24" fmla="*/ 69 w 105"/>
                <a:gd name="T25" fmla="*/ 55 h 86"/>
                <a:gd name="T26" fmla="*/ 60 w 105"/>
                <a:gd name="T27" fmla="*/ 57 h 86"/>
                <a:gd name="T28" fmla="*/ 51 w 105"/>
                <a:gd name="T29" fmla="*/ 53 h 86"/>
                <a:gd name="T30" fmla="*/ 48 w 105"/>
                <a:gd name="T31" fmla="*/ 48 h 86"/>
                <a:gd name="T32" fmla="*/ 66 w 105"/>
                <a:gd name="T33" fmla="*/ 48 h 86"/>
                <a:gd name="T34" fmla="*/ 69 w 105"/>
                <a:gd name="T35" fmla="*/ 45 h 86"/>
                <a:gd name="T36" fmla="*/ 66 w 105"/>
                <a:gd name="T37" fmla="*/ 42 h 86"/>
                <a:gd name="T38" fmla="*/ 66 w 105"/>
                <a:gd name="T39" fmla="*/ 42 h 86"/>
                <a:gd name="T40" fmla="*/ 66 w 105"/>
                <a:gd name="T41" fmla="*/ 42 h 86"/>
                <a:gd name="T42" fmla="*/ 47 w 105"/>
                <a:gd name="T43" fmla="*/ 42 h 86"/>
                <a:gd name="T44" fmla="*/ 47 w 105"/>
                <a:gd name="T45" fmla="*/ 41 h 86"/>
                <a:gd name="T46" fmla="*/ 47 w 105"/>
                <a:gd name="T47" fmla="*/ 39 h 86"/>
                <a:gd name="T48" fmla="*/ 67 w 105"/>
                <a:gd name="T49" fmla="*/ 39 h 86"/>
                <a:gd name="T50" fmla="*/ 70 w 105"/>
                <a:gd name="T51" fmla="*/ 36 h 86"/>
                <a:gd name="T52" fmla="*/ 67 w 105"/>
                <a:gd name="T53" fmla="*/ 33 h 86"/>
                <a:gd name="T54" fmla="*/ 48 w 105"/>
                <a:gd name="T55" fmla="*/ 33 h 86"/>
                <a:gd name="T56" fmla="*/ 51 w 105"/>
                <a:gd name="T57" fmla="*/ 28 h 86"/>
                <a:gd name="T58" fmla="*/ 60 w 105"/>
                <a:gd name="T59" fmla="*/ 24 h 86"/>
                <a:gd name="T60" fmla="*/ 69 w 105"/>
                <a:gd name="T61" fmla="*/ 26 h 86"/>
                <a:gd name="T62" fmla="*/ 71 w 105"/>
                <a:gd name="T63" fmla="*/ 17 h 86"/>
                <a:gd name="T64" fmla="*/ 59 w 105"/>
                <a:gd name="T65" fmla="*/ 15 h 86"/>
                <a:gd name="T66" fmla="*/ 41 w 105"/>
                <a:gd name="T67" fmla="*/ 23 h 86"/>
                <a:gd name="T68" fmla="*/ 36 w 105"/>
                <a:gd name="T69" fmla="*/ 33 h 86"/>
                <a:gd name="T70" fmla="*/ 32 w 105"/>
                <a:gd name="T71" fmla="*/ 33 h 86"/>
                <a:gd name="T72" fmla="*/ 29 w 105"/>
                <a:gd name="T73" fmla="*/ 36 h 86"/>
                <a:gd name="T74" fmla="*/ 32 w 105"/>
                <a:gd name="T75" fmla="*/ 39 h 86"/>
                <a:gd name="T76" fmla="*/ 35 w 105"/>
                <a:gd name="T77" fmla="*/ 39 h 86"/>
                <a:gd name="T78" fmla="*/ 35 w 105"/>
                <a:gd name="T79" fmla="*/ 41 h 86"/>
                <a:gd name="T80" fmla="*/ 35 w 105"/>
                <a:gd name="T81" fmla="*/ 42 h 86"/>
                <a:gd name="T82" fmla="*/ 32 w 105"/>
                <a:gd name="T83" fmla="*/ 42 h 86"/>
                <a:gd name="T84" fmla="*/ 32 w 105"/>
                <a:gd name="T85" fmla="*/ 42 h 86"/>
                <a:gd name="T86" fmla="*/ 32 w 105"/>
                <a:gd name="T87" fmla="*/ 42 h 86"/>
                <a:gd name="T88" fmla="*/ 29 w 105"/>
                <a:gd name="T89" fmla="*/ 45 h 86"/>
                <a:gd name="T90" fmla="*/ 32 w 105"/>
                <a:gd name="T91" fmla="*/ 48 h 86"/>
                <a:gd name="T92" fmla="*/ 36 w 105"/>
                <a:gd name="T93" fmla="*/ 48 h 86"/>
                <a:gd name="T94" fmla="*/ 40 w 105"/>
                <a:gd name="T95" fmla="*/ 58 h 86"/>
                <a:gd name="T96" fmla="*/ 59 w 105"/>
                <a:gd name="T97" fmla="*/ 67 h 86"/>
                <a:gd name="T98" fmla="*/ 71 w 105"/>
                <a:gd name="T99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86">
                  <a:moveTo>
                    <a:pt x="105" y="76"/>
                  </a:moveTo>
                  <a:cubicBezTo>
                    <a:pt x="105" y="82"/>
                    <a:pt x="101" y="86"/>
                    <a:pt x="96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2"/>
                    <a:pt x="0" y="76"/>
                  </a:cubicBezTo>
                  <a:cubicBezTo>
                    <a:pt x="0" y="71"/>
                    <a:pt x="4" y="67"/>
                    <a:pt x="10" y="6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4"/>
                    <a:pt x="24" y="0"/>
                    <a:pt x="4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2" y="0"/>
                    <a:pt x="96" y="14"/>
                    <a:pt x="96" y="31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1" y="67"/>
                    <a:pt x="105" y="71"/>
                    <a:pt x="105" y="76"/>
                  </a:cubicBezTo>
                  <a:close/>
                  <a:moveTo>
                    <a:pt x="71" y="64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6"/>
                    <a:pt x="64" y="57"/>
                    <a:pt x="60" y="57"/>
                  </a:cubicBezTo>
                  <a:cubicBezTo>
                    <a:pt x="57" y="57"/>
                    <a:pt x="53" y="56"/>
                    <a:pt x="51" y="53"/>
                  </a:cubicBezTo>
                  <a:cubicBezTo>
                    <a:pt x="49" y="52"/>
                    <a:pt x="49" y="50"/>
                    <a:pt x="4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8" y="48"/>
                    <a:pt x="69" y="47"/>
                    <a:pt x="69" y="45"/>
                  </a:cubicBezTo>
                  <a:cubicBezTo>
                    <a:pt x="69" y="44"/>
                    <a:pt x="68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70" y="38"/>
                    <a:pt x="70" y="36"/>
                  </a:cubicBezTo>
                  <a:cubicBezTo>
                    <a:pt x="70" y="35"/>
                    <a:pt x="68" y="33"/>
                    <a:pt x="6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1"/>
                    <a:pt x="49" y="30"/>
                    <a:pt x="51" y="28"/>
                  </a:cubicBezTo>
                  <a:cubicBezTo>
                    <a:pt x="53" y="26"/>
                    <a:pt x="56" y="24"/>
                    <a:pt x="60" y="24"/>
                  </a:cubicBezTo>
                  <a:cubicBezTo>
                    <a:pt x="63" y="24"/>
                    <a:pt x="67" y="25"/>
                    <a:pt x="69" y="2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4" y="15"/>
                    <a:pt x="59" y="15"/>
                  </a:cubicBezTo>
                  <a:cubicBezTo>
                    <a:pt x="52" y="15"/>
                    <a:pt x="46" y="18"/>
                    <a:pt x="41" y="23"/>
                  </a:cubicBezTo>
                  <a:cubicBezTo>
                    <a:pt x="39" y="26"/>
                    <a:pt x="37" y="29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3"/>
                    <a:pt x="29" y="35"/>
                    <a:pt x="29" y="36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2"/>
                    <a:pt x="29" y="44"/>
                    <a:pt x="29" y="45"/>
                  </a:cubicBezTo>
                  <a:cubicBezTo>
                    <a:pt x="29" y="47"/>
                    <a:pt x="30" y="48"/>
                    <a:pt x="32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2"/>
                    <a:pt x="38" y="55"/>
                    <a:pt x="40" y="58"/>
                  </a:cubicBezTo>
                  <a:cubicBezTo>
                    <a:pt x="45" y="64"/>
                    <a:pt x="51" y="67"/>
                    <a:pt x="59" y="67"/>
                  </a:cubicBezTo>
                  <a:cubicBezTo>
                    <a:pt x="64" y="67"/>
                    <a:pt x="68" y="65"/>
                    <a:pt x="7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45477" y="3062447"/>
            <a:ext cx="228891" cy="396663"/>
            <a:chOff x="7121525" y="4951413"/>
            <a:chExt cx="303213" cy="525462"/>
          </a:xfrm>
          <a:solidFill>
            <a:schemeClr val="bg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7162800" y="5067300"/>
              <a:ext cx="261938" cy="315912"/>
            </a:xfrm>
            <a:custGeom>
              <a:avLst/>
              <a:gdLst>
                <a:gd name="T0" fmla="*/ 69 w 70"/>
                <a:gd name="T1" fmla="*/ 51 h 84"/>
                <a:gd name="T2" fmla="*/ 61 w 70"/>
                <a:gd name="T3" fmla="*/ 84 h 84"/>
                <a:gd name="T4" fmla="*/ 22 w 70"/>
                <a:gd name="T5" fmla="*/ 84 h 84"/>
                <a:gd name="T6" fmla="*/ 4 w 70"/>
                <a:gd name="T7" fmla="*/ 47 h 84"/>
                <a:gd name="T8" fmla="*/ 3 w 70"/>
                <a:gd name="T9" fmla="*/ 36 h 84"/>
                <a:gd name="T10" fmla="*/ 13 w 70"/>
                <a:gd name="T11" fmla="*/ 37 h 84"/>
                <a:gd name="T12" fmla="*/ 19 w 70"/>
                <a:gd name="T13" fmla="*/ 44 h 84"/>
                <a:gd name="T14" fmla="*/ 19 w 70"/>
                <a:gd name="T15" fmla="*/ 6 h 84"/>
                <a:gd name="T16" fmla="*/ 25 w 70"/>
                <a:gd name="T17" fmla="*/ 0 h 84"/>
                <a:gd name="T18" fmla="*/ 32 w 70"/>
                <a:gd name="T19" fmla="*/ 7 h 84"/>
                <a:gd name="T20" fmla="*/ 32 w 70"/>
                <a:gd name="T21" fmla="*/ 31 h 84"/>
                <a:gd name="T22" fmla="*/ 34 w 70"/>
                <a:gd name="T23" fmla="*/ 34 h 84"/>
                <a:gd name="T24" fmla="*/ 36 w 70"/>
                <a:gd name="T25" fmla="*/ 31 h 84"/>
                <a:gd name="T26" fmla="*/ 36 w 70"/>
                <a:gd name="T27" fmla="*/ 25 h 84"/>
                <a:gd name="T28" fmla="*/ 42 w 70"/>
                <a:gd name="T29" fmla="*/ 27 h 84"/>
                <a:gd name="T30" fmla="*/ 45 w 70"/>
                <a:gd name="T31" fmla="*/ 31 h 84"/>
                <a:gd name="T32" fmla="*/ 44 w 70"/>
                <a:gd name="T33" fmla="*/ 36 h 84"/>
                <a:gd name="T34" fmla="*/ 47 w 70"/>
                <a:gd name="T35" fmla="*/ 39 h 84"/>
                <a:gd name="T36" fmla="*/ 49 w 70"/>
                <a:gd name="T37" fmla="*/ 37 h 84"/>
                <a:gd name="T38" fmla="*/ 49 w 70"/>
                <a:gd name="T39" fmla="*/ 30 h 84"/>
                <a:gd name="T40" fmla="*/ 55 w 70"/>
                <a:gd name="T41" fmla="*/ 33 h 84"/>
                <a:gd name="T42" fmla="*/ 57 w 70"/>
                <a:gd name="T43" fmla="*/ 37 h 84"/>
                <a:gd name="T44" fmla="*/ 57 w 70"/>
                <a:gd name="T45" fmla="*/ 41 h 84"/>
                <a:gd name="T46" fmla="*/ 59 w 70"/>
                <a:gd name="T47" fmla="*/ 43 h 84"/>
                <a:gd name="T48" fmla="*/ 62 w 70"/>
                <a:gd name="T49" fmla="*/ 41 h 84"/>
                <a:gd name="T50" fmla="*/ 62 w 70"/>
                <a:gd name="T51" fmla="*/ 36 h 84"/>
                <a:gd name="T52" fmla="*/ 63 w 70"/>
                <a:gd name="T53" fmla="*/ 37 h 84"/>
                <a:gd name="T54" fmla="*/ 69 w 70"/>
                <a:gd name="T55" fmla="*/ 51 h 84"/>
                <a:gd name="T56" fmla="*/ 69 w 70"/>
                <a:gd name="T5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84">
                  <a:moveTo>
                    <a:pt x="69" y="51"/>
                  </a:moveTo>
                  <a:cubicBezTo>
                    <a:pt x="69" y="65"/>
                    <a:pt x="64" y="69"/>
                    <a:pt x="61" y="84"/>
                  </a:cubicBezTo>
                  <a:cubicBezTo>
                    <a:pt x="48" y="84"/>
                    <a:pt x="36" y="84"/>
                    <a:pt x="22" y="84"/>
                  </a:cubicBezTo>
                  <a:cubicBezTo>
                    <a:pt x="16" y="63"/>
                    <a:pt x="6" y="51"/>
                    <a:pt x="4" y="47"/>
                  </a:cubicBezTo>
                  <a:cubicBezTo>
                    <a:pt x="1" y="43"/>
                    <a:pt x="0" y="38"/>
                    <a:pt x="3" y="36"/>
                  </a:cubicBezTo>
                  <a:cubicBezTo>
                    <a:pt x="6" y="34"/>
                    <a:pt x="10" y="35"/>
                    <a:pt x="13" y="37"/>
                  </a:cubicBezTo>
                  <a:cubicBezTo>
                    <a:pt x="16" y="40"/>
                    <a:pt x="19" y="44"/>
                    <a:pt x="19" y="44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"/>
                    <a:pt x="22" y="0"/>
                    <a:pt x="25" y="0"/>
                  </a:cubicBezTo>
                  <a:cubicBezTo>
                    <a:pt x="29" y="0"/>
                    <a:pt x="32" y="3"/>
                    <a:pt x="32" y="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3"/>
                    <a:pt x="33" y="34"/>
                    <a:pt x="34" y="34"/>
                  </a:cubicBezTo>
                  <a:cubicBezTo>
                    <a:pt x="35" y="34"/>
                    <a:pt x="36" y="33"/>
                    <a:pt x="36" y="3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2" y="27"/>
                  </a:cubicBezTo>
                  <a:cubicBezTo>
                    <a:pt x="44" y="28"/>
                    <a:pt x="45" y="30"/>
                    <a:pt x="45" y="31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8"/>
                    <a:pt x="45" y="39"/>
                    <a:pt x="47" y="39"/>
                  </a:cubicBezTo>
                  <a:cubicBezTo>
                    <a:pt x="48" y="39"/>
                    <a:pt x="49" y="38"/>
                    <a:pt x="49" y="37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31"/>
                    <a:pt x="53" y="32"/>
                    <a:pt x="55" y="33"/>
                  </a:cubicBezTo>
                  <a:cubicBezTo>
                    <a:pt x="56" y="34"/>
                    <a:pt x="57" y="35"/>
                    <a:pt x="57" y="37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2"/>
                    <a:pt x="58" y="43"/>
                    <a:pt x="59" y="43"/>
                  </a:cubicBezTo>
                  <a:cubicBezTo>
                    <a:pt x="60" y="44"/>
                    <a:pt x="62" y="43"/>
                    <a:pt x="62" y="4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3" y="37"/>
                    <a:pt x="63" y="37"/>
                  </a:cubicBezTo>
                  <a:cubicBezTo>
                    <a:pt x="69" y="40"/>
                    <a:pt x="70" y="44"/>
                    <a:pt x="69" y="51"/>
                  </a:cubicBezTo>
                  <a:cubicBezTo>
                    <a:pt x="69" y="65"/>
                    <a:pt x="70" y="44"/>
                    <a:pt x="6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7215188" y="5397500"/>
              <a:ext cx="209550" cy="79375"/>
            </a:xfrm>
            <a:custGeom>
              <a:avLst/>
              <a:gdLst>
                <a:gd name="T0" fmla="*/ 49 w 56"/>
                <a:gd name="T1" fmla="*/ 0 h 21"/>
                <a:gd name="T2" fmla="*/ 6 w 56"/>
                <a:gd name="T3" fmla="*/ 0 h 21"/>
                <a:gd name="T4" fmla="*/ 0 w 56"/>
                <a:gd name="T5" fmla="*/ 7 h 21"/>
                <a:gd name="T6" fmla="*/ 0 w 56"/>
                <a:gd name="T7" fmla="*/ 15 h 21"/>
                <a:gd name="T8" fmla="*/ 6 w 56"/>
                <a:gd name="T9" fmla="*/ 21 h 21"/>
                <a:gd name="T10" fmla="*/ 49 w 56"/>
                <a:gd name="T11" fmla="*/ 21 h 21"/>
                <a:gd name="T12" fmla="*/ 56 w 56"/>
                <a:gd name="T13" fmla="*/ 15 h 21"/>
                <a:gd name="T14" fmla="*/ 56 w 56"/>
                <a:gd name="T15" fmla="*/ 7 h 21"/>
                <a:gd name="T16" fmla="*/ 49 w 56"/>
                <a:gd name="T17" fmla="*/ 0 h 21"/>
                <a:gd name="T18" fmla="*/ 45 w 56"/>
                <a:gd name="T19" fmla="*/ 14 h 21"/>
                <a:gd name="T20" fmla="*/ 41 w 56"/>
                <a:gd name="T21" fmla="*/ 11 h 21"/>
                <a:gd name="T22" fmla="*/ 45 w 56"/>
                <a:gd name="T23" fmla="*/ 7 h 21"/>
                <a:gd name="T24" fmla="*/ 48 w 56"/>
                <a:gd name="T25" fmla="*/ 11 h 21"/>
                <a:gd name="T26" fmla="*/ 45 w 56"/>
                <a:gd name="T2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1">
                  <a:moveTo>
                    <a:pt x="4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21"/>
                    <a:pt x="6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3" y="21"/>
                    <a:pt x="56" y="18"/>
                    <a:pt x="56" y="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45" y="14"/>
                  </a:moveTo>
                  <a:cubicBezTo>
                    <a:pt x="43" y="14"/>
                    <a:pt x="41" y="13"/>
                    <a:pt x="41" y="11"/>
                  </a:cubicBezTo>
                  <a:cubicBezTo>
                    <a:pt x="41" y="9"/>
                    <a:pt x="43" y="7"/>
                    <a:pt x="45" y="7"/>
                  </a:cubicBezTo>
                  <a:cubicBezTo>
                    <a:pt x="47" y="7"/>
                    <a:pt x="48" y="9"/>
                    <a:pt x="48" y="11"/>
                  </a:cubicBezTo>
                  <a:cubicBezTo>
                    <a:pt x="48" y="13"/>
                    <a:pt x="47" y="14"/>
                    <a:pt x="4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7121525" y="4951413"/>
              <a:ext cx="269875" cy="206375"/>
            </a:xfrm>
            <a:custGeom>
              <a:avLst/>
              <a:gdLst>
                <a:gd name="T0" fmla="*/ 72 w 72"/>
                <a:gd name="T1" fmla="*/ 31 h 55"/>
                <a:gd name="T2" fmla="*/ 57 w 72"/>
                <a:gd name="T3" fmla="*/ 23 h 55"/>
                <a:gd name="T4" fmla="*/ 57 w 72"/>
                <a:gd name="T5" fmla="*/ 23 h 55"/>
                <a:gd name="T6" fmla="*/ 56 w 72"/>
                <a:gd name="T7" fmla="*/ 23 h 55"/>
                <a:gd name="T8" fmla="*/ 56 w 72"/>
                <a:gd name="T9" fmla="*/ 24 h 55"/>
                <a:gd name="T10" fmla="*/ 56 w 72"/>
                <a:gd name="T11" fmla="*/ 27 h 55"/>
                <a:gd name="T12" fmla="*/ 41 w 72"/>
                <a:gd name="T13" fmla="*/ 33 h 55"/>
                <a:gd name="T14" fmla="*/ 41 w 72"/>
                <a:gd name="T15" fmla="*/ 17 h 55"/>
                <a:gd name="T16" fmla="*/ 45 w 72"/>
                <a:gd name="T17" fmla="*/ 17 h 55"/>
                <a:gd name="T18" fmla="*/ 45 w 72"/>
                <a:gd name="T19" fmla="*/ 16 h 55"/>
                <a:gd name="T20" fmla="*/ 45 w 72"/>
                <a:gd name="T21" fmla="*/ 15 h 55"/>
                <a:gd name="T22" fmla="*/ 37 w 72"/>
                <a:gd name="T23" fmla="*/ 1 h 55"/>
                <a:gd name="T24" fmla="*/ 36 w 72"/>
                <a:gd name="T25" fmla="*/ 0 h 55"/>
                <a:gd name="T26" fmla="*/ 35 w 72"/>
                <a:gd name="T27" fmla="*/ 1 h 55"/>
                <a:gd name="T28" fmla="*/ 27 w 72"/>
                <a:gd name="T29" fmla="*/ 15 h 55"/>
                <a:gd name="T30" fmla="*/ 27 w 72"/>
                <a:gd name="T31" fmla="*/ 16 h 55"/>
                <a:gd name="T32" fmla="*/ 28 w 72"/>
                <a:gd name="T33" fmla="*/ 17 h 55"/>
                <a:gd name="T34" fmla="*/ 31 w 72"/>
                <a:gd name="T35" fmla="*/ 17 h 55"/>
                <a:gd name="T36" fmla="*/ 31 w 72"/>
                <a:gd name="T37" fmla="*/ 33 h 55"/>
                <a:gd name="T38" fmla="*/ 17 w 72"/>
                <a:gd name="T39" fmla="*/ 27 h 55"/>
                <a:gd name="T40" fmla="*/ 17 w 72"/>
                <a:gd name="T41" fmla="*/ 24 h 55"/>
                <a:gd name="T42" fmla="*/ 16 w 72"/>
                <a:gd name="T43" fmla="*/ 23 h 55"/>
                <a:gd name="T44" fmla="*/ 16 w 72"/>
                <a:gd name="T45" fmla="*/ 23 h 55"/>
                <a:gd name="T46" fmla="*/ 15 w 72"/>
                <a:gd name="T47" fmla="*/ 23 h 55"/>
                <a:gd name="T48" fmla="*/ 0 w 72"/>
                <a:gd name="T49" fmla="*/ 31 h 55"/>
                <a:gd name="T50" fmla="*/ 0 w 72"/>
                <a:gd name="T51" fmla="*/ 32 h 55"/>
                <a:gd name="T52" fmla="*/ 0 w 72"/>
                <a:gd name="T53" fmla="*/ 33 h 55"/>
                <a:gd name="T54" fmla="*/ 15 w 72"/>
                <a:gd name="T55" fmla="*/ 41 h 55"/>
                <a:gd name="T56" fmla="*/ 16 w 72"/>
                <a:gd name="T57" fmla="*/ 41 h 55"/>
                <a:gd name="T58" fmla="*/ 16 w 72"/>
                <a:gd name="T59" fmla="*/ 41 h 55"/>
                <a:gd name="T60" fmla="*/ 17 w 72"/>
                <a:gd name="T61" fmla="*/ 40 h 55"/>
                <a:gd name="T62" fmla="*/ 17 w 72"/>
                <a:gd name="T63" fmla="*/ 38 h 55"/>
                <a:gd name="T64" fmla="*/ 31 w 72"/>
                <a:gd name="T65" fmla="*/ 55 h 55"/>
                <a:gd name="T66" fmla="*/ 41 w 72"/>
                <a:gd name="T67" fmla="*/ 55 h 55"/>
                <a:gd name="T68" fmla="*/ 56 w 72"/>
                <a:gd name="T69" fmla="*/ 38 h 55"/>
                <a:gd name="T70" fmla="*/ 56 w 72"/>
                <a:gd name="T71" fmla="*/ 40 h 55"/>
                <a:gd name="T72" fmla="*/ 56 w 72"/>
                <a:gd name="T73" fmla="*/ 41 h 55"/>
                <a:gd name="T74" fmla="*/ 57 w 72"/>
                <a:gd name="T75" fmla="*/ 41 h 55"/>
                <a:gd name="T76" fmla="*/ 57 w 72"/>
                <a:gd name="T77" fmla="*/ 41 h 55"/>
                <a:gd name="T78" fmla="*/ 72 w 72"/>
                <a:gd name="T79" fmla="*/ 33 h 55"/>
                <a:gd name="T80" fmla="*/ 72 w 72"/>
                <a:gd name="T81" fmla="*/ 32 h 55"/>
                <a:gd name="T82" fmla="*/ 72 w 72"/>
                <a:gd name="T8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55">
                  <a:moveTo>
                    <a:pt x="72" y="31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0" y="28"/>
                    <a:pt x="46" y="30"/>
                    <a:pt x="41" y="3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6" y="16"/>
                    <a:pt x="46" y="15"/>
                    <a:pt x="45" y="1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6"/>
                    <a:pt x="27" y="17"/>
                    <a:pt x="2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30"/>
                    <a:pt x="22" y="28"/>
                    <a:pt x="17" y="2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5" y="39"/>
                    <a:pt x="31" y="47"/>
                    <a:pt x="3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47"/>
                    <a:pt x="48" y="39"/>
                    <a:pt x="56" y="38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3"/>
                    <a:pt x="72" y="32"/>
                    <a:pt x="72" y="32"/>
                  </a:cubicBezTo>
                  <a:cubicBezTo>
                    <a:pt x="72" y="32"/>
                    <a:pt x="72" y="31"/>
                    <a:pt x="7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51023" y="3078164"/>
            <a:ext cx="1579195" cy="58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有利于政府形象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635073" y="3740971"/>
            <a:ext cx="289714" cy="288715"/>
            <a:chOff x="8364538" y="2466975"/>
            <a:chExt cx="461963" cy="460376"/>
          </a:xfrm>
          <a:solidFill>
            <a:schemeClr val="bg1"/>
          </a:solidFill>
        </p:grpSpPr>
        <p:sp>
          <p:nvSpPr>
            <p:cNvPr id="31" name="Freeform 30"/>
            <p:cNvSpPr/>
            <p:nvPr/>
          </p:nvSpPr>
          <p:spPr bwMode="auto">
            <a:xfrm>
              <a:off x="8567738" y="2698750"/>
              <a:ext cx="198438" cy="44450"/>
            </a:xfrm>
            <a:custGeom>
              <a:avLst/>
              <a:gdLst>
                <a:gd name="T0" fmla="*/ 50 w 53"/>
                <a:gd name="T1" fmla="*/ 4 h 12"/>
                <a:gd name="T2" fmla="*/ 34 w 53"/>
                <a:gd name="T3" fmla="*/ 4 h 12"/>
                <a:gd name="T4" fmla="*/ 30 w 53"/>
                <a:gd name="T5" fmla="*/ 0 h 12"/>
                <a:gd name="T6" fmla="*/ 23 w 53"/>
                <a:gd name="T7" fmla="*/ 0 h 12"/>
                <a:gd name="T8" fmla="*/ 19 w 53"/>
                <a:gd name="T9" fmla="*/ 4 h 12"/>
                <a:gd name="T10" fmla="*/ 4 w 53"/>
                <a:gd name="T11" fmla="*/ 4 h 12"/>
                <a:gd name="T12" fmla="*/ 0 w 53"/>
                <a:gd name="T13" fmla="*/ 8 h 12"/>
                <a:gd name="T14" fmla="*/ 4 w 53"/>
                <a:gd name="T15" fmla="*/ 12 h 12"/>
                <a:gd name="T16" fmla="*/ 50 w 53"/>
                <a:gd name="T17" fmla="*/ 12 h 12"/>
                <a:gd name="T18" fmla="*/ 53 w 53"/>
                <a:gd name="T19" fmla="*/ 8 h 12"/>
                <a:gd name="T20" fmla="*/ 50 w 53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2">
                  <a:moveTo>
                    <a:pt x="50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3" y="0"/>
                    <a:pt x="3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10"/>
                    <a:pt x="2" y="12"/>
                    <a:pt x="4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2"/>
                    <a:pt x="53" y="10"/>
                    <a:pt x="53" y="8"/>
                  </a:cubicBezTo>
                  <a:cubicBezTo>
                    <a:pt x="53" y="6"/>
                    <a:pt x="52" y="4"/>
                    <a:pt x="5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8578850" y="2754313"/>
              <a:ext cx="176213" cy="173038"/>
            </a:xfrm>
            <a:custGeom>
              <a:avLst/>
              <a:gdLst>
                <a:gd name="T0" fmla="*/ 0 w 47"/>
                <a:gd name="T1" fmla="*/ 0 h 46"/>
                <a:gd name="T2" fmla="*/ 0 w 47"/>
                <a:gd name="T3" fmla="*/ 38 h 46"/>
                <a:gd name="T4" fmla="*/ 9 w 47"/>
                <a:gd name="T5" fmla="*/ 46 h 46"/>
                <a:gd name="T6" fmla="*/ 38 w 47"/>
                <a:gd name="T7" fmla="*/ 46 h 46"/>
                <a:gd name="T8" fmla="*/ 47 w 47"/>
                <a:gd name="T9" fmla="*/ 38 h 46"/>
                <a:gd name="T10" fmla="*/ 47 w 47"/>
                <a:gd name="T11" fmla="*/ 0 h 46"/>
                <a:gd name="T12" fmla="*/ 0 w 47"/>
                <a:gd name="T13" fmla="*/ 0 h 46"/>
                <a:gd name="T14" fmla="*/ 13 w 47"/>
                <a:gd name="T15" fmla="*/ 35 h 46"/>
                <a:gd name="T16" fmla="*/ 11 w 47"/>
                <a:gd name="T17" fmla="*/ 37 h 46"/>
                <a:gd name="T18" fmla="*/ 9 w 47"/>
                <a:gd name="T19" fmla="*/ 35 h 46"/>
                <a:gd name="T20" fmla="*/ 9 w 47"/>
                <a:gd name="T21" fmla="*/ 12 h 46"/>
                <a:gd name="T22" fmla="*/ 11 w 47"/>
                <a:gd name="T23" fmla="*/ 9 h 46"/>
                <a:gd name="T24" fmla="*/ 13 w 47"/>
                <a:gd name="T25" fmla="*/ 12 h 46"/>
                <a:gd name="T26" fmla="*/ 13 w 47"/>
                <a:gd name="T27" fmla="*/ 35 h 46"/>
                <a:gd name="T28" fmla="*/ 26 w 47"/>
                <a:gd name="T29" fmla="*/ 35 h 46"/>
                <a:gd name="T30" fmla="*/ 24 w 47"/>
                <a:gd name="T31" fmla="*/ 37 h 46"/>
                <a:gd name="T32" fmla="*/ 21 w 47"/>
                <a:gd name="T33" fmla="*/ 35 h 46"/>
                <a:gd name="T34" fmla="*/ 21 w 47"/>
                <a:gd name="T35" fmla="*/ 12 h 46"/>
                <a:gd name="T36" fmla="*/ 24 w 47"/>
                <a:gd name="T37" fmla="*/ 9 h 46"/>
                <a:gd name="T38" fmla="*/ 26 w 47"/>
                <a:gd name="T39" fmla="*/ 12 h 46"/>
                <a:gd name="T40" fmla="*/ 26 w 47"/>
                <a:gd name="T41" fmla="*/ 35 h 46"/>
                <a:gd name="T42" fmla="*/ 39 w 47"/>
                <a:gd name="T43" fmla="*/ 35 h 46"/>
                <a:gd name="T44" fmla="*/ 36 w 47"/>
                <a:gd name="T45" fmla="*/ 37 h 46"/>
                <a:gd name="T46" fmla="*/ 34 w 47"/>
                <a:gd name="T47" fmla="*/ 35 h 46"/>
                <a:gd name="T48" fmla="*/ 34 w 47"/>
                <a:gd name="T49" fmla="*/ 12 h 46"/>
                <a:gd name="T50" fmla="*/ 36 w 47"/>
                <a:gd name="T51" fmla="*/ 9 h 46"/>
                <a:gd name="T52" fmla="*/ 39 w 47"/>
                <a:gd name="T53" fmla="*/ 12 h 46"/>
                <a:gd name="T54" fmla="*/ 39 w 47"/>
                <a:gd name="T55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4" y="46"/>
                    <a:pt x="9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3" y="46"/>
                    <a:pt x="47" y="42"/>
                    <a:pt x="47" y="38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  <a:moveTo>
                    <a:pt x="13" y="35"/>
                  </a:moveTo>
                  <a:cubicBezTo>
                    <a:pt x="13" y="36"/>
                    <a:pt x="12" y="37"/>
                    <a:pt x="11" y="37"/>
                  </a:cubicBezTo>
                  <a:cubicBezTo>
                    <a:pt x="10" y="37"/>
                    <a:pt x="9" y="36"/>
                    <a:pt x="9" y="3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2" y="9"/>
                    <a:pt x="13" y="10"/>
                    <a:pt x="13" y="12"/>
                  </a:cubicBezTo>
                  <a:lnTo>
                    <a:pt x="13" y="35"/>
                  </a:lnTo>
                  <a:close/>
                  <a:moveTo>
                    <a:pt x="26" y="35"/>
                  </a:moveTo>
                  <a:cubicBezTo>
                    <a:pt x="26" y="36"/>
                    <a:pt x="25" y="37"/>
                    <a:pt x="24" y="37"/>
                  </a:cubicBezTo>
                  <a:cubicBezTo>
                    <a:pt x="22" y="37"/>
                    <a:pt x="21" y="36"/>
                    <a:pt x="21" y="35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2" y="9"/>
                    <a:pt x="24" y="9"/>
                  </a:cubicBezTo>
                  <a:cubicBezTo>
                    <a:pt x="25" y="9"/>
                    <a:pt x="26" y="10"/>
                    <a:pt x="26" y="12"/>
                  </a:cubicBezTo>
                  <a:lnTo>
                    <a:pt x="26" y="35"/>
                  </a:lnTo>
                  <a:close/>
                  <a:moveTo>
                    <a:pt x="39" y="35"/>
                  </a:moveTo>
                  <a:cubicBezTo>
                    <a:pt x="39" y="36"/>
                    <a:pt x="38" y="37"/>
                    <a:pt x="36" y="37"/>
                  </a:cubicBezTo>
                  <a:cubicBezTo>
                    <a:pt x="35" y="37"/>
                    <a:pt x="34" y="36"/>
                    <a:pt x="34" y="3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0"/>
                    <a:pt x="35" y="9"/>
                    <a:pt x="36" y="9"/>
                  </a:cubicBezTo>
                  <a:cubicBezTo>
                    <a:pt x="38" y="9"/>
                    <a:pt x="39" y="10"/>
                    <a:pt x="39" y="12"/>
                  </a:cubicBezTo>
                  <a:lnTo>
                    <a:pt x="3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8364538" y="2728913"/>
              <a:ext cx="195263" cy="198438"/>
            </a:xfrm>
            <a:custGeom>
              <a:avLst/>
              <a:gdLst>
                <a:gd name="T0" fmla="*/ 50 w 52"/>
                <a:gd name="T1" fmla="*/ 31 h 53"/>
                <a:gd name="T2" fmla="*/ 0 w 52"/>
                <a:gd name="T3" fmla="*/ 0 h 53"/>
                <a:gd name="T4" fmla="*/ 0 w 52"/>
                <a:gd name="T5" fmla="*/ 33 h 53"/>
                <a:gd name="T6" fmla="*/ 20 w 52"/>
                <a:gd name="T7" fmla="*/ 53 h 53"/>
                <a:gd name="T8" fmla="*/ 52 w 52"/>
                <a:gd name="T9" fmla="*/ 53 h 53"/>
                <a:gd name="T10" fmla="*/ 50 w 52"/>
                <a:gd name="T11" fmla="*/ 45 h 53"/>
                <a:gd name="T12" fmla="*/ 50 w 52"/>
                <a:gd name="T13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3">
                  <a:moveTo>
                    <a:pt x="5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"/>
                    <a:pt x="9" y="53"/>
                    <a:pt x="2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1"/>
                    <a:pt x="50" y="48"/>
                    <a:pt x="50" y="45"/>
                  </a:cubicBezTo>
                  <a:lnTo>
                    <a:pt x="5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8777288" y="2728913"/>
              <a:ext cx="49213" cy="193675"/>
            </a:xfrm>
            <a:custGeom>
              <a:avLst/>
              <a:gdLst>
                <a:gd name="T0" fmla="*/ 3 w 13"/>
                <a:gd name="T1" fmla="*/ 7 h 52"/>
                <a:gd name="T2" fmla="*/ 2 w 13"/>
                <a:gd name="T3" fmla="*/ 8 h 52"/>
                <a:gd name="T4" fmla="*/ 2 w 13"/>
                <a:gd name="T5" fmla="*/ 45 h 52"/>
                <a:gd name="T6" fmla="*/ 0 w 13"/>
                <a:gd name="T7" fmla="*/ 52 h 52"/>
                <a:gd name="T8" fmla="*/ 13 w 13"/>
                <a:gd name="T9" fmla="*/ 33 h 52"/>
                <a:gd name="T10" fmla="*/ 13 w 13"/>
                <a:gd name="T11" fmla="*/ 0 h 52"/>
                <a:gd name="T12" fmla="*/ 3 w 13"/>
                <a:gd name="T1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2">
                  <a:moveTo>
                    <a:pt x="3" y="7"/>
                  </a:moveTo>
                  <a:cubicBezTo>
                    <a:pt x="2" y="7"/>
                    <a:pt x="2" y="8"/>
                    <a:pt x="2" y="8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7"/>
                    <a:pt x="1" y="50"/>
                    <a:pt x="0" y="52"/>
                  </a:cubicBezTo>
                  <a:cubicBezTo>
                    <a:pt x="7" y="49"/>
                    <a:pt x="13" y="42"/>
                    <a:pt x="13" y="3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8364538" y="2466975"/>
              <a:ext cx="461963" cy="231775"/>
            </a:xfrm>
            <a:custGeom>
              <a:avLst/>
              <a:gdLst>
                <a:gd name="T0" fmla="*/ 115 w 123"/>
                <a:gd name="T1" fmla="*/ 58 h 62"/>
                <a:gd name="T2" fmla="*/ 123 w 123"/>
                <a:gd name="T3" fmla="*/ 53 h 62"/>
                <a:gd name="T4" fmla="*/ 118 w 123"/>
                <a:gd name="T5" fmla="*/ 39 h 62"/>
                <a:gd name="T6" fmla="*/ 115 w 123"/>
                <a:gd name="T7" fmla="*/ 37 h 62"/>
                <a:gd name="T8" fmla="*/ 115 w 123"/>
                <a:gd name="T9" fmla="*/ 23 h 62"/>
                <a:gd name="T10" fmla="*/ 108 w 123"/>
                <a:gd name="T11" fmla="*/ 16 h 62"/>
                <a:gd name="T12" fmla="*/ 87 w 123"/>
                <a:gd name="T13" fmla="*/ 16 h 62"/>
                <a:gd name="T14" fmla="*/ 73 w 123"/>
                <a:gd name="T15" fmla="*/ 6 h 62"/>
                <a:gd name="T16" fmla="*/ 50 w 123"/>
                <a:gd name="T17" fmla="*/ 6 h 62"/>
                <a:gd name="T18" fmla="*/ 36 w 123"/>
                <a:gd name="T19" fmla="*/ 16 h 62"/>
                <a:gd name="T20" fmla="*/ 15 w 123"/>
                <a:gd name="T21" fmla="*/ 16 h 62"/>
                <a:gd name="T22" fmla="*/ 8 w 123"/>
                <a:gd name="T23" fmla="*/ 23 h 62"/>
                <a:gd name="T24" fmla="*/ 8 w 123"/>
                <a:gd name="T25" fmla="*/ 37 h 62"/>
                <a:gd name="T26" fmla="*/ 5 w 123"/>
                <a:gd name="T27" fmla="*/ 39 h 62"/>
                <a:gd name="T28" fmla="*/ 0 w 123"/>
                <a:gd name="T29" fmla="*/ 53 h 62"/>
                <a:gd name="T30" fmla="*/ 8 w 123"/>
                <a:gd name="T31" fmla="*/ 58 h 62"/>
                <a:gd name="T32" fmla="*/ 16 w 123"/>
                <a:gd name="T33" fmla="*/ 62 h 62"/>
                <a:gd name="T34" fmla="*/ 16 w 123"/>
                <a:gd name="T35" fmla="*/ 31 h 62"/>
                <a:gd name="T36" fmla="*/ 16 w 123"/>
                <a:gd name="T37" fmla="*/ 24 h 62"/>
                <a:gd name="T38" fmla="*/ 26 w 123"/>
                <a:gd name="T39" fmla="*/ 24 h 62"/>
                <a:gd name="T40" fmla="*/ 97 w 123"/>
                <a:gd name="T41" fmla="*/ 24 h 62"/>
                <a:gd name="T42" fmla="*/ 107 w 123"/>
                <a:gd name="T43" fmla="*/ 24 h 62"/>
                <a:gd name="T44" fmla="*/ 107 w 123"/>
                <a:gd name="T45" fmla="*/ 31 h 62"/>
                <a:gd name="T46" fmla="*/ 107 w 123"/>
                <a:gd name="T47" fmla="*/ 59 h 62"/>
                <a:gd name="T48" fmla="*/ 111 w 123"/>
                <a:gd name="T49" fmla="*/ 60 h 62"/>
                <a:gd name="T50" fmla="*/ 115 w 123"/>
                <a:gd name="T51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62">
                  <a:moveTo>
                    <a:pt x="115" y="58"/>
                  </a:moveTo>
                  <a:cubicBezTo>
                    <a:pt x="123" y="53"/>
                    <a:pt x="123" y="53"/>
                    <a:pt x="123" y="53"/>
                  </a:cubicBezTo>
                  <a:cubicBezTo>
                    <a:pt x="123" y="48"/>
                    <a:pt x="122" y="43"/>
                    <a:pt x="118" y="39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19"/>
                    <a:pt x="112" y="16"/>
                    <a:pt x="10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7" y="0"/>
                    <a:pt x="56" y="0"/>
                    <a:pt x="50" y="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16"/>
                    <a:pt x="8" y="19"/>
                    <a:pt x="8" y="2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43"/>
                    <a:pt x="0" y="48"/>
                    <a:pt x="0" y="53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9" y="59"/>
                    <a:pt x="110" y="60"/>
                    <a:pt x="111" y="60"/>
                  </a:cubicBezTo>
                  <a:lnTo>
                    <a:pt x="11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8482013" y="2611438"/>
              <a:ext cx="227013" cy="30163"/>
            </a:xfrm>
            <a:custGeom>
              <a:avLst/>
              <a:gdLst>
                <a:gd name="T0" fmla="*/ 4 w 61"/>
                <a:gd name="T1" fmla="*/ 8 h 8"/>
                <a:gd name="T2" fmla="*/ 57 w 61"/>
                <a:gd name="T3" fmla="*/ 8 h 8"/>
                <a:gd name="T4" fmla="*/ 61 w 61"/>
                <a:gd name="T5" fmla="*/ 4 h 8"/>
                <a:gd name="T6" fmla="*/ 57 w 61"/>
                <a:gd name="T7" fmla="*/ 0 h 8"/>
                <a:gd name="T8" fmla="*/ 4 w 61"/>
                <a:gd name="T9" fmla="*/ 0 h 8"/>
                <a:gd name="T10" fmla="*/ 0 w 61"/>
                <a:gd name="T11" fmla="*/ 4 h 8"/>
                <a:gd name="T12" fmla="*/ 4 w 6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8">
                  <a:moveTo>
                    <a:pt x="4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9" y="8"/>
                    <a:pt x="61" y="6"/>
                    <a:pt x="61" y="4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8482013" y="2668588"/>
              <a:ext cx="66675" cy="30163"/>
            </a:xfrm>
            <a:custGeom>
              <a:avLst/>
              <a:gdLst>
                <a:gd name="T0" fmla="*/ 15 w 18"/>
                <a:gd name="T1" fmla="*/ 8 h 8"/>
                <a:gd name="T2" fmla="*/ 4 w 18"/>
                <a:gd name="T3" fmla="*/ 8 h 8"/>
                <a:gd name="T4" fmla="*/ 0 w 18"/>
                <a:gd name="T5" fmla="*/ 4 h 8"/>
                <a:gd name="T6" fmla="*/ 4 w 18"/>
                <a:gd name="T7" fmla="*/ 0 h 8"/>
                <a:gd name="T8" fmla="*/ 18 w 18"/>
                <a:gd name="T9" fmla="*/ 0 h 8"/>
                <a:gd name="T10" fmla="*/ 15 w 1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2"/>
                    <a:pt x="15" y="5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994736" y="3730155"/>
            <a:ext cx="1579195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27902" y="1962151"/>
            <a:ext cx="1460399" cy="59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026303" y="1581150"/>
            <a:ext cx="1263599" cy="381000"/>
          </a:xfrm>
          <a:prstGeom prst="roundRect">
            <a:avLst>
              <a:gd name="adj" fmla="val 31802"/>
            </a:avLst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4" name="TextBox 43"/>
          <p:cNvSpPr txBox="1"/>
          <p:nvPr/>
        </p:nvSpPr>
        <p:spPr>
          <a:xfrm>
            <a:off x="7124701" y="1602373"/>
            <a:ext cx="1066800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经济效益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858000" y="3505361"/>
            <a:ext cx="1600200" cy="885175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DF7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Rectangle 48"/>
          <p:cNvSpPr/>
          <p:nvPr/>
        </p:nvSpPr>
        <p:spPr>
          <a:xfrm>
            <a:off x="6927902" y="3695861"/>
            <a:ext cx="1460399" cy="59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026303" y="3314860"/>
            <a:ext cx="1263599" cy="381000"/>
          </a:xfrm>
          <a:prstGeom prst="roundRect">
            <a:avLst>
              <a:gd name="adj" fmla="val 31802"/>
            </a:avLst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TextBox 50"/>
          <p:cNvSpPr txBox="1"/>
          <p:nvPr/>
        </p:nvSpPr>
        <p:spPr>
          <a:xfrm>
            <a:off x="7124701" y="3336083"/>
            <a:ext cx="1066800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便利民生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85800" y="1771651"/>
            <a:ext cx="1600200" cy="885175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4" name="Rectangle 53"/>
          <p:cNvSpPr/>
          <p:nvPr/>
        </p:nvSpPr>
        <p:spPr>
          <a:xfrm>
            <a:off x="755702" y="1962151"/>
            <a:ext cx="1460399" cy="59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54103" y="1581150"/>
            <a:ext cx="1263599" cy="381000"/>
          </a:xfrm>
          <a:prstGeom prst="roundRect">
            <a:avLst>
              <a:gd name="adj" fmla="val 31802"/>
            </a:avLst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6" name="TextBox 55"/>
          <p:cNvSpPr txBox="1"/>
          <p:nvPr/>
        </p:nvSpPr>
        <p:spPr>
          <a:xfrm>
            <a:off x="952501" y="1602373"/>
            <a:ext cx="1032710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85800" y="3505361"/>
            <a:ext cx="1600200" cy="885175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F4C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Rectangle 57"/>
          <p:cNvSpPr/>
          <p:nvPr/>
        </p:nvSpPr>
        <p:spPr>
          <a:xfrm>
            <a:off x="755702" y="3695861"/>
            <a:ext cx="1460399" cy="59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54103" y="3314860"/>
            <a:ext cx="1263599" cy="381000"/>
          </a:xfrm>
          <a:prstGeom prst="roundRect">
            <a:avLst>
              <a:gd name="adj" fmla="val 31802"/>
            </a:avLst>
          </a:prstGeom>
          <a:solidFill>
            <a:srgbClr val="F4C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0" name="TextBox 59"/>
          <p:cNvSpPr txBox="1"/>
          <p:nvPr/>
        </p:nvSpPr>
        <p:spPr>
          <a:xfrm>
            <a:off x="952501" y="3336083"/>
            <a:ext cx="1066800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政府形象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99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99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99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899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99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799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299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799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199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699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199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699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99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0" grpId="0" animBg="1"/>
      <p:bldP spid="11" grpId="0" animBg="1"/>
      <p:bldP spid="12" grpId="0" animBg="1"/>
      <p:bldP spid="13" grpId="0" animBg="1"/>
      <p:bldP spid="19" grpId="0"/>
      <p:bldP spid="20" grpId="0"/>
      <p:bldP spid="29" grpId="0"/>
      <p:bldP spid="38" grpId="0"/>
      <p:bldP spid="45" grpId="0"/>
      <p:bldP spid="46" grpId="0" animBg="1"/>
      <p:bldP spid="44" grpId="0"/>
      <p:bldP spid="48" grpId="0" animBg="1"/>
      <p:bldP spid="49" grpId="0"/>
      <p:bldP spid="50" grpId="0" animBg="1"/>
      <p:bldP spid="51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3867947" y="1453814"/>
            <a:ext cx="1484985" cy="609577"/>
          </a:xfrm>
          <a:custGeom>
            <a:avLst/>
            <a:gdLst>
              <a:gd name="T0" fmla="*/ 1 w 127"/>
              <a:gd name="T1" fmla="*/ 36 h 52"/>
              <a:gd name="T2" fmla="*/ 75 w 127"/>
              <a:gd name="T3" fmla="*/ 10 h 52"/>
              <a:gd name="T4" fmla="*/ 76 w 127"/>
              <a:gd name="T5" fmla="*/ 0 h 52"/>
              <a:gd name="T6" fmla="*/ 127 w 127"/>
              <a:gd name="T7" fmla="*/ 45 h 52"/>
              <a:gd name="T8" fmla="*/ 72 w 127"/>
              <a:gd name="T9" fmla="*/ 41 h 52"/>
              <a:gd name="T10" fmla="*/ 73 w 127"/>
              <a:gd name="T11" fmla="*/ 31 h 52"/>
              <a:gd name="T12" fmla="*/ 14 w 127"/>
              <a:gd name="T13" fmla="*/ 52 h 52"/>
              <a:gd name="T14" fmla="*/ 0 w 127"/>
              <a:gd name="T15" fmla="*/ 38 h 52"/>
              <a:gd name="T16" fmla="*/ 1 w 127"/>
              <a:gd name="T17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52">
                <a:moveTo>
                  <a:pt x="1" y="36"/>
                </a:moveTo>
                <a:cubicBezTo>
                  <a:pt x="22" y="17"/>
                  <a:pt x="49" y="8"/>
                  <a:pt x="75" y="10"/>
                </a:cubicBezTo>
                <a:cubicBezTo>
                  <a:pt x="75" y="7"/>
                  <a:pt x="76" y="4"/>
                  <a:pt x="76" y="0"/>
                </a:cubicBezTo>
                <a:cubicBezTo>
                  <a:pt x="99" y="9"/>
                  <a:pt x="117" y="26"/>
                  <a:pt x="127" y="45"/>
                </a:cubicBezTo>
                <a:cubicBezTo>
                  <a:pt x="107" y="35"/>
                  <a:pt x="88" y="35"/>
                  <a:pt x="72" y="41"/>
                </a:cubicBezTo>
                <a:cubicBezTo>
                  <a:pt x="73" y="37"/>
                  <a:pt x="73" y="34"/>
                  <a:pt x="73" y="31"/>
                </a:cubicBezTo>
                <a:cubicBezTo>
                  <a:pt x="52" y="29"/>
                  <a:pt x="30" y="36"/>
                  <a:pt x="14" y="52"/>
                </a:cubicBezTo>
                <a:cubicBezTo>
                  <a:pt x="9" y="47"/>
                  <a:pt x="5" y="43"/>
                  <a:pt x="0" y="38"/>
                </a:cubicBezTo>
                <a:cubicBezTo>
                  <a:pt x="0" y="37"/>
                  <a:pt x="1" y="37"/>
                  <a:pt x="1" y="3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+mj-ea"/>
              <a:ea typeface="+mj-ea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412514" y="2297139"/>
            <a:ext cx="607286" cy="1484986"/>
          </a:xfrm>
          <a:custGeom>
            <a:avLst/>
            <a:gdLst>
              <a:gd name="T0" fmla="*/ 16 w 52"/>
              <a:gd name="T1" fmla="*/ 2 h 127"/>
              <a:gd name="T2" fmla="*/ 42 w 52"/>
              <a:gd name="T3" fmla="*/ 75 h 127"/>
              <a:gd name="T4" fmla="*/ 52 w 52"/>
              <a:gd name="T5" fmla="*/ 76 h 127"/>
              <a:gd name="T6" fmla="*/ 7 w 52"/>
              <a:gd name="T7" fmla="*/ 127 h 127"/>
              <a:gd name="T8" fmla="*/ 11 w 52"/>
              <a:gd name="T9" fmla="*/ 73 h 127"/>
              <a:gd name="T10" fmla="*/ 21 w 52"/>
              <a:gd name="T11" fmla="*/ 74 h 127"/>
              <a:gd name="T12" fmla="*/ 0 w 52"/>
              <a:gd name="T13" fmla="*/ 14 h 127"/>
              <a:gd name="T14" fmla="*/ 14 w 52"/>
              <a:gd name="T15" fmla="*/ 0 h 127"/>
              <a:gd name="T16" fmla="*/ 16 w 52"/>
              <a:gd name="T17" fmla="*/ 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27">
                <a:moveTo>
                  <a:pt x="16" y="2"/>
                </a:moveTo>
                <a:cubicBezTo>
                  <a:pt x="35" y="22"/>
                  <a:pt x="44" y="49"/>
                  <a:pt x="42" y="75"/>
                </a:cubicBezTo>
                <a:cubicBezTo>
                  <a:pt x="45" y="76"/>
                  <a:pt x="48" y="76"/>
                  <a:pt x="52" y="76"/>
                </a:cubicBezTo>
                <a:cubicBezTo>
                  <a:pt x="43" y="99"/>
                  <a:pt x="26" y="117"/>
                  <a:pt x="7" y="127"/>
                </a:cubicBezTo>
                <a:cubicBezTo>
                  <a:pt x="17" y="108"/>
                  <a:pt x="17" y="88"/>
                  <a:pt x="11" y="73"/>
                </a:cubicBezTo>
                <a:cubicBezTo>
                  <a:pt x="15" y="73"/>
                  <a:pt x="18" y="73"/>
                  <a:pt x="21" y="74"/>
                </a:cubicBezTo>
                <a:cubicBezTo>
                  <a:pt x="23" y="52"/>
                  <a:pt x="16" y="31"/>
                  <a:pt x="0" y="14"/>
                </a:cubicBezTo>
                <a:cubicBezTo>
                  <a:pt x="4" y="10"/>
                  <a:pt x="9" y="5"/>
                  <a:pt x="14" y="0"/>
                </a:cubicBezTo>
                <a:cubicBezTo>
                  <a:pt x="15" y="1"/>
                  <a:pt x="15" y="1"/>
                  <a:pt x="16" y="2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+mj-ea"/>
              <a:ea typeface="+mj-ea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3693782" y="3839417"/>
            <a:ext cx="1484985" cy="609577"/>
          </a:xfrm>
          <a:custGeom>
            <a:avLst/>
            <a:gdLst>
              <a:gd name="T0" fmla="*/ 125 w 127"/>
              <a:gd name="T1" fmla="*/ 16 h 52"/>
              <a:gd name="T2" fmla="*/ 52 w 127"/>
              <a:gd name="T3" fmla="*/ 42 h 52"/>
              <a:gd name="T4" fmla="*/ 51 w 127"/>
              <a:gd name="T5" fmla="*/ 52 h 52"/>
              <a:gd name="T6" fmla="*/ 0 w 127"/>
              <a:gd name="T7" fmla="*/ 7 h 52"/>
              <a:gd name="T8" fmla="*/ 54 w 127"/>
              <a:gd name="T9" fmla="*/ 11 h 52"/>
              <a:gd name="T10" fmla="*/ 53 w 127"/>
              <a:gd name="T11" fmla="*/ 22 h 52"/>
              <a:gd name="T12" fmla="*/ 113 w 127"/>
              <a:gd name="T13" fmla="*/ 0 h 52"/>
              <a:gd name="T14" fmla="*/ 127 w 127"/>
              <a:gd name="T15" fmla="*/ 14 h 52"/>
              <a:gd name="T16" fmla="*/ 125 w 127"/>
              <a:gd name="T17" fmla="*/ 1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52">
                <a:moveTo>
                  <a:pt x="125" y="16"/>
                </a:moveTo>
                <a:cubicBezTo>
                  <a:pt x="105" y="35"/>
                  <a:pt x="78" y="44"/>
                  <a:pt x="52" y="42"/>
                </a:cubicBezTo>
                <a:cubicBezTo>
                  <a:pt x="51" y="45"/>
                  <a:pt x="51" y="48"/>
                  <a:pt x="51" y="52"/>
                </a:cubicBezTo>
                <a:cubicBezTo>
                  <a:pt x="27" y="43"/>
                  <a:pt x="10" y="27"/>
                  <a:pt x="0" y="7"/>
                </a:cubicBezTo>
                <a:cubicBezTo>
                  <a:pt x="19" y="17"/>
                  <a:pt x="39" y="17"/>
                  <a:pt x="54" y="11"/>
                </a:cubicBezTo>
                <a:cubicBezTo>
                  <a:pt x="54" y="15"/>
                  <a:pt x="54" y="18"/>
                  <a:pt x="53" y="22"/>
                </a:cubicBezTo>
                <a:cubicBezTo>
                  <a:pt x="75" y="23"/>
                  <a:pt x="96" y="16"/>
                  <a:pt x="113" y="0"/>
                </a:cubicBezTo>
                <a:cubicBezTo>
                  <a:pt x="117" y="5"/>
                  <a:pt x="122" y="9"/>
                  <a:pt x="127" y="14"/>
                </a:cubicBezTo>
                <a:cubicBezTo>
                  <a:pt x="126" y="15"/>
                  <a:pt x="126" y="15"/>
                  <a:pt x="125" y="16"/>
                </a:cubicBezTo>
                <a:close/>
              </a:path>
            </a:pathLst>
          </a:custGeom>
          <a:solidFill>
            <a:srgbClr val="F9D5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+mj-ea"/>
              <a:ea typeface="+mj-ea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3026914" y="2120682"/>
            <a:ext cx="607286" cy="1484986"/>
          </a:xfrm>
          <a:custGeom>
            <a:avLst/>
            <a:gdLst>
              <a:gd name="T0" fmla="*/ 36 w 52"/>
              <a:gd name="T1" fmla="*/ 126 h 127"/>
              <a:gd name="T2" fmla="*/ 10 w 52"/>
              <a:gd name="T3" fmla="*/ 52 h 127"/>
              <a:gd name="T4" fmla="*/ 0 w 52"/>
              <a:gd name="T5" fmla="*/ 51 h 127"/>
              <a:gd name="T6" fmla="*/ 45 w 52"/>
              <a:gd name="T7" fmla="*/ 0 h 127"/>
              <a:gd name="T8" fmla="*/ 40 w 52"/>
              <a:gd name="T9" fmla="*/ 54 h 127"/>
              <a:gd name="T10" fmla="*/ 30 w 52"/>
              <a:gd name="T11" fmla="*/ 54 h 127"/>
              <a:gd name="T12" fmla="*/ 52 w 52"/>
              <a:gd name="T13" fmla="*/ 113 h 127"/>
              <a:gd name="T14" fmla="*/ 38 w 52"/>
              <a:gd name="T15" fmla="*/ 127 h 127"/>
              <a:gd name="T16" fmla="*/ 36 w 52"/>
              <a:gd name="T17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27">
                <a:moveTo>
                  <a:pt x="36" y="126"/>
                </a:moveTo>
                <a:cubicBezTo>
                  <a:pt x="17" y="105"/>
                  <a:pt x="8" y="78"/>
                  <a:pt x="10" y="52"/>
                </a:cubicBezTo>
                <a:cubicBezTo>
                  <a:pt x="7" y="52"/>
                  <a:pt x="3" y="51"/>
                  <a:pt x="0" y="51"/>
                </a:cubicBezTo>
                <a:cubicBezTo>
                  <a:pt x="9" y="28"/>
                  <a:pt x="25" y="10"/>
                  <a:pt x="45" y="0"/>
                </a:cubicBezTo>
                <a:cubicBezTo>
                  <a:pt x="35" y="20"/>
                  <a:pt x="35" y="39"/>
                  <a:pt x="40" y="54"/>
                </a:cubicBezTo>
                <a:cubicBezTo>
                  <a:pt x="37" y="54"/>
                  <a:pt x="34" y="54"/>
                  <a:pt x="30" y="54"/>
                </a:cubicBezTo>
                <a:cubicBezTo>
                  <a:pt x="29" y="75"/>
                  <a:pt x="36" y="97"/>
                  <a:pt x="52" y="113"/>
                </a:cubicBezTo>
                <a:cubicBezTo>
                  <a:pt x="47" y="118"/>
                  <a:pt x="42" y="122"/>
                  <a:pt x="38" y="127"/>
                </a:cubicBezTo>
                <a:cubicBezTo>
                  <a:pt x="37" y="127"/>
                  <a:pt x="37" y="126"/>
                  <a:pt x="36" y="126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+mj-ea"/>
              <a:ea typeface="+mj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7994" y="1671203"/>
            <a:ext cx="637732" cy="637732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3341" y="1611199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0C3D9"/>
                </a:solidFill>
                <a:latin typeface="+mj-ea"/>
                <a:ea typeface="+mj-ea"/>
              </a:rPr>
              <a:t>本地市场</a:t>
            </a:r>
            <a:endParaRPr lang="en-US" sz="1800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3341" y="1866252"/>
            <a:ext cx="144780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Ipsum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make simply dummy tax.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10335" y="2707955"/>
            <a:ext cx="637732" cy="637732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682" y="2647951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周边市场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85682" y="2903004"/>
            <a:ext cx="144780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 Ipsum make simply dummy tax.</a:t>
            </a:r>
            <a:endParaRPr lang="en-US" sz="110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0054" y="3756168"/>
            <a:ext cx="637732" cy="637732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1" y="3696164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1D48F"/>
                </a:solidFill>
                <a:latin typeface="+mj-ea"/>
                <a:ea typeface="+mj-ea"/>
              </a:rPr>
              <a:t>细分市场</a:t>
            </a:r>
            <a:endParaRPr lang="en-US" sz="1800" dirty="0">
              <a:solidFill>
                <a:srgbClr val="01D48F"/>
              </a:solidFill>
              <a:latin typeface="+mj-ea"/>
              <a:ea typeface="+mj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95400" y="3951217"/>
            <a:ext cx="144780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Ipsum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make simply dummy tax.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61594" y="1671203"/>
            <a:ext cx="637732" cy="637732"/>
          </a:xfrm>
          <a:prstGeom prst="ellipse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6941" y="1611199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DF7307"/>
                </a:solidFill>
                <a:latin typeface="+mj-ea"/>
                <a:ea typeface="+mj-ea"/>
              </a:rPr>
              <a:t>高端市场</a:t>
            </a:r>
            <a:endParaRPr lang="en-US" sz="1800" dirty="0">
              <a:solidFill>
                <a:srgbClr val="DF7307"/>
              </a:solidFill>
              <a:latin typeface="+mj-ea"/>
              <a:ea typeface="+mj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36941" y="1866252"/>
            <a:ext cx="144780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 Ipsum make simply dummy tax.</a:t>
            </a:r>
            <a:endParaRPr lang="en-US" sz="110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553935" y="2707955"/>
            <a:ext cx="637732" cy="637732"/>
          </a:xfrm>
          <a:prstGeom prst="ellipse">
            <a:avLst/>
          </a:prstGeom>
          <a:solidFill>
            <a:srgbClr val="028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29282" y="2647951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28985"/>
                </a:solidFill>
                <a:latin typeface="+mj-ea"/>
                <a:ea typeface="+mj-ea"/>
              </a:rPr>
              <a:t>添加标题</a:t>
            </a:r>
            <a:endParaRPr lang="en-US" sz="1800" dirty="0">
              <a:solidFill>
                <a:srgbClr val="028985"/>
              </a:solidFill>
              <a:latin typeface="+mj-ea"/>
              <a:ea typeface="+mj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29282" y="2903004"/>
            <a:ext cx="144780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Ipsum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make simply dummy tax.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63654" y="3756168"/>
            <a:ext cx="637732" cy="637732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+mj-ea"/>
              <a:ea typeface="+mj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9001" y="3696164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0C3D9"/>
                </a:solidFill>
                <a:latin typeface="+mj-ea"/>
                <a:ea typeface="+mj-ea"/>
              </a:rPr>
              <a:t>添加标题</a:t>
            </a:r>
            <a:endParaRPr lang="en-US" sz="1800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39000" y="3951217"/>
            <a:ext cx="144780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Ipsum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make simply dummy tax.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8569" y="1787222"/>
            <a:ext cx="535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en-US" sz="2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4626" y="2843423"/>
            <a:ext cx="535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en-US" sz="2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2142" y="3869288"/>
            <a:ext cx="535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en-US" sz="2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63401" y="1820314"/>
            <a:ext cx="535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en-US" sz="2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5742" y="2857066"/>
            <a:ext cx="535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en-US" sz="2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65460" y="3905280"/>
            <a:ext cx="535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j-ea"/>
                <a:ea typeface="+mj-ea"/>
              </a:rPr>
              <a:t>06</a:t>
            </a:r>
            <a:endParaRPr lang="en-US" sz="2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Oval 21"/>
          <p:cNvSpPr/>
          <p:nvPr/>
        </p:nvSpPr>
        <p:spPr>
          <a:xfrm>
            <a:off x="3799991" y="2179638"/>
            <a:ext cx="1446731" cy="14467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47" name="TextBox 22"/>
          <p:cNvSpPr txBox="1"/>
          <p:nvPr/>
        </p:nvSpPr>
        <p:spPr>
          <a:xfrm>
            <a:off x="4141648" y="2521023"/>
            <a:ext cx="102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扩展计划</a:t>
            </a:r>
            <a:endParaRPr 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2" dur="3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86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686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4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2" dur="3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186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173"/>
                                </p:stCondLst>
                                <p:childTnLst>
                                  <p:par>
                                    <p:cTn id="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673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2" dur="3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173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1159"/>
                                </p:stCondLst>
                                <p:childTnLst>
                                  <p:par>
                                    <p:cTn id="9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1659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02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2159"/>
                                </p:stCondLst>
                                <p:childTnLst>
                                  <p:par>
                                    <p:cTn id="10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4146"/>
                                </p:stCondLst>
                                <p:childTnLst>
                                  <p:par>
                                    <p:cTn id="11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4646"/>
                                </p:stCondLst>
                                <p:childTnLst>
                                  <p:par>
                                    <p:cTn id="1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22" dur="3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5146"/>
                                </p:stCondLst>
                                <p:childTnLst>
                                  <p:par>
                                    <p:cTn id="12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7132"/>
                                </p:stCondLst>
                                <p:childTnLst>
                                  <p:par>
                                    <p:cTn id="1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7632"/>
                                </p:stCondLst>
                                <p:childTnLst>
                                  <p:par>
                                    <p:cTn id="1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42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8132"/>
                                </p:stCondLst>
                                <p:childTnLst>
                                  <p:par>
                                    <p:cTn id="14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4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grpId="0" nodeType="withEffect">
                                      <p:stCondLst>
                                        <p:cond delay="3209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 animBg="1"/>
          <p:bldP spid="14" grpId="0" animBg="1"/>
          <p:bldP spid="16" grpId="0" animBg="1"/>
          <p:bldP spid="22" grpId="0" animBg="1"/>
          <p:bldP spid="23" grpId="0"/>
          <p:bldP spid="24" grpId="0"/>
          <p:bldP spid="25" grpId="0" animBg="1"/>
          <p:bldP spid="26" grpId="0"/>
          <p:bldP spid="27" grpId="0"/>
          <p:bldP spid="28" grpId="0" animBg="1"/>
          <p:bldP spid="29" grpId="0"/>
          <p:bldP spid="30" grpId="0"/>
          <p:bldP spid="31" grpId="0" animBg="1"/>
          <p:bldP spid="32" grpId="0"/>
          <p:bldP spid="33" grpId="0"/>
          <p:bldP spid="34" grpId="0" animBg="1"/>
          <p:bldP spid="35" grpId="0"/>
          <p:bldP spid="36" grpId="0"/>
          <p:bldP spid="37" grpId="0" animBg="1"/>
          <p:bldP spid="38" grpId="0"/>
          <p:bldP spid="39" grpId="0"/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 animBg="1"/>
          <p:bldP spid="47" grpId="0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86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686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4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3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186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173"/>
                                </p:stCondLst>
                                <p:childTnLst>
                                  <p:par>
                                    <p:cTn id="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673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3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173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1159"/>
                                </p:stCondLst>
                                <p:childTnLst>
                                  <p:par>
                                    <p:cTn id="9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1659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2159"/>
                                </p:stCondLst>
                                <p:childTnLst>
                                  <p:par>
                                    <p:cTn id="10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4146"/>
                                </p:stCondLst>
                                <p:childTnLst>
                                  <p:par>
                                    <p:cTn id="11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4646"/>
                                </p:stCondLst>
                                <p:childTnLst>
                                  <p:par>
                                    <p:cTn id="1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2" dur="3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5146"/>
                                </p:stCondLst>
                                <p:childTnLst>
                                  <p:par>
                                    <p:cTn id="1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7132"/>
                                </p:stCondLst>
                                <p:childTnLst>
                                  <p:par>
                                    <p:cTn id="1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7632"/>
                                </p:stCondLst>
                                <p:childTnLst>
                                  <p:par>
                                    <p:cTn id="1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8132"/>
                                </p:stCondLst>
                                <p:childTnLst>
                                  <p:par>
                                    <p:cTn id="1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grpId="0" nodeType="withEffect">
                                      <p:stCondLst>
                                        <p:cond delay="3209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 animBg="1"/>
          <p:bldP spid="14" grpId="0" animBg="1"/>
          <p:bldP spid="16" grpId="0" animBg="1"/>
          <p:bldP spid="22" grpId="0" animBg="1"/>
          <p:bldP spid="23" grpId="0"/>
          <p:bldP spid="24" grpId="0"/>
          <p:bldP spid="25" grpId="0" animBg="1"/>
          <p:bldP spid="26" grpId="0"/>
          <p:bldP spid="27" grpId="0"/>
          <p:bldP spid="28" grpId="0" animBg="1"/>
          <p:bldP spid="29" grpId="0"/>
          <p:bldP spid="30" grpId="0"/>
          <p:bldP spid="31" grpId="0" animBg="1"/>
          <p:bldP spid="32" grpId="0"/>
          <p:bldP spid="33" grpId="0"/>
          <p:bldP spid="34" grpId="0" animBg="1"/>
          <p:bldP spid="35" grpId="0"/>
          <p:bldP spid="36" grpId="0"/>
          <p:bldP spid="37" grpId="0" animBg="1"/>
          <p:bldP spid="38" grpId="0"/>
          <p:bldP spid="39" grpId="0"/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 animBg="1"/>
          <p:bldP spid="47" grpId="0"/>
          <p:bldP spid="4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4"/>
          <p:cNvSpPr/>
          <p:nvPr/>
        </p:nvSpPr>
        <p:spPr>
          <a:xfrm>
            <a:off x="4192044" y="3774437"/>
            <a:ext cx="1321621" cy="603449"/>
          </a:xfrm>
          <a:prstGeom prst="rect">
            <a:avLst/>
          </a:prstGeom>
          <a:solidFill>
            <a:srgbClr val="F5C05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7" name="Rectangle 17"/>
          <p:cNvSpPr/>
          <p:nvPr/>
        </p:nvSpPr>
        <p:spPr>
          <a:xfrm>
            <a:off x="4192043" y="1846407"/>
            <a:ext cx="1321622" cy="6034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Rectangle 18"/>
          <p:cNvSpPr/>
          <p:nvPr/>
        </p:nvSpPr>
        <p:spPr>
          <a:xfrm>
            <a:off x="4192043" y="2801495"/>
            <a:ext cx="1321622" cy="603449"/>
          </a:xfrm>
          <a:prstGeom prst="rect">
            <a:avLst/>
          </a:prstGeom>
          <a:solidFill>
            <a:srgbClr val="F9D5C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9" name="TextBox 19"/>
          <p:cNvSpPr txBox="1"/>
          <p:nvPr/>
        </p:nvSpPr>
        <p:spPr>
          <a:xfrm>
            <a:off x="5585519" y="369208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23CADC"/>
                </a:solidFill>
                <a:latin typeface="+mj-lt"/>
              </a:rPr>
              <a:t>办公成本</a:t>
            </a:r>
            <a:endParaRPr lang="en-US" sz="1800" dirty="0">
              <a:solidFill>
                <a:srgbClr val="23CADC"/>
              </a:solidFill>
              <a:latin typeface="+mj-lt"/>
            </a:endParaRPr>
          </a:p>
        </p:txBody>
      </p:sp>
      <p:sp>
        <p:nvSpPr>
          <p:cNvPr id="70" name="Rectangle 20"/>
          <p:cNvSpPr/>
          <p:nvPr/>
        </p:nvSpPr>
        <p:spPr>
          <a:xfrm>
            <a:off x="5585519" y="394699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3" name="TextBox 25"/>
          <p:cNvSpPr txBox="1"/>
          <p:nvPr/>
        </p:nvSpPr>
        <p:spPr>
          <a:xfrm>
            <a:off x="5585519" y="1779650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3C301"/>
                </a:solidFill>
                <a:latin typeface="+mj-lt"/>
              </a:rPr>
              <a:t>管理成本</a:t>
            </a:r>
            <a:endParaRPr lang="en-US" sz="1800" dirty="0">
              <a:solidFill>
                <a:srgbClr val="F3C301"/>
              </a:solidFill>
              <a:latin typeface="+mj-lt"/>
            </a:endParaRPr>
          </a:p>
        </p:txBody>
      </p:sp>
      <p:sp>
        <p:nvSpPr>
          <p:cNvPr id="74" name="Rectangle 26"/>
          <p:cNvSpPr/>
          <p:nvPr/>
        </p:nvSpPr>
        <p:spPr>
          <a:xfrm>
            <a:off x="5585520" y="2034562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TextBox 27"/>
          <p:cNvSpPr txBox="1"/>
          <p:nvPr/>
        </p:nvSpPr>
        <p:spPr>
          <a:xfrm>
            <a:off x="5585519" y="272134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1FD89C"/>
                </a:solidFill>
                <a:latin typeface="+mj-lt"/>
              </a:rPr>
              <a:t>营销成本</a:t>
            </a:r>
            <a:endParaRPr lang="en-US" sz="1800" dirty="0">
              <a:solidFill>
                <a:srgbClr val="1FD89C"/>
              </a:solidFill>
              <a:latin typeface="+mj-lt"/>
            </a:endParaRPr>
          </a:p>
        </p:txBody>
      </p:sp>
      <p:sp>
        <p:nvSpPr>
          <p:cNvPr id="76" name="Rectangle 28"/>
          <p:cNvSpPr/>
          <p:nvPr/>
        </p:nvSpPr>
        <p:spPr>
          <a:xfrm>
            <a:off x="5585519" y="297625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6" name="Group 38"/>
          <p:cNvGrpSpPr/>
          <p:nvPr/>
        </p:nvGrpSpPr>
        <p:grpSpPr>
          <a:xfrm>
            <a:off x="4576142" y="3928974"/>
            <a:ext cx="489130" cy="297795"/>
            <a:chOff x="3935413" y="4144963"/>
            <a:chExt cx="539751" cy="328612"/>
          </a:xfrm>
          <a:solidFill>
            <a:schemeClr val="bg1"/>
          </a:solidFill>
        </p:grpSpPr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935413" y="4144963"/>
              <a:ext cx="420688" cy="209550"/>
            </a:xfrm>
            <a:custGeom>
              <a:avLst/>
              <a:gdLst>
                <a:gd name="T0" fmla="*/ 112 w 112"/>
                <a:gd name="T1" fmla="*/ 19 h 56"/>
                <a:gd name="T2" fmla="*/ 94 w 112"/>
                <a:gd name="T3" fmla="*/ 0 h 56"/>
                <a:gd name="T4" fmla="*/ 18 w 112"/>
                <a:gd name="T5" fmla="*/ 0 h 56"/>
                <a:gd name="T6" fmla="*/ 0 w 112"/>
                <a:gd name="T7" fmla="*/ 19 h 56"/>
                <a:gd name="T8" fmla="*/ 0 w 112"/>
                <a:gd name="T9" fmla="*/ 38 h 56"/>
                <a:gd name="T10" fmla="*/ 18 w 112"/>
                <a:gd name="T11" fmla="*/ 56 h 56"/>
                <a:gd name="T12" fmla="*/ 94 w 112"/>
                <a:gd name="T13" fmla="*/ 56 h 56"/>
                <a:gd name="T14" fmla="*/ 112 w 112"/>
                <a:gd name="T15" fmla="*/ 38 h 56"/>
                <a:gd name="T16" fmla="*/ 112 w 112"/>
                <a:gd name="T17" fmla="*/ 19 h 56"/>
                <a:gd name="T18" fmla="*/ 21 w 112"/>
                <a:gd name="T19" fmla="*/ 16 h 56"/>
                <a:gd name="T20" fmla="*/ 76 w 112"/>
                <a:gd name="T21" fmla="*/ 16 h 56"/>
                <a:gd name="T22" fmla="*/ 80 w 112"/>
                <a:gd name="T23" fmla="*/ 20 h 56"/>
                <a:gd name="T24" fmla="*/ 76 w 112"/>
                <a:gd name="T25" fmla="*/ 24 h 56"/>
                <a:gd name="T26" fmla="*/ 21 w 112"/>
                <a:gd name="T27" fmla="*/ 24 h 56"/>
                <a:gd name="T28" fmla="*/ 17 w 112"/>
                <a:gd name="T29" fmla="*/ 20 h 56"/>
                <a:gd name="T30" fmla="*/ 21 w 112"/>
                <a:gd name="T31" fmla="*/ 16 h 56"/>
                <a:gd name="T32" fmla="*/ 37 w 112"/>
                <a:gd name="T33" fmla="*/ 40 h 56"/>
                <a:gd name="T34" fmla="*/ 21 w 112"/>
                <a:gd name="T35" fmla="*/ 40 h 56"/>
                <a:gd name="T36" fmla="*/ 17 w 112"/>
                <a:gd name="T37" fmla="*/ 36 h 56"/>
                <a:gd name="T38" fmla="*/ 21 w 112"/>
                <a:gd name="T39" fmla="*/ 32 h 56"/>
                <a:gd name="T40" fmla="*/ 37 w 112"/>
                <a:gd name="T41" fmla="*/ 32 h 56"/>
                <a:gd name="T42" fmla="*/ 41 w 112"/>
                <a:gd name="T43" fmla="*/ 36 h 56"/>
                <a:gd name="T44" fmla="*/ 37 w 112"/>
                <a:gd name="T45" fmla="*/ 40 h 56"/>
                <a:gd name="T46" fmla="*/ 96 w 112"/>
                <a:gd name="T47" fmla="*/ 43 h 56"/>
                <a:gd name="T48" fmla="*/ 91 w 112"/>
                <a:gd name="T49" fmla="*/ 48 h 56"/>
                <a:gd name="T50" fmla="*/ 78 w 112"/>
                <a:gd name="T51" fmla="*/ 48 h 56"/>
                <a:gd name="T52" fmla="*/ 72 w 112"/>
                <a:gd name="T53" fmla="*/ 43 h 56"/>
                <a:gd name="T54" fmla="*/ 72 w 112"/>
                <a:gd name="T55" fmla="*/ 37 h 56"/>
                <a:gd name="T56" fmla="*/ 78 w 112"/>
                <a:gd name="T57" fmla="*/ 32 h 56"/>
                <a:gd name="T58" fmla="*/ 91 w 112"/>
                <a:gd name="T59" fmla="*/ 32 h 56"/>
                <a:gd name="T60" fmla="*/ 96 w 112"/>
                <a:gd name="T61" fmla="*/ 37 h 56"/>
                <a:gd name="T62" fmla="*/ 96 w 112"/>
                <a:gd name="T63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56">
                  <a:moveTo>
                    <a:pt x="112" y="19"/>
                  </a:moveTo>
                  <a:cubicBezTo>
                    <a:pt x="112" y="8"/>
                    <a:pt x="104" y="0"/>
                    <a:pt x="9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8"/>
                    <a:pt x="8" y="56"/>
                    <a:pt x="18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4" y="56"/>
                    <a:pt x="112" y="48"/>
                    <a:pt x="112" y="38"/>
                  </a:cubicBezTo>
                  <a:lnTo>
                    <a:pt x="112" y="19"/>
                  </a:lnTo>
                  <a:close/>
                  <a:moveTo>
                    <a:pt x="21" y="16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9" y="16"/>
                    <a:pt x="80" y="18"/>
                    <a:pt x="80" y="20"/>
                  </a:cubicBezTo>
                  <a:cubicBezTo>
                    <a:pt x="80" y="22"/>
                    <a:pt x="79" y="24"/>
                    <a:pt x="76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7" y="22"/>
                    <a:pt x="17" y="20"/>
                  </a:cubicBezTo>
                  <a:cubicBezTo>
                    <a:pt x="17" y="18"/>
                    <a:pt x="18" y="16"/>
                    <a:pt x="21" y="16"/>
                  </a:cubicBez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7" y="38"/>
                    <a:pt x="17" y="36"/>
                  </a:cubicBezTo>
                  <a:cubicBezTo>
                    <a:pt x="17" y="34"/>
                    <a:pt x="18" y="32"/>
                    <a:pt x="21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1" y="34"/>
                    <a:pt x="41" y="36"/>
                  </a:cubicBezTo>
                  <a:cubicBezTo>
                    <a:pt x="41" y="38"/>
                    <a:pt x="39" y="40"/>
                    <a:pt x="37" y="40"/>
                  </a:cubicBezTo>
                  <a:close/>
                  <a:moveTo>
                    <a:pt x="96" y="43"/>
                  </a:moveTo>
                  <a:cubicBezTo>
                    <a:pt x="96" y="46"/>
                    <a:pt x="94" y="48"/>
                    <a:pt x="91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5" y="48"/>
                    <a:pt x="72" y="46"/>
                    <a:pt x="72" y="4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4"/>
                    <a:pt x="75" y="32"/>
                    <a:pt x="78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6" y="34"/>
                    <a:pt x="96" y="37"/>
                  </a:cubicBez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4006851" y="4214813"/>
              <a:ext cx="409575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4067176" y="4275138"/>
              <a:ext cx="407988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3837270" y="1395835"/>
            <a:ext cx="0" cy="33599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5"/>
          <p:cNvSpPr/>
          <p:nvPr/>
        </p:nvSpPr>
        <p:spPr bwMode="auto">
          <a:xfrm>
            <a:off x="2165702" y="1882276"/>
            <a:ext cx="714132" cy="987438"/>
          </a:xfrm>
          <a:custGeom>
            <a:avLst/>
            <a:gdLst>
              <a:gd name="T0" fmla="*/ 34 w 34"/>
              <a:gd name="T1" fmla="*/ 12 h 47"/>
              <a:gd name="T2" fmla="*/ 0 w 34"/>
              <a:gd name="T3" fmla="*/ 0 h 47"/>
              <a:gd name="T4" fmla="*/ 0 w 34"/>
              <a:gd name="T5" fmla="*/ 47 h 47"/>
              <a:gd name="T6" fmla="*/ 34 w 34"/>
              <a:gd name="T7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7">
                <a:moveTo>
                  <a:pt x="34" y="12"/>
                </a:moveTo>
                <a:cubicBezTo>
                  <a:pt x="26" y="4"/>
                  <a:pt x="13" y="0"/>
                  <a:pt x="0" y="0"/>
                </a:cubicBezTo>
                <a:cubicBezTo>
                  <a:pt x="0" y="47"/>
                  <a:pt x="0" y="47"/>
                  <a:pt x="0" y="47"/>
                </a:cubicBezTo>
                <a:lnTo>
                  <a:pt x="34" y="12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8" name="Freeform 6"/>
          <p:cNvSpPr/>
          <p:nvPr/>
        </p:nvSpPr>
        <p:spPr bwMode="auto">
          <a:xfrm>
            <a:off x="2252418" y="2143815"/>
            <a:ext cx="1139867" cy="759910"/>
          </a:xfrm>
          <a:custGeom>
            <a:avLst/>
            <a:gdLst>
              <a:gd name="T0" fmla="*/ 49 w 49"/>
              <a:gd name="T1" fmla="*/ 33 h 33"/>
              <a:gd name="T2" fmla="*/ 34 w 49"/>
              <a:gd name="T3" fmla="*/ 0 h 33"/>
              <a:gd name="T4" fmla="*/ 0 w 49"/>
              <a:gd name="T5" fmla="*/ 33 h 33"/>
              <a:gd name="T6" fmla="*/ 49 w 49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33">
                <a:moveTo>
                  <a:pt x="49" y="33"/>
                </a:moveTo>
                <a:cubicBezTo>
                  <a:pt x="49" y="21"/>
                  <a:pt x="43" y="9"/>
                  <a:pt x="34" y="0"/>
                </a:cubicBezTo>
                <a:cubicBezTo>
                  <a:pt x="0" y="33"/>
                  <a:pt x="0" y="33"/>
                  <a:pt x="0" y="33"/>
                </a:cubicBezTo>
                <a:lnTo>
                  <a:pt x="49" y="33"/>
                </a:lnTo>
                <a:close/>
              </a:path>
            </a:pathLst>
          </a:custGeom>
          <a:solidFill>
            <a:srgbClr val="F9D5C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9" name="Freeform 7"/>
          <p:cNvSpPr/>
          <p:nvPr/>
        </p:nvSpPr>
        <p:spPr bwMode="auto">
          <a:xfrm>
            <a:off x="1056951" y="2984504"/>
            <a:ext cx="2177656" cy="1093235"/>
          </a:xfrm>
          <a:custGeom>
            <a:avLst/>
            <a:gdLst>
              <a:gd name="T0" fmla="*/ 104 w 104"/>
              <a:gd name="T1" fmla="*/ 0 h 52"/>
              <a:gd name="T2" fmla="*/ 52 w 104"/>
              <a:gd name="T3" fmla="*/ 0 h 52"/>
              <a:gd name="T4" fmla="*/ 0 w 104"/>
              <a:gd name="T5" fmla="*/ 0 h 52"/>
              <a:gd name="T6" fmla="*/ 52 w 104"/>
              <a:gd name="T7" fmla="*/ 52 h 52"/>
              <a:gd name="T8" fmla="*/ 104 w 10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2">
                <a:moveTo>
                  <a:pt x="104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"/>
                  <a:pt x="23" y="52"/>
                  <a:pt x="52" y="52"/>
                </a:cubicBezTo>
                <a:cubicBezTo>
                  <a:pt x="81" y="52"/>
                  <a:pt x="104" y="29"/>
                  <a:pt x="10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0" name="Freeform 8"/>
          <p:cNvSpPr/>
          <p:nvPr/>
        </p:nvSpPr>
        <p:spPr bwMode="auto">
          <a:xfrm>
            <a:off x="980757" y="1803152"/>
            <a:ext cx="1081265" cy="1100573"/>
          </a:xfrm>
          <a:custGeom>
            <a:avLst/>
            <a:gdLst>
              <a:gd name="T0" fmla="*/ 47 w 47"/>
              <a:gd name="T1" fmla="*/ 0 h 48"/>
              <a:gd name="T2" fmla="*/ 0 w 47"/>
              <a:gd name="T3" fmla="*/ 48 h 48"/>
              <a:gd name="T4" fmla="*/ 47 w 47"/>
              <a:gd name="T5" fmla="*/ 48 h 48"/>
              <a:gd name="T6" fmla="*/ 47 w 47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8">
                <a:moveTo>
                  <a:pt x="47" y="0"/>
                </a:moveTo>
                <a:cubicBezTo>
                  <a:pt x="21" y="0"/>
                  <a:pt x="0" y="22"/>
                  <a:pt x="0" y="48"/>
                </a:cubicBezTo>
                <a:cubicBezTo>
                  <a:pt x="47" y="48"/>
                  <a:pt x="47" y="48"/>
                  <a:pt x="47" y="48"/>
                </a:cubicBezTo>
                <a:lnTo>
                  <a:pt x="47" y="0"/>
                </a:ln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1" name="TextBox 14"/>
          <p:cNvSpPr txBox="1"/>
          <p:nvPr/>
        </p:nvSpPr>
        <p:spPr>
          <a:xfrm>
            <a:off x="2688382" y="2500014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  <a:endParaRPr lang="en-US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" name="TextBox 15"/>
          <p:cNvSpPr txBox="1"/>
          <p:nvPr/>
        </p:nvSpPr>
        <p:spPr>
          <a:xfrm>
            <a:off x="1378489" y="2360102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  <a:endParaRPr lang="en-US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3" name="TextBox 16"/>
          <p:cNvSpPr txBox="1"/>
          <p:nvPr/>
        </p:nvSpPr>
        <p:spPr>
          <a:xfrm>
            <a:off x="1832016" y="3245977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  <a:endParaRPr lang="en-US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4" name="TextBox 17"/>
          <p:cNvSpPr txBox="1"/>
          <p:nvPr/>
        </p:nvSpPr>
        <p:spPr>
          <a:xfrm rot="18939057">
            <a:off x="2125105" y="2002352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  <a:endParaRPr lang="en-US" sz="105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10598" y="1898457"/>
            <a:ext cx="433948" cy="448384"/>
            <a:chOff x="5487661" y="514228"/>
            <a:chExt cx="1185810" cy="1225259"/>
          </a:xfrm>
        </p:grpSpPr>
        <p:sp>
          <p:nvSpPr>
            <p:cNvPr id="115" name="Freeform 136"/>
            <p:cNvSpPr/>
            <p:nvPr/>
          </p:nvSpPr>
          <p:spPr bwMode="auto">
            <a:xfrm rot="468273">
              <a:off x="5830076" y="514228"/>
              <a:ext cx="535718" cy="517665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37"/>
            <p:cNvSpPr>
              <a:spLocks noEditPoints="1"/>
            </p:cNvSpPr>
            <p:nvPr/>
          </p:nvSpPr>
          <p:spPr bwMode="auto">
            <a:xfrm rot="468273">
              <a:off x="5487661" y="1035220"/>
              <a:ext cx="1185810" cy="704267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5" name="Freeform 19"/>
          <p:cNvSpPr>
            <a:spLocks noEditPoints="1"/>
          </p:cNvSpPr>
          <p:nvPr/>
        </p:nvSpPr>
        <p:spPr bwMode="auto">
          <a:xfrm>
            <a:off x="4589870" y="2894469"/>
            <a:ext cx="475401" cy="450366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 sz="1015"/>
          </a:p>
        </p:txBody>
      </p:sp>
      <p:sp>
        <p:nvSpPr>
          <p:cNvPr id="39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938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69" grpId="0"/>
      <p:bldP spid="70" grpId="0"/>
      <p:bldP spid="73" grpId="0"/>
      <p:bldP spid="74" grpId="0"/>
      <p:bldP spid="75" grpId="0"/>
      <p:bldP spid="76" grpId="0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125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1029" y="204902"/>
            <a:ext cx="1578733" cy="132272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641347" y="942228"/>
            <a:ext cx="2871713" cy="365879"/>
            <a:chOff x="2641347" y="942228"/>
            <a:chExt cx="2871713" cy="365879"/>
          </a:xfrm>
        </p:grpSpPr>
        <p:sp>
          <p:nvSpPr>
            <p:cNvPr id="19" name="MH_Entry_1">
              <a:hlinkClick r:id="rId6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24288" y="942229"/>
              <a:ext cx="2688772" cy="3648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243000" tIns="0" rIns="243000" bIns="0" anchor="ctr">
              <a:normAutofit fontScale="92500"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kern="0">
                  <a:solidFill>
                    <a:srgbClr val="4D4D4D"/>
                  </a:solidFill>
                  <a:latin typeface="+mn-ea"/>
                </a:rPr>
                <a:t>请在</a:t>
              </a:r>
              <a:r>
                <a:rPr lang="zh-CN" altLang="en-US" sz="1500" kern="0" dirty="0">
                  <a:solidFill>
                    <a:srgbClr val="4D4D4D"/>
                  </a:solidFill>
                  <a:latin typeface="+mn-ea"/>
                </a:rPr>
                <a:t>此处输入</a:t>
              </a:r>
              <a:r>
                <a:rPr lang="zh-CN" altLang="en-US" sz="1500" kern="0">
                  <a:solidFill>
                    <a:srgbClr val="4D4D4D"/>
                  </a:solidFill>
                  <a:latin typeface="+mn-ea"/>
                </a:rPr>
                <a:t>您的标题</a:t>
              </a:r>
              <a:endParaRPr lang="en-US" sz="1500" kern="0" dirty="0">
                <a:solidFill>
                  <a:srgbClr val="4D4D4D"/>
                </a:solidFill>
                <a:latin typeface="+mn-ea"/>
              </a:endParaRPr>
            </a:p>
          </p:txBody>
        </p:sp>
        <p:sp>
          <p:nvSpPr>
            <p:cNvPr id="21" name="MH_Number_1">
              <a:hlinkClick r:id="rId6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2641347" y="942228"/>
              <a:ext cx="365879" cy="365879"/>
            </a:xfrm>
            <a:prstGeom prst="ellipse">
              <a:avLst/>
            </a:prstGeom>
            <a:solidFill>
              <a:srgbClr val="F5C058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500" b="1">
                  <a:solidFill>
                    <a:srgbClr val="FFFFFF"/>
                  </a:solidFill>
                  <a:ea typeface="华文细黑" panose="02010600040101010101" pitchFamily="2" charset="-122"/>
                </a:rPr>
                <a:t>01</a:t>
              </a:r>
              <a:endParaRPr lang="zh-CN" altLang="en-US" sz="1500" b="1">
                <a:solidFill>
                  <a:srgbClr val="FFFFFF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641347" y="2123275"/>
            <a:ext cx="2871713" cy="365879"/>
            <a:chOff x="2641347" y="2123275"/>
            <a:chExt cx="2871713" cy="365879"/>
          </a:xfrm>
        </p:grpSpPr>
        <p:sp>
          <p:nvSpPr>
            <p:cNvPr id="20" name="MH_Entry_3">
              <a:hlinkClick r:id="rId6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2824288" y="2123764"/>
              <a:ext cx="2688772" cy="3648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243000" tIns="0" rIns="243000" bIns="0" anchor="ctr">
              <a:normAutofit fontScale="92500"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kern="0">
                  <a:solidFill>
                    <a:srgbClr val="4D4D4D"/>
                  </a:solidFill>
                  <a:latin typeface="+mn-ea"/>
                </a:rPr>
                <a:t>请在此处输入您的标题</a:t>
              </a:r>
              <a:endParaRPr lang="en-US" altLang="zh-CN" sz="1500" kern="0" dirty="0">
                <a:solidFill>
                  <a:srgbClr val="4D4D4D"/>
                </a:solidFill>
                <a:latin typeface="+mn-ea"/>
              </a:endParaRPr>
            </a:p>
          </p:txBody>
        </p:sp>
        <p:sp>
          <p:nvSpPr>
            <p:cNvPr id="22" name="MH_Number_3">
              <a:hlinkClick r:id="rId6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641347" y="2123275"/>
              <a:ext cx="365879" cy="36587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500" b="1">
                  <a:solidFill>
                    <a:srgbClr val="FFFFFF"/>
                  </a:solidFill>
                  <a:ea typeface="华文细黑" panose="02010600040101010101" pitchFamily="2" charset="-122"/>
                </a:rPr>
                <a:t>03</a:t>
              </a:r>
              <a:endParaRPr lang="zh-CN" altLang="en-US" sz="1500" b="1">
                <a:solidFill>
                  <a:srgbClr val="FFFFFF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68176" y="1532752"/>
            <a:ext cx="2871710" cy="365879"/>
            <a:chOff x="3568176" y="1532752"/>
            <a:chExt cx="2871710" cy="365879"/>
          </a:xfrm>
        </p:grpSpPr>
        <p:sp>
          <p:nvSpPr>
            <p:cNvPr id="23" name="MH_Entry_2">
              <a:hlinkClick r:id="rId6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 flipH="1">
              <a:off x="3568176" y="1532996"/>
              <a:ext cx="2688772" cy="3648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243000" tIns="0" rIns="243000" bIns="0" anchor="ctr">
              <a:normAutofit fontScale="92500"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kern="0" dirty="0">
                  <a:solidFill>
                    <a:srgbClr val="4D4D4D"/>
                  </a:solidFill>
                  <a:latin typeface="+mn-ea"/>
                </a:rPr>
                <a:t>请在此处输入</a:t>
              </a:r>
              <a:r>
                <a:rPr lang="zh-CN" altLang="en-US" sz="1500" kern="0">
                  <a:solidFill>
                    <a:srgbClr val="4D4D4D"/>
                  </a:solidFill>
                  <a:latin typeface="+mn-ea"/>
                </a:rPr>
                <a:t>您的标题</a:t>
              </a:r>
              <a:endParaRPr lang="en-US" sz="1500" kern="0" dirty="0">
                <a:solidFill>
                  <a:srgbClr val="4D4D4D"/>
                </a:solidFill>
                <a:latin typeface="+mn-ea"/>
              </a:endParaRPr>
            </a:p>
          </p:txBody>
        </p:sp>
        <p:sp>
          <p:nvSpPr>
            <p:cNvPr id="25" name="MH_Number_2">
              <a:hlinkClick r:id="rId6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 flipH="1">
              <a:off x="6074007" y="1532752"/>
              <a:ext cx="365879" cy="365879"/>
            </a:xfrm>
            <a:prstGeom prst="ellipse">
              <a:avLst/>
            </a:prstGeom>
            <a:solidFill>
              <a:srgbClr val="FF6D67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500" b="1">
                  <a:solidFill>
                    <a:srgbClr val="FFFFFF"/>
                  </a:solidFill>
                  <a:ea typeface="华文细黑" panose="02010600040101010101" pitchFamily="2" charset="-122"/>
                </a:rPr>
                <a:t>02</a:t>
              </a:r>
              <a:endParaRPr lang="zh-CN" altLang="en-US" sz="1500" b="1">
                <a:solidFill>
                  <a:srgbClr val="FFFFFF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68176" y="2726499"/>
            <a:ext cx="2871710" cy="365879"/>
            <a:chOff x="3568176" y="2726499"/>
            <a:chExt cx="2871710" cy="365879"/>
          </a:xfrm>
        </p:grpSpPr>
        <p:sp>
          <p:nvSpPr>
            <p:cNvPr id="24" name="MH_Entry_4">
              <a:hlinkClick r:id="rId6" action="ppaction://hlinksldjump"/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3568176" y="2727233"/>
              <a:ext cx="2688772" cy="3648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243000" tIns="0" rIns="243000" bIns="0" anchor="ctr">
              <a:normAutofit fontScale="92500"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kern="0">
                  <a:solidFill>
                    <a:srgbClr val="4D4D4D"/>
                  </a:solidFill>
                  <a:latin typeface="+mn-ea"/>
                </a:rPr>
                <a:t>请在此处输入您的标题</a:t>
              </a:r>
              <a:endParaRPr lang="en-US" altLang="zh-CN" sz="1500" kern="0" dirty="0">
                <a:solidFill>
                  <a:srgbClr val="4D4D4D"/>
                </a:solidFill>
                <a:latin typeface="+mn-ea"/>
              </a:endParaRPr>
            </a:p>
          </p:txBody>
        </p:sp>
        <p:sp>
          <p:nvSpPr>
            <p:cNvPr id="26" name="MH_Number_4">
              <a:hlinkClick r:id="rId6" action="ppaction://hlinksldjump"/>
            </p:cNvPr>
            <p:cNvSpPr/>
            <p:nvPr>
              <p:custDataLst>
                <p:tags r:id="rId14"/>
              </p:custDataLst>
            </p:nvPr>
          </p:nvSpPr>
          <p:spPr>
            <a:xfrm flipH="1">
              <a:off x="6074007" y="2726499"/>
              <a:ext cx="365879" cy="36587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500" b="1">
                  <a:solidFill>
                    <a:srgbClr val="FFFFFF"/>
                  </a:solidFill>
                  <a:ea typeface="华文细黑" panose="02010600040101010101" pitchFamily="2" charset="-122"/>
                </a:rPr>
                <a:t>04</a:t>
              </a:r>
              <a:endParaRPr lang="zh-CN" altLang="en-US" sz="1500" b="1">
                <a:solidFill>
                  <a:srgbClr val="FFFFFF"/>
                </a:solidFill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611379" y="1667293"/>
            <a:ext cx="854936" cy="854936"/>
            <a:chOff x="2319387" y="1882548"/>
            <a:chExt cx="2277259" cy="2277259"/>
          </a:xfrm>
        </p:grpSpPr>
        <p:grpSp>
          <p:nvGrpSpPr>
            <p:cNvPr id="21" name="组合 20"/>
            <p:cNvGrpSpPr/>
            <p:nvPr/>
          </p:nvGrpSpPr>
          <p:grpSpPr>
            <a:xfrm>
              <a:off x="2319387" y="1882548"/>
              <a:ext cx="2277259" cy="2277259"/>
              <a:chOff x="4333987" y="2362200"/>
              <a:chExt cx="2905011" cy="2905012"/>
            </a:xfrm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任意多边形 23"/>
              <p:cNvSpPr/>
              <p:nvPr/>
            </p:nvSpPr>
            <p:spPr>
              <a:xfrm>
                <a:off x="4333987" y="2362200"/>
                <a:ext cx="2905011" cy="2905012"/>
              </a:xfrm>
              <a:custGeom>
                <a:avLst/>
                <a:gdLst>
                  <a:gd name="connsiteX0" fmla="*/ 1452506 w 2905012"/>
                  <a:gd name="connsiteY0" fmla="*/ 376181 h 2905012"/>
                  <a:gd name="connsiteX1" fmla="*/ 376181 w 2905012"/>
                  <a:gd name="connsiteY1" fmla="*/ 1452506 h 2905012"/>
                  <a:gd name="connsiteX2" fmla="*/ 1452506 w 2905012"/>
                  <a:gd name="connsiteY2" fmla="*/ 2528831 h 2905012"/>
                  <a:gd name="connsiteX3" fmla="*/ 2528831 w 2905012"/>
                  <a:gd name="connsiteY3" fmla="*/ 1452506 h 2905012"/>
                  <a:gd name="connsiteX4" fmla="*/ 1452506 w 2905012"/>
                  <a:gd name="connsiteY4" fmla="*/ 376181 h 2905012"/>
                  <a:gd name="connsiteX5" fmla="*/ 1452506 w 2905012"/>
                  <a:gd name="connsiteY5" fmla="*/ 0 h 2905012"/>
                  <a:gd name="connsiteX6" fmla="*/ 1601017 w 2905012"/>
                  <a:gd name="connsiteY6" fmla="*/ 7499 h 2905012"/>
                  <a:gd name="connsiteX7" fmla="*/ 1643977 w 2905012"/>
                  <a:gd name="connsiteY7" fmla="*/ 14056 h 2905012"/>
                  <a:gd name="connsiteX8" fmla="*/ 1695533 w 2905012"/>
                  <a:gd name="connsiteY8" fmla="*/ 284571 h 2905012"/>
                  <a:gd name="connsiteX9" fmla="*/ 1769616 w 2905012"/>
                  <a:gd name="connsiteY9" fmla="*/ 301003 h 2905012"/>
                  <a:gd name="connsiteX10" fmla="*/ 1825934 w 2905012"/>
                  <a:gd name="connsiteY10" fmla="*/ 319615 h 2905012"/>
                  <a:gd name="connsiteX11" fmla="*/ 2006748 w 2905012"/>
                  <a:gd name="connsiteY11" fmla="*/ 110068 h 2905012"/>
                  <a:gd name="connsiteX12" fmla="*/ 2017887 w 2905012"/>
                  <a:gd name="connsiteY12" fmla="*/ 114145 h 2905012"/>
                  <a:gd name="connsiteX13" fmla="*/ 2264616 w 2905012"/>
                  <a:gd name="connsiteY13" fmla="*/ 248065 h 2905012"/>
                  <a:gd name="connsiteX14" fmla="*/ 2337523 w 2905012"/>
                  <a:gd name="connsiteY14" fmla="*/ 302584 h 2905012"/>
                  <a:gd name="connsiteX15" fmla="*/ 2247066 w 2905012"/>
                  <a:gd name="connsiteY15" fmla="*/ 562199 h 2905012"/>
                  <a:gd name="connsiteX16" fmla="*/ 2280217 w 2905012"/>
                  <a:gd name="connsiteY16" fmla="*/ 591137 h 2905012"/>
                  <a:gd name="connsiteX17" fmla="*/ 2343125 w 2905012"/>
                  <a:gd name="connsiteY17" fmla="*/ 657838 h 2905012"/>
                  <a:gd name="connsiteX18" fmla="*/ 2602428 w 2905012"/>
                  <a:gd name="connsiteY18" fmla="*/ 567489 h 2905012"/>
                  <a:gd name="connsiteX19" fmla="*/ 2656947 w 2905012"/>
                  <a:gd name="connsiteY19" fmla="*/ 640396 h 2905012"/>
                  <a:gd name="connsiteX20" fmla="*/ 2790867 w 2905012"/>
                  <a:gd name="connsiteY20" fmla="*/ 887125 h 2905012"/>
                  <a:gd name="connsiteX21" fmla="*/ 2794944 w 2905012"/>
                  <a:gd name="connsiteY21" fmla="*/ 898265 h 2905012"/>
                  <a:gd name="connsiteX22" fmla="*/ 2586495 w 2905012"/>
                  <a:gd name="connsiteY22" fmla="*/ 1078131 h 2905012"/>
                  <a:gd name="connsiteX23" fmla="*/ 2616181 w 2905012"/>
                  <a:gd name="connsiteY23" fmla="*/ 1182468 h 2905012"/>
                  <a:gd name="connsiteX24" fmla="*/ 2621126 w 2905012"/>
                  <a:gd name="connsiteY24" fmla="*/ 1209611 h 2905012"/>
                  <a:gd name="connsiteX25" fmla="*/ 2890957 w 2905012"/>
                  <a:gd name="connsiteY25" fmla="*/ 1261036 h 2905012"/>
                  <a:gd name="connsiteX26" fmla="*/ 2897513 w 2905012"/>
                  <a:gd name="connsiteY26" fmla="*/ 1303996 h 2905012"/>
                  <a:gd name="connsiteX27" fmla="*/ 2905012 w 2905012"/>
                  <a:gd name="connsiteY27" fmla="*/ 1452506 h 2905012"/>
                  <a:gd name="connsiteX28" fmla="*/ 2897513 w 2905012"/>
                  <a:gd name="connsiteY28" fmla="*/ 1601016 h 2905012"/>
                  <a:gd name="connsiteX29" fmla="*/ 2890957 w 2905012"/>
                  <a:gd name="connsiteY29" fmla="*/ 1643977 h 2905012"/>
                  <a:gd name="connsiteX30" fmla="*/ 2620440 w 2905012"/>
                  <a:gd name="connsiteY30" fmla="*/ 1695533 h 2905012"/>
                  <a:gd name="connsiteX31" fmla="*/ 2604008 w 2905012"/>
                  <a:gd name="connsiteY31" fmla="*/ 1769614 h 2905012"/>
                  <a:gd name="connsiteX32" fmla="*/ 2585396 w 2905012"/>
                  <a:gd name="connsiteY32" fmla="*/ 1825933 h 2905012"/>
                  <a:gd name="connsiteX33" fmla="*/ 2794944 w 2905012"/>
                  <a:gd name="connsiteY33" fmla="*/ 2006748 h 2905012"/>
                  <a:gd name="connsiteX34" fmla="*/ 2790867 w 2905012"/>
                  <a:gd name="connsiteY34" fmla="*/ 2017887 h 2905012"/>
                  <a:gd name="connsiteX35" fmla="*/ 2656947 w 2905012"/>
                  <a:gd name="connsiteY35" fmla="*/ 2264616 h 2905012"/>
                  <a:gd name="connsiteX36" fmla="*/ 2602428 w 2905012"/>
                  <a:gd name="connsiteY36" fmla="*/ 2337523 h 2905012"/>
                  <a:gd name="connsiteX37" fmla="*/ 2342811 w 2905012"/>
                  <a:gd name="connsiteY37" fmla="*/ 2247065 h 2905012"/>
                  <a:gd name="connsiteX38" fmla="*/ 2313875 w 2905012"/>
                  <a:gd name="connsiteY38" fmla="*/ 2280215 h 2905012"/>
                  <a:gd name="connsiteX39" fmla="*/ 2247174 w 2905012"/>
                  <a:gd name="connsiteY39" fmla="*/ 2343123 h 2905012"/>
                  <a:gd name="connsiteX40" fmla="*/ 2337523 w 2905012"/>
                  <a:gd name="connsiteY40" fmla="*/ 2602428 h 2905012"/>
                  <a:gd name="connsiteX41" fmla="*/ 2264616 w 2905012"/>
                  <a:gd name="connsiteY41" fmla="*/ 2656947 h 2905012"/>
                  <a:gd name="connsiteX42" fmla="*/ 2017887 w 2905012"/>
                  <a:gd name="connsiteY42" fmla="*/ 2790867 h 2905012"/>
                  <a:gd name="connsiteX43" fmla="*/ 2006748 w 2905012"/>
                  <a:gd name="connsiteY43" fmla="*/ 2794944 h 2905012"/>
                  <a:gd name="connsiteX44" fmla="*/ 1826880 w 2905012"/>
                  <a:gd name="connsiteY44" fmla="*/ 2586493 h 2905012"/>
                  <a:gd name="connsiteX45" fmla="*/ 1722544 w 2905012"/>
                  <a:gd name="connsiteY45" fmla="*/ 2616179 h 2905012"/>
                  <a:gd name="connsiteX46" fmla="*/ 1695403 w 2905012"/>
                  <a:gd name="connsiteY46" fmla="*/ 2621123 h 2905012"/>
                  <a:gd name="connsiteX47" fmla="*/ 1643977 w 2905012"/>
                  <a:gd name="connsiteY47" fmla="*/ 2890957 h 2905012"/>
                  <a:gd name="connsiteX48" fmla="*/ 1601017 w 2905012"/>
                  <a:gd name="connsiteY48" fmla="*/ 2897513 h 2905012"/>
                  <a:gd name="connsiteX49" fmla="*/ 1452506 w 2905012"/>
                  <a:gd name="connsiteY49" fmla="*/ 2905012 h 2905012"/>
                  <a:gd name="connsiteX50" fmla="*/ 1303996 w 2905012"/>
                  <a:gd name="connsiteY50" fmla="*/ 2897513 h 2905012"/>
                  <a:gd name="connsiteX51" fmla="*/ 1261036 w 2905012"/>
                  <a:gd name="connsiteY51" fmla="*/ 2890957 h 2905012"/>
                  <a:gd name="connsiteX52" fmla="*/ 1209479 w 2905012"/>
                  <a:gd name="connsiteY52" fmla="*/ 2620437 h 2905012"/>
                  <a:gd name="connsiteX53" fmla="*/ 1135396 w 2905012"/>
                  <a:gd name="connsiteY53" fmla="*/ 2604005 h 2905012"/>
                  <a:gd name="connsiteX54" fmla="*/ 1079081 w 2905012"/>
                  <a:gd name="connsiteY54" fmla="*/ 2585394 h 2905012"/>
                  <a:gd name="connsiteX55" fmla="*/ 898265 w 2905012"/>
                  <a:gd name="connsiteY55" fmla="*/ 2794944 h 2905012"/>
                  <a:gd name="connsiteX56" fmla="*/ 887125 w 2905012"/>
                  <a:gd name="connsiteY56" fmla="*/ 2790867 h 2905012"/>
                  <a:gd name="connsiteX57" fmla="*/ 640396 w 2905012"/>
                  <a:gd name="connsiteY57" fmla="*/ 2656947 h 2905012"/>
                  <a:gd name="connsiteX58" fmla="*/ 567489 w 2905012"/>
                  <a:gd name="connsiteY58" fmla="*/ 2602428 h 2905012"/>
                  <a:gd name="connsiteX59" fmla="*/ 657947 w 2905012"/>
                  <a:gd name="connsiteY59" fmla="*/ 2342810 h 2905012"/>
                  <a:gd name="connsiteX60" fmla="*/ 624796 w 2905012"/>
                  <a:gd name="connsiteY60" fmla="*/ 2313872 h 2905012"/>
                  <a:gd name="connsiteX61" fmla="*/ 561890 w 2905012"/>
                  <a:gd name="connsiteY61" fmla="*/ 2247174 h 2905012"/>
                  <a:gd name="connsiteX62" fmla="*/ 302584 w 2905012"/>
                  <a:gd name="connsiteY62" fmla="*/ 2337523 h 2905012"/>
                  <a:gd name="connsiteX63" fmla="*/ 248066 w 2905012"/>
                  <a:gd name="connsiteY63" fmla="*/ 2264616 h 2905012"/>
                  <a:gd name="connsiteX64" fmla="*/ 114145 w 2905012"/>
                  <a:gd name="connsiteY64" fmla="*/ 2017887 h 2905012"/>
                  <a:gd name="connsiteX65" fmla="*/ 110068 w 2905012"/>
                  <a:gd name="connsiteY65" fmla="*/ 2006748 h 2905012"/>
                  <a:gd name="connsiteX66" fmla="*/ 318519 w 2905012"/>
                  <a:gd name="connsiteY66" fmla="*/ 1826880 h 2905012"/>
                  <a:gd name="connsiteX67" fmla="*/ 288831 w 2905012"/>
                  <a:gd name="connsiteY67" fmla="*/ 1722541 h 2905012"/>
                  <a:gd name="connsiteX68" fmla="*/ 283887 w 2905012"/>
                  <a:gd name="connsiteY68" fmla="*/ 1695402 h 2905012"/>
                  <a:gd name="connsiteX69" fmla="*/ 14056 w 2905012"/>
                  <a:gd name="connsiteY69" fmla="*/ 1643977 h 2905012"/>
                  <a:gd name="connsiteX70" fmla="*/ 7499 w 2905012"/>
                  <a:gd name="connsiteY70" fmla="*/ 1601016 h 2905012"/>
                  <a:gd name="connsiteX71" fmla="*/ 0 w 2905012"/>
                  <a:gd name="connsiteY71" fmla="*/ 1452506 h 2905012"/>
                  <a:gd name="connsiteX72" fmla="*/ 7499 w 2905012"/>
                  <a:gd name="connsiteY72" fmla="*/ 1303996 h 2905012"/>
                  <a:gd name="connsiteX73" fmla="*/ 14056 w 2905012"/>
                  <a:gd name="connsiteY73" fmla="*/ 1261036 h 2905012"/>
                  <a:gd name="connsiteX74" fmla="*/ 284572 w 2905012"/>
                  <a:gd name="connsiteY74" fmla="*/ 1209480 h 2905012"/>
                  <a:gd name="connsiteX75" fmla="*/ 301005 w 2905012"/>
                  <a:gd name="connsiteY75" fmla="*/ 1135394 h 2905012"/>
                  <a:gd name="connsiteX76" fmla="*/ 319616 w 2905012"/>
                  <a:gd name="connsiteY76" fmla="*/ 1079079 h 2905012"/>
                  <a:gd name="connsiteX77" fmla="*/ 110068 w 2905012"/>
                  <a:gd name="connsiteY77" fmla="*/ 898264 h 2905012"/>
                  <a:gd name="connsiteX78" fmla="*/ 114145 w 2905012"/>
                  <a:gd name="connsiteY78" fmla="*/ 887125 h 2905012"/>
                  <a:gd name="connsiteX79" fmla="*/ 248066 w 2905012"/>
                  <a:gd name="connsiteY79" fmla="*/ 640396 h 2905012"/>
                  <a:gd name="connsiteX80" fmla="*/ 302584 w 2905012"/>
                  <a:gd name="connsiteY80" fmla="*/ 567489 h 2905012"/>
                  <a:gd name="connsiteX81" fmla="*/ 562199 w 2905012"/>
                  <a:gd name="connsiteY81" fmla="*/ 657946 h 2905012"/>
                  <a:gd name="connsiteX82" fmla="*/ 591138 w 2905012"/>
                  <a:gd name="connsiteY82" fmla="*/ 624794 h 2905012"/>
                  <a:gd name="connsiteX83" fmla="*/ 657838 w 2905012"/>
                  <a:gd name="connsiteY83" fmla="*/ 561888 h 2905012"/>
                  <a:gd name="connsiteX84" fmla="*/ 567489 w 2905012"/>
                  <a:gd name="connsiteY84" fmla="*/ 302584 h 2905012"/>
                  <a:gd name="connsiteX85" fmla="*/ 640396 w 2905012"/>
                  <a:gd name="connsiteY85" fmla="*/ 248065 h 2905012"/>
                  <a:gd name="connsiteX86" fmla="*/ 887125 w 2905012"/>
                  <a:gd name="connsiteY86" fmla="*/ 114145 h 2905012"/>
                  <a:gd name="connsiteX87" fmla="*/ 898265 w 2905012"/>
                  <a:gd name="connsiteY87" fmla="*/ 110068 h 2905012"/>
                  <a:gd name="connsiteX88" fmla="*/ 1078131 w 2905012"/>
                  <a:gd name="connsiteY88" fmla="*/ 318516 h 2905012"/>
                  <a:gd name="connsiteX89" fmla="*/ 1182469 w 2905012"/>
                  <a:gd name="connsiteY89" fmla="*/ 288830 h 2905012"/>
                  <a:gd name="connsiteX90" fmla="*/ 1209611 w 2905012"/>
                  <a:gd name="connsiteY90" fmla="*/ 283886 h 2905012"/>
                  <a:gd name="connsiteX91" fmla="*/ 1261036 w 2905012"/>
                  <a:gd name="connsiteY91" fmla="*/ 14056 h 2905012"/>
                  <a:gd name="connsiteX92" fmla="*/ 1303996 w 2905012"/>
                  <a:gd name="connsiteY92" fmla="*/ 7499 h 2905012"/>
                  <a:gd name="connsiteX93" fmla="*/ 1452506 w 2905012"/>
                  <a:gd name="connsiteY93" fmla="*/ 0 h 290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905012" h="2905012">
                    <a:moveTo>
                      <a:pt x="1452506" y="376181"/>
                    </a:moveTo>
                    <a:cubicBezTo>
                      <a:pt x="858068" y="376181"/>
                      <a:pt x="376181" y="858068"/>
                      <a:pt x="376181" y="1452506"/>
                    </a:cubicBezTo>
                    <a:cubicBezTo>
                      <a:pt x="376181" y="2046944"/>
                      <a:pt x="858068" y="2528831"/>
                      <a:pt x="1452506" y="2528831"/>
                    </a:cubicBezTo>
                    <a:cubicBezTo>
                      <a:pt x="2046944" y="2528831"/>
                      <a:pt x="2528831" y="2046944"/>
                      <a:pt x="2528831" y="1452506"/>
                    </a:cubicBezTo>
                    <a:cubicBezTo>
                      <a:pt x="2528831" y="858068"/>
                      <a:pt x="2046944" y="376181"/>
                      <a:pt x="1452506" y="376181"/>
                    </a:cubicBezTo>
                    <a:close/>
                    <a:moveTo>
                      <a:pt x="1452506" y="0"/>
                    </a:moveTo>
                    <a:cubicBezTo>
                      <a:pt x="1502644" y="0"/>
                      <a:pt x="1552188" y="2540"/>
                      <a:pt x="1601017" y="7499"/>
                    </a:cubicBezTo>
                    <a:lnTo>
                      <a:pt x="1643977" y="14056"/>
                    </a:lnTo>
                    <a:lnTo>
                      <a:pt x="1695533" y="284571"/>
                    </a:lnTo>
                    <a:lnTo>
                      <a:pt x="1769616" y="301003"/>
                    </a:lnTo>
                    <a:lnTo>
                      <a:pt x="1825934" y="319615"/>
                    </a:lnTo>
                    <a:lnTo>
                      <a:pt x="2006748" y="110068"/>
                    </a:lnTo>
                    <a:lnTo>
                      <a:pt x="2017887" y="114145"/>
                    </a:lnTo>
                    <a:cubicBezTo>
                      <a:pt x="2104775" y="150896"/>
                      <a:pt x="2187342" y="195860"/>
                      <a:pt x="2264616" y="248065"/>
                    </a:cubicBezTo>
                    <a:lnTo>
                      <a:pt x="2337523" y="302584"/>
                    </a:lnTo>
                    <a:lnTo>
                      <a:pt x="2247066" y="562199"/>
                    </a:lnTo>
                    <a:lnTo>
                      <a:pt x="2280217" y="591137"/>
                    </a:lnTo>
                    <a:lnTo>
                      <a:pt x="2343125" y="657838"/>
                    </a:lnTo>
                    <a:lnTo>
                      <a:pt x="2602428" y="567489"/>
                    </a:lnTo>
                    <a:lnTo>
                      <a:pt x="2656947" y="640396"/>
                    </a:lnTo>
                    <a:cubicBezTo>
                      <a:pt x="2709152" y="717670"/>
                      <a:pt x="2754117" y="800238"/>
                      <a:pt x="2790867" y="887125"/>
                    </a:cubicBezTo>
                    <a:lnTo>
                      <a:pt x="2794944" y="898265"/>
                    </a:lnTo>
                    <a:lnTo>
                      <a:pt x="2586495" y="1078131"/>
                    </a:lnTo>
                    <a:lnTo>
                      <a:pt x="2616181" y="1182468"/>
                    </a:lnTo>
                    <a:lnTo>
                      <a:pt x="2621126" y="1209611"/>
                    </a:lnTo>
                    <a:lnTo>
                      <a:pt x="2890957" y="1261036"/>
                    </a:lnTo>
                    <a:lnTo>
                      <a:pt x="2897513" y="1303996"/>
                    </a:lnTo>
                    <a:cubicBezTo>
                      <a:pt x="2902472" y="1352825"/>
                      <a:pt x="2905012" y="1402369"/>
                      <a:pt x="2905012" y="1452506"/>
                    </a:cubicBezTo>
                    <a:cubicBezTo>
                      <a:pt x="2905012" y="1502643"/>
                      <a:pt x="2902472" y="1552187"/>
                      <a:pt x="2897513" y="1601016"/>
                    </a:cubicBezTo>
                    <a:lnTo>
                      <a:pt x="2890957" y="1643977"/>
                    </a:lnTo>
                    <a:lnTo>
                      <a:pt x="2620440" y="1695533"/>
                    </a:lnTo>
                    <a:lnTo>
                      <a:pt x="2604008" y="1769614"/>
                    </a:lnTo>
                    <a:lnTo>
                      <a:pt x="2585396" y="1825933"/>
                    </a:lnTo>
                    <a:lnTo>
                      <a:pt x="2794944" y="2006748"/>
                    </a:lnTo>
                    <a:lnTo>
                      <a:pt x="2790867" y="2017887"/>
                    </a:lnTo>
                    <a:cubicBezTo>
                      <a:pt x="2754117" y="2104775"/>
                      <a:pt x="2709152" y="2187342"/>
                      <a:pt x="2656947" y="2264616"/>
                    </a:cubicBezTo>
                    <a:lnTo>
                      <a:pt x="2602428" y="2337523"/>
                    </a:lnTo>
                    <a:lnTo>
                      <a:pt x="2342811" y="2247065"/>
                    </a:lnTo>
                    <a:lnTo>
                      <a:pt x="2313875" y="2280215"/>
                    </a:lnTo>
                    <a:lnTo>
                      <a:pt x="2247174" y="2343123"/>
                    </a:lnTo>
                    <a:lnTo>
                      <a:pt x="2337523" y="2602428"/>
                    </a:lnTo>
                    <a:lnTo>
                      <a:pt x="2264616" y="2656947"/>
                    </a:lnTo>
                    <a:cubicBezTo>
                      <a:pt x="2187342" y="2709152"/>
                      <a:pt x="2104775" y="2754117"/>
                      <a:pt x="2017887" y="2790867"/>
                    </a:cubicBezTo>
                    <a:lnTo>
                      <a:pt x="2006748" y="2794944"/>
                    </a:lnTo>
                    <a:lnTo>
                      <a:pt x="1826880" y="2586493"/>
                    </a:lnTo>
                    <a:lnTo>
                      <a:pt x="1722544" y="2616179"/>
                    </a:lnTo>
                    <a:lnTo>
                      <a:pt x="1695403" y="2621123"/>
                    </a:lnTo>
                    <a:lnTo>
                      <a:pt x="1643977" y="2890957"/>
                    </a:lnTo>
                    <a:lnTo>
                      <a:pt x="1601017" y="2897513"/>
                    </a:lnTo>
                    <a:cubicBezTo>
                      <a:pt x="1552188" y="2902472"/>
                      <a:pt x="1502644" y="2905012"/>
                      <a:pt x="1452506" y="2905012"/>
                    </a:cubicBezTo>
                    <a:cubicBezTo>
                      <a:pt x="1402369" y="2905012"/>
                      <a:pt x="1352825" y="2902472"/>
                      <a:pt x="1303996" y="2897513"/>
                    </a:cubicBezTo>
                    <a:lnTo>
                      <a:pt x="1261036" y="2890957"/>
                    </a:lnTo>
                    <a:lnTo>
                      <a:pt x="1209479" y="2620437"/>
                    </a:lnTo>
                    <a:lnTo>
                      <a:pt x="1135396" y="2604005"/>
                    </a:lnTo>
                    <a:lnTo>
                      <a:pt x="1079081" y="2585394"/>
                    </a:lnTo>
                    <a:lnTo>
                      <a:pt x="898265" y="2794944"/>
                    </a:lnTo>
                    <a:lnTo>
                      <a:pt x="887125" y="2790867"/>
                    </a:lnTo>
                    <a:cubicBezTo>
                      <a:pt x="800238" y="2754117"/>
                      <a:pt x="717670" y="2709152"/>
                      <a:pt x="640396" y="2656947"/>
                    </a:cubicBezTo>
                    <a:lnTo>
                      <a:pt x="567489" y="2602428"/>
                    </a:lnTo>
                    <a:lnTo>
                      <a:pt x="657947" y="2342810"/>
                    </a:lnTo>
                    <a:lnTo>
                      <a:pt x="624796" y="2313872"/>
                    </a:lnTo>
                    <a:lnTo>
                      <a:pt x="561890" y="2247174"/>
                    </a:lnTo>
                    <a:lnTo>
                      <a:pt x="302584" y="2337523"/>
                    </a:lnTo>
                    <a:lnTo>
                      <a:pt x="248066" y="2264616"/>
                    </a:lnTo>
                    <a:cubicBezTo>
                      <a:pt x="195860" y="2187342"/>
                      <a:pt x="150896" y="2104775"/>
                      <a:pt x="114145" y="2017887"/>
                    </a:cubicBezTo>
                    <a:lnTo>
                      <a:pt x="110068" y="2006748"/>
                    </a:lnTo>
                    <a:lnTo>
                      <a:pt x="318519" y="1826880"/>
                    </a:lnTo>
                    <a:lnTo>
                      <a:pt x="288831" y="1722541"/>
                    </a:lnTo>
                    <a:lnTo>
                      <a:pt x="283887" y="1695402"/>
                    </a:lnTo>
                    <a:lnTo>
                      <a:pt x="14056" y="1643977"/>
                    </a:lnTo>
                    <a:lnTo>
                      <a:pt x="7499" y="1601016"/>
                    </a:lnTo>
                    <a:cubicBezTo>
                      <a:pt x="2541" y="1552187"/>
                      <a:pt x="0" y="1502643"/>
                      <a:pt x="0" y="1452506"/>
                    </a:cubicBezTo>
                    <a:cubicBezTo>
                      <a:pt x="0" y="1402369"/>
                      <a:pt x="2541" y="1352825"/>
                      <a:pt x="7499" y="1303996"/>
                    </a:cubicBezTo>
                    <a:lnTo>
                      <a:pt x="14056" y="1261036"/>
                    </a:lnTo>
                    <a:lnTo>
                      <a:pt x="284572" y="1209480"/>
                    </a:lnTo>
                    <a:lnTo>
                      <a:pt x="301005" y="1135394"/>
                    </a:lnTo>
                    <a:lnTo>
                      <a:pt x="319616" y="1079079"/>
                    </a:lnTo>
                    <a:lnTo>
                      <a:pt x="110068" y="898264"/>
                    </a:lnTo>
                    <a:lnTo>
                      <a:pt x="114145" y="887125"/>
                    </a:lnTo>
                    <a:cubicBezTo>
                      <a:pt x="150896" y="800238"/>
                      <a:pt x="195860" y="717670"/>
                      <a:pt x="248066" y="640396"/>
                    </a:cubicBezTo>
                    <a:lnTo>
                      <a:pt x="302584" y="567489"/>
                    </a:lnTo>
                    <a:lnTo>
                      <a:pt x="562199" y="657946"/>
                    </a:lnTo>
                    <a:lnTo>
                      <a:pt x="591138" y="624794"/>
                    </a:lnTo>
                    <a:lnTo>
                      <a:pt x="657838" y="561888"/>
                    </a:lnTo>
                    <a:lnTo>
                      <a:pt x="567489" y="302584"/>
                    </a:lnTo>
                    <a:lnTo>
                      <a:pt x="640396" y="248065"/>
                    </a:lnTo>
                    <a:cubicBezTo>
                      <a:pt x="717670" y="195860"/>
                      <a:pt x="800238" y="150896"/>
                      <a:pt x="887125" y="114145"/>
                    </a:cubicBezTo>
                    <a:lnTo>
                      <a:pt x="898265" y="110068"/>
                    </a:lnTo>
                    <a:lnTo>
                      <a:pt x="1078131" y="318516"/>
                    </a:lnTo>
                    <a:lnTo>
                      <a:pt x="1182469" y="288830"/>
                    </a:lnTo>
                    <a:lnTo>
                      <a:pt x="1209611" y="283886"/>
                    </a:lnTo>
                    <a:lnTo>
                      <a:pt x="1261036" y="14056"/>
                    </a:lnTo>
                    <a:lnTo>
                      <a:pt x="1303996" y="7499"/>
                    </a:lnTo>
                    <a:cubicBezTo>
                      <a:pt x="1352825" y="2540"/>
                      <a:pt x="1402369" y="0"/>
                      <a:pt x="1452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BEBEB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710168" y="2738381"/>
                <a:ext cx="2152649" cy="2152650"/>
              </a:xfrm>
              <a:prstGeom prst="ellipse">
                <a:avLst/>
              </a:prstGeom>
              <a:noFill/>
              <a:ln w="1905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EEEEEE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4710169" y="2738382"/>
                <a:ext cx="2152650" cy="2152648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2700000" scaled="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3023723" y="2586884"/>
              <a:ext cx="868586" cy="868586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3" name="Freeform 944"/>
            <p:cNvSpPr>
              <a:spLocks noEditPoints="1"/>
            </p:cNvSpPr>
            <p:nvPr/>
          </p:nvSpPr>
          <p:spPr bwMode="auto">
            <a:xfrm>
              <a:off x="3241490" y="2721639"/>
              <a:ext cx="493676" cy="560576"/>
            </a:xfrm>
            <a:custGeom>
              <a:avLst/>
              <a:gdLst>
                <a:gd name="T0" fmla="*/ 92 w 133"/>
                <a:gd name="T1" fmla="*/ 135 h 151"/>
                <a:gd name="T2" fmla="*/ 11 w 133"/>
                <a:gd name="T3" fmla="*/ 45 h 151"/>
                <a:gd name="T4" fmla="*/ 24 w 133"/>
                <a:gd name="T5" fmla="*/ 124 h 151"/>
                <a:gd name="T6" fmla="*/ 83 w 133"/>
                <a:gd name="T7" fmla="*/ 144 h 151"/>
                <a:gd name="T8" fmla="*/ 133 w 133"/>
                <a:gd name="T9" fmla="*/ 135 h 151"/>
                <a:gd name="T10" fmla="*/ 92 w 133"/>
                <a:gd name="T11" fmla="*/ 135 h 151"/>
                <a:gd name="T12" fmla="*/ 22 w 133"/>
                <a:gd name="T13" fmla="*/ 0 h 151"/>
                <a:gd name="T14" fmla="*/ 20 w 133"/>
                <a:gd name="T15" fmla="*/ 52 h 151"/>
                <a:gd name="T16" fmla="*/ 27 w 133"/>
                <a:gd name="T17" fmla="*/ 36 h 151"/>
                <a:gd name="T18" fmla="*/ 24 w 133"/>
                <a:gd name="T19" fmla="*/ 69 h 151"/>
                <a:gd name="T20" fmla="*/ 35 w 133"/>
                <a:gd name="T21" fmla="*/ 89 h 151"/>
                <a:gd name="T22" fmla="*/ 43 w 133"/>
                <a:gd name="T23" fmla="*/ 56 h 151"/>
                <a:gd name="T24" fmla="*/ 46 w 133"/>
                <a:gd name="T25" fmla="*/ 101 h 151"/>
                <a:gd name="T26" fmla="*/ 62 w 133"/>
                <a:gd name="T27" fmla="*/ 114 h 151"/>
                <a:gd name="T28" fmla="*/ 64 w 133"/>
                <a:gd name="T29" fmla="*/ 73 h 151"/>
                <a:gd name="T30" fmla="*/ 75 w 133"/>
                <a:gd name="T31" fmla="*/ 121 h 151"/>
                <a:gd name="T32" fmla="*/ 98 w 133"/>
                <a:gd name="T33" fmla="*/ 129 h 151"/>
                <a:gd name="T34" fmla="*/ 70 w 133"/>
                <a:gd name="T35" fmla="*/ 50 h 151"/>
                <a:gd name="T36" fmla="*/ 22 w 133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51">
                  <a:moveTo>
                    <a:pt x="92" y="135"/>
                  </a:moveTo>
                  <a:cubicBezTo>
                    <a:pt x="80" y="132"/>
                    <a:pt x="16" y="113"/>
                    <a:pt x="11" y="45"/>
                  </a:cubicBezTo>
                  <a:cubicBezTo>
                    <a:pt x="11" y="45"/>
                    <a:pt x="0" y="86"/>
                    <a:pt x="24" y="124"/>
                  </a:cubicBezTo>
                  <a:cubicBezTo>
                    <a:pt x="42" y="151"/>
                    <a:pt x="68" y="150"/>
                    <a:pt x="83" y="144"/>
                  </a:cubicBezTo>
                  <a:cubicBezTo>
                    <a:pt x="114" y="146"/>
                    <a:pt x="133" y="135"/>
                    <a:pt x="133" y="135"/>
                  </a:cubicBezTo>
                  <a:cubicBezTo>
                    <a:pt x="119" y="140"/>
                    <a:pt x="96" y="136"/>
                    <a:pt x="92" y="135"/>
                  </a:cubicBezTo>
                  <a:close/>
                  <a:moveTo>
                    <a:pt x="22" y="0"/>
                  </a:moveTo>
                  <a:cubicBezTo>
                    <a:pt x="17" y="21"/>
                    <a:pt x="17" y="38"/>
                    <a:pt x="20" y="52"/>
                  </a:cubicBezTo>
                  <a:cubicBezTo>
                    <a:pt x="22" y="41"/>
                    <a:pt x="27" y="36"/>
                    <a:pt x="27" y="36"/>
                  </a:cubicBezTo>
                  <a:cubicBezTo>
                    <a:pt x="22" y="49"/>
                    <a:pt x="24" y="64"/>
                    <a:pt x="24" y="69"/>
                  </a:cubicBezTo>
                  <a:cubicBezTo>
                    <a:pt x="27" y="77"/>
                    <a:pt x="31" y="83"/>
                    <a:pt x="35" y="89"/>
                  </a:cubicBezTo>
                  <a:cubicBezTo>
                    <a:pt x="35" y="68"/>
                    <a:pt x="43" y="56"/>
                    <a:pt x="43" y="56"/>
                  </a:cubicBezTo>
                  <a:cubicBezTo>
                    <a:pt x="39" y="76"/>
                    <a:pt x="44" y="96"/>
                    <a:pt x="46" y="101"/>
                  </a:cubicBezTo>
                  <a:cubicBezTo>
                    <a:pt x="51" y="106"/>
                    <a:pt x="56" y="111"/>
                    <a:pt x="62" y="114"/>
                  </a:cubicBezTo>
                  <a:cubicBezTo>
                    <a:pt x="57" y="89"/>
                    <a:pt x="64" y="73"/>
                    <a:pt x="64" y="73"/>
                  </a:cubicBezTo>
                  <a:cubicBezTo>
                    <a:pt x="63" y="94"/>
                    <a:pt x="72" y="114"/>
                    <a:pt x="75" y="121"/>
                  </a:cubicBezTo>
                  <a:cubicBezTo>
                    <a:pt x="88" y="127"/>
                    <a:pt x="98" y="129"/>
                    <a:pt x="98" y="129"/>
                  </a:cubicBezTo>
                  <a:cubicBezTo>
                    <a:pt x="98" y="129"/>
                    <a:pt x="115" y="82"/>
                    <a:pt x="70" y="50"/>
                  </a:cubicBezTo>
                  <a:cubicBezTo>
                    <a:pt x="36" y="26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11379" y="3057678"/>
            <a:ext cx="854936" cy="854936"/>
            <a:chOff x="7159899" y="4077072"/>
            <a:chExt cx="1140211" cy="1140211"/>
          </a:xfrm>
        </p:grpSpPr>
        <p:grpSp>
          <p:nvGrpSpPr>
            <p:cNvPr id="28" name="组合 27"/>
            <p:cNvGrpSpPr/>
            <p:nvPr/>
          </p:nvGrpSpPr>
          <p:grpSpPr>
            <a:xfrm>
              <a:off x="7159899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blurRad="1778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36" name="任意多边形 35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avLst/>
                  <a:gdLst>
                    <a:gd name="connsiteX0" fmla="*/ 1452506 w 2905012"/>
                    <a:gd name="connsiteY0" fmla="*/ 376181 h 2905012"/>
                    <a:gd name="connsiteX1" fmla="*/ 376181 w 2905012"/>
                    <a:gd name="connsiteY1" fmla="*/ 1452506 h 2905012"/>
                    <a:gd name="connsiteX2" fmla="*/ 1452506 w 2905012"/>
                    <a:gd name="connsiteY2" fmla="*/ 2528831 h 2905012"/>
                    <a:gd name="connsiteX3" fmla="*/ 2528831 w 2905012"/>
                    <a:gd name="connsiteY3" fmla="*/ 1452506 h 2905012"/>
                    <a:gd name="connsiteX4" fmla="*/ 1452506 w 2905012"/>
                    <a:gd name="connsiteY4" fmla="*/ 376181 h 2905012"/>
                    <a:gd name="connsiteX5" fmla="*/ 1452506 w 2905012"/>
                    <a:gd name="connsiteY5" fmla="*/ 0 h 2905012"/>
                    <a:gd name="connsiteX6" fmla="*/ 1601017 w 2905012"/>
                    <a:gd name="connsiteY6" fmla="*/ 7499 h 2905012"/>
                    <a:gd name="connsiteX7" fmla="*/ 1643977 w 2905012"/>
                    <a:gd name="connsiteY7" fmla="*/ 14056 h 2905012"/>
                    <a:gd name="connsiteX8" fmla="*/ 1695533 w 2905012"/>
                    <a:gd name="connsiteY8" fmla="*/ 284571 h 2905012"/>
                    <a:gd name="connsiteX9" fmla="*/ 1769616 w 2905012"/>
                    <a:gd name="connsiteY9" fmla="*/ 301003 h 2905012"/>
                    <a:gd name="connsiteX10" fmla="*/ 1825934 w 2905012"/>
                    <a:gd name="connsiteY10" fmla="*/ 319615 h 2905012"/>
                    <a:gd name="connsiteX11" fmla="*/ 2006748 w 2905012"/>
                    <a:gd name="connsiteY11" fmla="*/ 110068 h 2905012"/>
                    <a:gd name="connsiteX12" fmla="*/ 2017887 w 2905012"/>
                    <a:gd name="connsiteY12" fmla="*/ 114145 h 2905012"/>
                    <a:gd name="connsiteX13" fmla="*/ 2264616 w 2905012"/>
                    <a:gd name="connsiteY13" fmla="*/ 248065 h 2905012"/>
                    <a:gd name="connsiteX14" fmla="*/ 2337523 w 2905012"/>
                    <a:gd name="connsiteY14" fmla="*/ 302584 h 2905012"/>
                    <a:gd name="connsiteX15" fmla="*/ 2247066 w 2905012"/>
                    <a:gd name="connsiteY15" fmla="*/ 562199 h 2905012"/>
                    <a:gd name="connsiteX16" fmla="*/ 2280217 w 2905012"/>
                    <a:gd name="connsiteY16" fmla="*/ 591137 h 2905012"/>
                    <a:gd name="connsiteX17" fmla="*/ 2343125 w 2905012"/>
                    <a:gd name="connsiteY17" fmla="*/ 657838 h 2905012"/>
                    <a:gd name="connsiteX18" fmla="*/ 2602428 w 2905012"/>
                    <a:gd name="connsiteY18" fmla="*/ 567489 h 2905012"/>
                    <a:gd name="connsiteX19" fmla="*/ 2656947 w 2905012"/>
                    <a:gd name="connsiteY19" fmla="*/ 640396 h 2905012"/>
                    <a:gd name="connsiteX20" fmla="*/ 2790867 w 2905012"/>
                    <a:gd name="connsiteY20" fmla="*/ 887125 h 2905012"/>
                    <a:gd name="connsiteX21" fmla="*/ 2794944 w 2905012"/>
                    <a:gd name="connsiteY21" fmla="*/ 898265 h 2905012"/>
                    <a:gd name="connsiteX22" fmla="*/ 2586495 w 2905012"/>
                    <a:gd name="connsiteY22" fmla="*/ 1078131 h 2905012"/>
                    <a:gd name="connsiteX23" fmla="*/ 2616181 w 2905012"/>
                    <a:gd name="connsiteY23" fmla="*/ 1182468 h 2905012"/>
                    <a:gd name="connsiteX24" fmla="*/ 2621126 w 2905012"/>
                    <a:gd name="connsiteY24" fmla="*/ 1209611 h 2905012"/>
                    <a:gd name="connsiteX25" fmla="*/ 2890957 w 2905012"/>
                    <a:gd name="connsiteY25" fmla="*/ 1261036 h 2905012"/>
                    <a:gd name="connsiteX26" fmla="*/ 2897513 w 2905012"/>
                    <a:gd name="connsiteY26" fmla="*/ 1303996 h 2905012"/>
                    <a:gd name="connsiteX27" fmla="*/ 2905012 w 2905012"/>
                    <a:gd name="connsiteY27" fmla="*/ 1452506 h 2905012"/>
                    <a:gd name="connsiteX28" fmla="*/ 2897513 w 2905012"/>
                    <a:gd name="connsiteY28" fmla="*/ 1601016 h 2905012"/>
                    <a:gd name="connsiteX29" fmla="*/ 2890957 w 2905012"/>
                    <a:gd name="connsiteY29" fmla="*/ 1643977 h 2905012"/>
                    <a:gd name="connsiteX30" fmla="*/ 2620440 w 2905012"/>
                    <a:gd name="connsiteY30" fmla="*/ 1695533 h 2905012"/>
                    <a:gd name="connsiteX31" fmla="*/ 2604008 w 2905012"/>
                    <a:gd name="connsiteY31" fmla="*/ 1769614 h 2905012"/>
                    <a:gd name="connsiteX32" fmla="*/ 2585396 w 2905012"/>
                    <a:gd name="connsiteY32" fmla="*/ 1825933 h 2905012"/>
                    <a:gd name="connsiteX33" fmla="*/ 2794944 w 2905012"/>
                    <a:gd name="connsiteY33" fmla="*/ 2006748 h 2905012"/>
                    <a:gd name="connsiteX34" fmla="*/ 2790867 w 2905012"/>
                    <a:gd name="connsiteY34" fmla="*/ 2017887 h 2905012"/>
                    <a:gd name="connsiteX35" fmla="*/ 2656947 w 2905012"/>
                    <a:gd name="connsiteY35" fmla="*/ 2264616 h 2905012"/>
                    <a:gd name="connsiteX36" fmla="*/ 2602428 w 2905012"/>
                    <a:gd name="connsiteY36" fmla="*/ 2337523 h 2905012"/>
                    <a:gd name="connsiteX37" fmla="*/ 2342811 w 2905012"/>
                    <a:gd name="connsiteY37" fmla="*/ 2247065 h 2905012"/>
                    <a:gd name="connsiteX38" fmla="*/ 2313875 w 2905012"/>
                    <a:gd name="connsiteY38" fmla="*/ 2280215 h 2905012"/>
                    <a:gd name="connsiteX39" fmla="*/ 2247174 w 2905012"/>
                    <a:gd name="connsiteY39" fmla="*/ 2343123 h 2905012"/>
                    <a:gd name="connsiteX40" fmla="*/ 2337523 w 2905012"/>
                    <a:gd name="connsiteY40" fmla="*/ 2602428 h 2905012"/>
                    <a:gd name="connsiteX41" fmla="*/ 2264616 w 2905012"/>
                    <a:gd name="connsiteY41" fmla="*/ 2656947 h 2905012"/>
                    <a:gd name="connsiteX42" fmla="*/ 2017887 w 2905012"/>
                    <a:gd name="connsiteY42" fmla="*/ 2790867 h 2905012"/>
                    <a:gd name="connsiteX43" fmla="*/ 2006748 w 2905012"/>
                    <a:gd name="connsiteY43" fmla="*/ 2794944 h 2905012"/>
                    <a:gd name="connsiteX44" fmla="*/ 1826880 w 2905012"/>
                    <a:gd name="connsiteY44" fmla="*/ 2586493 h 2905012"/>
                    <a:gd name="connsiteX45" fmla="*/ 1722544 w 2905012"/>
                    <a:gd name="connsiteY45" fmla="*/ 2616179 h 2905012"/>
                    <a:gd name="connsiteX46" fmla="*/ 1695403 w 2905012"/>
                    <a:gd name="connsiteY46" fmla="*/ 2621123 h 2905012"/>
                    <a:gd name="connsiteX47" fmla="*/ 1643977 w 2905012"/>
                    <a:gd name="connsiteY47" fmla="*/ 2890957 h 2905012"/>
                    <a:gd name="connsiteX48" fmla="*/ 1601017 w 2905012"/>
                    <a:gd name="connsiteY48" fmla="*/ 2897513 h 2905012"/>
                    <a:gd name="connsiteX49" fmla="*/ 1452506 w 2905012"/>
                    <a:gd name="connsiteY49" fmla="*/ 2905012 h 2905012"/>
                    <a:gd name="connsiteX50" fmla="*/ 1303996 w 2905012"/>
                    <a:gd name="connsiteY50" fmla="*/ 2897513 h 2905012"/>
                    <a:gd name="connsiteX51" fmla="*/ 1261036 w 2905012"/>
                    <a:gd name="connsiteY51" fmla="*/ 2890957 h 2905012"/>
                    <a:gd name="connsiteX52" fmla="*/ 1209479 w 2905012"/>
                    <a:gd name="connsiteY52" fmla="*/ 2620437 h 2905012"/>
                    <a:gd name="connsiteX53" fmla="*/ 1135396 w 2905012"/>
                    <a:gd name="connsiteY53" fmla="*/ 2604005 h 2905012"/>
                    <a:gd name="connsiteX54" fmla="*/ 1079081 w 2905012"/>
                    <a:gd name="connsiteY54" fmla="*/ 2585394 h 2905012"/>
                    <a:gd name="connsiteX55" fmla="*/ 898265 w 2905012"/>
                    <a:gd name="connsiteY55" fmla="*/ 2794944 h 2905012"/>
                    <a:gd name="connsiteX56" fmla="*/ 887125 w 2905012"/>
                    <a:gd name="connsiteY56" fmla="*/ 2790867 h 2905012"/>
                    <a:gd name="connsiteX57" fmla="*/ 640396 w 2905012"/>
                    <a:gd name="connsiteY57" fmla="*/ 2656947 h 2905012"/>
                    <a:gd name="connsiteX58" fmla="*/ 567489 w 2905012"/>
                    <a:gd name="connsiteY58" fmla="*/ 2602428 h 2905012"/>
                    <a:gd name="connsiteX59" fmla="*/ 657947 w 2905012"/>
                    <a:gd name="connsiteY59" fmla="*/ 2342810 h 2905012"/>
                    <a:gd name="connsiteX60" fmla="*/ 624796 w 2905012"/>
                    <a:gd name="connsiteY60" fmla="*/ 2313872 h 2905012"/>
                    <a:gd name="connsiteX61" fmla="*/ 561890 w 2905012"/>
                    <a:gd name="connsiteY61" fmla="*/ 2247174 h 2905012"/>
                    <a:gd name="connsiteX62" fmla="*/ 302584 w 2905012"/>
                    <a:gd name="connsiteY62" fmla="*/ 2337523 h 2905012"/>
                    <a:gd name="connsiteX63" fmla="*/ 248066 w 2905012"/>
                    <a:gd name="connsiteY63" fmla="*/ 2264616 h 2905012"/>
                    <a:gd name="connsiteX64" fmla="*/ 114145 w 2905012"/>
                    <a:gd name="connsiteY64" fmla="*/ 2017887 h 2905012"/>
                    <a:gd name="connsiteX65" fmla="*/ 110068 w 2905012"/>
                    <a:gd name="connsiteY65" fmla="*/ 2006748 h 2905012"/>
                    <a:gd name="connsiteX66" fmla="*/ 318519 w 2905012"/>
                    <a:gd name="connsiteY66" fmla="*/ 1826880 h 2905012"/>
                    <a:gd name="connsiteX67" fmla="*/ 288831 w 2905012"/>
                    <a:gd name="connsiteY67" fmla="*/ 1722541 h 2905012"/>
                    <a:gd name="connsiteX68" fmla="*/ 283887 w 2905012"/>
                    <a:gd name="connsiteY68" fmla="*/ 1695402 h 2905012"/>
                    <a:gd name="connsiteX69" fmla="*/ 14056 w 2905012"/>
                    <a:gd name="connsiteY69" fmla="*/ 1643977 h 2905012"/>
                    <a:gd name="connsiteX70" fmla="*/ 7499 w 2905012"/>
                    <a:gd name="connsiteY70" fmla="*/ 1601016 h 2905012"/>
                    <a:gd name="connsiteX71" fmla="*/ 0 w 2905012"/>
                    <a:gd name="connsiteY71" fmla="*/ 1452506 h 2905012"/>
                    <a:gd name="connsiteX72" fmla="*/ 7499 w 2905012"/>
                    <a:gd name="connsiteY72" fmla="*/ 1303996 h 2905012"/>
                    <a:gd name="connsiteX73" fmla="*/ 14056 w 2905012"/>
                    <a:gd name="connsiteY73" fmla="*/ 1261036 h 2905012"/>
                    <a:gd name="connsiteX74" fmla="*/ 284572 w 2905012"/>
                    <a:gd name="connsiteY74" fmla="*/ 1209480 h 2905012"/>
                    <a:gd name="connsiteX75" fmla="*/ 301005 w 2905012"/>
                    <a:gd name="connsiteY75" fmla="*/ 1135394 h 2905012"/>
                    <a:gd name="connsiteX76" fmla="*/ 319616 w 2905012"/>
                    <a:gd name="connsiteY76" fmla="*/ 1079079 h 2905012"/>
                    <a:gd name="connsiteX77" fmla="*/ 110068 w 2905012"/>
                    <a:gd name="connsiteY77" fmla="*/ 898264 h 2905012"/>
                    <a:gd name="connsiteX78" fmla="*/ 114145 w 2905012"/>
                    <a:gd name="connsiteY78" fmla="*/ 887125 h 2905012"/>
                    <a:gd name="connsiteX79" fmla="*/ 248066 w 2905012"/>
                    <a:gd name="connsiteY79" fmla="*/ 640396 h 2905012"/>
                    <a:gd name="connsiteX80" fmla="*/ 302584 w 2905012"/>
                    <a:gd name="connsiteY80" fmla="*/ 567489 h 2905012"/>
                    <a:gd name="connsiteX81" fmla="*/ 562199 w 2905012"/>
                    <a:gd name="connsiteY81" fmla="*/ 657946 h 2905012"/>
                    <a:gd name="connsiteX82" fmla="*/ 591138 w 2905012"/>
                    <a:gd name="connsiteY82" fmla="*/ 624794 h 2905012"/>
                    <a:gd name="connsiteX83" fmla="*/ 657838 w 2905012"/>
                    <a:gd name="connsiteY83" fmla="*/ 561888 h 2905012"/>
                    <a:gd name="connsiteX84" fmla="*/ 567489 w 2905012"/>
                    <a:gd name="connsiteY84" fmla="*/ 302584 h 2905012"/>
                    <a:gd name="connsiteX85" fmla="*/ 640396 w 2905012"/>
                    <a:gd name="connsiteY85" fmla="*/ 248065 h 2905012"/>
                    <a:gd name="connsiteX86" fmla="*/ 887125 w 2905012"/>
                    <a:gd name="connsiteY86" fmla="*/ 114145 h 2905012"/>
                    <a:gd name="connsiteX87" fmla="*/ 898265 w 2905012"/>
                    <a:gd name="connsiteY87" fmla="*/ 110068 h 2905012"/>
                    <a:gd name="connsiteX88" fmla="*/ 1078131 w 2905012"/>
                    <a:gd name="connsiteY88" fmla="*/ 318516 h 2905012"/>
                    <a:gd name="connsiteX89" fmla="*/ 1182469 w 2905012"/>
                    <a:gd name="connsiteY89" fmla="*/ 288830 h 2905012"/>
                    <a:gd name="connsiteX90" fmla="*/ 1209611 w 2905012"/>
                    <a:gd name="connsiteY90" fmla="*/ 283886 h 2905012"/>
                    <a:gd name="connsiteX91" fmla="*/ 1261036 w 2905012"/>
                    <a:gd name="connsiteY91" fmla="*/ 14056 h 2905012"/>
                    <a:gd name="connsiteX92" fmla="*/ 1303996 w 2905012"/>
                    <a:gd name="connsiteY92" fmla="*/ 7499 h 2905012"/>
                    <a:gd name="connsiteX93" fmla="*/ 1452506 w 2905012"/>
                    <a:gd name="connsiteY93" fmla="*/ 0 h 290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05012" h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F5C058"/>
              </a:solidFill>
              <a:ln w="38100">
                <a:solidFill>
                  <a:srgbClr val="F5C058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631389" y="4564546"/>
              <a:ext cx="207402" cy="207402"/>
              <a:chOff x="8936038" y="5268914"/>
              <a:chExt cx="333375" cy="333375"/>
            </a:xfrm>
            <a:solidFill>
              <a:schemeClr val="bg1"/>
            </a:solidFill>
          </p:grpSpPr>
          <p:sp>
            <p:nvSpPr>
              <p:cNvPr id="30" name="Freeform 517"/>
              <p:cNvSpPr/>
              <p:nvPr/>
            </p:nvSpPr>
            <p:spPr bwMode="auto">
              <a:xfrm>
                <a:off x="9102726" y="5413376"/>
                <a:ext cx="0" cy="3175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  <a:gd name="T3" fmla="*/ 0 h 2"/>
                  <a:gd name="T4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1" name="Freeform 518"/>
              <p:cNvSpPr/>
              <p:nvPr/>
            </p:nvSpPr>
            <p:spPr bwMode="auto">
              <a:xfrm>
                <a:off x="9020176" y="5268914"/>
                <a:ext cx="163513" cy="146050"/>
              </a:xfrm>
              <a:custGeom>
                <a:avLst/>
                <a:gdLst>
                  <a:gd name="T0" fmla="*/ 71 w 141"/>
                  <a:gd name="T1" fmla="*/ 126 h 126"/>
                  <a:gd name="T2" fmla="*/ 71 w 141"/>
                  <a:gd name="T3" fmla="*/ 125 h 126"/>
                  <a:gd name="T4" fmla="*/ 71 w 141"/>
                  <a:gd name="T5" fmla="*/ 126 h 126"/>
                  <a:gd name="T6" fmla="*/ 141 w 141"/>
                  <a:gd name="T7" fmla="*/ 36 h 126"/>
                  <a:gd name="T8" fmla="*/ 71 w 141"/>
                  <a:gd name="T9" fmla="*/ 0 h 126"/>
                  <a:gd name="T10" fmla="*/ 71 w 141"/>
                  <a:gd name="T11" fmla="*/ 0 h 126"/>
                  <a:gd name="T12" fmla="*/ 71 w 141"/>
                  <a:gd name="T13" fmla="*/ 0 h 126"/>
                  <a:gd name="T14" fmla="*/ 70 w 141"/>
                  <a:gd name="T15" fmla="*/ 0 h 126"/>
                  <a:gd name="T16" fmla="*/ 70 w 141"/>
                  <a:gd name="T17" fmla="*/ 0 h 126"/>
                  <a:gd name="T18" fmla="*/ 0 w 141"/>
                  <a:gd name="T19" fmla="*/ 35 h 126"/>
                  <a:gd name="T20" fmla="*/ 71 w 141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26">
                    <a:moveTo>
                      <a:pt x="71" y="126"/>
                    </a:moveTo>
                    <a:cubicBezTo>
                      <a:pt x="71" y="126"/>
                      <a:pt x="71" y="125"/>
                      <a:pt x="71" y="125"/>
                    </a:cubicBezTo>
                    <a:cubicBezTo>
                      <a:pt x="71" y="125"/>
                      <a:pt x="71" y="126"/>
                      <a:pt x="71" y="126"/>
                    </a:cubicBezTo>
                    <a:cubicBezTo>
                      <a:pt x="83" y="88"/>
                      <a:pt x="108" y="57"/>
                      <a:pt x="141" y="36"/>
                    </a:cubicBezTo>
                    <a:cubicBezTo>
                      <a:pt x="122" y="17"/>
                      <a:pt x="98" y="4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4" y="4"/>
                      <a:pt x="19" y="17"/>
                      <a:pt x="0" y="35"/>
                    </a:cubicBezTo>
                    <a:cubicBezTo>
                      <a:pt x="33" y="56"/>
                      <a:pt x="58" y="88"/>
                      <a:pt x="71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2" name="Freeform 519"/>
              <p:cNvSpPr/>
              <p:nvPr/>
            </p:nvSpPr>
            <p:spPr bwMode="auto">
              <a:xfrm>
                <a:off x="8936038" y="5310189"/>
                <a:ext cx="146050" cy="292100"/>
              </a:xfrm>
              <a:custGeom>
                <a:avLst/>
                <a:gdLst>
                  <a:gd name="T0" fmla="*/ 126 w 126"/>
                  <a:gd name="T1" fmla="*/ 252 h 252"/>
                  <a:gd name="T2" fmla="*/ 126 w 126"/>
                  <a:gd name="T3" fmla="*/ 127 h 252"/>
                  <a:gd name="T4" fmla="*/ 126 w 126"/>
                  <a:gd name="T5" fmla="*/ 127 h 252"/>
                  <a:gd name="T6" fmla="*/ 0 w 126"/>
                  <a:gd name="T7" fmla="*/ 0 h 252"/>
                  <a:gd name="T8" fmla="*/ 0 w 126"/>
                  <a:gd name="T9" fmla="*/ 127 h 252"/>
                  <a:gd name="T10" fmla="*/ 0 w 126"/>
                  <a:gd name="T11" fmla="*/ 127 h 252"/>
                  <a:gd name="T12" fmla="*/ 126 w 126"/>
                  <a:gd name="T13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52">
                    <a:moveTo>
                      <a:pt x="126" y="252"/>
                    </a:move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18" y="61"/>
                      <a:pt x="66" y="8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9" y="192"/>
                      <a:pt x="61" y="243"/>
                      <a:pt x="126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3" name="Freeform 520"/>
              <p:cNvSpPr/>
              <p:nvPr/>
            </p:nvSpPr>
            <p:spPr bwMode="auto">
              <a:xfrm>
                <a:off x="9123363" y="5310189"/>
                <a:ext cx="146050" cy="292100"/>
              </a:xfrm>
              <a:custGeom>
                <a:avLst/>
                <a:gdLst>
                  <a:gd name="T0" fmla="*/ 127 w 127"/>
                  <a:gd name="T1" fmla="*/ 0 h 252"/>
                  <a:gd name="T2" fmla="*/ 0 w 127"/>
                  <a:gd name="T3" fmla="*/ 127 h 252"/>
                  <a:gd name="T4" fmla="*/ 0 w 127"/>
                  <a:gd name="T5" fmla="*/ 127 h 252"/>
                  <a:gd name="T6" fmla="*/ 0 w 127"/>
                  <a:gd name="T7" fmla="*/ 252 h 252"/>
                  <a:gd name="T8" fmla="*/ 127 w 127"/>
                  <a:gd name="T9" fmla="*/ 127 h 252"/>
                  <a:gd name="T10" fmla="*/ 127 w 127"/>
                  <a:gd name="T11" fmla="*/ 127 h 252"/>
                  <a:gd name="T12" fmla="*/ 127 w 127"/>
                  <a:gd name="T1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252">
                    <a:moveTo>
                      <a:pt x="127" y="0"/>
                    </a:moveTo>
                    <a:cubicBezTo>
                      <a:pt x="61" y="8"/>
                      <a:pt x="8" y="61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66" y="243"/>
                      <a:pt x="118" y="192"/>
                      <a:pt x="127" y="127"/>
                    </a:cubicBezTo>
                    <a:cubicBezTo>
                      <a:pt x="127" y="127"/>
                      <a:pt x="127" y="127"/>
                      <a:pt x="127" y="127"/>
                    </a:cubicBezTo>
                    <a:lnTo>
                      <a:pt x="1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742911" y="1667293"/>
            <a:ext cx="854936" cy="854936"/>
            <a:chOff x="5661617" y="4077072"/>
            <a:chExt cx="1140211" cy="1140211"/>
          </a:xfrm>
        </p:grpSpPr>
        <p:grpSp>
          <p:nvGrpSpPr>
            <p:cNvPr id="40" name="组合 39"/>
            <p:cNvGrpSpPr/>
            <p:nvPr/>
          </p:nvGrpSpPr>
          <p:grpSpPr>
            <a:xfrm>
              <a:off x="5661617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blurRad="1778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49" name="任意多边形 48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avLst/>
                  <a:gdLst>
                    <a:gd name="connsiteX0" fmla="*/ 1452506 w 2905012"/>
                    <a:gd name="connsiteY0" fmla="*/ 376181 h 2905012"/>
                    <a:gd name="connsiteX1" fmla="*/ 376181 w 2905012"/>
                    <a:gd name="connsiteY1" fmla="*/ 1452506 h 2905012"/>
                    <a:gd name="connsiteX2" fmla="*/ 1452506 w 2905012"/>
                    <a:gd name="connsiteY2" fmla="*/ 2528831 h 2905012"/>
                    <a:gd name="connsiteX3" fmla="*/ 2528831 w 2905012"/>
                    <a:gd name="connsiteY3" fmla="*/ 1452506 h 2905012"/>
                    <a:gd name="connsiteX4" fmla="*/ 1452506 w 2905012"/>
                    <a:gd name="connsiteY4" fmla="*/ 376181 h 2905012"/>
                    <a:gd name="connsiteX5" fmla="*/ 1452506 w 2905012"/>
                    <a:gd name="connsiteY5" fmla="*/ 0 h 2905012"/>
                    <a:gd name="connsiteX6" fmla="*/ 1601017 w 2905012"/>
                    <a:gd name="connsiteY6" fmla="*/ 7499 h 2905012"/>
                    <a:gd name="connsiteX7" fmla="*/ 1643977 w 2905012"/>
                    <a:gd name="connsiteY7" fmla="*/ 14056 h 2905012"/>
                    <a:gd name="connsiteX8" fmla="*/ 1695533 w 2905012"/>
                    <a:gd name="connsiteY8" fmla="*/ 284571 h 2905012"/>
                    <a:gd name="connsiteX9" fmla="*/ 1769616 w 2905012"/>
                    <a:gd name="connsiteY9" fmla="*/ 301003 h 2905012"/>
                    <a:gd name="connsiteX10" fmla="*/ 1825934 w 2905012"/>
                    <a:gd name="connsiteY10" fmla="*/ 319615 h 2905012"/>
                    <a:gd name="connsiteX11" fmla="*/ 2006748 w 2905012"/>
                    <a:gd name="connsiteY11" fmla="*/ 110068 h 2905012"/>
                    <a:gd name="connsiteX12" fmla="*/ 2017887 w 2905012"/>
                    <a:gd name="connsiteY12" fmla="*/ 114145 h 2905012"/>
                    <a:gd name="connsiteX13" fmla="*/ 2264616 w 2905012"/>
                    <a:gd name="connsiteY13" fmla="*/ 248065 h 2905012"/>
                    <a:gd name="connsiteX14" fmla="*/ 2337523 w 2905012"/>
                    <a:gd name="connsiteY14" fmla="*/ 302584 h 2905012"/>
                    <a:gd name="connsiteX15" fmla="*/ 2247066 w 2905012"/>
                    <a:gd name="connsiteY15" fmla="*/ 562199 h 2905012"/>
                    <a:gd name="connsiteX16" fmla="*/ 2280217 w 2905012"/>
                    <a:gd name="connsiteY16" fmla="*/ 591137 h 2905012"/>
                    <a:gd name="connsiteX17" fmla="*/ 2343125 w 2905012"/>
                    <a:gd name="connsiteY17" fmla="*/ 657838 h 2905012"/>
                    <a:gd name="connsiteX18" fmla="*/ 2602428 w 2905012"/>
                    <a:gd name="connsiteY18" fmla="*/ 567489 h 2905012"/>
                    <a:gd name="connsiteX19" fmla="*/ 2656947 w 2905012"/>
                    <a:gd name="connsiteY19" fmla="*/ 640396 h 2905012"/>
                    <a:gd name="connsiteX20" fmla="*/ 2790867 w 2905012"/>
                    <a:gd name="connsiteY20" fmla="*/ 887125 h 2905012"/>
                    <a:gd name="connsiteX21" fmla="*/ 2794944 w 2905012"/>
                    <a:gd name="connsiteY21" fmla="*/ 898265 h 2905012"/>
                    <a:gd name="connsiteX22" fmla="*/ 2586495 w 2905012"/>
                    <a:gd name="connsiteY22" fmla="*/ 1078131 h 2905012"/>
                    <a:gd name="connsiteX23" fmla="*/ 2616181 w 2905012"/>
                    <a:gd name="connsiteY23" fmla="*/ 1182468 h 2905012"/>
                    <a:gd name="connsiteX24" fmla="*/ 2621126 w 2905012"/>
                    <a:gd name="connsiteY24" fmla="*/ 1209611 h 2905012"/>
                    <a:gd name="connsiteX25" fmla="*/ 2890957 w 2905012"/>
                    <a:gd name="connsiteY25" fmla="*/ 1261036 h 2905012"/>
                    <a:gd name="connsiteX26" fmla="*/ 2897513 w 2905012"/>
                    <a:gd name="connsiteY26" fmla="*/ 1303996 h 2905012"/>
                    <a:gd name="connsiteX27" fmla="*/ 2905012 w 2905012"/>
                    <a:gd name="connsiteY27" fmla="*/ 1452506 h 2905012"/>
                    <a:gd name="connsiteX28" fmla="*/ 2897513 w 2905012"/>
                    <a:gd name="connsiteY28" fmla="*/ 1601016 h 2905012"/>
                    <a:gd name="connsiteX29" fmla="*/ 2890957 w 2905012"/>
                    <a:gd name="connsiteY29" fmla="*/ 1643977 h 2905012"/>
                    <a:gd name="connsiteX30" fmla="*/ 2620440 w 2905012"/>
                    <a:gd name="connsiteY30" fmla="*/ 1695533 h 2905012"/>
                    <a:gd name="connsiteX31" fmla="*/ 2604008 w 2905012"/>
                    <a:gd name="connsiteY31" fmla="*/ 1769614 h 2905012"/>
                    <a:gd name="connsiteX32" fmla="*/ 2585396 w 2905012"/>
                    <a:gd name="connsiteY32" fmla="*/ 1825933 h 2905012"/>
                    <a:gd name="connsiteX33" fmla="*/ 2794944 w 2905012"/>
                    <a:gd name="connsiteY33" fmla="*/ 2006748 h 2905012"/>
                    <a:gd name="connsiteX34" fmla="*/ 2790867 w 2905012"/>
                    <a:gd name="connsiteY34" fmla="*/ 2017887 h 2905012"/>
                    <a:gd name="connsiteX35" fmla="*/ 2656947 w 2905012"/>
                    <a:gd name="connsiteY35" fmla="*/ 2264616 h 2905012"/>
                    <a:gd name="connsiteX36" fmla="*/ 2602428 w 2905012"/>
                    <a:gd name="connsiteY36" fmla="*/ 2337523 h 2905012"/>
                    <a:gd name="connsiteX37" fmla="*/ 2342811 w 2905012"/>
                    <a:gd name="connsiteY37" fmla="*/ 2247065 h 2905012"/>
                    <a:gd name="connsiteX38" fmla="*/ 2313875 w 2905012"/>
                    <a:gd name="connsiteY38" fmla="*/ 2280215 h 2905012"/>
                    <a:gd name="connsiteX39" fmla="*/ 2247174 w 2905012"/>
                    <a:gd name="connsiteY39" fmla="*/ 2343123 h 2905012"/>
                    <a:gd name="connsiteX40" fmla="*/ 2337523 w 2905012"/>
                    <a:gd name="connsiteY40" fmla="*/ 2602428 h 2905012"/>
                    <a:gd name="connsiteX41" fmla="*/ 2264616 w 2905012"/>
                    <a:gd name="connsiteY41" fmla="*/ 2656947 h 2905012"/>
                    <a:gd name="connsiteX42" fmla="*/ 2017887 w 2905012"/>
                    <a:gd name="connsiteY42" fmla="*/ 2790867 h 2905012"/>
                    <a:gd name="connsiteX43" fmla="*/ 2006748 w 2905012"/>
                    <a:gd name="connsiteY43" fmla="*/ 2794944 h 2905012"/>
                    <a:gd name="connsiteX44" fmla="*/ 1826880 w 2905012"/>
                    <a:gd name="connsiteY44" fmla="*/ 2586493 h 2905012"/>
                    <a:gd name="connsiteX45" fmla="*/ 1722544 w 2905012"/>
                    <a:gd name="connsiteY45" fmla="*/ 2616179 h 2905012"/>
                    <a:gd name="connsiteX46" fmla="*/ 1695403 w 2905012"/>
                    <a:gd name="connsiteY46" fmla="*/ 2621123 h 2905012"/>
                    <a:gd name="connsiteX47" fmla="*/ 1643977 w 2905012"/>
                    <a:gd name="connsiteY47" fmla="*/ 2890957 h 2905012"/>
                    <a:gd name="connsiteX48" fmla="*/ 1601017 w 2905012"/>
                    <a:gd name="connsiteY48" fmla="*/ 2897513 h 2905012"/>
                    <a:gd name="connsiteX49" fmla="*/ 1452506 w 2905012"/>
                    <a:gd name="connsiteY49" fmla="*/ 2905012 h 2905012"/>
                    <a:gd name="connsiteX50" fmla="*/ 1303996 w 2905012"/>
                    <a:gd name="connsiteY50" fmla="*/ 2897513 h 2905012"/>
                    <a:gd name="connsiteX51" fmla="*/ 1261036 w 2905012"/>
                    <a:gd name="connsiteY51" fmla="*/ 2890957 h 2905012"/>
                    <a:gd name="connsiteX52" fmla="*/ 1209479 w 2905012"/>
                    <a:gd name="connsiteY52" fmla="*/ 2620437 h 2905012"/>
                    <a:gd name="connsiteX53" fmla="*/ 1135396 w 2905012"/>
                    <a:gd name="connsiteY53" fmla="*/ 2604005 h 2905012"/>
                    <a:gd name="connsiteX54" fmla="*/ 1079081 w 2905012"/>
                    <a:gd name="connsiteY54" fmla="*/ 2585394 h 2905012"/>
                    <a:gd name="connsiteX55" fmla="*/ 898265 w 2905012"/>
                    <a:gd name="connsiteY55" fmla="*/ 2794944 h 2905012"/>
                    <a:gd name="connsiteX56" fmla="*/ 887125 w 2905012"/>
                    <a:gd name="connsiteY56" fmla="*/ 2790867 h 2905012"/>
                    <a:gd name="connsiteX57" fmla="*/ 640396 w 2905012"/>
                    <a:gd name="connsiteY57" fmla="*/ 2656947 h 2905012"/>
                    <a:gd name="connsiteX58" fmla="*/ 567489 w 2905012"/>
                    <a:gd name="connsiteY58" fmla="*/ 2602428 h 2905012"/>
                    <a:gd name="connsiteX59" fmla="*/ 657947 w 2905012"/>
                    <a:gd name="connsiteY59" fmla="*/ 2342810 h 2905012"/>
                    <a:gd name="connsiteX60" fmla="*/ 624796 w 2905012"/>
                    <a:gd name="connsiteY60" fmla="*/ 2313872 h 2905012"/>
                    <a:gd name="connsiteX61" fmla="*/ 561890 w 2905012"/>
                    <a:gd name="connsiteY61" fmla="*/ 2247174 h 2905012"/>
                    <a:gd name="connsiteX62" fmla="*/ 302584 w 2905012"/>
                    <a:gd name="connsiteY62" fmla="*/ 2337523 h 2905012"/>
                    <a:gd name="connsiteX63" fmla="*/ 248066 w 2905012"/>
                    <a:gd name="connsiteY63" fmla="*/ 2264616 h 2905012"/>
                    <a:gd name="connsiteX64" fmla="*/ 114145 w 2905012"/>
                    <a:gd name="connsiteY64" fmla="*/ 2017887 h 2905012"/>
                    <a:gd name="connsiteX65" fmla="*/ 110068 w 2905012"/>
                    <a:gd name="connsiteY65" fmla="*/ 2006748 h 2905012"/>
                    <a:gd name="connsiteX66" fmla="*/ 318519 w 2905012"/>
                    <a:gd name="connsiteY66" fmla="*/ 1826880 h 2905012"/>
                    <a:gd name="connsiteX67" fmla="*/ 288831 w 2905012"/>
                    <a:gd name="connsiteY67" fmla="*/ 1722541 h 2905012"/>
                    <a:gd name="connsiteX68" fmla="*/ 283887 w 2905012"/>
                    <a:gd name="connsiteY68" fmla="*/ 1695402 h 2905012"/>
                    <a:gd name="connsiteX69" fmla="*/ 14056 w 2905012"/>
                    <a:gd name="connsiteY69" fmla="*/ 1643977 h 2905012"/>
                    <a:gd name="connsiteX70" fmla="*/ 7499 w 2905012"/>
                    <a:gd name="connsiteY70" fmla="*/ 1601016 h 2905012"/>
                    <a:gd name="connsiteX71" fmla="*/ 0 w 2905012"/>
                    <a:gd name="connsiteY71" fmla="*/ 1452506 h 2905012"/>
                    <a:gd name="connsiteX72" fmla="*/ 7499 w 2905012"/>
                    <a:gd name="connsiteY72" fmla="*/ 1303996 h 2905012"/>
                    <a:gd name="connsiteX73" fmla="*/ 14056 w 2905012"/>
                    <a:gd name="connsiteY73" fmla="*/ 1261036 h 2905012"/>
                    <a:gd name="connsiteX74" fmla="*/ 284572 w 2905012"/>
                    <a:gd name="connsiteY74" fmla="*/ 1209480 h 2905012"/>
                    <a:gd name="connsiteX75" fmla="*/ 301005 w 2905012"/>
                    <a:gd name="connsiteY75" fmla="*/ 1135394 h 2905012"/>
                    <a:gd name="connsiteX76" fmla="*/ 319616 w 2905012"/>
                    <a:gd name="connsiteY76" fmla="*/ 1079079 h 2905012"/>
                    <a:gd name="connsiteX77" fmla="*/ 110068 w 2905012"/>
                    <a:gd name="connsiteY77" fmla="*/ 898264 h 2905012"/>
                    <a:gd name="connsiteX78" fmla="*/ 114145 w 2905012"/>
                    <a:gd name="connsiteY78" fmla="*/ 887125 h 2905012"/>
                    <a:gd name="connsiteX79" fmla="*/ 248066 w 2905012"/>
                    <a:gd name="connsiteY79" fmla="*/ 640396 h 2905012"/>
                    <a:gd name="connsiteX80" fmla="*/ 302584 w 2905012"/>
                    <a:gd name="connsiteY80" fmla="*/ 567489 h 2905012"/>
                    <a:gd name="connsiteX81" fmla="*/ 562199 w 2905012"/>
                    <a:gd name="connsiteY81" fmla="*/ 657946 h 2905012"/>
                    <a:gd name="connsiteX82" fmla="*/ 591138 w 2905012"/>
                    <a:gd name="connsiteY82" fmla="*/ 624794 h 2905012"/>
                    <a:gd name="connsiteX83" fmla="*/ 657838 w 2905012"/>
                    <a:gd name="connsiteY83" fmla="*/ 561888 h 2905012"/>
                    <a:gd name="connsiteX84" fmla="*/ 567489 w 2905012"/>
                    <a:gd name="connsiteY84" fmla="*/ 302584 h 2905012"/>
                    <a:gd name="connsiteX85" fmla="*/ 640396 w 2905012"/>
                    <a:gd name="connsiteY85" fmla="*/ 248065 h 2905012"/>
                    <a:gd name="connsiteX86" fmla="*/ 887125 w 2905012"/>
                    <a:gd name="connsiteY86" fmla="*/ 114145 h 2905012"/>
                    <a:gd name="connsiteX87" fmla="*/ 898265 w 2905012"/>
                    <a:gd name="connsiteY87" fmla="*/ 110068 h 2905012"/>
                    <a:gd name="connsiteX88" fmla="*/ 1078131 w 2905012"/>
                    <a:gd name="connsiteY88" fmla="*/ 318516 h 2905012"/>
                    <a:gd name="connsiteX89" fmla="*/ 1182469 w 2905012"/>
                    <a:gd name="connsiteY89" fmla="*/ 288830 h 2905012"/>
                    <a:gd name="connsiteX90" fmla="*/ 1209611 w 2905012"/>
                    <a:gd name="connsiteY90" fmla="*/ 283886 h 2905012"/>
                    <a:gd name="connsiteX91" fmla="*/ 1261036 w 2905012"/>
                    <a:gd name="connsiteY91" fmla="*/ 14056 h 2905012"/>
                    <a:gd name="connsiteX92" fmla="*/ 1303996 w 2905012"/>
                    <a:gd name="connsiteY92" fmla="*/ 7499 h 2905012"/>
                    <a:gd name="connsiteX93" fmla="*/ 1452506 w 2905012"/>
                    <a:gd name="connsiteY93" fmla="*/ 0 h 290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05012" h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FF6D67"/>
              </a:solidFill>
              <a:ln w="38100">
                <a:solidFill>
                  <a:srgbClr val="FF6D67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6102097" y="4528557"/>
              <a:ext cx="268490" cy="251140"/>
              <a:chOff x="9229725" y="6948488"/>
              <a:chExt cx="466725" cy="436563"/>
            </a:xfrm>
            <a:solidFill>
              <a:schemeClr val="bg1"/>
            </a:solidFill>
          </p:grpSpPr>
          <p:sp>
            <p:nvSpPr>
              <p:cNvPr id="42" name="Freeform 945"/>
              <p:cNvSpPr/>
              <p:nvPr/>
            </p:nvSpPr>
            <p:spPr bwMode="auto">
              <a:xfrm>
                <a:off x="9393238" y="7189788"/>
                <a:ext cx="166688" cy="195263"/>
              </a:xfrm>
              <a:custGeom>
                <a:avLst/>
                <a:gdLst>
                  <a:gd name="T0" fmla="*/ 18 w 65"/>
                  <a:gd name="T1" fmla="*/ 10 h 76"/>
                  <a:gd name="T2" fmla="*/ 28 w 65"/>
                  <a:gd name="T3" fmla="*/ 76 h 76"/>
                  <a:gd name="T4" fmla="*/ 33 w 65"/>
                  <a:gd name="T5" fmla="*/ 0 h 76"/>
                  <a:gd name="T6" fmla="*/ 29 w 65"/>
                  <a:gd name="T7" fmla="*/ 40 h 76"/>
                  <a:gd name="T8" fmla="*/ 18 w 65"/>
                  <a:gd name="T9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76">
                    <a:moveTo>
                      <a:pt x="18" y="10"/>
                    </a:moveTo>
                    <a:cubicBezTo>
                      <a:pt x="18" y="10"/>
                      <a:pt x="0" y="52"/>
                      <a:pt x="28" y="76"/>
                    </a:cubicBezTo>
                    <a:cubicBezTo>
                      <a:pt x="28" y="76"/>
                      <a:pt x="65" y="40"/>
                      <a:pt x="33" y="0"/>
                    </a:cubicBezTo>
                    <a:cubicBezTo>
                      <a:pt x="33" y="0"/>
                      <a:pt x="38" y="23"/>
                      <a:pt x="29" y="40"/>
                    </a:cubicBezTo>
                    <a:cubicBezTo>
                      <a:pt x="29" y="40"/>
                      <a:pt x="27" y="18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3" name="Freeform 946"/>
              <p:cNvSpPr/>
              <p:nvPr/>
            </p:nvSpPr>
            <p:spPr bwMode="auto">
              <a:xfrm>
                <a:off x="9509125" y="7100888"/>
                <a:ext cx="187325" cy="163513"/>
              </a:xfrm>
              <a:custGeom>
                <a:avLst/>
                <a:gdLst>
                  <a:gd name="T0" fmla="*/ 5 w 73"/>
                  <a:gd name="T1" fmla="*/ 34 h 64"/>
                  <a:gd name="T2" fmla="*/ 73 w 73"/>
                  <a:gd name="T3" fmla="*/ 45 h 64"/>
                  <a:gd name="T4" fmla="*/ 0 w 73"/>
                  <a:gd name="T5" fmla="*/ 17 h 64"/>
                  <a:gd name="T6" fmla="*/ 38 w 73"/>
                  <a:gd name="T7" fmla="*/ 33 h 64"/>
                  <a:gd name="T8" fmla="*/ 5 w 73"/>
                  <a:gd name="T9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64">
                    <a:moveTo>
                      <a:pt x="5" y="34"/>
                    </a:moveTo>
                    <a:cubicBezTo>
                      <a:pt x="5" y="34"/>
                      <a:pt x="40" y="64"/>
                      <a:pt x="73" y="45"/>
                    </a:cubicBezTo>
                    <a:cubicBezTo>
                      <a:pt x="73" y="45"/>
                      <a:pt x="49" y="0"/>
                      <a:pt x="0" y="17"/>
                    </a:cubicBezTo>
                    <a:cubicBezTo>
                      <a:pt x="0" y="17"/>
                      <a:pt x="25" y="19"/>
                      <a:pt x="38" y="33"/>
                    </a:cubicBezTo>
                    <a:cubicBezTo>
                      <a:pt x="38" y="33"/>
                      <a:pt x="16" y="28"/>
                      <a:pt x="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4" name="Freeform 947"/>
              <p:cNvSpPr/>
              <p:nvPr/>
            </p:nvSpPr>
            <p:spPr bwMode="auto">
              <a:xfrm>
                <a:off x="9471025" y="6948488"/>
                <a:ext cx="153988" cy="153988"/>
              </a:xfrm>
              <a:custGeom>
                <a:avLst/>
                <a:gdLst>
                  <a:gd name="T0" fmla="*/ 20 w 60"/>
                  <a:gd name="T1" fmla="*/ 60 h 60"/>
                  <a:gd name="T2" fmla="*/ 51 w 60"/>
                  <a:gd name="T3" fmla="*/ 0 h 60"/>
                  <a:gd name="T4" fmla="*/ 1 w 60"/>
                  <a:gd name="T5" fmla="*/ 59 h 60"/>
                  <a:gd name="T6" fmla="*/ 29 w 60"/>
                  <a:gd name="T7" fmla="*/ 29 h 60"/>
                  <a:gd name="T8" fmla="*/ 2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20" y="60"/>
                    </a:moveTo>
                    <a:cubicBezTo>
                      <a:pt x="20" y="60"/>
                      <a:pt x="60" y="36"/>
                      <a:pt x="51" y="0"/>
                    </a:cubicBezTo>
                    <a:cubicBezTo>
                      <a:pt x="51" y="0"/>
                      <a:pt x="0" y="8"/>
                      <a:pt x="1" y="59"/>
                    </a:cubicBezTo>
                    <a:cubicBezTo>
                      <a:pt x="1" y="59"/>
                      <a:pt x="11" y="37"/>
                      <a:pt x="29" y="29"/>
                    </a:cubicBezTo>
                    <a:cubicBezTo>
                      <a:pt x="29" y="29"/>
                      <a:pt x="17" y="48"/>
                      <a:pt x="2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5" name="Freeform 948"/>
              <p:cNvSpPr/>
              <p:nvPr/>
            </p:nvSpPr>
            <p:spPr bwMode="auto">
              <a:xfrm>
                <a:off x="9293225" y="6956425"/>
                <a:ext cx="144463" cy="165100"/>
              </a:xfrm>
              <a:custGeom>
                <a:avLst/>
                <a:gdLst>
                  <a:gd name="T0" fmla="*/ 56 w 56"/>
                  <a:gd name="T1" fmla="*/ 47 h 64"/>
                  <a:gd name="T2" fmla="*/ 8 w 56"/>
                  <a:gd name="T3" fmla="*/ 0 h 64"/>
                  <a:gd name="T4" fmla="*/ 50 w 56"/>
                  <a:gd name="T5" fmla="*/ 64 h 64"/>
                  <a:gd name="T6" fmla="*/ 29 w 56"/>
                  <a:gd name="T7" fmla="*/ 29 h 64"/>
                  <a:gd name="T8" fmla="*/ 56 w 56"/>
                  <a:gd name="T9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4">
                    <a:moveTo>
                      <a:pt x="56" y="47"/>
                    </a:moveTo>
                    <a:cubicBezTo>
                      <a:pt x="56" y="47"/>
                      <a:pt x="45" y="2"/>
                      <a:pt x="8" y="0"/>
                    </a:cubicBezTo>
                    <a:cubicBezTo>
                      <a:pt x="8" y="0"/>
                      <a:pt x="0" y="49"/>
                      <a:pt x="50" y="64"/>
                    </a:cubicBezTo>
                    <a:cubicBezTo>
                      <a:pt x="50" y="64"/>
                      <a:pt x="31" y="47"/>
                      <a:pt x="29" y="29"/>
                    </a:cubicBezTo>
                    <a:cubicBezTo>
                      <a:pt x="29" y="29"/>
                      <a:pt x="44" y="46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6" name="Freeform 949"/>
              <p:cNvSpPr/>
              <p:nvPr/>
            </p:nvSpPr>
            <p:spPr bwMode="auto">
              <a:xfrm>
                <a:off x="9229725" y="7135813"/>
                <a:ext cx="195263" cy="146050"/>
              </a:xfrm>
              <a:custGeom>
                <a:avLst/>
                <a:gdLst>
                  <a:gd name="T0" fmla="*/ 61 w 76"/>
                  <a:gd name="T1" fmla="*/ 4 h 57"/>
                  <a:gd name="T2" fmla="*/ 0 w 76"/>
                  <a:gd name="T3" fmla="*/ 34 h 57"/>
                  <a:gd name="T4" fmla="*/ 76 w 76"/>
                  <a:gd name="T5" fmla="*/ 15 h 57"/>
                  <a:gd name="T6" fmla="*/ 35 w 76"/>
                  <a:gd name="T7" fmla="*/ 24 h 57"/>
                  <a:gd name="T8" fmla="*/ 61 w 76"/>
                  <a:gd name="T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7">
                    <a:moveTo>
                      <a:pt x="61" y="4"/>
                    </a:moveTo>
                    <a:cubicBezTo>
                      <a:pt x="61" y="4"/>
                      <a:pt x="15" y="0"/>
                      <a:pt x="0" y="34"/>
                    </a:cubicBezTo>
                    <a:cubicBezTo>
                      <a:pt x="0" y="34"/>
                      <a:pt x="46" y="57"/>
                      <a:pt x="76" y="15"/>
                    </a:cubicBezTo>
                    <a:cubicBezTo>
                      <a:pt x="76" y="15"/>
                      <a:pt x="54" y="27"/>
                      <a:pt x="35" y="24"/>
                    </a:cubicBezTo>
                    <a:cubicBezTo>
                      <a:pt x="35" y="24"/>
                      <a:pt x="57" y="15"/>
                      <a:pt x="6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4742911" y="3057678"/>
            <a:ext cx="854936" cy="854936"/>
            <a:chOff x="8657983" y="4077072"/>
            <a:chExt cx="1140211" cy="1140211"/>
          </a:xfrm>
        </p:grpSpPr>
        <p:grpSp>
          <p:nvGrpSpPr>
            <p:cNvPr id="53" name="组合 52"/>
            <p:cNvGrpSpPr/>
            <p:nvPr/>
          </p:nvGrpSpPr>
          <p:grpSpPr>
            <a:xfrm>
              <a:off x="8657983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blurRad="1778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7" name="任意多边形 56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avLst/>
                  <a:gdLst>
                    <a:gd name="connsiteX0" fmla="*/ 1452506 w 2905012"/>
                    <a:gd name="connsiteY0" fmla="*/ 376181 h 2905012"/>
                    <a:gd name="connsiteX1" fmla="*/ 376181 w 2905012"/>
                    <a:gd name="connsiteY1" fmla="*/ 1452506 h 2905012"/>
                    <a:gd name="connsiteX2" fmla="*/ 1452506 w 2905012"/>
                    <a:gd name="connsiteY2" fmla="*/ 2528831 h 2905012"/>
                    <a:gd name="connsiteX3" fmla="*/ 2528831 w 2905012"/>
                    <a:gd name="connsiteY3" fmla="*/ 1452506 h 2905012"/>
                    <a:gd name="connsiteX4" fmla="*/ 1452506 w 2905012"/>
                    <a:gd name="connsiteY4" fmla="*/ 376181 h 2905012"/>
                    <a:gd name="connsiteX5" fmla="*/ 1452506 w 2905012"/>
                    <a:gd name="connsiteY5" fmla="*/ 0 h 2905012"/>
                    <a:gd name="connsiteX6" fmla="*/ 1601017 w 2905012"/>
                    <a:gd name="connsiteY6" fmla="*/ 7499 h 2905012"/>
                    <a:gd name="connsiteX7" fmla="*/ 1643977 w 2905012"/>
                    <a:gd name="connsiteY7" fmla="*/ 14056 h 2905012"/>
                    <a:gd name="connsiteX8" fmla="*/ 1695533 w 2905012"/>
                    <a:gd name="connsiteY8" fmla="*/ 284571 h 2905012"/>
                    <a:gd name="connsiteX9" fmla="*/ 1769616 w 2905012"/>
                    <a:gd name="connsiteY9" fmla="*/ 301003 h 2905012"/>
                    <a:gd name="connsiteX10" fmla="*/ 1825934 w 2905012"/>
                    <a:gd name="connsiteY10" fmla="*/ 319615 h 2905012"/>
                    <a:gd name="connsiteX11" fmla="*/ 2006748 w 2905012"/>
                    <a:gd name="connsiteY11" fmla="*/ 110068 h 2905012"/>
                    <a:gd name="connsiteX12" fmla="*/ 2017887 w 2905012"/>
                    <a:gd name="connsiteY12" fmla="*/ 114145 h 2905012"/>
                    <a:gd name="connsiteX13" fmla="*/ 2264616 w 2905012"/>
                    <a:gd name="connsiteY13" fmla="*/ 248065 h 2905012"/>
                    <a:gd name="connsiteX14" fmla="*/ 2337523 w 2905012"/>
                    <a:gd name="connsiteY14" fmla="*/ 302584 h 2905012"/>
                    <a:gd name="connsiteX15" fmla="*/ 2247066 w 2905012"/>
                    <a:gd name="connsiteY15" fmla="*/ 562199 h 2905012"/>
                    <a:gd name="connsiteX16" fmla="*/ 2280217 w 2905012"/>
                    <a:gd name="connsiteY16" fmla="*/ 591137 h 2905012"/>
                    <a:gd name="connsiteX17" fmla="*/ 2343125 w 2905012"/>
                    <a:gd name="connsiteY17" fmla="*/ 657838 h 2905012"/>
                    <a:gd name="connsiteX18" fmla="*/ 2602428 w 2905012"/>
                    <a:gd name="connsiteY18" fmla="*/ 567489 h 2905012"/>
                    <a:gd name="connsiteX19" fmla="*/ 2656947 w 2905012"/>
                    <a:gd name="connsiteY19" fmla="*/ 640396 h 2905012"/>
                    <a:gd name="connsiteX20" fmla="*/ 2790867 w 2905012"/>
                    <a:gd name="connsiteY20" fmla="*/ 887125 h 2905012"/>
                    <a:gd name="connsiteX21" fmla="*/ 2794944 w 2905012"/>
                    <a:gd name="connsiteY21" fmla="*/ 898265 h 2905012"/>
                    <a:gd name="connsiteX22" fmla="*/ 2586495 w 2905012"/>
                    <a:gd name="connsiteY22" fmla="*/ 1078131 h 2905012"/>
                    <a:gd name="connsiteX23" fmla="*/ 2616181 w 2905012"/>
                    <a:gd name="connsiteY23" fmla="*/ 1182468 h 2905012"/>
                    <a:gd name="connsiteX24" fmla="*/ 2621126 w 2905012"/>
                    <a:gd name="connsiteY24" fmla="*/ 1209611 h 2905012"/>
                    <a:gd name="connsiteX25" fmla="*/ 2890957 w 2905012"/>
                    <a:gd name="connsiteY25" fmla="*/ 1261036 h 2905012"/>
                    <a:gd name="connsiteX26" fmla="*/ 2897513 w 2905012"/>
                    <a:gd name="connsiteY26" fmla="*/ 1303996 h 2905012"/>
                    <a:gd name="connsiteX27" fmla="*/ 2905012 w 2905012"/>
                    <a:gd name="connsiteY27" fmla="*/ 1452506 h 2905012"/>
                    <a:gd name="connsiteX28" fmla="*/ 2897513 w 2905012"/>
                    <a:gd name="connsiteY28" fmla="*/ 1601016 h 2905012"/>
                    <a:gd name="connsiteX29" fmla="*/ 2890957 w 2905012"/>
                    <a:gd name="connsiteY29" fmla="*/ 1643977 h 2905012"/>
                    <a:gd name="connsiteX30" fmla="*/ 2620440 w 2905012"/>
                    <a:gd name="connsiteY30" fmla="*/ 1695533 h 2905012"/>
                    <a:gd name="connsiteX31" fmla="*/ 2604008 w 2905012"/>
                    <a:gd name="connsiteY31" fmla="*/ 1769614 h 2905012"/>
                    <a:gd name="connsiteX32" fmla="*/ 2585396 w 2905012"/>
                    <a:gd name="connsiteY32" fmla="*/ 1825933 h 2905012"/>
                    <a:gd name="connsiteX33" fmla="*/ 2794944 w 2905012"/>
                    <a:gd name="connsiteY33" fmla="*/ 2006748 h 2905012"/>
                    <a:gd name="connsiteX34" fmla="*/ 2790867 w 2905012"/>
                    <a:gd name="connsiteY34" fmla="*/ 2017887 h 2905012"/>
                    <a:gd name="connsiteX35" fmla="*/ 2656947 w 2905012"/>
                    <a:gd name="connsiteY35" fmla="*/ 2264616 h 2905012"/>
                    <a:gd name="connsiteX36" fmla="*/ 2602428 w 2905012"/>
                    <a:gd name="connsiteY36" fmla="*/ 2337523 h 2905012"/>
                    <a:gd name="connsiteX37" fmla="*/ 2342811 w 2905012"/>
                    <a:gd name="connsiteY37" fmla="*/ 2247065 h 2905012"/>
                    <a:gd name="connsiteX38" fmla="*/ 2313875 w 2905012"/>
                    <a:gd name="connsiteY38" fmla="*/ 2280215 h 2905012"/>
                    <a:gd name="connsiteX39" fmla="*/ 2247174 w 2905012"/>
                    <a:gd name="connsiteY39" fmla="*/ 2343123 h 2905012"/>
                    <a:gd name="connsiteX40" fmla="*/ 2337523 w 2905012"/>
                    <a:gd name="connsiteY40" fmla="*/ 2602428 h 2905012"/>
                    <a:gd name="connsiteX41" fmla="*/ 2264616 w 2905012"/>
                    <a:gd name="connsiteY41" fmla="*/ 2656947 h 2905012"/>
                    <a:gd name="connsiteX42" fmla="*/ 2017887 w 2905012"/>
                    <a:gd name="connsiteY42" fmla="*/ 2790867 h 2905012"/>
                    <a:gd name="connsiteX43" fmla="*/ 2006748 w 2905012"/>
                    <a:gd name="connsiteY43" fmla="*/ 2794944 h 2905012"/>
                    <a:gd name="connsiteX44" fmla="*/ 1826880 w 2905012"/>
                    <a:gd name="connsiteY44" fmla="*/ 2586493 h 2905012"/>
                    <a:gd name="connsiteX45" fmla="*/ 1722544 w 2905012"/>
                    <a:gd name="connsiteY45" fmla="*/ 2616179 h 2905012"/>
                    <a:gd name="connsiteX46" fmla="*/ 1695403 w 2905012"/>
                    <a:gd name="connsiteY46" fmla="*/ 2621123 h 2905012"/>
                    <a:gd name="connsiteX47" fmla="*/ 1643977 w 2905012"/>
                    <a:gd name="connsiteY47" fmla="*/ 2890957 h 2905012"/>
                    <a:gd name="connsiteX48" fmla="*/ 1601017 w 2905012"/>
                    <a:gd name="connsiteY48" fmla="*/ 2897513 h 2905012"/>
                    <a:gd name="connsiteX49" fmla="*/ 1452506 w 2905012"/>
                    <a:gd name="connsiteY49" fmla="*/ 2905012 h 2905012"/>
                    <a:gd name="connsiteX50" fmla="*/ 1303996 w 2905012"/>
                    <a:gd name="connsiteY50" fmla="*/ 2897513 h 2905012"/>
                    <a:gd name="connsiteX51" fmla="*/ 1261036 w 2905012"/>
                    <a:gd name="connsiteY51" fmla="*/ 2890957 h 2905012"/>
                    <a:gd name="connsiteX52" fmla="*/ 1209479 w 2905012"/>
                    <a:gd name="connsiteY52" fmla="*/ 2620437 h 2905012"/>
                    <a:gd name="connsiteX53" fmla="*/ 1135396 w 2905012"/>
                    <a:gd name="connsiteY53" fmla="*/ 2604005 h 2905012"/>
                    <a:gd name="connsiteX54" fmla="*/ 1079081 w 2905012"/>
                    <a:gd name="connsiteY54" fmla="*/ 2585394 h 2905012"/>
                    <a:gd name="connsiteX55" fmla="*/ 898265 w 2905012"/>
                    <a:gd name="connsiteY55" fmla="*/ 2794944 h 2905012"/>
                    <a:gd name="connsiteX56" fmla="*/ 887125 w 2905012"/>
                    <a:gd name="connsiteY56" fmla="*/ 2790867 h 2905012"/>
                    <a:gd name="connsiteX57" fmla="*/ 640396 w 2905012"/>
                    <a:gd name="connsiteY57" fmla="*/ 2656947 h 2905012"/>
                    <a:gd name="connsiteX58" fmla="*/ 567489 w 2905012"/>
                    <a:gd name="connsiteY58" fmla="*/ 2602428 h 2905012"/>
                    <a:gd name="connsiteX59" fmla="*/ 657947 w 2905012"/>
                    <a:gd name="connsiteY59" fmla="*/ 2342810 h 2905012"/>
                    <a:gd name="connsiteX60" fmla="*/ 624796 w 2905012"/>
                    <a:gd name="connsiteY60" fmla="*/ 2313872 h 2905012"/>
                    <a:gd name="connsiteX61" fmla="*/ 561890 w 2905012"/>
                    <a:gd name="connsiteY61" fmla="*/ 2247174 h 2905012"/>
                    <a:gd name="connsiteX62" fmla="*/ 302584 w 2905012"/>
                    <a:gd name="connsiteY62" fmla="*/ 2337523 h 2905012"/>
                    <a:gd name="connsiteX63" fmla="*/ 248066 w 2905012"/>
                    <a:gd name="connsiteY63" fmla="*/ 2264616 h 2905012"/>
                    <a:gd name="connsiteX64" fmla="*/ 114145 w 2905012"/>
                    <a:gd name="connsiteY64" fmla="*/ 2017887 h 2905012"/>
                    <a:gd name="connsiteX65" fmla="*/ 110068 w 2905012"/>
                    <a:gd name="connsiteY65" fmla="*/ 2006748 h 2905012"/>
                    <a:gd name="connsiteX66" fmla="*/ 318519 w 2905012"/>
                    <a:gd name="connsiteY66" fmla="*/ 1826880 h 2905012"/>
                    <a:gd name="connsiteX67" fmla="*/ 288831 w 2905012"/>
                    <a:gd name="connsiteY67" fmla="*/ 1722541 h 2905012"/>
                    <a:gd name="connsiteX68" fmla="*/ 283887 w 2905012"/>
                    <a:gd name="connsiteY68" fmla="*/ 1695402 h 2905012"/>
                    <a:gd name="connsiteX69" fmla="*/ 14056 w 2905012"/>
                    <a:gd name="connsiteY69" fmla="*/ 1643977 h 2905012"/>
                    <a:gd name="connsiteX70" fmla="*/ 7499 w 2905012"/>
                    <a:gd name="connsiteY70" fmla="*/ 1601016 h 2905012"/>
                    <a:gd name="connsiteX71" fmla="*/ 0 w 2905012"/>
                    <a:gd name="connsiteY71" fmla="*/ 1452506 h 2905012"/>
                    <a:gd name="connsiteX72" fmla="*/ 7499 w 2905012"/>
                    <a:gd name="connsiteY72" fmla="*/ 1303996 h 2905012"/>
                    <a:gd name="connsiteX73" fmla="*/ 14056 w 2905012"/>
                    <a:gd name="connsiteY73" fmla="*/ 1261036 h 2905012"/>
                    <a:gd name="connsiteX74" fmla="*/ 284572 w 2905012"/>
                    <a:gd name="connsiteY74" fmla="*/ 1209480 h 2905012"/>
                    <a:gd name="connsiteX75" fmla="*/ 301005 w 2905012"/>
                    <a:gd name="connsiteY75" fmla="*/ 1135394 h 2905012"/>
                    <a:gd name="connsiteX76" fmla="*/ 319616 w 2905012"/>
                    <a:gd name="connsiteY76" fmla="*/ 1079079 h 2905012"/>
                    <a:gd name="connsiteX77" fmla="*/ 110068 w 2905012"/>
                    <a:gd name="connsiteY77" fmla="*/ 898264 h 2905012"/>
                    <a:gd name="connsiteX78" fmla="*/ 114145 w 2905012"/>
                    <a:gd name="connsiteY78" fmla="*/ 887125 h 2905012"/>
                    <a:gd name="connsiteX79" fmla="*/ 248066 w 2905012"/>
                    <a:gd name="connsiteY79" fmla="*/ 640396 h 2905012"/>
                    <a:gd name="connsiteX80" fmla="*/ 302584 w 2905012"/>
                    <a:gd name="connsiteY80" fmla="*/ 567489 h 2905012"/>
                    <a:gd name="connsiteX81" fmla="*/ 562199 w 2905012"/>
                    <a:gd name="connsiteY81" fmla="*/ 657946 h 2905012"/>
                    <a:gd name="connsiteX82" fmla="*/ 591138 w 2905012"/>
                    <a:gd name="connsiteY82" fmla="*/ 624794 h 2905012"/>
                    <a:gd name="connsiteX83" fmla="*/ 657838 w 2905012"/>
                    <a:gd name="connsiteY83" fmla="*/ 561888 h 2905012"/>
                    <a:gd name="connsiteX84" fmla="*/ 567489 w 2905012"/>
                    <a:gd name="connsiteY84" fmla="*/ 302584 h 2905012"/>
                    <a:gd name="connsiteX85" fmla="*/ 640396 w 2905012"/>
                    <a:gd name="connsiteY85" fmla="*/ 248065 h 2905012"/>
                    <a:gd name="connsiteX86" fmla="*/ 887125 w 2905012"/>
                    <a:gd name="connsiteY86" fmla="*/ 114145 h 2905012"/>
                    <a:gd name="connsiteX87" fmla="*/ 898265 w 2905012"/>
                    <a:gd name="connsiteY87" fmla="*/ 110068 h 2905012"/>
                    <a:gd name="connsiteX88" fmla="*/ 1078131 w 2905012"/>
                    <a:gd name="connsiteY88" fmla="*/ 318516 h 2905012"/>
                    <a:gd name="connsiteX89" fmla="*/ 1182469 w 2905012"/>
                    <a:gd name="connsiteY89" fmla="*/ 288830 h 2905012"/>
                    <a:gd name="connsiteX90" fmla="*/ 1209611 w 2905012"/>
                    <a:gd name="connsiteY90" fmla="*/ 283886 h 2905012"/>
                    <a:gd name="connsiteX91" fmla="*/ 1261036 w 2905012"/>
                    <a:gd name="connsiteY91" fmla="*/ 14056 h 2905012"/>
                    <a:gd name="connsiteX92" fmla="*/ 1303996 w 2905012"/>
                    <a:gd name="connsiteY92" fmla="*/ 7499 h 2905012"/>
                    <a:gd name="connsiteX93" fmla="*/ 1452506 w 2905012"/>
                    <a:gd name="connsiteY93" fmla="*/ 0 h 290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05012" h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</p:grpSp>
          <p:sp>
            <p:nvSpPr>
              <p:cNvPr id="56" name="椭圆 55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5E779E"/>
              </a:solidFill>
              <a:ln w="38100">
                <a:solidFill>
                  <a:srgbClr val="5E779E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54" name="Freeform 939"/>
            <p:cNvSpPr>
              <a:spLocks noEditPoints="1"/>
            </p:cNvSpPr>
            <p:nvPr/>
          </p:nvSpPr>
          <p:spPr bwMode="auto">
            <a:xfrm>
              <a:off x="9143591" y="4516477"/>
              <a:ext cx="201550" cy="261400"/>
            </a:xfrm>
            <a:custGeom>
              <a:avLst/>
              <a:gdLst>
                <a:gd name="T0" fmla="*/ 62 w 142"/>
                <a:gd name="T1" fmla="*/ 126 h 184"/>
                <a:gd name="T2" fmla="*/ 142 w 142"/>
                <a:gd name="T3" fmla="*/ 78 h 184"/>
                <a:gd name="T4" fmla="*/ 62 w 142"/>
                <a:gd name="T5" fmla="*/ 126 h 184"/>
                <a:gd name="T6" fmla="*/ 68 w 142"/>
                <a:gd name="T7" fmla="*/ 167 h 184"/>
                <a:gd name="T8" fmla="*/ 65 w 142"/>
                <a:gd name="T9" fmla="*/ 81 h 184"/>
                <a:gd name="T10" fmla="*/ 56 w 142"/>
                <a:gd name="T11" fmla="*/ 0 h 184"/>
                <a:gd name="T12" fmla="*/ 58 w 142"/>
                <a:gd name="T13" fmla="*/ 75 h 184"/>
                <a:gd name="T14" fmla="*/ 0 w 142"/>
                <a:gd name="T15" fmla="*/ 12 h 184"/>
                <a:gd name="T16" fmla="*/ 50 w 142"/>
                <a:gd name="T17" fmla="*/ 87 h 184"/>
                <a:gd name="T18" fmla="*/ 44 w 142"/>
                <a:gd name="T19" fmla="*/ 167 h 184"/>
                <a:gd name="T20" fmla="*/ 15 w 142"/>
                <a:gd name="T21" fmla="*/ 184 h 184"/>
                <a:gd name="T22" fmla="*/ 99 w 142"/>
                <a:gd name="T23" fmla="*/ 184 h 184"/>
                <a:gd name="T24" fmla="*/ 68 w 142"/>
                <a:gd name="T25" fmla="*/ 16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84">
                  <a:moveTo>
                    <a:pt x="62" y="126"/>
                  </a:moveTo>
                  <a:cubicBezTo>
                    <a:pt x="62" y="126"/>
                    <a:pt x="104" y="159"/>
                    <a:pt x="142" y="78"/>
                  </a:cubicBezTo>
                  <a:cubicBezTo>
                    <a:pt x="142" y="78"/>
                    <a:pt x="63" y="63"/>
                    <a:pt x="62" y="126"/>
                  </a:cubicBezTo>
                  <a:close/>
                  <a:moveTo>
                    <a:pt x="68" y="167"/>
                  </a:moveTo>
                  <a:cubicBezTo>
                    <a:pt x="56" y="150"/>
                    <a:pt x="45" y="121"/>
                    <a:pt x="65" y="81"/>
                  </a:cubicBezTo>
                  <a:cubicBezTo>
                    <a:pt x="101" y="12"/>
                    <a:pt x="56" y="0"/>
                    <a:pt x="56" y="0"/>
                  </a:cubicBezTo>
                  <a:cubicBezTo>
                    <a:pt x="56" y="0"/>
                    <a:pt x="94" y="17"/>
                    <a:pt x="58" y="75"/>
                  </a:cubicBezTo>
                  <a:cubicBezTo>
                    <a:pt x="69" y="26"/>
                    <a:pt x="0" y="12"/>
                    <a:pt x="0" y="12"/>
                  </a:cubicBezTo>
                  <a:cubicBezTo>
                    <a:pt x="2" y="86"/>
                    <a:pt x="38" y="88"/>
                    <a:pt x="50" y="87"/>
                  </a:cubicBezTo>
                  <a:cubicBezTo>
                    <a:pt x="28" y="122"/>
                    <a:pt x="34" y="150"/>
                    <a:pt x="44" y="167"/>
                  </a:cubicBezTo>
                  <a:cubicBezTo>
                    <a:pt x="28" y="170"/>
                    <a:pt x="16" y="176"/>
                    <a:pt x="15" y="18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98" y="176"/>
                    <a:pt x="85" y="169"/>
                    <a:pt x="6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562724" y="1329936"/>
            <a:ext cx="443510" cy="443510"/>
            <a:chOff x="3417854" y="1772816"/>
            <a:chExt cx="591501" cy="591501"/>
          </a:xfrm>
        </p:grpSpPr>
        <p:grpSp>
          <p:nvGrpSpPr>
            <p:cNvPr id="61" name="组合 60"/>
            <p:cNvGrpSpPr/>
            <p:nvPr/>
          </p:nvGrpSpPr>
          <p:grpSpPr>
            <a:xfrm>
              <a:off x="3417854" y="1772816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62" name="标题 4"/>
            <p:cNvSpPr txBox="1"/>
            <p:nvPr/>
          </p:nvSpPr>
          <p:spPr>
            <a:xfrm>
              <a:off x="3476113" y="1896959"/>
              <a:ext cx="517805" cy="360041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350" b="1" dirty="0">
                  <a:solidFill>
                    <a:srgbClr val="92D05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1</a:t>
              </a:r>
              <a:endParaRPr lang="en-US" altLang="zh-CN" sz="1350" b="1" dirty="0">
                <a:solidFill>
                  <a:srgbClr val="92D05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2520822" y="1869855"/>
            <a:ext cx="178866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2520307" y="2112040"/>
            <a:ext cx="2051477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5748465" y="1329936"/>
            <a:ext cx="443510" cy="443510"/>
            <a:chOff x="7666615" y="1772816"/>
            <a:chExt cx="591501" cy="591501"/>
          </a:xfrm>
        </p:grpSpPr>
        <p:grpSp>
          <p:nvGrpSpPr>
            <p:cNvPr id="68" name="组合 67"/>
            <p:cNvGrpSpPr/>
            <p:nvPr/>
          </p:nvGrpSpPr>
          <p:grpSpPr>
            <a:xfrm>
              <a:off x="7666615" y="1772816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0" name="同心圆 6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69" name="标题 4"/>
            <p:cNvSpPr txBox="1"/>
            <p:nvPr/>
          </p:nvSpPr>
          <p:spPr>
            <a:xfrm>
              <a:off x="7724874" y="1896959"/>
              <a:ext cx="517805" cy="360041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350" b="1" dirty="0">
                  <a:solidFill>
                    <a:srgbClr val="FF6D67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2</a:t>
              </a:r>
              <a:endParaRPr lang="en-US" altLang="zh-CN" sz="1350" b="1" dirty="0">
                <a:solidFill>
                  <a:srgbClr val="FF6D6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5706563" y="1869855"/>
            <a:ext cx="178866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5706048" y="2112040"/>
            <a:ext cx="2051477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2562724" y="2682521"/>
            <a:ext cx="443510" cy="443510"/>
            <a:chOff x="3417854" y="3576732"/>
            <a:chExt cx="591501" cy="591501"/>
          </a:xfrm>
        </p:grpSpPr>
        <p:grpSp>
          <p:nvGrpSpPr>
            <p:cNvPr id="75" name="组合 74"/>
            <p:cNvGrpSpPr/>
            <p:nvPr/>
          </p:nvGrpSpPr>
          <p:grpSpPr>
            <a:xfrm>
              <a:off x="3417854" y="3576732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7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76" name="标题 4"/>
            <p:cNvSpPr txBox="1"/>
            <p:nvPr/>
          </p:nvSpPr>
          <p:spPr>
            <a:xfrm>
              <a:off x="3476113" y="3700875"/>
              <a:ext cx="517805" cy="360041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350" b="1" dirty="0">
                  <a:solidFill>
                    <a:srgbClr val="F5C058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3</a:t>
              </a:r>
              <a:endParaRPr lang="en-US" altLang="zh-CN" sz="1350" b="1" dirty="0">
                <a:solidFill>
                  <a:srgbClr val="F5C05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2520822" y="3222440"/>
            <a:ext cx="178866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2520307" y="3464625"/>
            <a:ext cx="2051477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748248" y="2679734"/>
            <a:ext cx="443510" cy="443510"/>
            <a:chOff x="7666326" y="3573016"/>
            <a:chExt cx="591501" cy="591501"/>
          </a:xfrm>
        </p:grpSpPr>
        <p:grpSp>
          <p:nvGrpSpPr>
            <p:cNvPr id="82" name="组合 81"/>
            <p:cNvGrpSpPr/>
            <p:nvPr/>
          </p:nvGrpSpPr>
          <p:grpSpPr>
            <a:xfrm>
              <a:off x="7666326" y="3573016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83" name="标题 4"/>
            <p:cNvSpPr txBox="1"/>
            <p:nvPr/>
          </p:nvSpPr>
          <p:spPr>
            <a:xfrm>
              <a:off x="7724585" y="3697159"/>
              <a:ext cx="517805" cy="360041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350" b="1" dirty="0">
                  <a:solidFill>
                    <a:srgbClr val="5E779E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4</a:t>
              </a:r>
              <a:endParaRPr lang="en-US" altLang="zh-CN" sz="1350" b="1" dirty="0">
                <a:solidFill>
                  <a:srgbClr val="5E779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86" name="矩形 85"/>
          <p:cNvSpPr/>
          <p:nvPr/>
        </p:nvSpPr>
        <p:spPr>
          <a:xfrm>
            <a:off x="5706347" y="3219654"/>
            <a:ext cx="178866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7" name="矩形 47"/>
          <p:cNvSpPr>
            <a:spLocks noChangeArrowheads="1"/>
          </p:cNvSpPr>
          <p:nvPr/>
        </p:nvSpPr>
        <p:spPr bwMode="auto">
          <a:xfrm>
            <a:off x="5705831" y="3461839"/>
            <a:ext cx="2051477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2" grpId="0"/>
      <p:bldP spid="73" grpId="0"/>
      <p:bldP spid="79" grpId="0"/>
      <p:bldP spid="80" grpId="0"/>
      <p:bldP spid="86" grpId="0"/>
      <p:bldP spid="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1029" y="192202"/>
            <a:ext cx="1578733" cy="132272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650440" y="1281033"/>
            <a:ext cx="2060833" cy="467783"/>
            <a:chOff x="3527167" y="1284093"/>
            <a:chExt cx="2060833" cy="467783"/>
          </a:xfrm>
        </p:grpSpPr>
        <p:sp>
          <p:nvSpPr>
            <p:cNvPr id="10" name="椭圆 9"/>
            <p:cNvSpPr/>
            <p:nvPr/>
          </p:nvSpPr>
          <p:spPr>
            <a:xfrm>
              <a:off x="3537635" y="1284093"/>
              <a:ext cx="461664" cy="461664"/>
            </a:xfrm>
            <a:prstGeom prst="ellipse">
              <a:avLst/>
            </a:prstGeom>
            <a:solidFill>
              <a:srgbClr val="97F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67202" y="1284093"/>
              <a:ext cx="461664" cy="461664"/>
            </a:xfrm>
            <a:prstGeom prst="ellipse">
              <a:avLst/>
            </a:prstGeom>
            <a:solidFill>
              <a:srgbClr val="F9D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596769" y="1284093"/>
              <a:ext cx="461664" cy="461664"/>
            </a:xfrm>
            <a:prstGeom prst="ellipse">
              <a:avLst/>
            </a:prstGeom>
            <a:solidFill>
              <a:srgbClr val="A7D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126336" y="1284093"/>
              <a:ext cx="461664" cy="461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27167" y="1290211"/>
              <a:ext cx="2060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20686" y="193852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单击此处添加文字标题内容</a:t>
            </a:r>
            <a:endParaRPr lang="zh-CN" altLang="en-US" sz="3200" dirty="0"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燕尾形 19"/>
          <p:cNvSpPr/>
          <p:nvPr/>
        </p:nvSpPr>
        <p:spPr>
          <a:xfrm>
            <a:off x="1720664" y="1599895"/>
            <a:ext cx="863871" cy="145778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1" name="椭圆 20"/>
          <p:cNvSpPr/>
          <p:nvPr/>
        </p:nvSpPr>
        <p:spPr>
          <a:xfrm>
            <a:off x="1859786" y="2058827"/>
            <a:ext cx="539919" cy="53991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2" name="燕尾形 21"/>
          <p:cNvSpPr/>
          <p:nvPr/>
        </p:nvSpPr>
        <p:spPr>
          <a:xfrm>
            <a:off x="3754675" y="1599895"/>
            <a:ext cx="863871" cy="145778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3" name="椭圆 22"/>
          <p:cNvSpPr/>
          <p:nvPr/>
        </p:nvSpPr>
        <p:spPr>
          <a:xfrm>
            <a:off x="3893797" y="2058827"/>
            <a:ext cx="539919" cy="539919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4" name="燕尾形 23"/>
          <p:cNvSpPr/>
          <p:nvPr/>
        </p:nvSpPr>
        <p:spPr>
          <a:xfrm>
            <a:off x="5754404" y="1599895"/>
            <a:ext cx="863871" cy="145778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5" name="椭圆 24"/>
          <p:cNvSpPr/>
          <p:nvPr/>
        </p:nvSpPr>
        <p:spPr>
          <a:xfrm>
            <a:off x="5893526" y="2058827"/>
            <a:ext cx="539919" cy="539919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6" name="燕尾形 25"/>
          <p:cNvSpPr/>
          <p:nvPr/>
        </p:nvSpPr>
        <p:spPr>
          <a:xfrm>
            <a:off x="7765560" y="1599895"/>
            <a:ext cx="863871" cy="145778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7" name="椭圆 26"/>
          <p:cNvSpPr/>
          <p:nvPr/>
        </p:nvSpPr>
        <p:spPr>
          <a:xfrm>
            <a:off x="7904682" y="2058827"/>
            <a:ext cx="539919" cy="539919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8" name="文本框 47"/>
          <p:cNvSpPr txBox="1"/>
          <p:nvPr/>
        </p:nvSpPr>
        <p:spPr>
          <a:xfrm>
            <a:off x="784280" y="178472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8"/>
          <p:cNvSpPr txBox="1"/>
          <p:nvPr/>
        </p:nvSpPr>
        <p:spPr>
          <a:xfrm>
            <a:off x="468613" y="2040451"/>
            <a:ext cx="145778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379995" y="3672847"/>
            <a:ext cx="192110" cy="19211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1" name="椭圆 30"/>
          <p:cNvSpPr/>
          <p:nvPr/>
        </p:nvSpPr>
        <p:spPr>
          <a:xfrm>
            <a:off x="3467452" y="3672847"/>
            <a:ext cx="192110" cy="192110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2" name="椭圆 31"/>
          <p:cNvSpPr/>
          <p:nvPr/>
        </p:nvSpPr>
        <p:spPr>
          <a:xfrm>
            <a:off x="4554908" y="3672847"/>
            <a:ext cx="192110" cy="192110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3" name="椭圆 32"/>
          <p:cNvSpPr/>
          <p:nvPr/>
        </p:nvSpPr>
        <p:spPr>
          <a:xfrm>
            <a:off x="5642365" y="3672847"/>
            <a:ext cx="192110" cy="192110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4" name="文本框 59"/>
          <p:cNvSpPr txBox="1"/>
          <p:nvPr/>
        </p:nvSpPr>
        <p:spPr>
          <a:xfrm>
            <a:off x="2573109" y="3641977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5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60"/>
          <p:cNvSpPr txBox="1"/>
          <p:nvPr/>
        </p:nvSpPr>
        <p:spPr>
          <a:xfrm>
            <a:off x="3647249" y="3641977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50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61"/>
          <p:cNvSpPr txBox="1"/>
          <p:nvPr/>
        </p:nvSpPr>
        <p:spPr>
          <a:xfrm>
            <a:off x="4721389" y="3641977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50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62"/>
          <p:cNvSpPr txBox="1"/>
          <p:nvPr/>
        </p:nvSpPr>
        <p:spPr>
          <a:xfrm>
            <a:off x="5795530" y="3641977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50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872403" y="3443751"/>
            <a:ext cx="5328650" cy="659746"/>
            <a:chOff x="2775184" y="4710586"/>
            <a:chExt cx="6000750" cy="87989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" cstate="email"/>
            <a:srcRect l="6145" t="13217" r="9825"/>
            <a:stretch>
              <a:fillRect/>
            </a:stretch>
          </p:blipFill>
          <p:spPr>
            <a:xfrm>
              <a:off x="2775184" y="4710586"/>
              <a:ext cx="6000750" cy="248959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" cstate="email"/>
            <a:srcRect l="6145" t="13217" r="9825"/>
            <a:stretch>
              <a:fillRect/>
            </a:stretch>
          </p:blipFill>
          <p:spPr>
            <a:xfrm flipV="1">
              <a:off x="2775184" y="5341517"/>
              <a:ext cx="6000750" cy="248959"/>
            </a:xfrm>
            <a:prstGeom prst="rect">
              <a:avLst/>
            </a:prstGeom>
          </p:spPr>
        </p:pic>
      </p:grpSp>
      <p:sp>
        <p:nvSpPr>
          <p:cNvPr id="41" name="Freeform 66"/>
          <p:cNvSpPr>
            <a:spLocks noEditPoints="1"/>
          </p:cNvSpPr>
          <p:nvPr/>
        </p:nvSpPr>
        <p:spPr bwMode="auto">
          <a:xfrm>
            <a:off x="1985820" y="2150095"/>
            <a:ext cx="284619" cy="351589"/>
          </a:xfrm>
          <a:custGeom>
            <a:avLst/>
            <a:gdLst>
              <a:gd name="T0" fmla="*/ 196 w 208"/>
              <a:gd name="T1" fmla="*/ 256 h 256"/>
              <a:gd name="T2" fmla="*/ 12 w 208"/>
              <a:gd name="T3" fmla="*/ 256 h 256"/>
              <a:gd name="T4" fmla="*/ 0 w 208"/>
              <a:gd name="T5" fmla="*/ 244 h 256"/>
              <a:gd name="T6" fmla="*/ 0 w 208"/>
              <a:gd name="T7" fmla="*/ 140 h 256"/>
              <a:gd name="T8" fmla="*/ 12 w 208"/>
              <a:gd name="T9" fmla="*/ 128 h 256"/>
              <a:gd name="T10" fmla="*/ 32 w 208"/>
              <a:gd name="T11" fmla="*/ 128 h 256"/>
              <a:gd name="T12" fmla="*/ 32 w 208"/>
              <a:gd name="T13" fmla="*/ 72 h 256"/>
              <a:gd name="T14" fmla="*/ 104 w 208"/>
              <a:gd name="T15" fmla="*/ 0 h 256"/>
              <a:gd name="T16" fmla="*/ 176 w 208"/>
              <a:gd name="T17" fmla="*/ 72 h 256"/>
              <a:gd name="T18" fmla="*/ 176 w 208"/>
              <a:gd name="T19" fmla="*/ 128 h 256"/>
              <a:gd name="T20" fmla="*/ 196 w 208"/>
              <a:gd name="T21" fmla="*/ 128 h 256"/>
              <a:gd name="T22" fmla="*/ 208 w 208"/>
              <a:gd name="T23" fmla="*/ 140 h 256"/>
              <a:gd name="T24" fmla="*/ 208 w 208"/>
              <a:gd name="T25" fmla="*/ 244 h 256"/>
              <a:gd name="T26" fmla="*/ 196 w 208"/>
              <a:gd name="T27" fmla="*/ 256 h 256"/>
              <a:gd name="T28" fmla="*/ 92 w 208"/>
              <a:gd name="T29" fmla="*/ 197 h 256"/>
              <a:gd name="T30" fmla="*/ 92 w 208"/>
              <a:gd name="T31" fmla="*/ 220 h 256"/>
              <a:gd name="T32" fmla="*/ 104 w 208"/>
              <a:gd name="T33" fmla="*/ 232 h 256"/>
              <a:gd name="T34" fmla="*/ 116 w 208"/>
              <a:gd name="T35" fmla="*/ 220 h 256"/>
              <a:gd name="T36" fmla="*/ 116 w 208"/>
              <a:gd name="T37" fmla="*/ 197 h 256"/>
              <a:gd name="T38" fmla="*/ 128 w 208"/>
              <a:gd name="T39" fmla="*/ 176 h 256"/>
              <a:gd name="T40" fmla="*/ 104 w 208"/>
              <a:gd name="T41" fmla="*/ 152 h 256"/>
              <a:gd name="T42" fmla="*/ 80 w 208"/>
              <a:gd name="T43" fmla="*/ 176 h 256"/>
              <a:gd name="T44" fmla="*/ 92 w 208"/>
              <a:gd name="T45" fmla="*/ 197 h 256"/>
              <a:gd name="T46" fmla="*/ 152 w 208"/>
              <a:gd name="T47" fmla="*/ 72 h 256"/>
              <a:gd name="T48" fmla="*/ 104 w 208"/>
              <a:gd name="T49" fmla="*/ 24 h 256"/>
              <a:gd name="T50" fmla="*/ 56 w 208"/>
              <a:gd name="T51" fmla="*/ 72 h 256"/>
              <a:gd name="T52" fmla="*/ 56 w 208"/>
              <a:gd name="T53" fmla="*/ 128 h 256"/>
              <a:gd name="T54" fmla="*/ 152 w 208"/>
              <a:gd name="T55" fmla="*/ 128 h 256"/>
              <a:gd name="T56" fmla="*/ 152 w 208"/>
              <a:gd name="T57" fmla="*/ 7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" h="256">
                <a:moveTo>
                  <a:pt x="196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3"/>
                  <a:pt x="5" y="128"/>
                  <a:pt x="1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32"/>
                  <a:pt x="64" y="0"/>
                  <a:pt x="104" y="0"/>
                </a:cubicBezTo>
                <a:cubicBezTo>
                  <a:pt x="144" y="0"/>
                  <a:pt x="176" y="32"/>
                  <a:pt x="176" y="72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96" y="128"/>
                  <a:pt x="196" y="128"/>
                  <a:pt x="196" y="128"/>
                </a:cubicBezTo>
                <a:cubicBezTo>
                  <a:pt x="203" y="128"/>
                  <a:pt x="208" y="133"/>
                  <a:pt x="208" y="140"/>
                </a:cubicBezTo>
                <a:cubicBezTo>
                  <a:pt x="208" y="244"/>
                  <a:pt x="208" y="244"/>
                  <a:pt x="208" y="244"/>
                </a:cubicBezTo>
                <a:cubicBezTo>
                  <a:pt x="208" y="251"/>
                  <a:pt x="203" y="256"/>
                  <a:pt x="196" y="256"/>
                </a:cubicBezTo>
                <a:moveTo>
                  <a:pt x="92" y="197"/>
                </a:moveTo>
                <a:cubicBezTo>
                  <a:pt x="92" y="220"/>
                  <a:pt x="92" y="220"/>
                  <a:pt x="92" y="220"/>
                </a:cubicBezTo>
                <a:cubicBezTo>
                  <a:pt x="92" y="227"/>
                  <a:pt x="97" y="232"/>
                  <a:pt x="104" y="232"/>
                </a:cubicBezTo>
                <a:cubicBezTo>
                  <a:pt x="111" y="232"/>
                  <a:pt x="116" y="227"/>
                  <a:pt x="116" y="220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23" y="193"/>
                  <a:pt x="128" y="185"/>
                  <a:pt x="128" y="176"/>
                </a:cubicBezTo>
                <a:cubicBezTo>
                  <a:pt x="128" y="163"/>
                  <a:pt x="117" y="152"/>
                  <a:pt x="104" y="152"/>
                </a:cubicBezTo>
                <a:cubicBezTo>
                  <a:pt x="91" y="152"/>
                  <a:pt x="80" y="163"/>
                  <a:pt x="80" y="176"/>
                </a:cubicBezTo>
                <a:cubicBezTo>
                  <a:pt x="80" y="185"/>
                  <a:pt x="85" y="193"/>
                  <a:pt x="92" y="197"/>
                </a:cubicBezTo>
                <a:moveTo>
                  <a:pt x="152" y="72"/>
                </a:moveTo>
                <a:cubicBezTo>
                  <a:pt x="152" y="45"/>
                  <a:pt x="131" y="24"/>
                  <a:pt x="104" y="24"/>
                </a:cubicBezTo>
                <a:cubicBezTo>
                  <a:pt x="77" y="24"/>
                  <a:pt x="56" y="45"/>
                  <a:pt x="56" y="72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52" y="128"/>
                  <a:pt x="152" y="128"/>
                  <a:pt x="152" y="128"/>
                </a:cubicBezTo>
                <a:lnTo>
                  <a:pt x="152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42" name="Freeform 107"/>
          <p:cNvSpPr>
            <a:spLocks noEditPoints="1"/>
          </p:cNvSpPr>
          <p:nvPr/>
        </p:nvSpPr>
        <p:spPr bwMode="auto">
          <a:xfrm>
            <a:off x="4027229" y="2223655"/>
            <a:ext cx="273055" cy="249025"/>
          </a:xfrm>
          <a:custGeom>
            <a:avLst/>
            <a:gdLst>
              <a:gd name="T0" fmla="*/ 244 w 256"/>
              <a:gd name="T1" fmla="*/ 196 h 232"/>
              <a:gd name="T2" fmla="*/ 188 w 256"/>
              <a:gd name="T3" fmla="*/ 196 h 232"/>
              <a:gd name="T4" fmla="*/ 96 w 256"/>
              <a:gd name="T5" fmla="*/ 196 h 232"/>
              <a:gd name="T6" fmla="*/ 84 w 256"/>
              <a:gd name="T7" fmla="*/ 196 h 232"/>
              <a:gd name="T8" fmla="*/ 81 w 256"/>
              <a:gd name="T9" fmla="*/ 196 h 232"/>
              <a:gd name="T10" fmla="*/ 48 w 256"/>
              <a:gd name="T11" fmla="*/ 228 h 232"/>
              <a:gd name="T12" fmla="*/ 40 w 256"/>
              <a:gd name="T13" fmla="*/ 232 h 232"/>
              <a:gd name="T14" fmla="*/ 40 w 256"/>
              <a:gd name="T15" fmla="*/ 232 h 232"/>
              <a:gd name="T16" fmla="*/ 32 w 256"/>
              <a:gd name="T17" fmla="*/ 228 h 232"/>
              <a:gd name="T18" fmla="*/ 31 w 256"/>
              <a:gd name="T19" fmla="*/ 228 h 232"/>
              <a:gd name="T20" fmla="*/ 30 w 256"/>
              <a:gd name="T21" fmla="*/ 227 h 232"/>
              <a:gd name="T22" fmla="*/ 30 w 256"/>
              <a:gd name="T23" fmla="*/ 226 h 232"/>
              <a:gd name="T24" fmla="*/ 29 w 256"/>
              <a:gd name="T25" fmla="*/ 225 h 232"/>
              <a:gd name="T26" fmla="*/ 29 w 256"/>
              <a:gd name="T27" fmla="*/ 224 h 232"/>
              <a:gd name="T28" fmla="*/ 28 w 256"/>
              <a:gd name="T29" fmla="*/ 222 h 232"/>
              <a:gd name="T30" fmla="*/ 28 w 256"/>
              <a:gd name="T31" fmla="*/ 220 h 232"/>
              <a:gd name="T32" fmla="*/ 28 w 256"/>
              <a:gd name="T33" fmla="*/ 196 h 232"/>
              <a:gd name="T34" fmla="*/ 26 w 256"/>
              <a:gd name="T35" fmla="*/ 196 h 232"/>
              <a:gd name="T36" fmla="*/ 12 w 256"/>
              <a:gd name="T37" fmla="*/ 196 h 232"/>
              <a:gd name="T38" fmla="*/ 0 w 256"/>
              <a:gd name="T39" fmla="*/ 184 h 232"/>
              <a:gd name="T40" fmla="*/ 0 w 256"/>
              <a:gd name="T41" fmla="*/ 12 h 232"/>
              <a:gd name="T42" fmla="*/ 12 w 256"/>
              <a:gd name="T43" fmla="*/ 0 h 232"/>
              <a:gd name="T44" fmla="*/ 244 w 256"/>
              <a:gd name="T45" fmla="*/ 0 h 232"/>
              <a:gd name="T46" fmla="*/ 256 w 256"/>
              <a:gd name="T47" fmla="*/ 12 h 232"/>
              <a:gd name="T48" fmla="*/ 256 w 256"/>
              <a:gd name="T49" fmla="*/ 184 h 232"/>
              <a:gd name="T50" fmla="*/ 244 w 256"/>
              <a:gd name="T51" fmla="*/ 196 h 232"/>
              <a:gd name="T52" fmla="*/ 68 w 256"/>
              <a:gd name="T53" fmla="*/ 76 h 232"/>
              <a:gd name="T54" fmla="*/ 44 w 256"/>
              <a:gd name="T55" fmla="*/ 100 h 232"/>
              <a:gd name="T56" fmla="*/ 68 w 256"/>
              <a:gd name="T57" fmla="*/ 124 h 232"/>
              <a:gd name="T58" fmla="*/ 92 w 256"/>
              <a:gd name="T59" fmla="*/ 100 h 232"/>
              <a:gd name="T60" fmla="*/ 68 w 256"/>
              <a:gd name="T61" fmla="*/ 76 h 232"/>
              <a:gd name="T62" fmla="*/ 128 w 256"/>
              <a:gd name="T63" fmla="*/ 76 h 232"/>
              <a:gd name="T64" fmla="*/ 104 w 256"/>
              <a:gd name="T65" fmla="*/ 100 h 232"/>
              <a:gd name="T66" fmla="*/ 128 w 256"/>
              <a:gd name="T67" fmla="*/ 124 h 232"/>
              <a:gd name="T68" fmla="*/ 152 w 256"/>
              <a:gd name="T69" fmla="*/ 100 h 232"/>
              <a:gd name="T70" fmla="*/ 128 w 256"/>
              <a:gd name="T71" fmla="*/ 76 h 232"/>
              <a:gd name="T72" fmla="*/ 188 w 256"/>
              <a:gd name="T73" fmla="*/ 76 h 232"/>
              <a:gd name="T74" fmla="*/ 164 w 256"/>
              <a:gd name="T75" fmla="*/ 100 h 232"/>
              <a:gd name="T76" fmla="*/ 188 w 256"/>
              <a:gd name="T77" fmla="*/ 124 h 232"/>
              <a:gd name="T78" fmla="*/ 212 w 256"/>
              <a:gd name="T79" fmla="*/ 100 h 232"/>
              <a:gd name="T80" fmla="*/ 188 w 256"/>
              <a:gd name="T81" fmla="*/ 7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6" h="232">
                <a:moveTo>
                  <a:pt x="244" y="196"/>
                </a:moveTo>
                <a:cubicBezTo>
                  <a:pt x="188" y="196"/>
                  <a:pt x="188" y="196"/>
                  <a:pt x="188" y="196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84" y="196"/>
                  <a:pt x="84" y="196"/>
                  <a:pt x="84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48" y="228"/>
                  <a:pt x="48" y="228"/>
                  <a:pt x="48" y="228"/>
                </a:cubicBezTo>
                <a:cubicBezTo>
                  <a:pt x="46" y="231"/>
                  <a:pt x="43" y="232"/>
                  <a:pt x="40" y="232"/>
                </a:cubicBezTo>
                <a:cubicBezTo>
                  <a:pt x="40" y="232"/>
                  <a:pt x="40" y="232"/>
                  <a:pt x="40" y="232"/>
                </a:cubicBezTo>
                <a:cubicBezTo>
                  <a:pt x="37" y="232"/>
                  <a:pt x="34" y="231"/>
                  <a:pt x="32" y="228"/>
                </a:cubicBezTo>
                <a:cubicBezTo>
                  <a:pt x="31" y="228"/>
                  <a:pt x="31" y="228"/>
                  <a:pt x="31" y="228"/>
                </a:cubicBezTo>
                <a:cubicBezTo>
                  <a:pt x="31" y="228"/>
                  <a:pt x="30" y="227"/>
                  <a:pt x="30" y="227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29" y="226"/>
                  <a:pt x="29" y="225"/>
                  <a:pt x="29" y="225"/>
                </a:cubicBezTo>
                <a:cubicBezTo>
                  <a:pt x="29" y="224"/>
                  <a:pt x="29" y="224"/>
                  <a:pt x="29" y="224"/>
                </a:cubicBezTo>
                <a:cubicBezTo>
                  <a:pt x="29" y="223"/>
                  <a:pt x="28" y="223"/>
                  <a:pt x="28" y="222"/>
                </a:cubicBezTo>
                <a:cubicBezTo>
                  <a:pt x="28" y="222"/>
                  <a:pt x="28" y="221"/>
                  <a:pt x="28" y="220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26" y="196"/>
                  <a:pt x="26" y="196"/>
                  <a:pt x="26" y="196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5" y="196"/>
                  <a:pt x="0" y="191"/>
                  <a:pt x="0" y="18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84"/>
                  <a:pt x="256" y="184"/>
                  <a:pt x="256" y="184"/>
                </a:cubicBezTo>
                <a:cubicBezTo>
                  <a:pt x="256" y="191"/>
                  <a:pt x="251" y="196"/>
                  <a:pt x="244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43" name="Freeform 105"/>
          <p:cNvSpPr/>
          <p:nvPr/>
        </p:nvSpPr>
        <p:spPr bwMode="auto">
          <a:xfrm>
            <a:off x="6029035" y="2194822"/>
            <a:ext cx="275238" cy="262132"/>
          </a:xfrm>
          <a:custGeom>
            <a:avLst/>
            <a:gdLst>
              <a:gd name="T0" fmla="*/ 251 w 256"/>
              <a:gd name="T1" fmla="*/ 106 h 244"/>
              <a:gd name="T2" fmla="*/ 251 w 256"/>
              <a:gd name="T3" fmla="*/ 106 h 244"/>
              <a:gd name="T4" fmla="*/ 187 w 256"/>
              <a:gd name="T5" fmla="*/ 152 h 244"/>
              <a:gd name="T6" fmla="*/ 211 w 256"/>
              <a:gd name="T7" fmla="*/ 228 h 244"/>
              <a:gd name="T8" fmla="*/ 212 w 256"/>
              <a:gd name="T9" fmla="*/ 232 h 244"/>
              <a:gd name="T10" fmla="*/ 200 w 256"/>
              <a:gd name="T11" fmla="*/ 244 h 244"/>
              <a:gd name="T12" fmla="*/ 193 w 256"/>
              <a:gd name="T13" fmla="*/ 242 h 244"/>
              <a:gd name="T14" fmla="*/ 193 w 256"/>
              <a:gd name="T15" fmla="*/ 242 h 244"/>
              <a:gd name="T16" fmla="*/ 128 w 256"/>
              <a:gd name="T17" fmla="*/ 195 h 244"/>
              <a:gd name="T18" fmla="*/ 63 w 256"/>
              <a:gd name="T19" fmla="*/ 242 h 244"/>
              <a:gd name="T20" fmla="*/ 63 w 256"/>
              <a:gd name="T21" fmla="*/ 242 h 244"/>
              <a:gd name="T22" fmla="*/ 56 w 256"/>
              <a:gd name="T23" fmla="*/ 244 h 244"/>
              <a:gd name="T24" fmla="*/ 44 w 256"/>
              <a:gd name="T25" fmla="*/ 232 h 244"/>
              <a:gd name="T26" fmla="*/ 45 w 256"/>
              <a:gd name="T27" fmla="*/ 228 h 244"/>
              <a:gd name="T28" fmla="*/ 69 w 256"/>
              <a:gd name="T29" fmla="*/ 152 h 244"/>
              <a:gd name="T30" fmla="*/ 5 w 256"/>
              <a:gd name="T31" fmla="*/ 106 h 244"/>
              <a:gd name="T32" fmla="*/ 0 w 256"/>
              <a:gd name="T33" fmla="*/ 96 h 244"/>
              <a:gd name="T34" fmla="*/ 12 w 256"/>
              <a:gd name="T35" fmla="*/ 84 h 244"/>
              <a:gd name="T36" fmla="*/ 92 w 256"/>
              <a:gd name="T37" fmla="*/ 84 h 244"/>
              <a:gd name="T38" fmla="*/ 117 w 256"/>
              <a:gd name="T39" fmla="*/ 8 h 244"/>
              <a:gd name="T40" fmla="*/ 128 w 256"/>
              <a:gd name="T41" fmla="*/ 0 h 244"/>
              <a:gd name="T42" fmla="*/ 139 w 256"/>
              <a:gd name="T43" fmla="*/ 8 h 244"/>
              <a:gd name="T44" fmla="*/ 164 w 256"/>
              <a:gd name="T45" fmla="*/ 84 h 244"/>
              <a:gd name="T46" fmla="*/ 244 w 256"/>
              <a:gd name="T47" fmla="*/ 84 h 244"/>
              <a:gd name="T48" fmla="*/ 256 w 256"/>
              <a:gd name="T49" fmla="*/ 96 h 244"/>
              <a:gd name="T50" fmla="*/ 251 w 256"/>
              <a:gd name="T51" fmla="*/ 10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44" name="Freeform 74"/>
          <p:cNvSpPr>
            <a:spLocks noEditPoints="1"/>
          </p:cNvSpPr>
          <p:nvPr/>
        </p:nvSpPr>
        <p:spPr bwMode="auto">
          <a:xfrm>
            <a:off x="8038376" y="2205905"/>
            <a:ext cx="273055" cy="249025"/>
          </a:xfrm>
          <a:custGeom>
            <a:avLst/>
            <a:gdLst>
              <a:gd name="T0" fmla="*/ 244 w 256"/>
              <a:gd name="T1" fmla="*/ 232 h 232"/>
              <a:gd name="T2" fmla="*/ 224 w 256"/>
              <a:gd name="T3" fmla="*/ 232 h 232"/>
              <a:gd name="T4" fmla="*/ 224 w 256"/>
              <a:gd name="T5" fmla="*/ 136 h 232"/>
              <a:gd name="T6" fmla="*/ 224 w 256"/>
              <a:gd name="T7" fmla="*/ 60 h 232"/>
              <a:gd name="T8" fmla="*/ 244 w 256"/>
              <a:gd name="T9" fmla="*/ 60 h 232"/>
              <a:gd name="T10" fmla="*/ 256 w 256"/>
              <a:gd name="T11" fmla="*/ 72 h 232"/>
              <a:gd name="T12" fmla="*/ 256 w 256"/>
              <a:gd name="T13" fmla="*/ 148 h 232"/>
              <a:gd name="T14" fmla="*/ 256 w 256"/>
              <a:gd name="T15" fmla="*/ 196 h 232"/>
              <a:gd name="T16" fmla="*/ 256 w 256"/>
              <a:gd name="T17" fmla="*/ 220 h 232"/>
              <a:gd name="T18" fmla="*/ 244 w 256"/>
              <a:gd name="T19" fmla="*/ 232 h 232"/>
              <a:gd name="T20" fmla="*/ 44 w 256"/>
              <a:gd name="T21" fmla="*/ 232 h 232"/>
              <a:gd name="T22" fmla="*/ 44 w 256"/>
              <a:gd name="T23" fmla="*/ 136 h 232"/>
              <a:gd name="T24" fmla="*/ 44 w 256"/>
              <a:gd name="T25" fmla="*/ 132 h 232"/>
              <a:gd name="T26" fmla="*/ 44 w 256"/>
              <a:gd name="T27" fmla="*/ 60 h 232"/>
              <a:gd name="T28" fmla="*/ 68 w 256"/>
              <a:gd name="T29" fmla="*/ 60 h 232"/>
              <a:gd name="T30" fmla="*/ 128 w 256"/>
              <a:gd name="T31" fmla="*/ 0 h 232"/>
              <a:gd name="T32" fmla="*/ 188 w 256"/>
              <a:gd name="T33" fmla="*/ 60 h 232"/>
              <a:gd name="T34" fmla="*/ 212 w 256"/>
              <a:gd name="T35" fmla="*/ 60 h 232"/>
              <a:gd name="T36" fmla="*/ 212 w 256"/>
              <a:gd name="T37" fmla="*/ 136 h 232"/>
              <a:gd name="T38" fmla="*/ 212 w 256"/>
              <a:gd name="T39" fmla="*/ 232 h 232"/>
              <a:gd name="T40" fmla="*/ 44 w 256"/>
              <a:gd name="T41" fmla="*/ 232 h 232"/>
              <a:gd name="T42" fmla="*/ 128 w 256"/>
              <a:gd name="T43" fmla="*/ 24 h 232"/>
              <a:gd name="T44" fmla="*/ 92 w 256"/>
              <a:gd name="T45" fmla="*/ 60 h 232"/>
              <a:gd name="T46" fmla="*/ 164 w 256"/>
              <a:gd name="T47" fmla="*/ 60 h 232"/>
              <a:gd name="T48" fmla="*/ 128 w 256"/>
              <a:gd name="T49" fmla="*/ 24 h 232"/>
              <a:gd name="T50" fmla="*/ 0 w 256"/>
              <a:gd name="T51" fmla="*/ 220 h 232"/>
              <a:gd name="T52" fmla="*/ 0 w 256"/>
              <a:gd name="T53" fmla="*/ 196 h 232"/>
              <a:gd name="T54" fmla="*/ 0 w 256"/>
              <a:gd name="T55" fmla="*/ 148 h 232"/>
              <a:gd name="T56" fmla="*/ 0 w 256"/>
              <a:gd name="T57" fmla="*/ 72 h 232"/>
              <a:gd name="T58" fmla="*/ 12 w 256"/>
              <a:gd name="T59" fmla="*/ 60 h 232"/>
              <a:gd name="T60" fmla="*/ 32 w 256"/>
              <a:gd name="T61" fmla="*/ 60 h 232"/>
              <a:gd name="T62" fmla="*/ 32 w 256"/>
              <a:gd name="T63" fmla="*/ 132 h 232"/>
              <a:gd name="T64" fmla="*/ 32 w 256"/>
              <a:gd name="T65" fmla="*/ 136 h 232"/>
              <a:gd name="T66" fmla="*/ 32 w 256"/>
              <a:gd name="T67" fmla="*/ 232 h 232"/>
              <a:gd name="T68" fmla="*/ 12 w 256"/>
              <a:gd name="T69" fmla="*/ 232 h 232"/>
              <a:gd name="T70" fmla="*/ 0 w 256"/>
              <a:gd name="T71" fmla="*/ 22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32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45" name="文本框 47"/>
          <p:cNvSpPr txBox="1"/>
          <p:nvPr/>
        </p:nvSpPr>
        <p:spPr>
          <a:xfrm>
            <a:off x="2835974" y="178472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8"/>
          <p:cNvSpPr txBox="1"/>
          <p:nvPr/>
        </p:nvSpPr>
        <p:spPr>
          <a:xfrm>
            <a:off x="2520306" y="2040451"/>
            <a:ext cx="145778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7"/>
          <p:cNvSpPr txBox="1"/>
          <p:nvPr/>
        </p:nvSpPr>
        <p:spPr>
          <a:xfrm>
            <a:off x="4833675" y="178472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8"/>
          <p:cNvSpPr txBox="1"/>
          <p:nvPr/>
        </p:nvSpPr>
        <p:spPr>
          <a:xfrm>
            <a:off x="4518008" y="2040451"/>
            <a:ext cx="145778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7"/>
          <p:cNvSpPr txBox="1"/>
          <p:nvPr/>
        </p:nvSpPr>
        <p:spPr>
          <a:xfrm>
            <a:off x="6831377" y="178472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8"/>
          <p:cNvSpPr txBox="1"/>
          <p:nvPr/>
        </p:nvSpPr>
        <p:spPr>
          <a:xfrm>
            <a:off x="6515710" y="2040451"/>
            <a:ext cx="145778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84"/>
          <p:cNvGrpSpPr/>
          <p:nvPr/>
        </p:nvGrpSpPr>
        <p:grpSpPr bwMode="auto">
          <a:xfrm>
            <a:off x="1494459" y="1000907"/>
            <a:ext cx="3486433" cy="2718769"/>
            <a:chOff x="0" y="0"/>
            <a:chExt cx="5407191" cy="4756567"/>
          </a:xfrm>
          <a:solidFill>
            <a:schemeClr val="bg1">
              <a:lumMod val="85000"/>
            </a:schemeClr>
          </a:solidFill>
        </p:grpSpPr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2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3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4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7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8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9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0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1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2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3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5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6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7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37C1FF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8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9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0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1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2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3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4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5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6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7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8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9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50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51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52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914549" y="1876375"/>
            <a:ext cx="849784" cy="516708"/>
            <a:chOff x="4096296" y="2363581"/>
            <a:chExt cx="1133341" cy="689124"/>
          </a:xfrm>
        </p:grpSpPr>
        <p:grpSp>
          <p:nvGrpSpPr>
            <p:cNvPr id="54" name="组合 53"/>
            <p:cNvGrpSpPr/>
            <p:nvPr/>
          </p:nvGrpSpPr>
          <p:grpSpPr>
            <a:xfrm>
              <a:off x="4096296" y="2363581"/>
              <a:ext cx="962973" cy="689124"/>
              <a:chOff x="-2338009" y="769144"/>
              <a:chExt cx="2790825" cy="1997174"/>
            </a:xfrm>
          </p:grpSpPr>
          <p:sp>
            <p:nvSpPr>
              <p:cNvPr id="61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2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3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4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5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66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sp>
          <p:nvSpPr>
            <p:cNvPr id="55" name="文本框 2421"/>
            <p:cNvSpPr txBox="1"/>
            <p:nvPr/>
          </p:nvSpPr>
          <p:spPr>
            <a:xfrm>
              <a:off x="4447181" y="2384486"/>
              <a:ext cx="782456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170822" y="2491419"/>
              <a:ext cx="248993" cy="136485"/>
              <a:chOff x="10644188" y="1503363"/>
              <a:chExt cx="428625" cy="234950"/>
            </a:xfrm>
          </p:grpSpPr>
          <p:sp>
            <p:nvSpPr>
              <p:cNvPr id="57" name="Freeform 452"/>
              <p:cNvSpPr/>
              <p:nvPr/>
            </p:nvSpPr>
            <p:spPr bwMode="auto">
              <a:xfrm>
                <a:off x="10872788" y="1503363"/>
                <a:ext cx="58738" cy="25400"/>
              </a:xfrm>
              <a:custGeom>
                <a:avLst/>
                <a:gdLst>
                  <a:gd name="T0" fmla="*/ 0 w 26"/>
                  <a:gd name="T1" fmla="*/ 11 h 11"/>
                  <a:gd name="T2" fmla="*/ 6 w 26"/>
                  <a:gd name="T3" fmla="*/ 1 h 11"/>
                  <a:gd name="T4" fmla="*/ 19 w 26"/>
                  <a:gd name="T5" fmla="*/ 1 h 11"/>
                  <a:gd name="T6" fmla="*/ 26 w 26"/>
                  <a:gd name="T7" fmla="*/ 11 h 11"/>
                  <a:gd name="T8" fmla="*/ 0 w 2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0" y="11"/>
                    </a:moveTo>
                    <a:cubicBezTo>
                      <a:pt x="0" y="11"/>
                      <a:pt x="0" y="1"/>
                      <a:pt x="6" y="1"/>
                    </a:cubicBezTo>
                    <a:cubicBezTo>
                      <a:pt x="13" y="1"/>
                      <a:pt x="19" y="1"/>
                      <a:pt x="19" y="1"/>
                    </a:cubicBezTo>
                    <a:cubicBezTo>
                      <a:pt x="19" y="1"/>
                      <a:pt x="25" y="0"/>
                      <a:pt x="26" y="11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58" name="Oval 453"/>
              <p:cNvSpPr>
                <a:spLocks noChangeArrowheads="1"/>
              </p:cNvSpPr>
              <p:nvPr/>
            </p:nvSpPr>
            <p:spPr bwMode="auto">
              <a:xfrm>
                <a:off x="10733088" y="1663700"/>
                <a:ext cx="73025" cy="74613"/>
              </a:xfrm>
              <a:prstGeom prst="ellipse">
                <a:avLst/>
              </a:pr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59" name="Oval 454"/>
              <p:cNvSpPr>
                <a:spLocks noChangeArrowheads="1"/>
              </p:cNvSpPr>
              <p:nvPr/>
            </p:nvSpPr>
            <p:spPr bwMode="auto">
              <a:xfrm>
                <a:off x="10956926" y="1663700"/>
                <a:ext cx="73025" cy="74613"/>
              </a:xfrm>
              <a:prstGeom prst="ellipse">
                <a:avLst/>
              </a:pr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0" name="Freeform 455"/>
              <p:cNvSpPr>
                <a:spLocks noEditPoints="1"/>
              </p:cNvSpPr>
              <p:nvPr/>
            </p:nvSpPr>
            <p:spPr bwMode="auto">
              <a:xfrm>
                <a:off x="10644188" y="1524000"/>
                <a:ext cx="428625" cy="177800"/>
              </a:xfrm>
              <a:custGeom>
                <a:avLst/>
                <a:gdLst>
                  <a:gd name="T0" fmla="*/ 103 w 188"/>
                  <a:gd name="T1" fmla="*/ 4 h 78"/>
                  <a:gd name="T2" fmla="*/ 40 w 188"/>
                  <a:gd name="T3" fmla="*/ 34 h 78"/>
                  <a:gd name="T4" fmla="*/ 11 w 188"/>
                  <a:gd name="T5" fmla="*/ 78 h 78"/>
                  <a:gd name="T6" fmla="*/ 32 w 188"/>
                  <a:gd name="T7" fmla="*/ 78 h 78"/>
                  <a:gd name="T8" fmla="*/ 55 w 188"/>
                  <a:gd name="T9" fmla="*/ 55 h 78"/>
                  <a:gd name="T10" fmla="*/ 78 w 188"/>
                  <a:gd name="T11" fmla="*/ 78 h 78"/>
                  <a:gd name="T12" fmla="*/ 130 w 188"/>
                  <a:gd name="T13" fmla="*/ 78 h 78"/>
                  <a:gd name="T14" fmla="*/ 153 w 188"/>
                  <a:gd name="T15" fmla="*/ 55 h 78"/>
                  <a:gd name="T16" fmla="*/ 176 w 188"/>
                  <a:gd name="T17" fmla="*/ 78 h 78"/>
                  <a:gd name="T18" fmla="*/ 188 w 188"/>
                  <a:gd name="T19" fmla="*/ 78 h 78"/>
                  <a:gd name="T20" fmla="*/ 188 w 188"/>
                  <a:gd name="T21" fmla="*/ 75 h 78"/>
                  <a:gd name="T22" fmla="*/ 188 w 188"/>
                  <a:gd name="T23" fmla="*/ 56 h 78"/>
                  <a:gd name="T24" fmla="*/ 103 w 188"/>
                  <a:gd name="T25" fmla="*/ 4 h 78"/>
                  <a:gd name="T26" fmla="*/ 132 w 188"/>
                  <a:gd name="T27" fmla="*/ 56 h 78"/>
                  <a:gd name="T28" fmla="*/ 121 w 188"/>
                  <a:gd name="T29" fmla="*/ 56 h 78"/>
                  <a:gd name="T30" fmla="*/ 121 w 188"/>
                  <a:gd name="T31" fmla="*/ 68 h 78"/>
                  <a:gd name="T32" fmla="*/ 111 w 188"/>
                  <a:gd name="T33" fmla="*/ 68 h 78"/>
                  <a:gd name="T34" fmla="*/ 111 w 188"/>
                  <a:gd name="T35" fmla="*/ 56 h 78"/>
                  <a:gd name="T36" fmla="*/ 99 w 188"/>
                  <a:gd name="T37" fmla="*/ 56 h 78"/>
                  <a:gd name="T38" fmla="*/ 99 w 188"/>
                  <a:gd name="T39" fmla="*/ 68 h 78"/>
                  <a:gd name="T40" fmla="*/ 88 w 188"/>
                  <a:gd name="T41" fmla="*/ 68 h 78"/>
                  <a:gd name="T42" fmla="*/ 88 w 188"/>
                  <a:gd name="T43" fmla="*/ 56 h 78"/>
                  <a:gd name="T44" fmla="*/ 77 w 188"/>
                  <a:gd name="T45" fmla="*/ 56 h 78"/>
                  <a:gd name="T46" fmla="*/ 77 w 188"/>
                  <a:gd name="T47" fmla="*/ 45 h 78"/>
                  <a:gd name="T48" fmla="*/ 88 w 188"/>
                  <a:gd name="T49" fmla="*/ 45 h 78"/>
                  <a:gd name="T50" fmla="*/ 88 w 188"/>
                  <a:gd name="T51" fmla="*/ 56 h 78"/>
                  <a:gd name="T52" fmla="*/ 99 w 188"/>
                  <a:gd name="T53" fmla="*/ 56 h 78"/>
                  <a:gd name="T54" fmla="*/ 99 w 188"/>
                  <a:gd name="T55" fmla="*/ 45 h 78"/>
                  <a:gd name="T56" fmla="*/ 111 w 188"/>
                  <a:gd name="T57" fmla="*/ 45 h 78"/>
                  <a:gd name="T58" fmla="*/ 111 w 188"/>
                  <a:gd name="T59" fmla="*/ 56 h 78"/>
                  <a:gd name="T60" fmla="*/ 121 w 188"/>
                  <a:gd name="T61" fmla="*/ 56 h 78"/>
                  <a:gd name="T62" fmla="*/ 121 w 188"/>
                  <a:gd name="T63" fmla="*/ 45 h 78"/>
                  <a:gd name="T64" fmla="*/ 132 w 188"/>
                  <a:gd name="T65" fmla="*/ 45 h 78"/>
                  <a:gd name="T66" fmla="*/ 132 w 188"/>
                  <a:gd name="T67" fmla="*/ 56 h 78"/>
                  <a:gd name="T68" fmla="*/ 64 w 188"/>
                  <a:gd name="T69" fmla="*/ 35 h 78"/>
                  <a:gd name="T70" fmla="*/ 117 w 188"/>
                  <a:gd name="T71" fmla="*/ 13 h 78"/>
                  <a:gd name="T72" fmla="*/ 161 w 188"/>
                  <a:gd name="T73" fmla="*/ 35 h 78"/>
                  <a:gd name="T74" fmla="*/ 64 w 188"/>
                  <a:gd name="T75" fmla="*/ 3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8" h="78">
                    <a:moveTo>
                      <a:pt x="103" y="4"/>
                    </a:moveTo>
                    <a:cubicBezTo>
                      <a:pt x="59" y="6"/>
                      <a:pt x="49" y="33"/>
                      <a:pt x="40" y="34"/>
                    </a:cubicBezTo>
                    <a:cubicBezTo>
                      <a:pt x="0" y="42"/>
                      <a:pt x="11" y="78"/>
                      <a:pt x="11" y="7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2" y="65"/>
                      <a:pt x="43" y="55"/>
                      <a:pt x="55" y="55"/>
                    </a:cubicBezTo>
                    <a:cubicBezTo>
                      <a:pt x="68" y="55"/>
                      <a:pt x="78" y="65"/>
                      <a:pt x="78" y="78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130" y="65"/>
                      <a:pt x="140" y="55"/>
                      <a:pt x="153" y="55"/>
                    </a:cubicBezTo>
                    <a:cubicBezTo>
                      <a:pt x="166" y="55"/>
                      <a:pt x="176" y="65"/>
                      <a:pt x="176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8"/>
                      <a:pt x="188" y="76"/>
                      <a:pt x="188" y="75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5" y="33"/>
                      <a:pt x="169" y="0"/>
                      <a:pt x="103" y="4"/>
                    </a:cubicBezTo>
                    <a:close/>
                    <a:moveTo>
                      <a:pt x="132" y="56"/>
                    </a:move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11" y="68"/>
                      <a:pt x="111" y="68"/>
                      <a:pt x="111" y="68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45"/>
                      <a:pt x="99" y="45"/>
                      <a:pt x="99" y="45"/>
                    </a:cubicBezTo>
                    <a:cubicBezTo>
                      <a:pt x="111" y="45"/>
                      <a:pt x="111" y="45"/>
                      <a:pt x="111" y="45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32" y="45"/>
                      <a:pt x="132" y="45"/>
                      <a:pt x="132" y="45"/>
                    </a:cubicBezTo>
                    <a:lnTo>
                      <a:pt x="132" y="56"/>
                    </a:lnTo>
                    <a:close/>
                    <a:moveTo>
                      <a:pt x="64" y="35"/>
                    </a:moveTo>
                    <a:cubicBezTo>
                      <a:pt x="74" y="23"/>
                      <a:pt x="77" y="13"/>
                      <a:pt x="117" y="13"/>
                    </a:cubicBezTo>
                    <a:cubicBezTo>
                      <a:pt x="156" y="13"/>
                      <a:pt x="161" y="35"/>
                      <a:pt x="161" y="35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2817579" y="1534548"/>
            <a:ext cx="850022" cy="516708"/>
            <a:chOff x="5300650" y="1907694"/>
            <a:chExt cx="1133658" cy="689124"/>
          </a:xfrm>
        </p:grpSpPr>
        <p:grpSp>
          <p:nvGrpSpPr>
            <p:cNvPr id="68" name="组合 67"/>
            <p:cNvGrpSpPr/>
            <p:nvPr/>
          </p:nvGrpSpPr>
          <p:grpSpPr>
            <a:xfrm>
              <a:off x="5300650" y="1907694"/>
              <a:ext cx="962973" cy="689124"/>
              <a:chOff x="-2338009" y="769144"/>
              <a:chExt cx="2790825" cy="1997174"/>
            </a:xfrm>
          </p:grpSpPr>
          <p:sp>
            <p:nvSpPr>
              <p:cNvPr id="71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FF94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72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FF94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73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FF94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74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F273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75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76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sp>
          <p:nvSpPr>
            <p:cNvPr id="69" name="文本框 618"/>
            <p:cNvSpPr txBox="1"/>
            <p:nvPr/>
          </p:nvSpPr>
          <p:spPr>
            <a:xfrm>
              <a:off x="5651852" y="1928699"/>
              <a:ext cx="782456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503"/>
            <p:cNvSpPr>
              <a:spLocks noEditPoints="1"/>
            </p:cNvSpPr>
            <p:nvPr/>
          </p:nvSpPr>
          <p:spPr bwMode="auto">
            <a:xfrm>
              <a:off x="5428442" y="2029781"/>
              <a:ext cx="175503" cy="165251"/>
            </a:xfrm>
            <a:custGeom>
              <a:avLst/>
              <a:gdLst>
                <a:gd name="T0" fmla="*/ 65 w 120"/>
                <a:gd name="T1" fmla="*/ 51 h 113"/>
                <a:gd name="T2" fmla="*/ 120 w 120"/>
                <a:gd name="T3" fmla="*/ 0 h 113"/>
                <a:gd name="T4" fmla="*/ 0 w 120"/>
                <a:gd name="T5" fmla="*/ 0 h 113"/>
                <a:gd name="T6" fmla="*/ 56 w 120"/>
                <a:gd name="T7" fmla="*/ 51 h 113"/>
                <a:gd name="T8" fmla="*/ 56 w 120"/>
                <a:gd name="T9" fmla="*/ 98 h 113"/>
                <a:gd name="T10" fmla="*/ 21 w 120"/>
                <a:gd name="T11" fmla="*/ 113 h 113"/>
                <a:gd name="T12" fmla="*/ 99 w 120"/>
                <a:gd name="T13" fmla="*/ 113 h 113"/>
                <a:gd name="T14" fmla="*/ 65 w 120"/>
                <a:gd name="T15" fmla="*/ 98 h 113"/>
                <a:gd name="T16" fmla="*/ 65 w 120"/>
                <a:gd name="T17" fmla="*/ 51 h 113"/>
                <a:gd name="T18" fmla="*/ 82 w 120"/>
                <a:gd name="T19" fmla="*/ 110 h 113"/>
                <a:gd name="T20" fmla="*/ 38 w 120"/>
                <a:gd name="T21" fmla="*/ 110 h 113"/>
                <a:gd name="T22" fmla="*/ 59 w 120"/>
                <a:gd name="T23" fmla="*/ 100 h 113"/>
                <a:gd name="T24" fmla="*/ 59 w 120"/>
                <a:gd name="T25" fmla="*/ 49 h 113"/>
                <a:gd name="T26" fmla="*/ 10 w 120"/>
                <a:gd name="T27" fmla="*/ 5 h 113"/>
                <a:gd name="T28" fmla="*/ 110 w 120"/>
                <a:gd name="T29" fmla="*/ 5 h 113"/>
                <a:gd name="T30" fmla="*/ 62 w 120"/>
                <a:gd name="T31" fmla="*/ 49 h 113"/>
                <a:gd name="T32" fmla="*/ 62 w 120"/>
                <a:gd name="T33" fmla="*/ 100 h 113"/>
                <a:gd name="T34" fmla="*/ 82 w 120"/>
                <a:gd name="T35" fmla="*/ 110 h 113"/>
                <a:gd name="T36" fmla="*/ 95 w 120"/>
                <a:gd name="T37" fmla="*/ 16 h 113"/>
                <a:gd name="T38" fmla="*/ 60 w 120"/>
                <a:gd name="T39" fmla="*/ 47 h 113"/>
                <a:gd name="T40" fmla="*/ 25 w 120"/>
                <a:gd name="T41" fmla="*/ 16 h 113"/>
                <a:gd name="T42" fmla="*/ 56 w 120"/>
                <a:gd name="T43" fmla="*/ 16 h 113"/>
                <a:gd name="T44" fmla="*/ 59 w 120"/>
                <a:gd name="T45" fmla="*/ 33 h 113"/>
                <a:gd name="T46" fmla="*/ 77 w 120"/>
                <a:gd name="T47" fmla="*/ 27 h 113"/>
                <a:gd name="T48" fmla="*/ 80 w 120"/>
                <a:gd name="T49" fmla="*/ 16 h 113"/>
                <a:gd name="T50" fmla="*/ 95 w 120"/>
                <a:gd name="T51" fmla="*/ 16 h 113"/>
                <a:gd name="T52" fmla="*/ 76 w 120"/>
                <a:gd name="T53" fmla="*/ 8 h 113"/>
                <a:gd name="T54" fmla="*/ 58 w 120"/>
                <a:gd name="T55" fmla="*/ 14 h 113"/>
                <a:gd name="T56" fmla="*/ 56 w 120"/>
                <a:gd name="T57" fmla="*/ 16 h 113"/>
                <a:gd name="T58" fmla="*/ 80 w 120"/>
                <a:gd name="T59" fmla="*/ 16 h 113"/>
                <a:gd name="T60" fmla="*/ 76 w 120"/>
                <a:gd name="T61" fmla="*/ 8 h 113"/>
                <a:gd name="T62" fmla="*/ 65 w 120"/>
                <a:gd name="T63" fmla="*/ 14 h 113"/>
                <a:gd name="T64" fmla="*/ 62 w 120"/>
                <a:gd name="T65" fmla="*/ 14 h 113"/>
                <a:gd name="T66" fmla="*/ 63 w 120"/>
                <a:gd name="T67" fmla="*/ 11 h 113"/>
                <a:gd name="T68" fmla="*/ 66 w 120"/>
                <a:gd name="T69" fmla="*/ 11 h 113"/>
                <a:gd name="T70" fmla="*/ 65 w 120"/>
                <a:gd name="T71" fmla="*/ 14 h 113"/>
                <a:gd name="T72" fmla="*/ 69 w 120"/>
                <a:gd name="T73" fmla="*/ 10 h 113"/>
                <a:gd name="T74" fmla="*/ 67 w 120"/>
                <a:gd name="T75" fmla="*/ 10 h 113"/>
                <a:gd name="T76" fmla="*/ 68 w 120"/>
                <a:gd name="T77" fmla="*/ 8 h 113"/>
                <a:gd name="T78" fmla="*/ 69 w 120"/>
                <a:gd name="T79" fmla="*/ 8 h 113"/>
                <a:gd name="T80" fmla="*/ 69 w 120"/>
                <a:gd name="T81" fmla="*/ 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" h="113">
                  <a:moveTo>
                    <a:pt x="65" y="51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65" y="98"/>
                    <a:pt x="65" y="98"/>
                    <a:pt x="65" y="98"/>
                  </a:cubicBezTo>
                  <a:lnTo>
                    <a:pt x="65" y="51"/>
                  </a:lnTo>
                  <a:close/>
                  <a:moveTo>
                    <a:pt x="82" y="110"/>
                  </a:moveTo>
                  <a:cubicBezTo>
                    <a:pt x="38" y="110"/>
                    <a:pt x="38" y="110"/>
                    <a:pt x="3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100"/>
                    <a:pt x="62" y="100"/>
                    <a:pt x="62" y="100"/>
                  </a:cubicBezTo>
                  <a:lnTo>
                    <a:pt x="82" y="110"/>
                  </a:lnTo>
                  <a:close/>
                  <a:moveTo>
                    <a:pt x="95" y="16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3" y="21"/>
                    <a:pt x="54" y="30"/>
                    <a:pt x="59" y="33"/>
                  </a:cubicBezTo>
                  <a:cubicBezTo>
                    <a:pt x="64" y="37"/>
                    <a:pt x="72" y="34"/>
                    <a:pt x="77" y="27"/>
                  </a:cubicBezTo>
                  <a:cubicBezTo>
                    <a:pt x="80" y="23"/>
                    <a:pt x="81" y="19"/>
                    <a:pt x="80" y="16"/>
                  </a:cubicBezTo>
                  <a:lnTo>
                    <a:pt x="95" y="16"/>
                  </a:lnTo>
                  <a:close/>
                  <a:moveTo>
                    <a:pt x="76" y="8"/>
                  </a:moveTo>
                  <a:cubicBezTo>
                    <a:pt x="70" y="5"/>
                    <a:pt x="62" y="7"/>
                    <a:pt x="58" y="14"/>
                  </a:cubicBezTo>
                  <a:cubicBezTo>
                    <a:pt x="57" y="15"/>
                    <a:pt x="57" y="16"/>
                    <a:pt x="56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9" y="13"/>
                    <a:pt x="78" y="10"/>
                    <a:pt x="76" y="8"/>
                  </a:cubicBezTo>
                  <a:close/>
                  <a:moveTo>
                    <a:pt x="65" y="14"/>
                  </a:moveTo>
                  <a:cubicBezTo>
                    <a:pt x="64" y="15"/>
                    <a:pt x="63" y="14"/>
                    <a:pt x="62" y="14"/>
                  </a:cubicBezTo>
                  <a:cubicBezTo>
                    <a:pt x="61" y="13"/>
                    <a:pt x="62" y="11"/>
                    <a:pt x="63" y="11"/>
                  </a:cubicBezTo>
                  <a:cubicBezTo>
                    <a:pt x="64" y="10"/>
                    <a:pt x="66" y="10"/>
                    <a:pt x="66" y="11"/>
                  </a:cubicBezTo>
                  <a:cubicBezTo>
                    <a:pt x="67" y="12"/>
                    <a:pt x="66" y="13"/>
                    <a:pt x="65" y="14"/>
                  </a:cubicBezTo>
                  <a:close/>
                  <a:moveTo>
                    <a:pt x="69" y="10"/>
                  </a:moveTo>
                  <a:cubicBezTo>
                    <a:pt x="68" y="10"/>
                    <a:pt x="67" y="10"/>
                    <a:pt x="67" y="10"/>
                  </a:cubicBezTo>
                  <a:cubicBezTo>
                    <a:pt x="67" y="9"/>
                    <a:pt x="67" y="9"/>
                    <a:pt x="68" y="8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70" y="9"/>
                    <a:pt x="69" y="10"/>
                    <a:pt x="69" y="10"/>
                  </a:cubicBezTo>
                  <a:close/>
                </a:path>
              </a:pathLst>
            </a:custGeom>
            <a:solidFill>
              <a:srgbClr val="FF943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798768" y="2055383"/>
            <a:ext cx="849724" cy="516708"/>
            <a:chOff x="6609243" y="2602321"/>
            <a:chExt cx="1133260" cy="689124"/>
          </a:xfrm>
        </p:grpSpPr>
        <p:grpSp>
          <p:nvGrpSpPr>
            <p:cNvPr id="78" name="组合 77"/>
            <p:cNvGrpSpPr/>
            <p:nvPr/>
          </p:nvGrpSpPr>
          <p:grpSpPr>
            <a:xfrm>
              <a:off x="6609243" y="2602321"/>
              <a:ext cx="962973" cy="689124"/>
              <a:chOff x="-2338009" y="769144"/>
              <a:chExt cx="2790825" cy="1997174"/>
            </a:xfrm>
          </p:grpSpPr>
          <p:sp>
            <p:nvSpPr>
              <p:cNvPr id="81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BBBDB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2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3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4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FF392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5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86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sp>
          <p:nvSpPr>
            <p:cNvPr id="79" name="文本框 619"/>
            <p:cNvSpPr txBox="1"/>
            <p:nvPr/>
          </p:nvSpPr>
          <p:spPr>
            <a:xfrm>
              <a:off x="6960048" y="2610786"/>
              <a:ext cx="782455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07"/>
            <p:cNvSpPr>
              <a:spLocks noEditPoints="1"/>
            </p:cNvSpPr>
            <p:nvPr/>
          </p:nvSpPr>
          <p:spPr bwMode="auto">
            <a:xfrm>
              <a:off x="6714786" y="2727802"/>
              <a:ext cx="221724" cy="122666"/>
            </a:xfrm>
            <a:custGeom>
              <a:avLst/>
              <a:gdLst>
                <a:gd name="T0" fmla="*/ 180 w 180"/>
                <a:gd name="T1" fmla="*/ 91 h 98"/>
                <a:gd name="T2" fmla="*/ 180 w 180"/>
                <a:gd name="T3" fmla="*/ 92 h 98"/>
                <a:gd name="T4" fmla="*/ 173 w 180"/>
                <a:gd name="T5" fmla="*/ 98 h 98"/>
                <a:gd name="T6" fmla="*/ 7 w 180"/>
                <a:gd name="T7" fmla="*/ 98 h 98"/>
                <a:gd name="T8" fmla="*/ 0 w 180"/>
                <a:gd name="T9" fmla="*/ 92 h 98"/>
                <a:gd name="T10" fmla="*/ 0 w 180"/>
                <a:gd name="T11" fmla="*/ 91 h 98"/>
                <a:gd name="T12" fmla="*/ 7 w 180"/>
                <a:gd name="T13" fmla="*/ 85 h 98"/>
                <a:gd name="T14" fmla="*/ 173 w 180"/>
                <a:gd name="T15" fmla="*/ 85 h 98"/>
                <a:gd name="T16" fmla="*/ 180 w 180"/>
                <a:gd name="T17" fmla="*/ 91 h 98"/>
                <a:gd name="T18" fmla="*/ 169 w 180"/>
                <a:gd name="T19" fmla="*/ 79 h 98"/>
                <a:gd name="T20" fmla="*/ 12 w 180"/>
                <a:gd name="T21" fmla="*/ 79 h 98"/>
                <a:gd name="T22" fmla="*/ 90 w 180"/>
                <a:gd name="T23" fmla="*/ 12 h 98"/>
                <a:gd name="T24" fmla="*/ 169 w 180"/>
                <a:gd name="T25" fmla="*/ 79 h 98"/>
                <a:gd name="T26" fmla="*/ 87 w 180"/>
                <a:gd name="T27" fmla="*/ 15 h 98"/>
                <a:gd name="T28" fmla="*/ 34 w 180"/>
                <a:gd name="T29" fmla="*/ 75 h 98"/>
                <a:gd name="T30" fmla="*/ 44 w 180"/>
                <a:gd name="T31" fmla="*/ 75 h 98"/>
                <a:gd name="T32" fmla="*/ 87 w 180"/>
                <a:gd name="T33" fmla="*/ 15 h 98"/>
                <a:gd name="T34" fmla="*/ 79 w 180"/>
                <a:gd name="T35" fmla="*/ 6 h 98"/>
                <a:gd name="T36" fmla="*/ 98 w 180"/>
                <a:gd name="T37" fmla="*/ 6 h 98"/>
                <a:gd name="T38" fmla="*/ 101 w 180"/>
                <a:gd name="T39" fmla="*/ 3 h 98"/>
                <a:gd name="T40" fmla="*/ 101 w 180"/>
                <a:gd name="T41" fmla="*/ 3 h 98"/>
                <a:gd name="T42" fmla="*/ 98 w 180"/>
                <a:gd name="T43" fmla="*/ 0 h 98"/>
                <a:gd name="T44" fmla="*/ 79 w 180"/>
                <a:gd name="T45" fmla="*/ 0 h 98"/>
                <a:gd name="T46" fmla="*/ 76 w 180"/>
                <a:gd name="T47" fmla="*/ 3 h 98"/>
                <a:gd name="T48" fmla="*/ 76 w 180"/>
                <a:gd name="T49" fmla="*/ 3 h 98"/>
                <a:gd name="T50" fmla="*/ 79 w 180"/>
                <a:gd name="T51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0" h="98">
                  <a:moveTo>
                    <a:pt x="180" y="91"/>
                  </a:moveTo>
                  <a:cubicBezTo>
                    <a:pt x="180" y="92"/>
                    <a:pt x="180" y="92"/>
                    <a:pt x="180" y="92"/>
                  </a:cubicBezTo>
                  <a:cubicBezTo>
                    <a:pt x="180" y="95"/>
                    <a:pt x="177" y="98"/>
                    <a:pt x="173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3" y="98"/>
                    <a:pt x="0" y="95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88"/>
                    <a:pt x="3" y="85"/>
                    <a:pt x="7" y="85"/>
                  </a:cubicBezTo>
                  <a:cubicBezTo>
                    <a:pt x="173" y="85"/>
                    <a:pt x="173" y="85"/>
                    <a:pt x="173" y="85"/>
                  </a:cubicBezTo>
                  <a:cubicBezTo>
                    <a:pt x="177" y="85"/>
                    <a:pt x="180" y="88"/>
                    <a:pt x="180" y="91"/>
                  </a:cubicBezTo>
                  <a:close/>
                  <a:moveTo>
                    <a:pt x="169" y="79"/>
                  </a:moveTo>
                  <a:cubicBezTo>
                    <a:pt x="12" y="79"/>
                    <a:pt x="12" y="79"/>
                    <a:pt x="12" y="79"/>
                  </a:cubicBezTo>
                  <a:cubicBezTo>
                    <a:pt x="18" y="41"/>
                    <a:pt x="51" y="12"/>
                    <a:pt x="90" y="12"/>
                  </a:cubicBezTo>
                  <a:cubicBezTo>
                    <a:pt x="130" y="12"/>
                    <a:pt x="163" y="41"/>
                    <a:pt x="169" y="79"/>
                  </a:cubicBezTo>
                  <a:close/>
                  <a:moveTo>
                    <a:pt x="87" y="15"/>
                  </a:moveTo>
                  <a:cubicBezTo>
                    <a:pt x="86" y="15"/>
                    <a:pt x="43" y="18"/>
                    <a:pt x="3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8" y="45"/>
                    <a:pt x="65" y="18"/>
                    <a:pt x="87" y="15"/>
                  </a:cubicBezTo>
                  <a:close/>
                  <a:moveTo>
                    <a:pt x="79" y="6"/>
                  </a:move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1" y="4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100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0"/>
                    <a:pt x="76" y="1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4"/>
                    <a:pt x="77" y="6"/>
                    <a:pt x="79" y="6"/>
                  </a:cubicBezTo>
                  <a:close/>
                </a:path>
              </a:pathLst>
            </a:custGeom>
            <a:solidFill>
              <a:srgbClr val="FF6D6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901054" y="2783215"/>
            <a:ext cx="851484" cy="516708"/>
            <a:chOff x="6913240" y="3623177"/>
            <a:chExt cx="1135607" cy="689124"/>
          </a:xfrm>
        </p:grpSpPr>
        <p:grpSp>
          <p:nvGrpSpPr>
            <p:cNvPr id="88" name="组合 87"/>
            <p:cNvGrpSpPr/>
            <p:nvPr/>
          </p:nvGrpSpPr>
          <p:grpSpPr>
            <a:xfrm>
              <a:off x="6913240" y="3623177"/>
              <a:ext cx="962973" cy="689124"/>
              <a:chOff x="-2338009" y="769144"/>
              <a:chExt cx="2790825" cy="1997174"/>
            </a:xfrm>
          </p:grpSpPr>
          <p:sp>
            <p:nvSpPr>
              <p:cNvPr id="97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8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9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00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94CE2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01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02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sp>
          <p:nvSpPr>
            <p:cNvPr id="89" name="文本框 620"/>
            <p:cNvSpPr txBox="1"/>
            <p:nvPr/>
          </p:nvSpPr>
          <p:spPr>
            <a:xfrm>
              <a:off x="7266390" y="3642951"/>
              <a:ext cx="782457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7037381" y="3735761"/>
              <a:ext cx="184452" cy="188140"/>
              <a:chOff x="7091362" y="2598738"/>
              <a:chExt cx="555626" cy="566737"/>
            </a:xfrm>
          </p:grpSpPr>
          <p:sp>
            <p:nvSpPr>
              <p:cNvPr id="91" name="Freeform 511"/>
              <p:cNvSpPr/>
              <p:nvPr/>
            </p:nvSpPr>
            <p:spPr bwMode="auto">
              <a:xfrm>
                <a:off x="7091362" y="2655888"/>
                <a:ext cx="157163" cy="303212"/>
              </a:xfrm>
              <a:custGeom>
                <a:avLst/>
                <a:gdLst>
                  <a:gd name="T0" fmla="*/ 36 w 41"/>
                  <a:gd name="T1" fmla="*/ 0 h 79"/>
                  <a:gd name="T2" fmla="*/ 12 w 41"/>
                  <a:gd name="T3" fmla="*/ 79 h 79"/>
                  <a:gd name="T4" fmla="*/ 41 w 41"/>
                  <a:gd name="T5" fmla="*/ 66 h 79"/>
                  <a:gd name="T6" fmla="*/ 36 w 41"/>
                  <a:gd name="T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79">
                    <a:moveTo>
                      <a:pt x="36" y="0"/>
                    </a:moveTo>
                    <a:cubicBezTo>
                      <a:pt x="10" y="17"/>
                      <a:pt x="0" y="50"/>
                      <a:pt x="12" y="79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30" y="38"/>
                      <a:pt x="28" y="13"/>
                      <a:pt x="36" y="0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2" name="Freeform 512"/>
              <p:cNvSpPr/>
              <p:nvPr/>
            </p:nvSpPr>
            <p:spPr bwMode="auto">
              <a:xfrm>
                <a:off x="7297738" y="2598738"/>
                <a:ext cx="279400" cy="203200"/>
              </a:xfrm>
              <a:custGeom>
                <a:avLst/>
                <a:gdLst>
                  <a:gd name="T0" fmla="*/ 47 w 73"/>
                  <a:gd name="T1" fmla="*/ 53 h 53"/>
                  <a:gd name="T2" fmla="*/ 73 w 73"/>
                  <a:gd name="T3" fmla="*/ 41 h 53"/>
                  <a:gd name="T4" fmla="*/ 0 w 73"/>
                  <a:gd name="T5" fmla="*/ 7 h 53"/>
                  <a:gd name="T6" fmla="*/ 47 w 73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53">
                    <a:moveTo>
                      <a:pt x="47" y="53"/>
                    </a:moveTo>
                    <a:cubicBezTo>
                      <a:pt x="73" y="41"/>
                      <a:pt x="73" y="41"/>
                      <a:pt x="73" y="41"/>
                    </a:cubicBezTo>
                    <a:cubicBezTo>
                      <a:pt x="59" y="14"/>
                      <a:pt x="28" y="0"/>
                      <a:pt x="0" y="7"/>
                    </a:cubicBezTo>
                    <a:cubicBezTo>
                      <a:pt x="15" y="10"/>
                      <a:pt x="33" y="27"/>
                      <a:pt x="47" y="53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3" name="Freeform 513"/>
              <p:cNvSpPr/>
              <p:nvPr/>
            </p:nvSpPr>
            <p:spPr bwMode="auto">
              <a:xfrm>
                <a:off x="7216775" y="2647950"/>
                <a:ext cx="130175" cy="254000"/>
              </a:xfrm>
              <a:custGeom>
                <a:avLst/>
                <a:gdLst>
                  <a:gd name="T0" fmla="*/ 12 w 34"/>
                  <a:gd name="T1" fmla="*/ 66 h 66"/>
                  <a:gd name="T2" fmla="*/ 34 w 34"/>
                  <a:gd name="T3" fmla="*/ 56 h 66"/>
                  <a:gd name="T4" fmla="*/ 9 w 34"/>
                  <a:gd name="T5" fmla="*/ 0 h 66"/>
                  <a:gd name="T6" fmla="*/ 12 w 34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6">
                    <a:moveTo>
                      <a:pt x="12" y="6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10"/>
                      <a:pt x="2" y="38"/>
                      <a:pt x="12" y="66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4" name="Freeform 514"/>
              <p:cNvSpPr/>
              <p:nvPr/>
            </p:nvSpPr>
            <p:spPr bwMode="auto">
              <a:xfrm>
                <a:off x="7267575" y="2625725"/>
                <a:ext cx="190500" cy="230187"/>
              </a:xfrm>
              <a:custGeom>
                <a:avLst/>
                <a:gdLst>
                  <a:gd name="T0" fmla="*/ 50 w 50"/>
                  <a:gd name="T1" fmla="*/ 48 h 60"/>
                  <a:gd name="T2" fmla="*/ 0 w 50"/>
                  <a:gd name="T3" fmla="*/ 4 h 60"/>
                  <a:gd name="T4" fmla="*/ 26 w 50"/>
                  <a:gd name="T5" fmla="*/ 60 h 60"/>
                  <a:gd name="T6" fmla="*/ 50 w 50"/>
                  <a:gd name="T7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0">
                    <a:moveTo>
                      <a:pt x="50" y="48"/>
                    </a:moveTo>
                    <a:cubicBezTo>
                      <a:pt x="35" y="20"/>
                      <a:pt x="13" y="0"/>
                      <a:pt x="0" y="4"/>
                    </a:cubicBezTo>
                    <a:cubicBezTo>
                      <a:pt x="26" y="60"/>
                      <a:pt x="26" y="60"/>
                      <a:pt x="26" y="60"/>
                    </a:cubicBezTo>
                    <a:lnTo>
                      <a:pt x="50" y="48"/>
                    </a:ln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5" name="Freeform 515"/>
              <p:cNvSpPr/>
              <p:nvPr/>
            </p:nvSpPr>
            <p:spPr bwMode="auto">
              <a:xfrm>
                <a:off x="7232650" y="2598738"/>
                <a:ext cx="34925" cy="49212"/>
              </a:xfrm>
              <a:custGeom>
                <a:avLst/>
                <a:gdLst>
                  <a:gd name="T0" fmla="*/ 9 w 9"/>
                  <a:gd name="T1" fmla="*/ 11 h 13"/>
                  <a:gd name="T2" fmla="*/ 5 w 9"/>
                  <a:gd name="T3" fmla="*/ 2 h 13"/>
                  <a:gd name="T4" fmla="*/ 2 w 9"/>
                  <a:gd name="T5" fmla="*/ 1 h 13"/>
                  <a:gd name="T6" fmla="*/ 0 w 9"/>
                  <a:gd name="T7" fmla="*/ 4 h 13"/>
                  <a:gd name="T8" fmla="*/ 5 w 9"/>
                  <a:gd name="T9" fmla="*/ 13 h 13"/>
                  <a:gd name="T10" fmla="*/ 8 w 9"/>
                  <a:gd name="T11" fmla="*/ 11 h 13"/>
                  <a:gd name="T12" fmla="*/ 9 w 9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9" y="1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7" y="12"/>
                      <a:pt x="8" y="11"/>
                    </a:cubicBezTo>
                    <a:cubicBezTo>
                      <a:pt x="8" y="11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6" name="Freeform 516"/>
              <p:cNvSpPr/>
              <p:nvPr/>
            </p:nvSpPr>
            <p:spPr bwMode="auto">
              <a:xfrm>
                <a:off x="7186613" y="2855913"/>
                <a:ext cx="460375" cy="309562"/>
              </a:xfrm>
              <a:custGeom>
                <a:avLst/>
                <a:gdLst>
                  <a:gd name="T0" fmla="*/ 78 w 120"/>
                  <a:gd name="T1" fmla="*/ 65 h 81"/>
                  <a:gd name="T2" fmla="*/ 47 w 120"/>
                  <a:gd name="T3" fmla="*/ 0 h 81"/>
                  <a:gd name="T4" fmla="*/ 42 w 120"/>
                  <a:gd name="T5" fmla="*/ 2 h 81"/>
                  <a:gd name="T6" fmla="*/ 72 w 120"/>
                  <a:gd name="T7" fmla="*/ 65 h 81"/>
                  <a:gd name="T8" fmla="*/ 60 w 120"/>
                  <a:gd name="T9" fmla="*/ 64 h 81"/>
                  <a:gd name="T10" fmla="*/ 0 w 120"/>
                  <a:gd name="T11" fmla="*/ 81 h 81"/>
                  <a:gd name="T12" fmla="*/ 120 w 120"/>
                  <a:gd name="T13" fmla="*/ 81 h 81"/>
                  <a:gd name="T14" fmla="*/ 78 w 120"/>
                  <a:gd name="T15" fmla="*/ 6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81">
                    <a:moveTo>
                      <a:pt x="78" y="65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68" y="64"/>
                      <a:pt x="64" y="64"/>
                      <a:pt x="60" y="64"/>
                    </a:cubicBezTo>
                    <a:cubicBezTo>
                      <a:pt x="15" y="64"/>
                      <a:pt x="0" y="81"/>
                      <a:pt x="0" y="81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1"/>
                      <a:pt x="109" y="69"/>
                      <a:pt x="78" y="65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4115052" y="1263892"/>
            <a:ext cx="853234" cy="516708"/>
            <a:chOff x="5605912" y="4941362"/>
            <a:chExt cx="1137941" cy="689124"/>
          </a:xfrm>
        </p:grpSpPr>
        <p:grpSp>
          <p:nvGrpSpPr>
            <p:cNvPr id="104" name="组合 103"/>
            <p:cNvGrpSpPr/>
            <p:nvPr/>
          </p:nvGrpSpPr>
          <p:grpSpPr>
            <a:xfrm>
              <a:off x="5605912" y="4941362"/>
              <a:ext cx="962973" cy="689124"/>
              <a:chOff x="-2338009" y="769144"/>
              <a:chExt cx="2790825" cy="1997174"/>
            </a:xfrm>
          </p:grpSpPr>
          <p:sp>
            <p:nvSpPr>
              <p:cNvPr id="115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6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7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8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009F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9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20" name="Oval 487"/>
              <p:cNvSpPr>
                <a:spLocks noChangeArrowheads="1"/>
              </p:cNvSpPr>
              <p:nvPr/>
            </p:nvSpPr>
            <p:spPr bwMode="auto">
              <a:xfrm>
                <a:off x="-2134809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sp>
          <p:nvSpPr>
            <p:cNvPr id="105" name="文本框 622"/>
            <p:cNvSpPr txBox="1"/>
            <p:nvPr/>
          </p:nvSpPr>
          <p:spPr>
            <a:xfrm>
              <a:off x="5961396" y="4955087"/>
              <a:ext cx="782457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5726005" y="5060474"/>
              <a:ext cx="172449" cy="175868"/>
              <a:chOff x="7385050" y="3114675"/>
              <a:chExt cx="560388" cy="571500"/>
            </a:xfrm>
          </p:grpSpPr>
          <p:sp>
            <p:nvSpPr>
              <p:cNvPr id="107" name="Freeform 524"/>
              <p:cNvSpPr/>
              <p:nvPr/>
            </p:nvSpPr>
            <p:spPr bwMode="auto">
              <a:xfrm>
                <a:off x="7553325" y="3114675"/>
                <a:ext cx="227013" cy="114300"/>
              </a:xfrm>
              <a:custGeom>
                <a:avLst/>
                <a:gdLst>
                  <a:gd name="T0" fmla="*/ 59 w 59"/>
                  <a:gd name="T1" fmla="*/ 30 h 30"/>
                  <a:gd name="T2" fmla="*/ 31 w 59"/>
                  <a:gd name="T3" fmla="*/ 12 h 30"/>
                  <a:gd name="T4" fmla="*/ 31 w 59"/>
                  <a:gd name="T5" fmla="*/ 0 h 30"/>
                  <a:gd name="T6" fmla="*/ 25 w 59"/>
                  <a:gd name="T7" fmla="*/ 0 h 30"/>
                  <a:gd name="T8" fmla="*/ 25 w 59"/>
                  <a:gd name="T9" fmla="*/ 12 h 30"/>
                  <a:gd name="T10" fmla="*/ 0 w 59"/>
                  <a:gd name="T11" fmla="*/ 30 h 30"/>
                  <a:gd name="T12" fmla="*/ 30 w 59"/>
                  <a:gd name="T13" fmla="*/ 22 h 30"/>
                  <a:gd name="T14" fmla="*/ 59 w 59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0">
                    <a:moveTo>
                      <a:pt x="59" y="30"/>
                    </a:moveTo>
                    <a:cubicBezTo>
                      <a:pt x="59" y="20"/>
                      <a:pt x="47" y="13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3" y="13"/>
                      <a:pt x="0" y="21"/>
                      <a:pt x="0" y="30"/>
                    </a:cubicBezTo>
                    <a:cubicBezTo>
                      <a:pt x="9" y="25"/>
                      <a:pt x="19" y="22"/>
                      <a:pt x="30" y="22"/>
                    </a:cubicBezTo>
                    <a:cubicBezTo>
                      <a:pt x="41" y="22"/>
                      <a:pt x="51" y="25"/>
                      <a:pt x="59" y="30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08" name="Freeform 525"/>
              <p:cNvSpPr/>
              <p:nvPr/>
            </p:nvSpPr>
            <p:spPr bwMode="auto">
              <a:xfrm>
                <a:off x="7791450" y="3160713"/>
                <a:ext cx="34925" cy="30163"/>
              </a:xfrm>
              <a:custGeom>
                <a:avLst/>
                <a:gdLst>
                  <a:gd name="T0" fmla="*/ 10 w 22"/>
                  <a:gd name="T1" fmla="*/ 14 h 19"/>
                  <a:gd name="T2" fmla="*/ 12 w 22"/>
                  <a:gd name="T3" fmla="*/ 19 h 19"/>
                  <a:gd name="T4" fmla="*/ 14 w 22"/>
                  <a:gd name="T5" fmla="*/ 12 h 19"/>
                  <a:gd name="T6" fmla="*/ 22 w 22"/>
                  <a:gd name="T7" fmla="*/ 12 h 19"/>
                  <a:gd name="T8" fmla="*/ 17 w 22"/>
                  <a:gd name="T9" fmla="*/ 7 h 19"/>
                  <a:gd name="T10" fmla="*/ 17 w 22"/>
                  <a:gd name="T11" fmla="*/ 0 h 19"/>
                  <a:gd name="T12" fmla="*/ 10 w 22"/>
                  <a:gd name="T13" fmla="*/ 2 h 19"/>
                  <a:gd name="T14" fmla="*/ 5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10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10" y="14"/>
                    </a:moveTo>
                    <a:lnTo>
                      <a:pt x="12" y="19"/>
                    </a:lnTo>
                    <a:lnTo>
                      <a:pt x="14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09" name="Freeform 526"/>
              <p:cNvSpPr/>
              <p:nvPr/>
            </p:nvSpPr>
            <p:spPr bwMode="auto">
              <a:xfrm>
                <a:off x="7840663" y="3176588"/>
                <a:ext cx="104775" cy="98425"/>
              </a:xfrm>
              <a:custGeom>
                <a:avLst/>
                <a:gdLst>
                  <a:gd name="T0" fmla="*/ 25 w 66"/>
                  <a:gd name="T1" fmla="*/ 43 h 62"/>
                  <a:gd name="T2" fmla="*/ 37 w 66"/>
                  <a:gd name="T3" fmla="*/ 62 h 62"/>
                  <a:gd name="T4" fmla="*/ 44 w 66"/>
                  <a:gd name="T5" fmla="*/ 41 h 62"/>
                  <a:gd name="T6" fmla="*/ 66 w 66"/>
                  <a:gd name="T7" fmla="*/ 36 h 62"/>
                  <a:gd name="T8" fmla="*/ 49 w 66"/>
                  <a:gd name="T9" fmla="*/ 21 h 62"/>
                  <a:gd name="T10" fmla="*/ 49 w 66"/>
                  <a:gd name="T11" fmla="*/ 0 h 62"/>
                  <a:gd name="T12" fmla="*/ 29 w 66"/>
                  <a:gd name="T13" fmla="*/ 12 h 62"/>
                  <a:gd name="T14" fmla="*/ 10 w 66"/>
                  <a:gd name="T15" fmla="*/ 4 h 62"/>
                  <a:gd name="T16" fmla="*/ 15 w 66"/>
                  <a:gd name="T17" fmla="*/ 26 h 62"/>
                  <a:gd name="T18" fmla="*/ 0 w 66"/>
                  <a:gd name="T19" fmla="*/ 43 h 62"/>
                  <a:gd name="T20" fmla="*/ 25 w 66"/>
                  <a:gd name="T21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2">
                    <a:moveTo>
                      <a:pt x="25" y="43"/>
                    </a:moveTo>
                    <a:lnTo>
                      <a:pt x="37" y="62"/>
                    </a:lnTo>
                    <a:lnTo>
                      <a:pt x="44" y="41"/>
                    </a:lnTo>
                    <a:lnTo>
                      <a:pt x="66" y="36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29" y="12"/>
                    </a:lnTo>
                    <a:lnTo>
                      <a:pt x="10" y="4"/>
                    </a:lnTo>
                    <a:lnTo>
                      <a:pt x="15" y="26"/>
                    </a:lnTo>
                    <a:lnTo>
                      <a:pt x="0" y="43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0" name="Freeform 527"/>
              <p:cNvSpPr/>
              <p:nvPr/>
            </p:nvSpPr>
            <p:spPr bwMode="auto">
              <a:xfrm>
                <a:off x="7493000" y="3144838"/>
                <a:ext cx="49213" cy="46038"/>
              </a:xfrm>
              <a:custGeom>
                <a:avLst/>
                <a:gdLst>
                  <a:gd name="T0" fmla="*/ 12 w 31"/>
                  <a:gd name="T1" fmla="*/ 20 h 29"/>
                  <a:gd name="T2" fmla="*/ 17 w 31"/>
                  <a:gd name="T3" fmla="*/ 29 h 29"/>
                  <a:gd name="T4" fmla="*/ 21 w 31"/>
                  <a:gd name="T5" fmla="*/ 20 h 29"/>
                  <a:gd name="T6" fmla="*/ 31 w 31"/>
                  <a:gd name="T7" fmla="*/ 17 h 29"/>
                  <a:gd name="T8" fmla="*/ 21 w 31"/>
                  <a:gd name="T9" fmla="*/ 10 h 29"/>
                  <a:gd name="T10" fmla="*/ 21 w 31"/>
                  <a:gd name="T11" fmla="*/ 0 h 29"/>
                  <a:gd name="T12" fmla="*/ 14 w 31"/>
                  <a:gd name="T13" fmla="*/ 5 h 29"/>
                  <a:gd name="T14" fmla="*/ 4 w 31"/>
                  <a:gd name="T15" fmla="*/ 3 h 29"/>
                  <a:gd name="T16" fmla="*/ 7 w 31"/>
                  <a:gd name="T17" fmla="*/ 12 h 29"/>
                  <a:gd name="T18" fmla="*/ 0 w 31"/>
                  <a:gd name="T19" fmla="*/ 20 h 29"/>
                  <a:gd name="T20" fmla="*/ 12 w 31"/>
                  <a:gd name="T2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2" y="20"/>
                    </a:moveTo>
                    <a:lnTo>
                      <a:pt x="17" y="29"/>
                    </a:lnTo>
                    <a:lnTo>
                      <a:pt x="21" y="20"/>
                    </a:lnTo>
                    <a:lnTo>
                      <a:pt x="31" y="17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4" y="5"/>
                    </a:lnTo>
                    <a:lnTo>
                      <a:pt x="4" y="3"/>
                    </a:lnTo>
                    <a:lnTo>
                      <a:pt x="7" y="12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1" name="Freeform 528"/>
              <p:cNvSpPr>
                <a:spLocks noEditPoints="1"/>
              </p:cNvSpPr>
              <p:nvPr/>
            </p:nvSpPr>
            <p:spPr bwMode="auto">
              <a:xfrm>
                <a:off x="7431088" y="3209925"/>
                <a:ext cx="479425" cy="476250"/>
              </a:xfrm>
              <a:custGeom>
                <a:avLst/>
                <a:gdLst>
                  <a:gd name="T0" fmla="*/ 0 w 125"/>
                  <a:gd name="T1" fmla="*/ 62 h 124"/>
                  <a:gd name="T2" fmla="*/ 125 w 125"/>
                  <a:gd name="T3" fmla="*/ 62 h 124"/>
                  <a:gd name="T4" fmla="*/ 19 w 125"/>
                  <a:gd name="T5" fmla="*/ 44 h 124"/>
                  <a:gd name="T6" fmla="*/ 44 w 125"/>
                  <a:gd name="T7" fmla="*/ 19 h 124"/>
                  <a:gd name="T8" fmla="*/ 19 w 125"/>
                  <a:gd name="T9" fmla="*/ 44 h 124"/>
                  <a:gd name="T10" fmla="*/ 18 w 125"/>
                  <a:gd name="T11" fmla="*/ 76 h 124"/>
                  <a:gd name="T12" fmla="*/ 38 w 125"/>
                  <a:gd name="T13" fmla="*/ 64 h 124"/>
                  <a:gd name="T14" fmla="*/ 30 w 125"/>
                  <a:gd name="T15" fmla="*/ 20 h 124"/>
                  <a:gd name="T16" fmla="*/ 46 w 125"/>
                  <a:gd name="T17" fmla="*/ 15 h 124"/>
                  <a:gd name="T18" fmla="*/ 37 w 125"/>
                  <a:gd name="T19" fmla="*/ 9 h 124"/>
                  <a:gd name="T20" fmla="*/ 9 w 125"/>
                  <a:gd name="T21" fmla="*/ 37 h 124"/>
                  <a:gd name="T22" fmla="*/ 15 w 125"/>
                  <a:gd name="T23" fmla="*/ 50 h 124"/>
                  <a:gd name="T24" fmla="*/ 4 w 125"/>
                  <a:gd name="T25" fmla="*/ 61 h 124"/>
                  <a:gd name="T26" fmla="*/ 14 w 125"/>
                  <a:gd name="T27" fmla="*/ 64 h 124"/>
                  <a:gd name="T28" fmla="*/ 3 w 125"/>
                  <a:gd name="T29" fmla="*/ 64 h 124"/>
                  <a:gd name="T30" fmla="*/ 15 w 125"/>
                  <a:gd name="T31" fmla="*/ 78 h 124"/>
                  <a:gd name="T32" fmla="*/ 5 w 125"/>
                  <a:gd name="T33" fmla="*/ 72 h 124"/>
                  <a:gd name="T34" fmla="*/ 9 w 125"/>
                  <a:gd name="T35" fmla="*/ 87 h 124"/>
                  <a:gd name="T36" fmla="*/ 37 w 125"/>
                  <a:gd name="T37" fmla="*/ 115 h 124"/>
                  <a:gd name="T38" fmla="*/ 30 w 125"/>
                  <a:gd name="T39" fmla="*/ 104 h 124"/>
                  <a:gd name="T40" fmla="*/ 53 w 125"/>
                  <a:gd name="T41" fmla="*/ 120 h 124"/>
                  <a:gd name="T42" fmla="*/ 60 w 125"/>
                  <a:gd name="T43" fmla="*/ 107 h 124"/>
                  <a:gd name="T44" fmla="*/ 43 w 125"/>
                  <a:gd name="T45" fmla="*/ 86 h 124"/>
                  <a:gd name="T46" fmla="*/ 60 w 125"/>
                  <a:gd name="T47" fmla="*/ 107 h 124"/>
                  <a:gd name="T48" fmla="*/ 42 w 125"/>
                  <a:gd name="T49" fmla="*/ 82 h 124"/>
                  <a:gd name="T50" fmla="*/ 60 w 125"/>
                  <a:gd name="T51" fmla="*/ 64 h 124"/>
                  <a:gd name="T52" fmla="*/ 60 w 125"/>
                  <a:gd name="T53" fmla="*/ 61 h 124"/>
                  <a:gd name="T54" fmla="*/ 42 w 125"/>
                  <a:gd name="T55" fmla="*/ 42 h 124"/>
                  <a:gd name="T56" fmla="*/ 60 w 125"/>
                  <a:gd name="T57" fmla="*/ 61 h 124"/>
                  <a:gd name="T58" fmla="*/ 50 w 125"/>
                  <a:gd name="T59" fmla="*/ 14 h 124"/>
                  <a:gd name="T60" fmla="*/ 60 w 125"/>
                  <a:gd name="T61" fmla="*/ 13 h 124"/>
                  <a:gd name="T62" fmla="*/ 86 w 125"/>
                  <a:gd name="T63" fmla="*/ 43 h 124"/>
                  <a:gd name="T64" fmla="*/ 108 w 125"/>
                  <a:gd name="T65" fmla="*/ 61 h 124"/>
                  <a:gd name="T66" fmla="*/ 108 w 125"/>
                  <a:gd name="T67" fmla="*/ 64 h 124"/>
                  <a:gd name="T68" fmla="*/ 86 w 125"/>
                  <a:gd name="T69" fmla="*/ 82 h 124"/>
                  <a:gd name="T70" fmla="*/ 108 w 125"/>
                  <a:gd name="T71" fmla="*/ 64 h 124"/>
                  <a:gd name="T72" fmla="*/ 80 w 125"/>
                  <a:gd name="T73" fmla="*/ 19 h 124"/>
                  <a:gd name="T74" fmla="*/ 105 w 125"/>
                  <a:gd name="T75" fmla="*/ 44 h 124"/>
                  <a:gd name="T76" fmla="*/ 63 w 125"/>
                  <a:gd name="T77" fmla="*/ 3 h 124"/>
                  <a:gd name="T78" fmla="*/ 63 w 125"/>
                  <a:gd name="T79" fmla="*/ 13 h 124"/>
                  <a:gd name="T80" fmla="*/ 63 w 125"/>
                  <a:gd name="T81" fmla="*/ 17 h 124"/>
                  <a:gd name="T82" fmla="*/ 82 w 125"/>
                  <a:gd name="T83" fmla="*/ 38 h 124"/>
                  <a:gd name="T84" fmla="*/ 63 w 125"/>
                  <a:gd name="T85" fmla="*/ 17 h 124"/>
                  <a:gd name="T86" fmla="*/ 82 w 125"/>
                  <a:gd name="T87" fmla="*/ 42 h 124"/>
                  <a:gd name="T88" fmla="*/ 63 w 125"/>
                  <a:gd name="T89" fmla="*/ 61 h 124"/>
                  <a:gd name="T90" fmla="*/ 63 w 125"/>
                  <a:gd name="T91" fmla="*/ 121 h 124"/>
                  <a:gd name="T92" fmla="*/ 74 w 125"/>
                  <a:gd name="T93" fmla="*/ 110 h 124"/>
                  <a:gd name="T94" fmla="*/ 63 w 125"/>
                  <a:gd name="T95" fmla="*/ 107 h 124"/>
                  <a:gd name="T96" fmla="*/ 82 w 125"/>
                  <a:gd name="T97" fmla="*/ 86 h 124"/>
                  <a:gd name="T98" fmla="*/ 63 w 125"/>
                  <a:gd name="T99" fmla="*/ 107 h 124"/>
                  <a:gd name="T100" fmla="*/ 105 w 125"/>
                  <a:gd name="T101" fmla="*/ 80 h 124"/>
                  <a:gd name="T102" fmla="*/ 80 w 125"/>
                  <a:gd name="T103" fmla="*/ 105 h 124"/>
                  <a:gd name="T104" fmla="*/ 87 w 125"/>
                  <a:gd name="T105" fmla="*/ 115 h 124"/>
                  <a:gd name="T106" fmla="*/ 116 w 125"/>
                  <a:gd name="T107" fmla="*/ 87 h 124"/>
                  <a:gd name="T108" fmla="*/ 110 w 125"/>
                  <a:gd name="T109" fmla="*/ 75 h 124"/>
                  <a:gd name="T110" fmla="*/ 121 w 125"/>
                  <a:gd name="T111" fmla="*/ 64 h 124"/>
                  <a:gd name="T112" fmla="*/ 111 w 125"/>
                  <a:gd name="T113" fmla="*/ 61 h 124"/>
                  <a:gd name="T114" fmla="*/ 121 w 125"/>
                  <a:gd name="T115" fmla="*/ 61 h 124"/>
                  <a:gd name="T116" fmla="*/ 109 w 125"/>
                  <a:gd name="T117" fmla="*/ 45 h 124"/>
                  <a:gd name="T118" fmla="*/ 120 w 125"/>
                  <a:gd name="T119" fmla="*/ 52 h 124"/>
                  <a:gd name="T120" fmla="*/ 101 w 125"/>
                  <a:gd name="T121" fmla="*/ 24 h 124"/>
                  <a:gd name="T122" fmla="*/ 116 w 125"/>
                  <a:gd name="T123" fmla="*/ 3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7" y="124"/>
                      <a:pt x="125" y="9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19" y="44"/>
                    </a:moveTo>
                    <a:cubicBezTo>
                      <a:pt x="21" y="37"/>
                      <a:pt x="23" y="31"/>
                      <a:pt x="26" y="26"/>
                    </a:cubicBezTo>
                    <a:cubicBezTo>
                      <a:pt x="32" y="23"/>
                      <a:pt x="38" y="20"/>
                      <a:pt x="44" y="19"/>
                    </a:cubicBezTo>
                    <a:cubicBezTo>
                      <a:pt x="42" y="25"/>
                      <a:pt x="40" y="31"/>
                      <a:pt x="39" y="39"/>
                    </a:cubicBezTo>
                    <a:cubicBezTo>
                      <a:pt x="32" y="40"/>
                      <a:pt x="25" y="42"/>
                      <a:pt x="19" y="44"/>
                    </a:cubicBezTo>
                    <a:close/>
                    <a:moveTo>
                      <a:pt x="39" y="82"/>
                    </a:moveTo>
                    <a:cubicBezTo>
                      <a:pt x="31" y="80"/>
                      <a:pt x="24" y="79"/>
                      <a:pt x="18" y="76"/>
                    </a:cubicBezTo>
                    <a:cubicBezTo>
                      <a:pt x="18" y="72"/>
                      <a:pt x="17" y="67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70"/>
                      <a:pt x="38" y="76"/>
                      <a:pt x="39" y="82"/>
                    </a:cubicBezTo>
                    <a:close/>
                    <a:moveTo>
                      <a:pt x="30" y="20"/>
                    </a:moveTo>
                    <a:cubicBezTo>
                      <a:pt x="36" y="12"/>
                      <a:pt x="44" y="7"/>
                      <a:pt x="53" y="4"/>
                    </a:cubicBezTo>
                    <a:cubicBezTo>
                      <a:pt x="50" y="7"/>
                      <a:pt x="48" y="11"/>
                      <a:pt x="46" y="15"/>
                    </a:cubicBezTo>
                    <a:cubicBezTo>
                      <a:pt x="40" y="16"/>
                      <a:pt x="35" y="18"/>
                      <a:pt x="30" y="20"/>
                    </a:cubicBezTo>
                    <a:close/>
                    <a:moveTo>
                      <a:pt x="37" y="9"/>
                    </a:moveTo>
                    <a:cubicBezTo>
                      <a:pt x="32" y="12"/>
                      <a:pt x="28" y="18"/>
                      <a:pt x="24" y="24"/>
                    </a:cubicBezTo>
                    <a:cubicBezTo>
                      <a:pt x="18" y="27"/>
                      <a:pt x="13" y="32"/>
                      <a:pt x="9" y="37"/>
                    </a:cubicBezTo>
                    <a:cubicBezTo>
                      <a:pt x="15" y="24"/>
                      <a:pt x="25" y="14"/>
                      <a:pt x="37" y="9"/>
                    </a:cubicBezTo>
                    <a:close/>
                    <a:moveTo>
                      <a:pt x="15" y="50"/>
                    </a:moveTo>
                    <a:cubicBezTo>
                      <a:pt x="14" y="53"/>
                      <a:pt x="14" y="57"/>
                      <a:pt x="1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57"/>
                      <a:pt x="9" y="53"/>
                      <a:pt x="15" y="50"/>
                    </a:cubicBezTo>
                    <a:close/>
                    <a:moveTo>
                      <a:pt x="14" y="64"/>
                    </a:moveTo>
                    <a:cubicBezTo>
                      <a:pt x="14" y="67"/>
                      <a:pt x="14" y="71"/>
                      <a:pt x="15" y="75"/>
                    </a:cubicBezTo>
                    <a:cubicBezTo>
                      <a:pt x="8" y="72"/>
                      <a:pt x="4" y="67"/>
                      <a:pt x="3" y="64"/>
                    </a:cubicBezTo>
                    <a:lnTo>
                      <a:pt x="14" y="64"/>
                    </a:lnTo>
                    <a:close/>
                    <a:moveTo>
                      <a:pt x="15" y="78"/>
                    </a:moveTo>
                    <a:cubicBezTo>
                      <a:pt x="17" y="84"/>
                      <a:pt x="18" y="89"/>
                      <a:pt x="21" y="94"/>
                    </a:cubicBezTo>
                    <a:cubicBezTo>
                      <a:pt x="13" y="88"/>
                      <a:pt x="7" y="80"/>
                      <a:pt x="5" y="72"/>
                    </a:cubicBezTo>
                    <a:cubicBezTo>
                      <a:pt x="7" y="74"/>
                      <a:pt x="11" y="76"/>
                      <a:pt x="15" y="78"/>
                    </a:cubicBezTo>
                    <a:close/>
                    <a:moveTo>
                      <a:pt x="9" y="87"/>
                    </a:moveTo>
                    <a:cubicBezTo>
                      <a:pt x="13" y="92"/>
                      <a:pt x="18" y="97"/>
                      <a:pt x="24" y="100"/>
                    </a:cubicBezTo>
                    <a:cubicBezTo>
                      <a:pt x="28" y="106"/>
                      <a:pt x="32" y="111"/>
                      <a:pt x="37" y="115"/>
                    </a:cubicBezTo>
                    <a:cubicBezTo>
                      <a:pt x="25" y="109"/>
                      <a:pt x="15" y="99"/>
                      <a:pt x="9" y="87"/>
                    </a:cubicBezTo>
                    <a:close/>
                    <a:moveTo>
                      <a:pt x="30" y="104"/>
                    </a:moveTo>
                    <a:cubicBezTo>
                      <a:pt x="35" y="106"/>
                      <a:pt x="40" y="108"/>
                      <a:pt x="46" y="109"/>
                    </a:cubicBezTo>
                    <a:cubicBezTo>
                      <a:pt x="48" y="113"/>
                      <a:pt x="50" y="117"/>
                      <a:pt x="53" y="120"/>
                    </a:cubicBezTo>
                    <a:cubicBezTo>
                      <a:pt x="44" y="117"/>
                      <a:pt x="36" y="111"/>
                      <a:pt x="30" y="104"/>
                    </a:cubicBezTo>
                    <a:close/>
                    <a:moveTo>
                      <a:pt x="60" y="107"/>
                    </a:moveTo>
                    <a:cubicBezTo>
                      <a:pt x="57" y="107"/>
                      <a:pt x="52" y="107"/>
                      <a:pt x="48" y="106"/>
                    </a:cubicBezTo>
                    <a:cubicBezTo>
                      <a:pt x="46" y="100"/>
                      <a:pt x="44" y="93"/>
                      <a:pt x="43" y="86"/>
                    </a:cubicBezTo>
                    <a:cubicBezTo>
                      <a:pt x="48" y="86"/>
                      <a:pt x="54" y="87"/>
                      <a:pt x="60" y="87"/>
                    </a:cubicBezTo>
                    <a:lnTo>
                      <a:pt x="60" y="107"/>
                    </a:lnTo>
                    <a:close/>
                    <a:moveTo>
                      <a:pt x="60" y="83"/>
                    </a:moveTo>
                    <a:cubicBezTo>
                      <a:pt x="54" y="83"/>
                      <a:pt x="48" y="83"/>
                      <a:pt x="42" y="82"/>
                    </a:cubicBezTo>
                    <a:cubicBezTo>
                      <a:pt x="41" y="76"/>
                      <a:pt x="41" y="70"/>
                      <a:pt x="41" y="64"/>
                    </a:cubicBezTo>
                    <a:cubicBezTo>
                      <a:pt x="60" y="64"/>
                      <a:pt x="60" y="64"/>
                      <a:pt x="60" y="64"/>
                    </a:cubicBezTo>
                    <a:lnTo>
                      <a:pt x="60" y="83"/>
                    </a:lnTo>
                    <a:close/>
                    <a:moveTo>
                      <a:pt x="60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54"/>
                      <a:pt x="41" y="48"/>
                      <a:pt x="42" y="42"/>
                    </a:cubicBezTo>
                    <a:cubicBezTo>
                      <a:pt x="48" y="41"/>
                      <a:pt x="54" y="41"/>
                      <a:pt x="60" y="40"/>
                    </a:cubicBezTo>
                    <a:lnTo>
                      <a:pt x="60" y="61"/>
                    </a:lnTo>
                    <a:close/>
                    <a:moveTo>
                      <a:pt x="60" y="13"/>
                    </a:moveTo>
                    <a:cubicBezTo>
                      <a:pt x="57" y="13"/>
                      <a:pt x="53" y="14"/>
                      <a:pt x="50" y="14"/>
                    </a:cubicBezTo>
                    <a:cubicBezTo>
                      <a:pt x="53" y="8"/>
                      <a:pt x="57" y="4"/>
                      <a:pt x="60" y="3"/>
                    </a:cubicBezTo>
                    <a:lnTo>
                      <a:pt x="60" y="13"/>
                    </a:lnTo>
                    <a:close/>
                    <a:moveTo>
                      <a:pt x="87" y="61"/>
                    </a:moveTo>
                    <a:cubicBezTo>
                      <a:pt x="87" y="54"/>
                      <a:pt x="87" y="48"/>
                      <a:pt x="86" y="43"/>
                    </a:cubicBezTo>
                    <a:cubicBezTo>
                      <a:pt x="94" y="44"/>
                      <a:pt x="101" y="46"/>
                      <a:pt x="106" y="48"/>
                    </a:cubicBezTo>
                    <a:cubicBezTo>
                      <a:pt x="107" y="52"/>
                      <a:pt x="107" y="57"/>
                      <a:pt x="108" y="61"/>
                    </a:cubicBezTo>
                    <a:lnTo>
                      <a:pt x="87" y="61"/>
                    </a:lnTo>
                    <a:close/>
                    <a:moveTo>
                      <a:pt x="108" y="64"/>
                    </a:moveTo>
                    <a:cubicBezTo>
                      <a:pt x="107" y="67"/>
                      <a:pt x="107" y="72"/>
                      <a:pt x="106" y="76"/>
                    </a:cubicBezTo>
                    <a:cubicBezTo>
                      <a:pt x="101" y="78"/>
                      <a:pt x="94" y="80"/>
                      <a:pt x="86" y="82"/>
                    </a:cubicBezTo>
                    <a:cubicBezTo>
                      <a:pt x="87" y="76"/>
                      <a:pt x="87" y="70"/>
                      <a:pt x="87" y="64"/>
                    </a:cubicBezTo>
                    <a:lnTo>
                      <a:pt x="108" y="64"/>
                    </a:lnTo>
                    <a:close/>
                    <a:moveTo>
                      <a:pt x="85" y="39"/>
                    </a:moveTo>
                    <a:cubicBezTo>
                      <a:pt x="84" y="31"/>
                      <a:pt x="83" y="25"/>
                      <a:pt x="80" y="19"/>
                    </a:cubicBezTo>
                    <a:cubicBezTo>
                      <a:pt x="87" y="20"/>
                      <a:pt x="93" y="23"/>
                      <a:pt x="98" y="26"/>
                    </a:cubicBezTo>
                    <a:cubicBezTo>
                      <a:pt x="101" y="31"/>
                      <a:pt x="104" y="37"/>
                      <a:pt x="105" y="44"/>
                    </a:cubicBezTo>
                    <a:cubicBezTo>
                      <a:pt x="100" y="42"/>
                      <a:pt x="93" y="40"/>
                      <a:pt x="85" y="39"/>
                    </a:cubicBezTo>
                    <a:close/>
                    <a:moveTo>
                      <a:pt x="63" y="3"/>
                    </a:moveTo>
                    <a:cubicBezTo>
                      <a:pt x="70" y="4"/>
                      <a:pt x="71" y="8"/>
                      <a:pt x="74" y="14"/>
                    </a:cubicBezTo>
                    <a:cubicBezTo>
                      <a:pt x="71" y="14"/>
                      <a:pt x="67" y="13"/>
                      <a:pt x="63" y="13"/>
                    </a:cubicBezTo>
                    <a:lnTo>
                      <a:pt x="63" y="3"/>
                    </a:lnTo>
                    <a:close/>
                    <a:moveTo>
                      <a:pt x="63" y="17"/>
                    </a:moveTo>
                    <a:cubicBezTo>
                      <a:pt x="70" y="17"/>
                      <a:pt x="72" y="17"/>
                      <a:pt x="76" y="18"/>
                    </a:cubicBezTo>
                    <a:cubicBezTo>
                      <a:pt x="79" y="24"/>
                      <a:pt x="80" y="31"/>
                      <a:pt x="82" y="38"/>
                    </a:cubicBezTo>
                    <a:cubicBezTo>
                      <a:pt x="76" y="38"/>
                      <a:pt x="70" y="37"/>
                      <a:pt x="63" y="37"/>
                    </a:cubicBezTo>
                    <a:lnTo>
                      <a:pt x="63" y="17"/>
                    </a:lnTo>
                    <a:close/>
                    <a:moveTo>
                      <a:pt x="63" y="40"/>
                    </a:moveTo>
                    <a:cubicBezTo>
                      <a:pt x="70" y="41"/>
                      <a:pt x="76" y="41"/>
                      <a:pt x="82" y="42"/>
                    </a:cubicBezTo>
                    <a:cubicBezTo>
                      <a:pt x="83" y="48"/>
                      <a:pt x="84" y="54"/>
                      <a:pt x="84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40"/>
                    </a:lnTo>
                    <a:close/>
                    <a:moveTo>
                      <a:pt x="63" y="121"/>
                    </a:moveTo>
                    <a:cubicBezTo>
                      <a:pt x="63" y="110"/>
                      <a:pt x="63" y="110"/>
                      <a:pt x="63" y="110"/>
                    </a:cubicBezTo>
                    <a:cubicBezTo>
                      <a:pt x="67" y="110"/>
                      <a:pt x="71" y="110"/>
                      <a:pt x="74" y="110"/>
                    </a:cubicBezTo>
                    <a:cubicBezTo>
                      <a:pt x="71" y="116"/>
                      <a:pt x="70" y="120"/>
                      <a:pt x="63" y="121"/>
                    </a:cubicBezTo>
                    <a:close/>
                    <a:moveTo>
                      <a:pt x="63" y="107"/>
                    </a:moveTo>
                    <a:cubicBezTo>
                      <a:pt x="63" y="87"/>
                      <a:pt x="63" y="87"/>
                      <a:pt x="63" y="87"/>
                    </a:cubicBezTo>
                    <a:cubicBezTo>
                      <a:pt x="70" y="87"/>
                      <a:pt x="76" y="86"/>
                      <a:pt x="82" y="86"/>
                    </a:cubicBezTo>
                    <a:cubicBezTo>
                      <a:pt x="80" y="93"/>
                      <a:pt x="79" y="100"/>
                      <a:pt x="76" y="106"/>
                    </a:cubicBezTo>
                    <a:cubicBezTo>
                      <a:pt x="72" y="107"/>
                      <a:pt x="70" y="107"/>
                      <a:pt x="63" y="107"/>
                    </a:cubicBezTo>
                    <a:close/>
                    <a:moveTo>
                      <a:pt x="85" y="85"/>
                    </a:moveTo>
                    <a:cubicBezTo>
                      <a:pt x="93" y="84"/>
                      <a:pt x="100" y="82"/>
                      <a:pt x="105" y="80"/>
                    </a:cubicBezTo>
                    <a:cubicBezTo>
                      <a:pt x="104" y="86"/>
                      <a:pt x="101" y="92"/>
                      <a:pt x="98" y="98"/>
                    </a:cubicBezTo>
                    <a:cubicBezTo>
                      <a:pt x="93" y="101"/>
                      <a:pt x="87" y="103"/>
                      <a:pt x="80" y="105"/>
                    </a:cubicBezTo>
                    <a:cubicBezTo>
                      <a:pt x="83" y="99"/>
                      <a:pt x="84" y="93"/>
                      <a:pt x="85" y="85"/>
                    </a:cubicBezTo>
                    <a:close/>
                    <a:moveTo>
                      <a:pt x="87" y="115"/>
                    </a:moveTo>
                    <a:cubicBezTo>
                      <a:pt x="93" y="111"/>
                      <a:pt x="97" y="106"/>
                      <a:pt x="101" y="100"/>
                    </a:cubicBezTo>
                    <a:cubicBezTo>
                      <a:pt x="107" y="97"/>
                      <a:pt x="112" y="92"/>
                      <a:pt x="116" y="87"/>
                    </a:cubicBezTo>
                    <a:cubicBezTo>
                      <a:pt x="110" y="99"/>
                      <a:pt x="100" y="109"/>
                      <a:pt x="87" y="115"/>
                    </a:cubicBezTo>
                    <a:close/>
                    <a:moveTo>
                      <a:pt x="110" y="75"/>
                    </a:moveTo>
                    <a:cubicBezTo>
                      <a:pt x="111" y="71"/>
                      <a:pt x="111" y="67"/>
                      <a:pt x="11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7"/>
                      <a:pt x="116" y="72"/>
                      <a:pt x="110" y="75"/>
                    </a:cubicBezTo>
                    <a:close/>
                    <a:moveTo>
                      <a:pt x="111" y="61"/>
                    </a:moveTo>
                    <a:cubicBezTo>
                      <a:pt x="111" y="57"/>
                      <a:pt x="111" y="53"/>
                      <a:pt x="110" y="50"/>
                    </a:cubicBezTo>
                    <a:cubicBezTo>
                      <a:pt x="116" y="53"/>
                      <a:pt x="120" y="57"/>
                      <a:pt x="121" y="61"/>
                    </a:cubicBezTo>
                    <a:lnTo>
                      <a:pt x="111" y="61"/>
                    </a:lnTo>
                    <a:close/>
                    <a:moveTo>
                      <a:pt x="109" y="45"/>
                    </a:moveTo>
                    <a:cubicBezTo>
                      <a:pt x="108" y="40"/>
                      <a:pt x="106" y="35"/>
                      <a:pt x="104" y="30"/>
                    </a:cubicBezTo>
                    <a:cubicBezTo>
                      <a:pt x="112" y="36"/>
                      <a:pt x="117" y="44"/>
                      <a:pt x="120" y="52"/>
                    </a:cubicBezTo>
                    <a:cubicBezTo>
                      <a:pt x="117" y="50"/>
                      <a:pt x="114" y="47"/>
                      <a:pt x="109" y="45"/>
                    </a:cubicBezTo>
                    <a:close/>
                    <a:moveTo>
                      <a:pt x="101" y="24"/>
                    </a:moveTo>
                    <a:cubicBezTo>
                      <a:pt x="97" y="18"/>
                      <a:pt x="93" y="12"/>
                      <a:pt x="87" y="9"/>
                    </a:cubicBezTo>
                    <a:cubicBezTo>
                      <a:pt x="100" y="14"/>
                      <a:pt x="110" y="24"/>
                      <a:pt x="116" y="37"/>
                    </a:cubicBezTo>
                    <a:cubicBezTo>
                      <a:pt x="112" y="32"/>
                      <a:pt x="107" y="27"/>
                      <a:pt x="101" y="24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2" name="Freeform 529"/>
              <p:cNvSpPr/>
              <p:nvPr/>
            </p:nvSpPr>
            <p:spPr bwMode="auto">
              <a:xfrm>
                <a:off x="7407275" y="3141663"/>
                <a:ext cx="34925" cy="30163"/>
              </a:xfrm>
              <a:custGeom>
                <a:avLst/>
                <a:gdLst>
                  <a:gd name="T0" fmla="*/ 8 w 22"/>
                  <a:gd name="T1" fmla="*/ 14 h 19"/>
                  <a:gd name="T2" fmla="*/ 13 w 22"/>
                  <a:gd name="T3" fmla="*/ 19 h 19"/>
                  <a:gd name="T4" fmla="*/ 15 w 22"/>
                  <a:gd name="T5" fmla="*/ 12 h 19"/>
                  <a:gd name="T6" fmla="*/ 22 w 22"/>
                  <a:gd name="T7" fmla="*/ 9 h 19"/>
                  <a:gd name="T8" fmla="*/ 15 w 22"/>
                  <a:gd name="T9" fmla="*/ 7 h 19"/>
                  <a:gd name="T10" fmla="*/ 15 w 22"/>
                  <a:gd name="T11" fmla="*/ 0 h 19"/>
                  <a:gd name="T12" fmla="*/ 10 w 22"/>
                  <a:gd name="T13" fmla="*/ 2 h 19"/>
                  <a:gd name="T14" fmla="*/ 3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8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8" y="14"/>
                    </a:moveTo>
                    <a:lnTo>
                      <a:pt x="13" y="19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3" name="Freeform 530"/>
              <p:cNvSpPr/>
              <p:nvPr/>
            </p:nvSpPr>
            <p:spPr bwMode="auto">
              <a:xfrm>
                <a:off x="7899400" y="3294063"/>
                <a:ext cx="46038" cy="46038"/>
              </a:xfrm>
              <a:custGeom>
                <a:avLst/>
                <a:gdLst>
                  <a:gd name="T0" fmla="*/ 29 w 29"/>
                  <a:gd name="T1" fmla="*/ 12 h 29"/>
                  <a:gd name="T2" fmla="*/ 19 w 29"/>
                  <a:gd name="T3" fmla="*/ 10 h 29"/>
                  <a:gd name="T4" fmla="*/ 14 w 29"/>
                  <a:gd name="T5" fmla="*/ 0 h 29"/>
                  <a:gd name="T6" fmla="*/ 9 w 29"/>
                  <a:gd name="T7" fmla="*/ 10 h 29"/>
                  <a:gd name="T8" fmla="*/ 0 w 29"/>
                  <a:gd name="T9" fmla="*/ 10 h 29"/>
                  <a:gd name="T10" fmla="*/ 7 w 29"/>
                  <a:gd name="T11" fmla="*/ 17 h 29"/>
                  <a:gd name="T12" fmla="*/ 4 w 29"/>
                  <a:gd name="T13" fmla="*/ 29 h 29"/>
                  <a:gd name="T14" fmla="*/ 14 w 29"/>
                  <a:gd name="T15" fmla="*/ 25 h 29"/>
                  <a:gd name="T16" fmla="*/ 21 w 29"/>
                  <a:gd name="T17" fmla="*/ 29 h 29"/>
                  <a:gd name="T18" fmla="*/ 21 w 29"/>
                  <a:gd name="T19" fmla="*/ 20 h 29"/>
                  <a:gd name="T20" fmla="*/ 29 w 29"/>
                  <a:gd name="T2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29" y="12"/>
                    </a:moveTo>
                    <a:lnTo>
                      <a:pt x="19" y="1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4" y="29"/>
                    </a:lnTo>
                    <a:lnTo>
                      <a:pt x="14" y="25"/>
                    </a:lnTo>
                    <a:lnTo>
                      <a:pt x="21" y="29"/>
                    </a:lnTo>
                    <a:lnTo>
                      <a:pt x="21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4" name="Freeform 531"/>
              <p:cNvSpPr/>
              <p:nvPr/>
            </p:nvSpPr>
            <p:spPr bwMode="auto">
              <a:xfrm>
                <a:off x="7385050" y="3206750"/>
                <a:ext cx="103188" cy="100013"/>
              </a:xfrm>
              <a:custGeom>
                <a:avLst/>
                <a:gdLst>
                  <a:gd name="T0" fmla="*/ 43 w 65"/>
                  <a:gd name="T1" fmla="*/ 43 h 63"/>
                  <a:gd name="T2" fmla="*/ 65 w 65"/>
                  <a:gd name="T3" fmla="*/ 36 h 63"/>
                  <a:gd name="T4" fmla="*/ 46 w 65"/>
                  <a:gd name="T5" fmla="*/ 22 h 63"/>
                  <a:gd name="T6" fmla="*/ 48 w 65"/>
                  <a:gd name="T7" fmla="*/ 0 h 63"/>
                  <a:gd name="T8" fmla="*/ 29 w 65"/>
                  <a:gd name="T9" fmla="*/ 12 h 63"/>
                  <a:gd name="T10" fmla="*/ 7 w 65"/>
                  <a:gd name="T11" fmla="*/ 5 h 63"/>
                  <a:gd name="T12" fmla="*/ 14 w 65"/>
                  <a:gd name="T13" fmla="*/ 26 h 63"/>
                  <a:gd name="T14" fmla="*/ 0 w 65"/>
                  <a:gd name="T15" fmla="*/ 46 h 63"/>
                  <a:gd name="T16" fmla="*/ 24 w 65"/>
                  <a:gd name="T17" fmla="*/ 46 h 63"/>
                  <a:gd name="T18" fmla="*/ 36 w 65"/>
                  <a:gd name="T19" fmla="*/ 63 h 63"/>
                  <a:gd name="T20" fmla="*/ 43 w 65"/>
                  <a:gd name="T21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">
                    <a:moveTo>
                      <a:pt x="43" y="43"/>
                    </a:moveTo>
                    <a:lnTo>
                      <a:pt x="65" y="36"/>
                    </a:lnTo>
                    <a:lnTo>
                      <a:pt x="46" y="22"/>
                    </a:lnTo>
                    <a:lnTo>
                      <a:pt x="48" y="0"/>
                    </a:lnTo>
                    <a:lnTo>
                      <a:pt x="29" y="12"/>
                    </a:lnTo>
                    <a:lnTo>
                      <a:pt x="7" y="5"/>
                    </a:lnTo>
                    <a:lnTo>
                      <a:pt x="14" y="26"/>
                    </a:lnTo>
                    <a:lnTo>
                      <a:pt x="0" y="46"/>
                    </a:lnTo>
                    <a:lnTo>
                      <a:pt x="24" y="46"/>
                    </a:lnTo>
                    <a:lnTo>
                      <a:pt x="36" y="6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  <p:sp>
        <p:nvSpPr>
          <p:cNvPr id="121" name="Freeform 60"/>
          <p:cNvSpPr/>
          <p:nvPr/>
        </p:nvSpPr>
        <p:spPr bwMode="auto">
          <a:xfrm>
            <a:off x="5411613" y="1815863"/>
            <a:ext cx="416099" cy="446959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7C1FF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122" name="文本框 219"/>
          <p:cNvSpPr txBox="1"/>
          <p:nvPr/>
        </p:nvSpPr>
        <p:spPr>
          <a:xfrm>
            <a:off x="5361490" y="2415408"/>
            <a:ext cx="2665994" cy="121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3995" indent="-21399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010" b="1" dirty="0">
                <a:solidFill>
                  <a:srgbClr val="37C1FF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sz="101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sz="101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13995" indent="-21399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010" b="1" dirty="0">
                <a:solidFill>
                  <a:srgbClr val="37C1FF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sz="101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sz="101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13995" indent="-21399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010" b="1" dirty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sz="101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sz="101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13995" indent="-21399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010" b="1" dirty="0">
                <a:solidFill>
                  <a:srgbClr val="5E779E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sz="101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sz="101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13995" indent="-21399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01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sz="101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sz="101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13995" indent="-21399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010" b="1" dirty="0">
                <a:solidFill>
                  <a:srgbClr val="F5C058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sz="101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：简要说明图表含义。</a:t>
            </a:r>
            <a:endParaRPr lang="en-US" altLang="zh-CN" sz="101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5827712" y="1935296"/>
            <a:ext cx="985797" cy="327527"/>
            <a:chOff x="7772306" y="2580173"/>
            <a:chExt cx="1314738" cy="436817"/>
          </a:xfrm>
        </p:grpSpPr>
        <p:sp>
          <p:nvSpPr>
            <p:cNvPr id="124" name="圆角矩形 123"/>
            <p:cNvSpPr/>
            <p:nvPr/>
          </p:nvSpPr>
          <p:spPr>
            <a:xfrm>
              <a:off x="7885054" y="2580173"/>
              <a:ext cx="1201990" cy="436817"/>
            </a:xfrm>
            <a:prstGeom prst="roundRect">
              <a:avLst>
                <a:gd name="adj" fmla="val 9938"/>
              </a:avLst>
            </a:prstGeom>
            <a:solidFill>
              <a:srgbClr val="37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01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charset="-122"/>
                </a:rPr>
                <a:t>简要说明</a:t>
              </a:r>
              <a:endParaRPr lang="zh-CN" altLang="en-US" sz="101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</p:txBody>
        </p:sp>
        <p:sp>
          <p:nvSpPr>
            <p:cNvPr id="125" name="等腰三角形 124"/>
            <p:cNvSpPr/>
            <p:nvPr/>
          </p:nvSpPr>
          <p:spPr>
            <a:xfrm rot="16200000">
              <a:off x="7810422" y="2647717"/>
              <a:ext cx="74631" cy="150864"/>
            </a:xfrm>
            <a:prstGeom prst="triangle">
              <a:avLst/>
            </a:prstGeom>
            <a:solidFill>
              <a:srgbClr val="37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01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494460" y="3129683"/>
            <a:ext cx="1301118" cy="1266967"/>
            <a:chOff x="2074745" y="3972141"/>
            <a:chExt cx="1735276" cy="1689729"/>
          </a:xfrm>
        </p:grpSpPr>
        <p:sp>
          <p:nvSpPr>
            <p:cNvPr id="127" name="Freeform 441"/>
            <p:cNvSpPr>
              <a:spLocks noEditPoints="1"/>
            </p:cNvSpPr>
            <p:nvPr/>
          </p:nvSpPr>
          <p:spPr bwMode="auto">
            <a:xfrm>
              <a:off x="2082131" y="3972141"/>
              <a:ext cx="1689729" cy="1689729"/>
            </a:xfrm>
            <a:custGeom>
              <a:avLst/>
              <a:gdLst>
                <a:gd name="T0" fmla="*/ 579 w 1158"/>
                <a:gd name="T1" fmla="*/ 1157 h 1157"/>
                <a:gd name="T2" fmla="*/ 0 w 1158"/>
                <a:gd name="T3" fmla="*/ 578 h 1157"/>
                <a:gd name="T4" fmla="*/ 579 w 1158"/>
                <a:gd name="T5" fmla="*/ 0 h 1157"/>
                <a:gd name="T6" fmla="*/ 1158 w 1158"/>
                <a:gd name="T7" fmla="*/ 578 h 1157"/>
                <a:gd name="T8" fmla="*/ 579 w 1158"/>
                <a:gd name="T9" fmla="*/ 1157 h 1157"/>
                <a:gd name="T10" fmla="*/ 579 w 1158"/>
                <a:gd name="T11" fmla="*/ 22 h 1157"/>
                <a:gd name="T12" fmla="*/ 23 w 1158"/>
                <a:gd name="T13" fmla="*/ 578 h 1157"/>
                <a:gd name="T14" fmla="*/ 579 w 1158"/>
                <a:gd name="T15" fmla="*/ 1134 h 1157"/>
                <a:gd name="T16" fmla="*/ 1135 w 1158"/>
                <a:gd name="T17" fmla="*/ 578 h 1157"/>
                <a:gd name="T18" fmla="*/ 579 w 1158"/>
                <a:gd name="T19" fmla="*/ 22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8" h="1157">
                  <a:moveTo>
                    <a:pt x="579" y="1157"/>
                  </a:moveTo>
                  <a:cubicBezTo>
                    <a:pt x="260" y="1157"/>
                    <a:pt x="0" y="898"/>
                    <a:pt x="0" y="578"/>
                  </a:cubicBezTo>
                  <a:cubicBezTo>
                    <a:pt x="0" y="259"/>
                    <a:pt x="260" y="0"/>
                    <a:pt x="579" y="0"/>
                  </a:cubicBezTo>
                  <a:cubicBezTo>
                    <a:pt x="898" y="0"/>
                    <a:pt x="1158" y="259"/>
                    <a:pt x="1158" y="578"/>
                  </a:cubicBezTo>
                  <a:cubicBezTo>
                    <a:pt x="1158" y="898"/>
                    <a:pt x="898" y="1157"/>
                    <a:pt x="579" y="1157"/>
                  </a:cubicBezTo>
                  <a:close/>
                  <a:moveTo>
                    <a:pt x="579" y="22"/>
                  </a:moveTo>
                  <a:cubicBezTo>
                    <a:pt x="272" y="22"/>
                    <a:pt x="23" y="272"/>
                    <a:pt x="23" y="578"/>
                  </a:cubicBezTo>
                  <a:cubicBezTo>
                    <a:pt x="23" y="885"/>
                    <a:pt x="272" y="1134"/>
                    <a:pt x="579" y="1134"/>
                  </a:cubicBezTo>
                  <a:cubicBezTo>
                    <a:pt x="885" y="1134"/>
                    <a:pt x="1135" y="885"/>
                    <a:pt x="1135" y="578"/>
                  </a:cubicBezTo>
                  <a:cubicBezTo>
                    <a:pt x="1135" y="272"/>
                    <a:pt x="885" y="22"/>
                    <a:pt x="57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2074745" y="3972453"/>
              <a:ext cx="1735276" cy="1679094"/>
              <a:chOff x="2074745" y="3972453"/>
              <a:chExt cx="1735276" cy="1679094"/>
            </a:xfrm>
          </p:grpSpPr>
          <p:sp>
            <p:nvSpPr>
              <p:cNvPr id="193" name="Oval 18"/>
              <p:cNvSpPr>
                <a:spLocks noChangeArrowheads="1"/>
              </p:cNvSpPr>
              <p:nvPr/>
            </p:nvSpPr>
            <p:spPr bwMode="auto">
              <a:xfrm>
                <a:off x="2074745" y="3972453"/>
                <a:ext cx="1679094" cy="1679094"/>
              </a:xfrm>
              <a:prstGeom prst="ellipse">
                <a:avLst/>
              </a:prstGeom>
              <a:solidFill>
                <a:srgbClr val="37C1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94" name="等腰三角形 193"/>
              <p:cNvSpPr/>
              <p:nvPr/>
            </p:nvSpPr>
            <p:spPr>
              <a:xfrm rot="3346611">
                <a:off x="3565751" y="4198063"/>
                <a:ext cx="234007" cy="254533"/>
              </a:xfrm>
              <a:prstGeom prst="triangle">
                <a:avLst/>
              </a:prstGeom>
              <a:solidFill>
                <a:srgbClr val="37C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2453949" y="4347725"/>
              <a:ext cx="981182" cy="979130"/>
              <a:chOff x="7316788" y="39688"/>
              <a:chExt cx="758825" cy="757238"/>
            </a:xfrm>
          </p:grpSpPr>
          <p:sp>
            <p:nvSpPr>
              <p:cNvPr id="130" name="Freeform 345"/>
              <p:cNvSpPr/>
              <p:nvPr/>
            </p:nvSpPr>
            <p:spPr bwMode="auto">
              <a:xfrm>
                <a:off x="7323138" y="55563"/>
                <a:ext cx="184150" cy="195263"/>
              </a:xfrm>
              <a:custGeom>
                <a:avLst/>
                <a:gdLst>
                  <a:gd name="T0" fmla="*/ 162 w 162"/>
                  <a:gd name="T1" fmla="*/ 158 h 171"/>
                  <a:gd name="T2" fmla="*/ 149 w 162"/>
                  <a:gd name="T3" fmla="*/ 171 h 171"/>
                  <a:gd name="T4" fmla="*/ 13 w 162"/>
                  <a:gd name="T5" fmla="*/ 171 h 171"/>
                  <a:gd name="T6" fmla="*/ 0 w 162"/>
                  <a:gd name="T7" fmla="*/ 158 h 171"/>
                  <a:gd name="T8" fmla="*/ 0 w 162"/>
                  <a:gd name="T9" fmla="*/ 13 h 171"/>
                  <a:gd name="T10" fmla="*/ 13 w 162"/>
                  <a:gd name="T11" fmla="*/ 0 h 171"/>
                  <a:gd name="T12" fmla="*/ 149 w 162"/>
                  <a:gd name="T13" fmla="*/ 0 h 171"/>
                  <a:gd name="T14" fmla="*/ 162 w 162"/>
                  <a:gd name="T15" fmla="*/ 13 h 171"/>
                  <a:gd name="T16" fmla="*/ 162 w 162"/>
                  <a:gd name="T17" fmla="*/ 15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171">
                    <a:moveTo>
                      <a:pt x="162" y="158"/>
                    </a:moveTo>
                    <a:cubicBezTo>
                      <a:pt x="162" y="165"/>
                      <a:pt x="157" y="171"/>
                      <a:pt x="149" y="171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6" y="171"/>
                      <a:pt x="0" y="165"/>
                      <a:pt x="0" y="15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7" y="0"/>
                      <a:pt x="162" y="6"/>
                      <a:pt x="162" y="13"/>
                    </a:cubicBez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1" name="Freeform 346"/>
              <p:cNvSpPr/>
              <p:nvPr/>
            </p:nvSpPr>
            <p:spPr bwMode="auto">
              <a:xfrm>
                <a:off x="7323138" y="55563"/>
                <a:ext cx="184150" cy="73025"/>
              </a:xfrm>
              <a:custGeom>
                <a:avLst/>
                <a:gdLst>
                  <a:gd name="T0" fmla="*/ 149 w 162"/>
                  <a:gd name="T1" fmla="*/ 0 h 64"/>
                  <a:gd name="T2" fmla="*/ 13 w 162"/>
                  <a:gd name="T3" fmla="*/ 0 h 64"/>
                  <a:gd name="T4" fmla="*/ 0 w 162"/>
                  <a:gd name="T5" fmla="*/ 13 h 64"/>
                  <a:gd name="T6" fmla="*/ 0 w 162"/>
                  <a:gd name="T7" fmla="*/ 64 h 64"/>
                  <a:gd name="T8" fmla="*/ 162 w 162"/>
                  <a:gd name="T9" fmla="*/ 64 h 64"/>
                  <a:gd name="T10" fmla="*/ 162 w 162"/>
                  <a:gd name="T11" fmla="*/ 13 h 64"/>
                  <a:gd name="T12" fmla="*/ 149 w 162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64">
                    <a:moveTo>
                      <a:pt x="14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62" y="64"/>
                      <a:pt x="162" y="64"/>
                      <a:pt x="162" y="64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2" y="6"/>
                      <a:pt x="157" y="0"/>
                      <a:pt x="149" y="0"/>
                    </a:cubicBezTo>
                    <a:close/>
                  </a:path>
                </a:pathLst>
              </a:custGeom>
              <a:solidFill>
                <a:srgbClr val="00A1E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32" name="Freeform 347"/>
              <p:cNvSpPr/>
              <p:nvPr/>
            </p:nvSpPr>
            <p:spPr bwMode="auto">
              <a:xfrm>
                <a:off x="73517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5 w 11"/>
                  <a:gd name="T3" fmla="*/ 28 h 28"/>
                  <a:gd name="T4" fmla="*/ 5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5 w 11"/>
                  <a:gd name="T11" fmla="*/ 0 h 28"/>
                  <a:gd name="T12" fmla="*/ 5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8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3" name="Freeform 348"/>
              <p:cNvSpPr/>
              <p:nvPr/>
            </p:nvSpPr>
            <p:spPr bwMode="auto">
              <a:xfrm>
                <a:off x="73898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6 w 11"/>
                  <a:gd name="T3" fmla="*/ 28 h 28"/>
                  <a:gd name="T4" fmla="*/ 6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6 w 11"/>
                  <a:gd name="T11" fmla="*/ 0 h 28"/>
                  <a:gd name="T12" fmla="*/ 6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9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4" name="Freeform 349"/>
              <p:cNvSpPr/>
              <p:nvPr/>
            </p:nvSpPr>
            <p:spPr bwMode="auto">
              <a:xfrm>
                <a:off x="74279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5 w 11"/>
                  <a:gd name="T3" fmla="*/ 28 h 28"/>
                  <a:gd name="T4" fmla="*/ 5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5 w 11"/>
                  <a:gd name="T11" fmla="*/ 0 h 28"/>
                  <a:gd name="T12" fmla="*/ 5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8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5" name="Freeform 350"/>
              <p:cNvSpPr/>
              <p:nvPr/>
            </p:nvSpPr>
            <p:spPr bwMode="auto">
              <a:xfrm>
                <a:off x="74660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6 w 11"/>
                  <a:gd name="T3" fmla="*/ 28 h 28"/>
                  <a:gd name="T4" fmla="*/ 6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6 w 11"/>
                  <a:gd name="T11" fmla="*/ 0 h 28"/>
                  <a:gd name="T12" fmla="*/ 6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9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6" name="Freeform 351"/>
              <p:cNvSpPr/>
              <p:nvPr/>
            </p:nvSpPr>
            <p:spPr bwMode="auto">
              <a:xfrm>
                <a:off x="7366001" y="87313"/>
                <a:ext cx="39688" cy="30163"/>
              </a:xfrm>
              <a:custGeom>
                <a:avLst/>
                <a:gdLst>
                  <a:gd name="T0" fmla="*/ 32 w 35"/>
                  <a:gd name="T1" fmla="*/ 3 h 26"/>
                  <a:gd name="T2" fmla="*/ 35 w 35"/>
                  <a:gd name="T3" fmla="*/ 10 h 26"/>
                  <a:gd name="T4" fmla="*/ 35 w 35"/>
                  <a:gd name="T5" fmla="*/ 26 h 26"/>
                  <a:gd name="T6" fmla="*/ 29 w 35"/>
                  <a:gd name="T7" fmla="*/ 26 h 26"/>
                  <a:gd name="T8" fmla="*/ 29 w 35"/>
                  <a:gd name="T9" fmla="*/ 10 h 26"/>
                  <a:gd name="T10" fmla="*/ 28 w 35"/>
                  <a:gd name="T11" fmla="*/ 7 h 26"/>
                  <a:gd name="T12" fmla="*/ 25 w 35"/>
                  <a:gd name="T13" fmla="*/ 6 h 26"/>
                  <a:gd name="T14" fmla="*/ 22 w 35"/>
                  <a:gd name="T15" fmla="*/ 7 h 26"/>
                  <a:gd name="T16" fmla="*/ 21 w 35"/>
                  <a:gd name="T17" fmla="*/ 10 h 26"/>
                  <a:gd name="T18" fmla="*/ 21 w 35"/>
                  <a:gd name="T19" fmla="*/ 26 h 26"/>
                  <a:gd name="T20" fmla="*/ 14 w 35"/>
                  <a:gd name="T21" fmla="*/ 26 h 26"/>
                  <a:gd name="T22" fmla="*/ 14 w 35"/>
                  <a:gd name="T23" fmla="*/ 10 h 26"/>
                  <a:gd name="T24" fmla="*/ 13 w 35"/>
                  <a:gd name="T25" fmla="*/ 7 h 26"/>
                  <a:gd name="T26" fmla="*/ 10 w 35"/>
                  <a:gd name="T27" fmla="*/ 6 h 26"/>
                  <a:gd name="T28" fmla="*/ 7 w 35"/>
                  <a:gd name="T29" fmla="*/ 7 h 26"/>
                  <a:gd name="T30" fmla="*/ 6 w 35"/>
                  <a:gd name="T31" fmla="*/ 10 h 26"/>
                  <a:gd name="T32" fmla="*/ 6 w 35"/>
                  <a:gd name="T33" fmla="*/ 26 h 26"/>
                  <a:gd name="T34" fmla="*/ 0 w 35"/>
                  <a:gd name="T35" fmla="*/ 26 h 26"/>
                  <a:gd name="T36" fmla="*/ 0 w 35"/>
                  <a:gd name="T37" fmla="*/ 10 h 26"/>
                  <a:gd name="T38" fmla="*/ 3 w 35"/>
                  <a:gd name="T39" fmla="*/ 3 h 26"/>
                  <a:gd name="T40" fmla="*/ 10 w 35"/>
                  <a:gd name="T41" fmla="*/ 0 h 26"/>
                  <a:gd name="T42" fmla="*/ 17 w 35"/>
                  <a:gd name="T43" fmla="*/ 3 h 26"/>
                  <a:gd name="T44" fmla="*/ 25 w 35"/>
                  <a:gd name="T45" fmla="*/ 0 h 26"/>
                  <a:gd name="T46" fmla="*/ 32 w 35"/>
                  <a:gd name="T4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" h="26">
                    <a:moveTo>
                      <a:pt x="32" y="3"/>
                    </a:moveTo>
                    <a:cubicBezTo>
                      <a:pt x="34" y="5"/>
                      <a:pt x="35" y="7"/>
                      <a:pt x="35" y="10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9"/>
                      <a:pt x="28" y="8"/>
                      <a:pt x="28" y="7"/>
                    </a:cubicBezTo>
                    <a:cubicBezTo>
                      <a:pt x="27" y="6"/>
                      <a:pt x="26" y="6"/>
                      <a:pt x="25" y="6"/>
                    </a:cubicBezTo>
                    <a:cubicBezTo>
                      <a:pt x="24" y="6"/>
                      <a:pt x="23" y="6"/>
                      <a:pt x="22" y="7"/>
                    </a:cubicBezTo>
                    <a:cubicBezTo>
                      <a:pt x="21" y="8"/>
                      <a:pt x="21" y="9"/>
                      <a:pt x="21" y="1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8"/>
                      <a:pt x="13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6"/>
                      <a:pt x="8" y="6"/>
                      <a:pt x="7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20" y="1"/>
                      <a:pt x="22" y="0"/>
                      <a:pt x="25" y="0"/>
                    </a:cubicBezTo>
                    <a:cubicBezTo>
                      <a:pt x="28" y="0"/>
                      <a:pt x="30" y="1"/>
                      <a:pt x="3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7" name="Freeform 352"/>
              <p:cNvSpPr>
                <a:spLocks noEditPoints="1"/>
              </p:cNvSpPr>
              <p:nvPr/>
            </p:nvSpPr>
            <p:spPr bwMode="auto">
              <a:xfrm>
                <a:off x="7408863" y="87313"/>
                <a:ext cx="28575" cy="30163"/>
              </a:xfrm>
              <a:custGeom>
                <a:avLst/>
                <a:gdLst>
                  <a:gd name="T0" fmla="*/ 21 w 25"/>
                  <a:gd name="T1" fmla="*/ 3 h 26"/>
                  <a:gd name="T2" fmla="*/ 25 w 25"/>
                  <a:gd name="T3" fmla="*/ 13 h 26"/>
                  <a:gd name="T4" fmla="*/ 25 w 25"/>
                  <a:gd name="T5" fmla="*/ 26 h 26"/>
                  <a:gd name="T6" fmla="*/ 18 w 25"/>
                  <a:gd name="T7" fmla="*/ 26 h 26"/>
                  <a:gd name="T8" fmla="*/ 18 w 25"/>
                  <a:gd name="T9" fmla="*/ 20 h 26"/>
                  <a:gd name="T10" fmla="*/ 7 w 25"/>
                  <a:gd name="T11" fmla="*/ 20 h 26"/>
                  <a:gd name="T12" fmla="*/ 7 w 25"/>
                  <a:gd name="T13" fmla="*/ 26 h 26"/>
                  <a:gd name="T14" fmla="*/ 0 w 25"/>
                  <a:gd name="T15" fmla="*/ 26 h 26"/>
                  <a:gd name="T16" fmla="*/ 0 w 25"/>
                  <a:gd name="T17" fmla="*/ 13 h 26"/>
                  <a:gd name="T18" fmla="*/ 4 w 25"/>
                  <a:gd name="T19" fmla="*/ 3 h 26"/>
                  <a:gd name="T20" fmla="*/ 13 w 25"/>
                  <a:gd name="T21" fmla="*/ 0 h 26"/>
                  <a:gd name="T22" fmla="*/ 21 w 25"/>
                  <a:gd name="T23" fmla="*/ 3 h 26"/>
                  <a:gd name="T24" fmla="*/ 7 w 25"/>
                  <a:gd name="T25" fmla="*/ 14 h 26"/>
                  <a:gd name="T26" fmla="*/ 18 w 25"/>
                  <a:gd name="T27" fmla="*/ 14 h 26"/>
                  <a:gd name="T28" fmla="*/ 18 w 25"/>
                  <a:gd name="T29" fmla="*/ 13 h 26"/>
                  <a:gd name="T30" fmla="*/ 17 w 25"/>
                  <a:gd name="T31" fmla="*/ 8 h 26"/>
                  <a:gd name="T32" fmla="*/ 13 w 25"/>
                  <a:gd name="T33" fmla="*/ 6 h 26"/>
                  <a:gd name="T34" fmla="*/ 8 w 25"/>
                  <a:gd name="T35" fmla="*/ 8 h 26"/>
                  <a:gd name="T36" fmla="*/ 7 w 25"/>
                  <a:gd name="T37" fmla="*/ 13 h 26"/>
                  <a:gd name="T38" fmla="*/ 7 w 25"/>
                  <a:gd name="T3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26">
                    <a:moveTo>
                      <a:pt x="21" y="3"/>
                    </a:moveTo>
                    <a:cubicBezTo>
                      <a:pt x="24" y="6"/>
                      <a:pt x="25" y="9"/>
                      <a:pt x="25" y="13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2" y="6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6" y="0"/>
                      <a:pt x="19" y="1"/>
                      <a:pt x="21" y="3"/>
                    </a:cubicBezTo>
                    <a:close/>
                    <a:moveTo>
                      <a:pt x="7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1"/>
                      <a:pt x="18" y="9"/>
                      <a:pt x="17" y="8"/>
                    </a:cubicBezTo>
                    <a:cubicBezTo>
                      <a:pt x="16" y="7"/>
                      <a:pt x="14" y="6"/>
                      <a:pt x="13" y="6"/>
                    </a:cubicBezTo>
                    <a:cubicBezTo>
                      <a:pt x="11" y="6"/>
                      <a:pt x="10" y="7"/>
                      <a:pt x="8" y="8"/>
                    </a:cubicBezTo>
                    <a:cubicBezTo>
                      <a:pt x="7" y="9"/>
                      <a:pt x="7" y="11"/>
                      <a:pt x="7" y="13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8" name="Freeform 353"/>
              <p:cNvSpPr/>
              <p:nvPr/>
            </p:nvSpPr>
            <p:spPr bwMode="auto">
              <a:xfrm>
                <a:off x="7439026" y="87313"/>
                <a:ext cx="26988" cy="30163"/>
              </a:xfrm>
              <a:custGeom>
                <a:avLst/>
                <a:gdLst>
                  <a:gd name="T0" fmla="*/ 24 w 24"/>
                  <a:gd name="T1" fmla="*/ 0 h 26"/>
                  <a:gd name="T2" fmla="*/ 18 w 24"/>
                  <a:gd name="T3" fmla="*/ 11 h 26"/>
                  <a:gd name="T4" fmla="*/ 13 w 24"/>
                  <a:gd name="T5" fmla="*/ 20 h 26"/>
                  <a:gd name="T6" fmla="*/ 9 w 24"/>
                  <a:gd name="T7" fmla="*/ 24 h 26"/>
                  <a:gd name="T8" fmla="*/ 3 w 24"/>
                  <a:gd name="T9" fmla="*/ 26 h 26"/>
                  <a:gd name="T10" fmla="*/ 0 w 24"/>
                  <a:gd name="T11" fmla="*/ 26 h 26"/>
                  <a:gd name="T12" fmla="*/ 0 w 24"/>
                  <a:gd name="T13" fmla="*/ 20 h 26"/>
                  <a:gd name="T14" fmla="*/ 3 w 24"/>
                  <a:gd name="T15" fmla="*/ 20 h 26"/>
                  <a:gd name="T16" fmla="*/ 7 w 24"/>
                  <a:gd name="T17" fmla="*/ 18 h 26"/>
                  <a:gd name="T18" fmla="*/ 0 w 24"/>
                  <a:gd name="T19" fmla="*/ 0 h 26"/>
                  <a:gd name="T20" fmla="*/ 7 w 24"/>
                  <a:gd name="T21" fmla="*/ 0 h 26"/>
                  <a:gd name="T22" fmla="*/ 11 w 24"/>
                  <a:gd name="T23" fmla="*/ 11 h 26"/>
                  <a:gd name="T24" fmla="*/ 17 w 24"/>
                  <a:gd name="T25" fmla="*/ 0 h 26"/>
                  <a:gd name="T26" fmla="*/ 24 w 24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2"/>
                      <a:pt x="11" y="23"/>
                      <a:pt x="9" y="24"/>
                    </a:cubicBezTo>
                    <a:cubicBezTo>
                      <a:pt x="7" y="25"/>
                      <a:pt x="5" y="26"/>
                      <a:pt x="3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8"/>
                      <a:pt x="14" y="5"/>
                      <a:pt x="17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9" name="Freeform 354"/>
              <p:cNvSpPr/>
              <p:nvPr/>
            </p:nvSpPr>
            <p:spPr bwMode="auto">
              <a:xfrm>
                <a:off x="7361238" y="157163"/>
                <a:ext cx="57150" cy="60325"/>
              </a:xfrm>
              <a:custGeom>
                <a:avLst/>
                <a:gdLst>
                  <a:gd name="T0" fmla="*/ 34 w 50"/>
                  <a:gd name="T1" fmla="*/ 0 h 53"/>
                  <a:gd name="T2" fmla="*/ 45 w 50"/>
                  <a:gd name="T3" fmla="*/ 5 h 53"/>
                  <a:gd name="T4" fmla="*/ 50 w 50"/>
                  <a:gd name="T5" fmla="*/ 16 h 53"/>
                  <a:gd name="T6" fmla="*/ 50 w 50"/>
                  <a:gd name="T7" fmla="*/ 17 h 53"/>
                  <a:gd name="T8" fmla="*/ 45 w 50"/>
                  <a:gd name="T9" fmla="*/ 29 h 53"/>
                  <a:gd name="T10" fmla="*/ 34 w 50"/>
                  <a:gd name="T11" fmla="*/ 33 h 53"/>
                  <a:gd name="T12" fmla="*/ 16 w 50"/>
                  <a:gd name="T13" fmla="*/ 33 h 53"/>
                  <a:gd name="T14" fmla="*/ 13 w 50"/>
                  <a:gd name="T15" fmla="*/ 34 h 53"/>
                  <a:gd name="T16" fmla="*/ 13 w 50"/>
                  <a:gd name="T17" fmla="*/ 40 h 53"/>
                  <a:gd name="T18" fmla="*/ 47 w 50"/>
                  <a:gd name="T19" fmla="*/ 40 h 53"/>
                  <a:gd name="T20" fmla="*/ 47 w 50"/>
                  <a:gd name="T21" fmla="*/ 53 h 53"/>
                  <a:gd name="T22" fmla="*/ 0 w 50"/>
                  <a:gd name="T23" fmla="*/ 53 h 53"/>
                  <a:gd name="T24" fmla="*/ 0 w 50"/>
                  <a:gd name="T25" fmla="*/ 32 h 53"/>
                  <a:gd name="T26" fmla="*/ 5 w 50"/>
                  <a:gd name="T27" fmla="*/ 23 h 53"/>
                  <a:gd name="T28" fmla="*/ 16 w 50"/>
                  <a:gd name="T29" fmla="*/ 20 h 53"/>
                  <a:gd name="T30" fmla="*/ 34 w 50"/>
                  <a:gd name="T31" fmla="*/ 20 h 53"/>
                  <a:gd name="T32" fmla="*/ 37 w 50"/>
                  <a:gd name="T33" fmla="*/ 17 h 53"/>
                  <a:gd name="T34" fmla="*/ 34 w 50"/>
                  <a:gd name="T35" fmla="*/ 14 h 53"/>
                  <a:gd name="T36" fmla="*/ 3 w 50"/>
                  <a:gd name="T37" fmla="*/ 14 h 53"/>
                  <a:gd name="T38" fmla="*/ 3 w 50"/>
                  <a:gd name="T39" fmla="*/ 0 h 53"/>
                  <a:gd name="T40" fmla="*/ 34 w 50"/>
                  <a:gd name="T4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3">
                    <a:moveTo>
                      <a:pt x="34" y="0"/>
                    </a:moveTo>
                    <a:cubicBezTo>
                      <a:pt x="38" y="0"/>
                      <a:pt x="42" y="2"/>
                      <a:pt x="45" y="5"/>
                    </a:cubicBezTo>
                    <a:cubicBezTo>
                      <a:pt x="48" y="8"/>
                      <a:pt x="50" y="12"/>
                      <a:pt x="50" y="16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22"/>
                      <a:pt x="48" y="25"/>
                      <a:pt x="45" y="29"/>
                    </a:cubicBezTo>
                    <a:cubicBezTo>
                      <a:pt x="42" y="32"/>
                      <a:pt x="38" y="33"/>
                      <a:pt x="3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4" y="33"/>
                      <a:pt x="13" y="34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8"/>
                      <a:pt x="2" y="25"/>
                      <a:pt x="5" y="23"/>
                    </a:cubicBezTo>
                    <a:cubicBezTo>
                      <a:pt x="8" y="21"/>
                      <a:pt x="12" y="20"/>
                      <a:pt x="1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6" y="20"/>
                      <a:pt x="37" y="19"/>
                      <a:pt x="37" y="17"/>
                    </a:cubicBezTo>
                    <a:cubicBezTo>
                      <a:pt x="37" y="15"/>
                      <a:pt x="36" y="14"/>
                      <a:pt x="3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A1E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40" name="Freeform 355"/>
              <p:cNvSpPr/>
              <p:nvPr/>
            </p:nvSpPr>
            <p:spPr bwMode="auto">
              <a:xfrm>
                <a:off x="7423151" y="157163"/>
                <a:ext cx="46038" cy="60325"/>
              </a:xfrm>
              <a:custGeom>
                <a:avLst/>
                <a:gdLst>
                  <a:gd name="T0" fmla="*/ 27 w 40"/>
                  <a:gd name="T1" fmla="*/ 0 h 53"/>
                  <a:gd name="T2" fmla="*/ 36 w 40"/>
                  <a:gd name="T3" fmla="*/ 4 h 53"/>
                  <a:gd name="T4" fmla="*/ 40 w 40"/>
                  <a:gd name="T5" fmla="*/ 12 h 53"/>
                  <a:gd name="T6" fmla="*/ 39 w 40"/>
                  <a:gd name="T7" fmla="*/ 18 h 53"/>
                  <a:gd name="T8" fmla="*/ 23 w 40"/>
                  <a:gd name="T9" fmla="*/ 53 h 53"/>
                  <a:gd name="T10" fmla="*/ 8 w 40"/>
                  <a:gd name="T11" fmla="*/ 53 h 53"/>
                  <a:gd name="T12" fmla="*/ 26 w 40"/>
                  <a:gd name="T13" fmla="*/ 14 h 53"/>
                  <a:gd name="T14" fmla="*/ 0 w 40"/>
                  <a:gd name="T15" fmla="*/ 14 h 53"/>
                  <a:gd name="T16" fmla="*/ 0 w 40"/>
                  <a:gd name="T17" fmla="*/ 0 h 53"/>
                  <a:gd name="T18" fmla="*/ 27 w 40"/>
                  <a:gd name="T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3">
                    <a:moveTo>
                      <a:pt x="27" y="0"/>
                    </a:moveTo>
                    <a:cubicBezTo>
                      <a:pt x="31" y="0"/>
                      <a:pt x="34" y="1"/>
                      <a:pt x="36" y="4"/>
                    </a:cubicBezTo>
                    <a:cubicBezTo>
                      <a:pt x="39" y="6"/>
                      <a:pt x="40" y="9"/>
                      <a:pt x="40" y="12"/>
                    </a:cubicBezTo>
                    <a:cubicBezTo>
                      <a:pt x="40" y="14"/>
                      <a:pt x="40" y="16"/>
                      <a:pt x="39" y="18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A1E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41" name="Rectangle 356"/>
              <p:cNvSpPr>
                <a:spLocks noChangeArrowheads="1"/>
              </p:cNvSpPr>
              <p:nvPr/>
            </p:nvSpPr>
            <p:spPr bwMode="auto">
              <a:xfrm>
                <a:off x="7659688" y="60326"/>
                <a:ext cx="415925" cy="73660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42" name="Rectangle 359"/>
              <p:cNvSpPr>
                <a:spLocks noChangeArrowheads="1"/>
              </p:cNvSpPr>
              <p:nvPr/>
            </p:nvSpPr>
            <p:spPr bwMode="auto">
              <a:xfrm>
                <a:off x="7718426" y="106363"/>
                <a:ext cx="303213" cy="5080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3" name="Rectangle 360"/>
              <p:cNvSpPr>
                <a:spLocks noChangeArrowheads="1"/>
              </p:cNvSpPr>
              <p:nvPr/>
            </p:nvSpPr>
            <p:spPr bwMode="auto">
              <a:xfrm>
                <a:off x="7718426" y="161926"/>
                <a:ext cx="303213" cy="49213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4" name="Rectangle 361"/>
              <p:cNvSpPr>
                <a:spLocks noChangeArrowheads="1"/>
              </p:cNvSpPr>
              <p:nvPr/>
            </p:nvSpPr>
            <p:spPr bwMode="auto">
              <a:xfrm>
                <a:off x="7718426" y="225426"/>
                <a:ext cx="303213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5" name="Rectangle 362"/>
              <p:cNvSpPr>
                <a:spLocks noChangeArrowheads="1"/>
              </p:cNvSpPr>
              <p:nvPr/>
            </p:nvSpPr>
            <p:spPr bwMode="auto">
              <a:xfrm>
                <a:off x="7718426" y="276226"/>
                <a:ext cx="303213" cy="5080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6" name="Rectangle 363"/>
              <p:cNvSpPr>
                <a:spLocks noChangeArrowheads="1"/>
              </p:cNvSpPr>
              <p:nvPr/>
            </p:nvSpPr>
            <p:spPr bwMode="auto">
              <a:xfrm>
                <a:off x="7718426" y="385763"/>
                <a:ext cx="303213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7" name="Rectangle 364"/>
              <p:cNvSpPr>
                <a:spLocks noChangeArrowheads="1"/>
              </p:cNvSpPr>
              <p:nvPr/>
            </p:nvSpPr>
            <p:spPr bwMode="auto">
              <a:xfrm>
                <a:off x="7718426" y="441326"/>
                <a:ext cx="303213" cy="4445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8" name="Rectangle 365"/>
              <p:cNvSpPr>
                <a:spLocks noChangeArrowheads="1"/>
              </p:cNvSpPr>
              <p:nvPr/>
            </p:nvSpPr>
            <p:spPr bwMode="auto">
              <a:xfrm>
                <a:off x="7718426" y="495301"/>
                <a:ext cx="303213" cy="55563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9" name="Rectangle 366"/>
              <p:cNvSpPr>
                <a:spLocks noChangeArrowheads="1"/>
              </p:cNvSpPr>
              <p:nvPr/>
            </p:nvSpPr>
            <p:spPr bwMode="auto">
              <a:xfrm>
                <a:off x="7718426" y="555626"/>
                <a:ext cx="303213" cy="539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0" name="Freeform 367"/>
              <p:cNvSpPr/>
              <p:nvPr/>
            </p:nvSpPr>
            <p:spPr bwMode="auto">
              <a:xfrm>
                <a:off x="7991476" y="106363"/>
                <a:ext cx="30163" cy="50800"/>
              </a:xfrm>
              <a:custGeom>
                <a:avLst/>
                <a:gdLst>
                  <a:gd name="T0" fmla="*/ 19 w 19"/>
                  <a:gd name="T1" fmla="*/ 0 h 32"/>
                  <a:gd name="T2" fmla="*/ 0 w 19"/>
                  <a:gd name="T3" fmla="*/ 32 h 32"/>
                  <a:gd name="T4" fmla="*/ 19 w 19"/>
                  <a:gd name="T5" fmla="*/ 32 h 32"/>
                  <a:gd name="T6" fmla="*/ 19 w 1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2">
                    <a:moveTo>
                      <a:pt x="19" y="0"/>
                    </a:moveTo>
                    <a:lnTo>
                      <a:pt x="0" y="32"/>
                    </a:lnTo>
                    <a:lnTo>
                      <a:pt x="19" y="3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1" name="Freeform 368"/>
              <p:cNvSpPr/>
              <p:nvPr/>
            </p:nvSpPr>
            <p:spPr bwMode="auto">
              <a:xfrm>
                <a:off x="7718426" y="555626"/>
                <a:ext cx="98425" cy="53975"/>
              </a:xfrm>
              <a:custGeom>
                <a:avLst/>
                <a:gdLst>
                  <a:gd name="T0" fmla="*/ 62 w 62"/>
                  <a:gd name="T1" fmla="*/ 0 h 34"/>
                  <a:gd name="T2" fmla="*/ 14 w 62"/>
                  <a:gd name="T3" fmla="*/ 0 h 34"/>
                  <a:gd name="T4" fmla="*/ 0 w 62"/>
                  <a:gd name="T5" fmla="*/ 14 h 34"/>
                  <a:gd name="T6" fmla="*/ 0 w 62"/>
                  <a:gd name="T7" fmla="*/ 34 h 34"/>
                  <a:gd name="T8" fmla="*/ 37 w 62"/>
                  <a:gd name="T9" fmla="*/ 34 h 34"/>
                  <a:gd name="T10" fmla="*/ 62 w 62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4">
                    <a:moveTo>
                      <a:pt x="62" y="0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0" y="34"/>
                    </a:lnTo>
                    <a:lnTo>
                      <a:pt x="37" y="3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2" name="Freeform 369"/>
              <p:cNvSpPr/>
              <p:nvPr/>
            </p:nvSpPr>
            <p:spPr bwMode="auto">
              <a:xfrm>
                <a:off x="7970838" y="225426"/>
                <a:ext cx="50800" cy="41275"/>
              </a:xfrm>
              <a:custGeom>
                <a:avLst/>
                <a:gdLst>
                  <a:gd name="T0" fmla="*/ 32 w 32"/>
                  <a:gd name="T1" fmla="*/ 26 h 26"/>
                  <a:gd name="T2" fmla="*/ 32 w 32"/>
                  <a:gd name="T3" fmla="*/ 0 h 26"/>
                  <a:gd name="T4" fmla="*/ 24 w 32"/>
                  <a:gd name="T5" fmla="*/ 0 h 26"/>
                  <a:gd name="T6" fmla="*/ 0 w 32"/>
                  <a:gd name="T7" fmla="*/ 26 h 26"/>
                  <a:gd name="T8" fmla="*/ 32 w 3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6">
                    <a:moveTo>
                      <a:pt x="32" y="26"/>
                    </a:moveTo>
                    <a:lnTo>
                      <a:pt x="32" y="0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32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3" name="Freeform 370"/>
              <p:cNvSpPr/>
              <p:nvPr/>
            </p:nvSpPr>
            <p:spPr bwMode="auto">
              <a:xfrm>
                <a:off x="7900988" y="225426"/>
                <a:ext cx="82550" cy="41275"/>
              </a:xfrm>
              <a:custGeom>
                <a:avLst/>
                <a:gdLst>
                  <a:gd name="T0" fmla="*/ 27 w 52"/>
                  <a:gd name="T1" fmla="*/ 26 h 26"/>
                  <a:gd name="T2" fmla="*/ 52 w 52"/>
                  <a:gd name="T3" fmla="*/ 0 h 26"/>
                  <a:gd name="T4" fmla="*/ 24 w 52"/>
                  <a:gd name="T5" fmla="*/ 0 h 26"/>
                  <a:gd name="T6" fmla="*/ 0 w 52"/>
                  <a:gd name="T7" fmla="*/ 26 h 26"/>
                  <a:gd name="T8" fmla="*/ 27 w 5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7" y="26"/>
                    </a:moveTo>
                    <a:lnTo>
                      <a:pt x="52" y="0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4" name="Freeform 371"/>
              <p:cNvSpPr/>
              <p:nvPr/>
            </p:nvSpPr>
            <p:spPr bwMode="auto">
              <a:xfrm>
                <a:off x="7718426" y="495301"/>
                <a:ext cx="42863" cy="55563"/>
              </a:xfrm>
              <a:custGeom>
                <a:avLst/>
                <a:gdLst>
                  <a:gd name="T0" fmla="*/ 0 w 27"/>
                  <a:gd name="T1" fmla="*/ 0 h 35"/>
                  <a:gd name="T2" fmla="*/ 0 w 27"/>
                  <a:gd name="T3" fmla="*/ 35 h 35"/>
                  <a:gd name="T4" fmla="*/ 2 w 27"/>
                  <a:gd name="T5" fmla="*/ 35 h 35"/>
                  <a:gd name="T6" fmla="*/ 27 w 27"/>
                  <a:gd name="T7" fmla="*/ 0 h 35"/>
                  <a:gd name="T8" fmla="*/ 0 w 2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5">
                    <a:moveTo>
                      <a:pt x="0" y="0"/>
                    </a:moveTo>
                    <a:lnTo>
                      <a:pt x="0" y="35"/>
                    </a:lnTo>
                    <a:lnTo>
                      <a:pt x="2" y="35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5" name="Freeform 372"/>
              <p:cNvSpPr/>
              <p:nvPr/>
            </p:nvSpPr>
            <p:spPr bwMode="auto">
              <a:xfrm>
                <a:off x="7947026" y="161926"/>
                <a:ext cx="74613" cy="49213"/>
              </a:xfrm>
              <a:custGeom>
                <a:avLst/>
                <a:gdLst>
                  <a:gd name="T0" fmla="*/ 28 w 47"/>
                  <a:gd name="T1" fmla="*/ 31 h 31"/>
                  <a:gd name="T2" fmla="*/ 47 w 47"/>
                  <a:gd name="T3" fmla="*/ 0 h 31"/>
                  <a:gd name="T4" fmla="*/ 47 w 47"/>
                  <a:gd name="T5" fmla="*/ 0 h 31"/>
                  <a:gd name="T6" fmla="*/ 25 w 47"/>
                  <a:gd name="T7" fmla="*/ 0 h 31"/>
                  <a:gd name="T8" fmla="*/ 0 w 47"/>
                  <a:gd name="T9" fmla="*/ 31 h 31"/>
                  <a:gd name="T10" fmla="*/ 28 w 47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1">
                    <a:moveTo>
                      <a:pt x="28" y="31"/>
                    </a:moveTo>
                    <a:lnTo>
                      <a:pt x="47" y="0"/>
                    </a:lnTo>
                    <a:lnTo>
                      <a:pt x="47" y="0"/>
                    </a:lnTo>
                    <a:lnTo>
                      <a:pt x="25" y="0"/>
                    </a:lnTo>
                    <a:lnTo>
                      <a:pt x="0" y="31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6" name="Freeform 373"/>
              <p:cNvSpPr/>
              <p:nvPr/>
            </p:nvSpPr>
            <p:spPr bwMode="auto">
              <a:xfrm>
                <a:off x="8016876" y="193676"/>
                <a:ext cx="4763" cy="17463"/>
              </a:xfrm>
              <a:custGeom>
                <a:avLst/>
                <a:gdLst>
                  <a:gd name="T0" fmla="*/ 3 w 3"/>
                  <a:gd name="T1" fmla="*/ 0 h 11"/>
                  <a:gd name="T2" fmla="*/ 0 w 3"/>
                  <a:gd name="T3" fmla="*/ 11 h 11"/>
                  <a:gd name="T4" fmla="*/ 3 w 3"/>
                  <a:gd name="T5" fmla="*/ 11 h 11"/>
                  <a:gd name="T6" fmla="*/ 3 w 3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1">
                    <a:moveTo>
                      <a:pt x="3" y="0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7" name="Freeform 374"/>
              <p:cNvSpPr/>
              <p:nvPr/>
            </p:nvSpPr>
            <p:spPr bwMode="auto">
              <a:xfrm>
                <a:off x="7793038" y="441326"/>
                <a:ext cx="115888" cy="44450"/>
              </a:xfrm>
              <a:custGeom>
                <a:avLst/>
                <a:gdLst>
                  <a:gd name="T0" fmla="*/ 25 w 73"/>
                  <a:gd name="T1" fmla="*/ 0 h 28"/>
                  <a:gd name="T2" fmla="*/ 0 w 73"/>
                  <a:gd name="T3" fmla="*/ 28 h 28"/>
                  <a:gd name="T4" fmla="*/ 48 w 73"/>
                  <a:gd name="T5" fmla="*/ 28 h 28"/>
                  <a:gd name="T6" fmla="*/ 73 w 73"/>
                  <a:gd name="T7" fmla="*/ 0 h 28"/>
                  <a:gd name="T8" fmla="*/ 25 w 7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8">
                    <a:moveTo>
                      <a:pt x="25" y="0"/>
                    </a:moveTo>
                    <a:lnTo>
                      <a:pt x="0" y="28"/>
                    </a:lnTo>
                    <a:lnTo>
                      <a:pt x="48" y="28"/>
                    </a:lnTo>
                    <a:lnTo>
                      <a:pt x="7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8" name="Freeform 375"/>
              <p:cNvSpPr/>
              <p:nvPr/>
            </p:nvSpPr>
            <p:spPr bwMode="auto">
              <a:xfrm>
                <a:off x="7837488" y="385763"/>
                <a:ext cx="115888" cy="41275"/>
              </a:xfrm>
              <a:custGeom>
                <a:avLst/>
                <a:gdLst>
                  <a:gd name="T0" fmla="*/ 26 w 73"/>
                  <a:gd name="T1" fmla="*/ 0 h 26"/>
                  <a:gd name="T2" fmla="*/ 0 w 73"/>
                  <a:gd name="T3" fmla="*/ 26 h 26"/>
                  <a:gd name="T4" fmla="*/ 49 w 73"/>
                  <a:gd name="T5" fmla="*/ 26 h 26"/>
                  <a:gd name="T6" fmla="*/ 73 w 73"/>
                  <a:gd name="T7" fmla="*/ 0 h 26"/>
                  <a:gd name="T8" fmla="*/ 26 w 7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6">
                    <a:moveTo>
                      <a:pt x="26" y="0"/>
                    </a:moveTo>
                    <a:lnTo>
                      <a:pt x="0" y="26"/>
                    </a:lnTo>
                    <a:lnTo>
                      <a:pt x="49" y="26"/>
                    </a:lnTo>
                    <a:lnTo>
                      <a:pt x="7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9" name="Freeform 376"/>
              <p:cNvSpPr/>
              <p:nvPr/>
            </p:nvSpPr>
            <p:spPr bwMode="auto">
              <a:xfrm>
                <a:off x="7923213" y="276226"/>
                <a:ext cx="98425" cy="50800"/>
              </a:xfrm>
              <a:custGeom>
                <a:avLst/>
                <a:gdLst>
                  <a:gd name="T0" fmla="*/ 62 w 62"/>
                  <a:gd name="T1" fmla="*/ 0 h 32"/>
                  <a:gd name="T2" fmla="*/ 26 w 62"/>
                  <a:gd name="T3" fmla="*/ 0 h 32"/>
                  <a:gd name="T4" fmla="*/ 0 w 62"/>
                  <a:gd name="T5" fmla="*/ 32 h 32"/>
                  <a:gd name="T6" fmla="*/ 49 w 62"/>
                  <a:gd name="T7" fmla="*/ 32 h 32"/>
                  <a:gd name="T8" fmla="*/ 62 w 62"/>
                  <a:gd name="T9" fmla="*/ 8 h 32"/>
                  <a:gd name="T10" fmla="*/ 62 w 6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2">
                    <a:moveTo>
                      <a:pt x="62" y="0"/>
                    </a:moveTo>
                    <a:lnTo>
                      <a:pt x="26" y="0"/>
                    </a:lnTo>
                    <a:lnTo>
                      <a:pt x="0" y="32"/>
                    </a:lnTo>
                    <a:lnTo>
                      <a:pt x="49" y="32"/>
                    </a:lnTo>
                    <a:lnTo>
                      <a:pt x="62" y="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0" name="Freeform 377"/>
              <p:cNvSpPr/>
              <p:nvPr/>
            </p:nvSpPr>
            <p:spPr bwMode="auto">
              <a:xfrm>
                <a:off x="7747001" y="495301"/>
                <a:ext cx="115888" cy="55563"/>
              </a:xfrm>
              <a:custGeom>
                <a:avLst/>
                <a:gdLst>
                  <a:gd name="T0" fmla="*/ 25 w 73"/>
                  <a:gd name="T1" fmla="*/ 0 h 35"/>
                  <a:gd name="T2" fmla="*/ 0 w 73"/>
                  <a:gd name="T3" fmla="*/ 35 h 35"/>
                  <a:gd name="T4" fmla="*/ 48 w 73"/>
                  <a:gd name="T5" fmla="*/ 35 h 35"/>
                  <a:gd name="T6" fmla="*/ 73 w 73"/>
                  <a:gd name="T7" fmla="*/ 0 h 35"/>
                  <a:gd name="T8" fmla="*/ 25 w 7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5">
                    <a:moveTo>
                      <a:pt x="25" y="0"/>
                    </a:moveTo>
                    <a:lnTo>
                      <a:pt x="0" y="35"/>
                    </a:lnTo>
                    <a:lnTo>
                      <a:pt x="48" y="35"/>
                    </a:lnTo>
                    <a:lnTo>
                      <a:pt x="7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1" name="Freeform 378"/>
              <p:cNvSpPr/>
              <p:nvPr/>
            </p:nvSpPr>
            <p:spPr bwMode="auto">
              <a:xfrm>
                <a:off x="7769226" y="385763"/>
                <a:ext cx="82550" cy="41275"/>
              </a:xfrm>
              <a:custGeom>
                <a:avLst/>
                <a:gdLst>
                  <a:gd name="T0" fmla="*/ 27 w 52"/>
                  <a:gd name="T1" fmla="*/ 26 h 26"/>
                  <a:gd name="T2" fmla="*/ 52 w 52"/>
                  <a:gd name="T3" fmla="*/ 0 h 26"/>
                  <a:gd name="T4" fmla="*/ 25 w 52"/>
                  <a:gd name="T5" fmla="*/ 0 h 26"/>
                  <a:gd name="T6" fmla="*/ 0 w 52"/>
                  <a:gd name="T7" fmla="*/ 26 h 26"/>
                  <a:gd name="T8" fmla="*/ 27 w 5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7" y="26"/>
                    </a:moveTo>
                    <a:lnTo>
                      <a:pt x="52" y="0"/>
                    </a:lnTo>
                    <a:lnTo>
                      <a:pt x="25" y="0"/>
                    </a:lnTo>
                    <a:lnTo>
                      <a:pt x="0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2" name="Freeform 379"/>
              <p:cNvSpPr/>
              <p:nvPr/>
            </p:nvSpPr>
            <p:spPr bwMode="auto">
              <a:xfrm>
                <a:off x="7853363" y="276226"/>
                <a:ext cx="84138" cy="50800"/>
              </a:xfrm>
              <a:custGeom>
                <a:avLst/>
                <a:gdLst>
                  <a:gd name="T0" fmla="*/ 28 w 53"/>
                  <a:gd name="T1" fmla="*/ 32 h 32"/>
                  <a:gd name="T2" fmla="*/ 53 w 53"/>
                  <a:gd name="T3" fmla="*/ 0 h 32"/>
                  <a:gd name="T4" fmla="*/ 26 w 53"/>
                  <a:gd name="T5" fmla="*/ 0 h 32"/>
                  <a:gd name="T6" fmla="*/ 0 w 53"/>
                  <a:gd name="T7" fmla="*/ 32 h 32"/>
                  <a:gd name="T8" fmla="*/ 28 w 5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2">
                    <a:moveTo>
                      <a:pt x="28" y="32"/>
                    </a:moveTo>
                    <a:lnTo>
                      <a:pt x="53" y="0"/>
                    </a:lnTo>
                    <a:lnTo>
                      <a:pt x="26" y="0"/>
                    </a:lnTo>
                    <a:lnTo>
                      <a:pt x="0" y="3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3" name="Freeform 380"/>
              <p:cNvSpPr/>
              <p:nvPr/>
            </p:nvSpPr>
            <p:spPr bwMode="auto">
              <a:xfrm>
                <a:off x="7724776" y="441326"/>
                <a:ext cx="82550" cy="44450"/>
              </a:xfrm>
              <a:custGeom>
                <a:avLst/>
                <a:gdLst>
                  <a:gd name="T0" fmla="*/ 27 w 52"/>
                  <a:gd name="T1" fmla="*/ 28 h 28"/>
                  <a:gd name="T2" fmla="*/ 52 w 52"/>
                  <a:gd name="T3" fmla="*/ 0 h 28"/>
                  <a:gd name="T4" fmla="*/ 25 w 52"/>
                  <a:gd name="T5" fmla="*/ 0 h 28"/>
                  <a:gd name="T6" fmla="*/ 0 w 52"/>
                  <a:gd name="T7" fmla="*/ 28 h 28"/>
                  <a:gd name="T8" fmla="*/ 27 w 5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7" y="28"/>
                    </a:moveTo>
                    <a:lnTo>
                      <a:pt x="52" y="0"/>
                    </a:lnTo>
                    <a:lnTo>
                      <a:pt x="25" y="0"/>
                    </a:lnTo>
                    <a:lnTo>
                      <a:pt x="0" y="28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4" name="Freeform 381"/>
              <p:cNvSpPr>
                <a:spLocks noEditPoints="1"/>
              </p:cNvSpPr>
              <p:nvPr/>
            </p:nvSpPr>
            <p:spPr bwMode="auto">
              <a:xfrm>
                <a:off x="7773988" y="660401"/>
                <a:ext cx="177800" cy="136525"/>
              </a:xfrm>
              <a:custGeom>
                <a:avLst/>
                <a:gdLst>
                  <a:gd name="T0" fmla="*/ 55 w 112"/>
                  <a:gd name="T1" fmla="*/ 86 h 86"/>
                  <a:gd name="T2" fmla="*/ 0 w 112"/>
                  <a:gd name="T3" fmla="*/ 86 h 86"/>
                  <a:gd name="T4" fmla="*/ 0 w 112"/>
                  <a:gd name="T5" fmla="*/ 0 h 86"/>
                  <a:gd name="T6" fmla="*/ 55 w 112"/>
                  <a:gd name="T7" fmla="*/ 0 h 86"/>
                  <a:gd name="T8" fmla="*/ 55 w 112"/>
                  <a:gd name="T9" fmla="*/ 86 h 86"/>
                  <a:gd name="T10" fmla="*/ 112 w 112"/>
                  <a:gd name="T11" fmla="*/ 0 h 86"/>
                  <a:gd name="T12" fmla="*/ 63 w 112"/>
                  <a:gd name="T13" fmla="*/ 0 h 86"/>
                  <a:gd name="T14" fmla="*/ 63 w 112"/>
                  <a:gd name="T15" fmla="*/ 86 h 86"/>
                  <a:gd name="T16" fmla="*/ 112 w 112"/>
                  <a:gd name="T17" fmla="*/ 86 h 86"/>
                  <a:gd name="T18" fmla="*/ 112 w 112"/>
                  <a:gd name="T1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86">
                    <a:moveTo>
                      <a:pt x="55" y="86"/>
                    </a:moveTo>
                    <a:lnTo>
                      <a:pt x="0" y="86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86"/>
                    </a:lnTo>
                    <a:close/>
                    <a:moveTo>
                      <a:pt x="112" y="0"/>
                    </a:moveTo>
                    <a:lnTo>
                      <a:pt x="63" y="0"/>
                    </a:lnTo>
                    <a:lnTo>
                      <a:pt x="63" y="86"/>
                    </a:lnTo>
                    <a:lnTo>
                      <a:pt x="112" y="8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5" name="Freeform 382"/>
              <p:cNvSpPr/>
              <p:nvPr/>
            </p:nvSpPr>
            <p:spPr bwMode="auto">
              <a:xfrm>
                <a:off x="7834313" y="758826"/>
                <a:ext cx="26988" cy="38100"/>
              </a:xfrm>
              <a:custGeom>
                <a:avLst/>
                <a:gdLst>
                  <a:gd name="T0" fmla="*/ 17 w 17"/>
                  <a:gd name="T1" fmla="*/ 12 h 24"/>
                  <a:gd name="T2" fmla="*/ 17 w 17"/>
                  <a:gd name="T3" fmla="*/ 0 h 24"/>
                  <a:gd name="T4" fmla="*/ 0 w 17"/>
                  <a:gd name="T5" fmla="*/ 24 h 24"/>
                  <a:gd name="T6" fmla="*/ 10 w 17"/>
                  <a:gd name="T7" fmla="*/ 24 h 24"/>
                  <a:gd name="T8" fmla="*/ 17 w 17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17" y="12"/>
                    </a:moveTo>
                    <a:lnTo>
                      <a:pt x="17" y="0"/>
                    </a:lnTo>
                    <a:lnTo>
                      <a:pt x="0" y="24"/>
                    </a:lnTo>
                    <a:lnTo>
                      <a:pt x="10" y="24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6" name="Freeform 383"/>
              <p:cNvSpPr/>
              <p:nvPr/>
            </p:nvSpPr>
            <p:spPr bwMode="auto">
              <a:xfrm>
                <a:off x="7773988" y="660401"/>
                <a:ext cx="87313" cy="136525"/>
              </a:xfrm>
              <a:custGeom>
                <a:avLst/>
                <a:gdLst>
                  <a:gd name="T0" fmla="*/ 55 w 55"/>
                  <a:gd name="T1" fmla="*/ 0 h 86"/>
                  <a:gd name="T2" fmla="*/ 51 w 55"/>
                  <a:gd name="T3" fmla="*/ 0 h 86"/>
                  <a:gd name="T4" fmla="*/ 0 w 55"/>
                  <a:gd name="T5" fmla="*/ 62 h 86"/>
                  <a:gd name="T6" fmla="*/ 0 w 55"/>
                  <a:gd name="T7" fmla="*/ 86 h 86"/>
                  <a:gd name="T8" fmla="*/ 32 w 55"/>
                  <a:gd name="T9" fmla="*/ 86 h 86"/>
                  <a:gd name="T10" fmla="*/ 55 w 55"/>
                  <a:gd name="T11" fmla="*/ 55 h 86"/>
                  <a:gd name="T12" fmla="*/ 55 w 55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86">
                    <a:moveTo>
                      <a:pt x="55" y="0"/>
                    </a:moveTo>
                    <a:lnTo>
                      <a:pt x="51" y="0"/>
                    </a:lnTo>
                    <a:lnTo>
                      <a:pt x="0" y="62"/>
                    </a:lnTo>
                    <a:lnTo>
                      <a:pt x="0" y="86"/>
                    </a:lnTo>
                    <a:lnTo>
                      <a:pt x="32" y="86"/>
                    </a:lnTo>
                    <a:lnTo>
                      <a:pt x="55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7" name="Freeform 384"/>
              <p:cNvSpPr/>
              <p:nvPr/>
            </p:nvSpPr>
            <p:spPr bwMode="auto">
              <a:xfrm>
                <a:off x="7874001" y="660401"/>
                <a:ext cx="57150" cy="74613"/>
              </a:xfrm>
              <a:custGeom>
                <a:avLst/>
                <a:gdLst>
                  <a:gd name="T0" fmla="*/ 0 w 36"/>
                  <a:gd name="T1" fmla="*/ 47 h 47"/>
                  <a:gd name="T2" fmla="*/ 36 w 36"/>
                  <a:gd name="T3" fmla="*/ 0 h 47"/>
                  <a:gd name="T4" fmla="*/ 0 w 36"/>
                  <a:gd name="T5" fmla="*/ 0 h 47"/>
                  <a:gd name="T6" fmla="*/ 0 w 36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7">
                    <a:moveTo>
                      <a:pt x="0" y="47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8" name="Freeform 385"/>
              <p:cNvSpPr/>
              <p:nvPr/>
            </p:nvSpPr>
            <p:spPr bwMode="auto">
              <a:xfrm>
                <a:off x="7874001" y="660401"/>
                <a:ext cx="80963" cy="104775"/>
              </a:xfrm>
              <a:custGeom>
                <a:avLst/>
                <a:gdLst>
                  <a:gd name="T0" fmla="*/ 42 w 51"/>
                  <a:gd name="T1" fmla="*/ 0 h 66"/>
                  <a:gd name="T2" fmla="*/ 0 w 51"/>
                  <a:gd name="T3" fmla="*/ 55 h 66"/>
                  <a:gd name="T4" fmla="*/ 0 w 51"/>
                  <a:gd name="T5" fmla="*/ 66 h 66"/>
                  <a:gd name="T6" fmla="*/ 51 w 51"/>
                  <a:gd name="T7" fmla="*/ 0 h 66"/>
                  <a:gd name="T8" fmla="*/ 42 w 5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6">
                    <a:moveTo>
                      <a:pt x="42" y="0"/>
                    </a:moveTo>
                    <a:lnTo>
                      <a:pt x="0" y="55"/>
                    </a:lnTo>
                    <a:lnTo>
                      <a:pt x="0" y="66"/>
                    </a:lnTo>
                    <a:lnTo>
                      <a:pt x="51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9" name="Rectangle 386"/>
              <p:cNvSpPr>
                <a:spLocks noChangeArrowheads="1"/>
              </p:cNvSpPr>
              <p:nvPr/>
            </p:nvSpPr>
            <p:spPr bwMode="auto">
              <a:xfrm>
                <a:off x="7316788" y="403226"/>
                <a:ext cx="315913" cy="39370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70" name="Rectangle 388"/>
              <p:cNvSpPr>
                <a:spLocks noChangeArrowheads="1"/>
              </p:cNvSpPr>
              <p:nvPr/>
            </p:nvSpPr>
            <p:spPr bwMode="auto">
              <a:xfrm>
                <a:off x="7348538" y="431801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1" name="Rectangle 389"/>
              <p:cNvSpPr>
                <a:spLocks noChangeArrowheads="1"/>
              </p:cNvSpPr>
              <p:nvPr/>
            </p:nvSpPr>
            <p:spPr bwMode="auto">
              <a:xfrm>
                <a:off x="7348538" y="485776"/>
                <a:ext cx="255588" cy="46038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2" name="Rectangle 390"/>
              <p:cNvSpPr>
                <a:spLocks noChangeArrowheads="1"/>
              </p:cNvSpPr>
              <p:nvPr/>
            </p:nvSpPr>
            <p:spPr bwMode="auto">
              <a:xfrm>
                <a:off x="7348538" y="541338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3" name="Rectangle 391"/>
              <p:cNvSpPr>
                <a:spLocks noChangeArrowheads="1"/>
              </p:cNvSpPr>
              <p:nvPr/>
            </p:nvSpPr>
            <p:spPr bwMode="auto">
              <a:xfrm>
                <a:off x="7348538" y="592138"/>
                <a:ext cx="255588" cy="4445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4" name="Rectangle 392"/>
              <p:cNvSpPr>
                <a:spLocks noChangeArrowheads="1"/>
              </p:cNvSpPr>
              <p:nvPr/>
            </p:nvSpPr>
            <p:spPr bwMode="auto">
              <a:xfrm>
                <a:off x="7348538" y="641351"/>
                <a:ext cx="255588" cy="46038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5" name="Rectangle 393"/>
              <p:cNvSpPr>
                <a:spLocks noChangeArrowheads="1"/>
              </p:cNvSpPr>
              <p:nvPr/>
            </p:nvSpPr>
            <p:spPr bwMode="auto">
              <a:xfrm>
                <a:off x="7348538" y="696913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6" name="Freeform 394"/>
              <p:cNvSpPr/>
              <p:nvPr/>
            </p:nvSpPr>
            <p:spPr bwMode="auto">
              <a:xfrm>
                <a:off x="7596188" y="460376"/>
                <a:ext cx="7938" cy="12700"/>
              </a:xfrm>
              <a:custGeom>
                <a:avLst/>
                <a:gdLst>
                  <a:gd name="T0" fmla="*/ 5 w 5"/>
                  <a:gd name="T1" fmla="*/ 8 h 8"/>
                  <a:gd name="T2" fmla="*/ 5 w 5"/>
                  <a:gd name="T3" fmla="*/ 0 h 8"/>
                  <a:gd name="T4" fmla="*/ 0 w 5"/>
                  <a:gd name="T5" fmla="*/ 8 h 8"/>
                  <a:gd name="T6" fmla="*/ 5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5" y="0"/>
                    </a:lnTo>
                    <a:lnTo>
                      <a:pt x="0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7" name="Freeform 395"/>
              <p:cNvSpPr/>
              <p:nvPr/>
            </p:nvSpPr>
            <p:spPr bwMode="auto">
              <a:xfrm>
                <a:off x="7554913" y="485776"/>
                <a:ext cx="49213" cy="46038"/>
              </a:xfrm>
              <a:custGeom>
                <a:avLst/>
                <a:gdLst>
                  <a:gd name="T0" fmla="*/ 21 w 31"/>
                  <a:gd name="T1" fmla="*/ 0 h 29"/>
                  <a:gd name="T2" fmla="*/ 0 w 31"/>
                  <a:gd name="T3" fmla="*/ 29 h 29"/>
                  <a:gd name="T4" fmla="*/ 13 w 31"/>
                  <a:gd name="T5" fmla="*/ 29 h 29"/>
                  <a:gd name="T6" fmla="*/ 31 w 31"/>
                  <a:gd name="T7" fmla="*/ 2 h 29"/>
                  <a:gd name="T8" fmla="*/ 31 w 31"/>
                  <a:gd name="T9" fmla="*/ 0 h 29"/>
                  <a:gd name="T10" fmla="*/ 21 w 31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9">
                    <a:moveTo>
                      <a:pt x="21" y="0"/>
                    </a:moveTo>
                    <a:lnTo>
                      <a:pt x="0" y="29"/>
                    </a:lnTo>
                    <a:lnTo>
                      <a:pt x="13" y="29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8" name="Freeform 396"/>
              <p:cNvSpPr/>
              <p:nvPr/>
            </p:nvSpPr>
            <p:spPr bwMode="auto">
              <a:xfrm>
                <a:off x="7513638" y="541338"/>
                <a:ext cx="55563" cy="41275"/>
              </a:xfrm>
              <a:custGeom>
                <a:avLst/>
                <a:gdLst>
                  <a:gd name="T0" fmla="*/ 0 w 35"/>
                  <a:gd name="T1" fmla="*/ 26 h 26"/>
                  <a:gd name="T2" fmla="*/ 14 w 35"/>
                  <a:gd name="T3" fmla="*/ 26 h 26"/>
                  <a:gd name="T4" fmla="*/ 35 w 35"/>
                  <a:gd name="T5" fmla="*/ 0 h 26"/>
                  <a:gd name="T6" fmla="*/ 21 w 35"/>
                  <a:gd name="T7" fmla="*/ 0 h 26"/>
                  <a:gd name="T8" fmla="*/ 0 w 3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6">
                    <a:moveTo>
                      <a:pt x="0" y="26"/>
                    </a:moveTo>
                    <a:lnTo>
                      <a:pt x="14" y="26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9" name="Freeform 397"/>
              <p:cNvSpPr/>
              <p:nvPr/>
            </p:nvSpPr>
            <p:spPr bwMode="auto">
              <a:xfrm>
                <a:off x="7472363" y="592138"/>
                <a:ext cx="57150" cy="44450"/>
              </a:xfrm>
              <a:custGeom>
                <a:avLst/>
                <a:gdLst>
                  <a:gd name="T0" fmla="*/ 0 w 36"/>
                  <a:gd name="T1" fmla="*/ 28 h 28"/>
                  <a:gd name="T2" fmla="*/ 14 w 36"/>
                  <a:gd name="T3" fmla="*/ 28 h 28"/>
                  <a:gd name="T4" fmla="*/ 36 w 36"/>
                  <a:gd name="T5" fmla="*/ 0 h 28"/>
                  <a:gd name="T6" fmla="*/ 22 w 36"/>
                  <a:gd name="T7" fmla="*/ 0 h 28"/>
                  <a:gd name="T8" fmla="*/ 0 w 3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0" y="28"/>
                    </a:moveTo>
                    <a:lnTo>
                      <a:pt x="14" y="28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0" name="Freeform 398"/>
              <p:cNvSpPr/>
              <p:nvPr/>
            </p:nvSpPr>
            <p:spPr bwMode="auto">
              <a:xfrm>
                <a:off x="7431088" y="641351"/>
                <a:ext cx="57150" cy="46038"/>
              </a:xfrm>
              <a:custGeom>
                <a:avLst/>
                <a:gdLst>
                  <a:gd name="T0" fmla="*/ 0 w 36"/>
                  <a:gd name="T1" fmla="*/ 29 h 29"/>
                  <a:gd name="T2" fmla="*/ 14 w 36"/>
                  <a:gd name="T3" fmla="*/ 29 h 29"/>
                  <a:gd name="T4" fmla="*/ 36 w 36"/>
                  <a:gd name="T5" fmla="*/ 0 h 29"/>
                  <a:gd name="T6" fmla="*/ 22 w 36"/>
                  <a:gd name="T7" fmla="*/ 0 h 29"/>
                  <a:gd name="T8" fmla="*/ 0 w 3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0" y="29"/>
                    </a:moveTo>
                    <a:lnTo>
                      <a:pt x="14" y="29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1" name="Freeform 399"/>
              <p:cNvSpPr/>
              <p:nvPr/>
            </p:nvSpPr>
            <p:spPr bwMode="auto">
              <a:xfrm>
                <a:off x="7389813" y="696913"/>
                <a:ext cx="57150" cy="41275"/>
              </a:xfrm>
              <a:custGeom>
                <a:avLst/>
                <a:gdLst>
                  <a:gd name="T0" fmla="*/ 0 w 36"/>
                  <a:gd name="T1" fmla="*/ 26 h 26"/>
                  <a:gd name="T2" fmla="*/ 14 w 36"/>
                  <a:gd name="T3" fmla="*/ 26 h 26"/>
                  <a:gd name="T4" fmla="*/ 36 w 36"/>
                  <a:gd name="T5" fmla="*/ 0 h 26"/>
                  <a:gd name="T6" fmla="*/ 22 w 36"/>
                  <a:gd name="T7" fmla="*/ 0 h 26"/>
                  <a:gd name="T8" fmla="*/ 0 w 3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6">
                    <a:moveTo>
                      <a:pt x="0" y="26"/>
                    </a:moveTo>
                    <a:lnTo>
                      <a:pt x="14" y="26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2" name="Freeform 400"/>
              <p:cNvSpPr/>
              <p:nvPr/>
            </p:nvSpPr>
            <p:spPr bwMode="auto">
              <a:xfrm>
                <a:off x="7515226" y="431801"/>
                <a:ext cx="88900" cy="41275"/>
              </a:xfrm>
              <a:custGeom>
                <a:avLst/>
                <a:gdLst>
                  <a:gd name="T0" fmla="*/ 56 w 56"/>
                  <a:gd name="T1" fmla="*/ 6 h 26"/>
                  <a:gd name="T2" fmla="*/ 56 w 56"/>
                  <a:gd name="T3" fmla="*/ 0 h 26"/>
                  <a:gd name="T4" fmla="*/ 21 w 56"/>
                  <a:gd name="T5" fmla="*/ 0 h 26"/>
                  <a:gd name="T6" fmla="*/ 0 w 56"/>
                  <a:gd name="T7" fmla="*/ 26 h 26"/>
                  <a:gd name="T8" fmla="*/ 41 w 56"/>
                  <a:gd name="T9" fmla="*/ 26 h 26"/>
                  <a:gd name="T10" fmla="*/ 56 w 56"/>
                  <a:gd name="T11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26">
                    <a:moveTo>
                      <a:pt x="56" y="6"/>
                    </a:moveTo>
                    <a:lnTo>
                      <a:pt x="56" y="0"/>
                    </a:lnTo>
                    <a:lnTo>
                      <a:pt x="21" y="0"/>
                    </a:lnTo>
                    <a:lnTo>
                      <a:pt x="0" y="26"/>
                    </a:lnTo>
                    <a:lnTo>
                      <a:pt x="41" y="26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3" name="Freeform 401"/>
              <p:cNvSpPr/>
              <p:nvPr/>
            </p:nvSpPr>
            <p:spPr bwMode="auto">
              <a:xfrm>
                <a:off x="7473951" y="485776"/>
                <a:ext cx="100013" cy="46038"/>
              </a:xfrm>
              <a:custGeom>
                <a:avLst/>
                <a:gdLst>
                  <a:gd name="T0" fmla="*/ 63 w 63"/>
                  <a:gd name="T1" fmla="*/ 0 h 29"/>
                  <a:gd name="T2" fmla="*/ 21 w 63"/>
                  <a:gd name="T3" fmla="*/ 0 h 29"/>
                  <a:gd name="T4" fmla="*/ 0 w 63"/>
                  <a:gd name="T5" fmla="*/ 29 h 29"/>
                  <a:gd name="T6" fmla="*/ 41 w 63"/>
                  <a:gd name="T7" fmla="*/ 29 h 29"/>
                  <a:gd name="T8" fmla="*/ 63 w 6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9">
                    <a:moveTo>
                      <a:pt x="63" y="0"/>
                    </a:moveTo>
                    <a:lnTo>
                      <a:pt x="21" y="0"/>
                    </a:lnTo>
                    <a:lnTo>
                      <a:pt x="0" y="29"/>
                    </a:lnTo>
                    <a:lnTo>
                      <a:pt x="41" y="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4" name="Freeform 402"/>
              <p:cNvSpPr/>
              <p:nvPr/>
            </p:nvSpPr>
            <p:spPr bwMode="auto">
              <a:xfrm>
                <a:off x="7432676" y="541338"/>
                <a:ext cx="100013" cy="41275"/>
              </a:xfrm>
              <a:custGeom>
                <a:avLst/>
                <a:gdLst>
                  <a:gd name="T0" fmla="*/ 63 w 63"/>
                  <a:gd name="T1" fmla="*/ 0 h 26"/>
                  <a:gd name="T2" fmla="*/ 21 w 63"/>
                  <a:gd name="T3" fmla="*/ 0 h 26"/>
                  <a:gd name="T4" fmla="*/ 0 w 63"/>
                  <a:gd name="T5" fmla="*/ 26 h 26"/>
                  <a:gd name="T6" fmla="*/ 41 w 63"/>
                  <a:gd name="T7" fmla="*/ 26 h 26"/>
                  <a:gd name="T8" fmla="*/ 63 w 6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6">
                    <a:moveTo>
                      <a:pt x="63" y="0"/>
                    </a:moveTo>
                    <a:lnTo>
                      <a:pt x="21" y="0"/>
                    </a:lnTo>
                    <a:lnTo>
                      <a:pt x="0" y="26"/>
                    </a:lnTo>
                    <a:lnTo>
                      <a:pt x="41" y="2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5" name="Freeform 403"/>
              <p:cNvSpPr/>
              <p:nvPr/>
            </p:nvSpPr>
            <p:spPr bwMode="auto">
              <a:xfrm>
                <a:off x="7391401" y="592138"/>
                <a:ext cx="100013" cy="44450"/>
              </a:xfrm>
              <a:custGeom>
                <a:avLst/>
                <a:gdLst>
                  <a:gd name="T0" fmla="*/ 63 w 63"/>
                  <a:gd name="T1" fmla="*/ 0 h 28"/>
                  <a:gd name="T2" fmla="*/ 21 w 63"/>
                  <a:gd name="T3" fmla="*/ 0 h 28"/>
                  <a:gd name="T4" fmla="*/ 0 w 63"/>
                  <a:gd name="T5" fmla="*/ 28 h 28"/>
                  <a:gd name="T6" fmla="*/ 42 w 63"/>
                  <a:gd name="T7" fmla="*/ 28 h 28"/>
                  <a:gd name="T8" fmla="*/ 63 w 6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63" y="0"/>
                    </a:moveTo>
                    <a:lnTo>
                      <a:pt x="21" y="0"/>
                    </a:lnTo>
                    <a:lnTo>
                      <a:pt x="0" y="28"/>
                    </a:lnTo>
                    <a:lnTo>
                      <a:pt x="42" y="2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6" name="Freeform 404"/>
              <p:cNvSpPr/>
              <p:nvPr/>
            </p:nvSpPr>
            <p:spPr bwMode="auto">
              <a:xfrm>
                <a:off x="7350126" y="641351"/>
                <a:ext cx="100013" cy="46038"/>
              </a:xfrm>
              <a:custGeom>
                <a:avLst/>
                <a:gdLst>
                  <a:gd name="T0" fmla="*/ 63 w 63"/>
                  <a:gd name="T1" fmla="*/ 0 h 29"/>
                  <a:gd name="T2" fmla="*/ 21 w 63"/>
                  <a:gd name="T3" fmla="*/ 0 h 29"/>
                  <a:gd name="T4" fmla="*/ 0 w 63"/>
                  <a:gd name="T5" fmla="*/ 29 h 29"/>
                  <a:gd name="T6" fmla="*/ 42 w 63"/>
                  <a:gd name="T7" fmla="*/ 29 h 29"/>
                  <a:gd name="T8" fmla="*/ 63 w 6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9">
                    <a:moveTo>
                      <a:pt x="63" y="0"/>
                    </a:moveTo>
                    <a:lnTo>
                      <a:pt x="21" y="0"/>
                    </a:lnTo>
                    <a:lnTo>
                      <a:pt x="0" y="29"/>
                    </a:lnTo>
                    <a:lnTo>
                      <a:pt x="42" y="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7" name="Freeform 405"/>
              <p:cNvSpPr/>
              <p:nvPr/>
            </p:nvSpPr>
            <p:spPr bwMode="auto">
              <a:xfrm>
                <a:off x="7348538" y="696913"/>
                <a:ext cx="60325" cy="41275"/>
              </a:xfrm>
              <a:custGeom>
                <a:avLst/>
                <a:gdLst>
                  <a:gd name="T0" fmla="*/ 0 w 38"/>
                  <a:gd name="T1" fmla="*/ 0 h 26"/>
                  <a:gd name="T2" fmla="*/ 0 w 38"/>
                  <a:gd name="T3" fmla="*/ 26 h 26"/>
                  <a:gd name="T4" fmla="*/ 17 w 38"/>
                  <a:gd name="T5" fmla="*/ 26 h 26"/>
                  <a:gd name="T6" fmla="*/ 38 w 38"/>
                  <a:gd name="T7" fmla="*/ 0 h 26"/>
                  <a:gd name="T8" fmla="*/ 0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0" y="26"/>
                    </a:lnTo>
                    <a:lnTo>
                      <a:pt x="17" y="26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8" name="Freeform 407"/>
              <p:cNvSpPr/>
              <p:nvPr/>
            </p:nvSpPr>
            <p:spPr bwMode="auto">
              <a:xfrm>
                <a:off x="7597776" y="68263"/>
                <a:ext cx="36513" cy="41275"/>
              </a:xfrm>
              <a:custGeom>
                <a:avLst/>
                <a:gdLst>
                  <a:gd name="T0" fmla="*/ 17 w 23"/>
                  <a:gd name="T1" fmla="*/ 10 h 26"/>
                  <a:gd name="T2" fmla="*/ 17 w 23"/>
                  <a:gd name="T3" fmla="*/ 0 h 26"/>
                  <a:gd name="T4" fmla="*/ 23 w 23"/>
                  <a:gd name="T5" fmla="*/ 0 h 26"/>
                  <a:gd name="T6" fmla="*/ 23 w 23"/>
                  <a:gd name="T7" fmla="*/ 26 h 26"/>
                  <a:gd name="T8" fmla="*/ 17 w 23"/>
                  <a:gd name="T9" fmla="*/ 26 h 26"/>
                  <a:gd name="T10" fmla="*/ 17 w 23"/>
                  <a:gd name="T11" fmla="*/ 16 h 26"/>
                  <a:gd name="T12" fmla="*/ 7 w 23"/>
                  <a:gd name="T13" fmla="*/ 16 h 26"/>
                  <a:gd name="T14" fmla="*/ 7 w 23"/>
                  <a:gd name="T15" fmla="*/ 26 h 26"/>
                  <a:gd name="T16" fmla="*/ 0 w 23"/>
                  <a:gd name="T17" fmla="*/ 26 h 26"/>
                  <a:gd name="T18" fmla="*/ 0 w 23"/>
                  <a:gd name="T19" fmla="*/ 0 h 26"/>
                  <a:gd name="T20" fmla="*/ 7 w 23"/>
                  <a:gd name="T21" fmla="*/ 0 h 26"/>
                  <a:gd name="T22" fmla="*/ 7 w 23"/>
                  <a:gd name="T23" fmla="*/ 10 h 26"/>
                  <a:gd name="T24" fmla="*/ 17 w 23"/>
                  <a:gd name="T2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6">
                    <a:moveTo>
                      <a:pt x="17" y="10"/>
                    </a:moveTo>
                    <a:lnTo>
                      <a:pt x="17" y="0"/>
                    </a:lnTo>
                    <a:lnTo>
                      <a:pt x="23" y="0"/>
                    </a:lnTo>
                    <a:lnTo>
                      <a:pt x="23" y="26"/>
                    </a:lnTo>
                    <a:lnTo>
                      <a:pt x="17" y="26"/>
                    </a:lnTo>
                    <a:lnTo>
                      <a:pt x="17" y="16"/>
                    </a:lnTo>
                    <a:lnTo>
                      <a:pt x="7" y="16"/>
                    </a:lnTo>
                    <a:lnTo>
                      <a:pt x="7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0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89" name="Freeform 408"/>
              <p:cNvSpPr>
                <a:spLocks noEditPoints="1"/>
              </p:cNvSpPr>
              <p:nvPr/>
            </p:nvSpPr>
            <p:spPr bwMode="auto">
              <a:xfrm>
                <a:off x="7596188" y="131763"/>
                <a:ext cx="41275" cy="44450"/>
              </a:xfrm>
              <a:custGeom>
                <a:avLst/>
                <a:gdLst>
                  <a:gd name="T0" fmla="*/ 32 w 37"/>
                  <a:gd name="T1" fmla="*/ 6 h 39"/>
                  <a:gd name="T2" fmla="*/ 37 w 37"/>
                  <a:gd name="T3" fmla="*/ 20 h 39"/>
                  <a:gd name="T4" fmla="*/ 32 w 37"/>
                  <a:gd name="T5" fmla="*/ 33 h 39"/>
                  <a:gd name="T6" fmla="*/ 18 w 37"/>
                  <a:gd name="T7" fmla="*/ 39 h 39"/>
                  <a:gd name="T8" fmla="*/ 5 w 37"/>
                  <a:gd name="T9" fmla="*/ 33 h 39"/>
                  <a:gd name="T10" fmla="*/ 0 w 37"/>
                  <a:gd name="T11" fmla="*/ 20 h 39"/>
                  <a:gd name="T12" fmla="*/ 5 w 37"/>
                  <a:gd name="T13" fmla="*/ 6 h 39"/>
                  <a:gd name="T14" fmla="*/ 18 w 37"/>
                  <a:gd name="T15" fmla="*/ 0 h 39"/>
                  <a:gd name="T16" fmla="*/ 32 w 37"/>
                  <a:gd name="T17" fmla="*/ 6 h 39"/>
                  <a:gd name="T18" fmla="*/ 25 w 37"/>
                  <a:gd name="T19" fmla="*/ 27 h 39"/>
                  <a:gd name="T20" fmla="*/ 28 w 37"/>
                  <a:gd name="T21" fmla="*/ 20 h 39"/>
                  <a:gd name="T22" fmla="*/ 25 w 37"/>
                  <a:gd name="T23" fmla="*/ 12 h 39"/>
                  <a:gd name="T24" fmla="*/ 18 w 37"/>
                  <a:gd name="T25" fmla="*/ 9 h 39"/>
                  <a:gd name="T26" fmla="*/ 11 w 37"/>
                  <a:gd name="T27" fmla="*/ 12 h 39"/>
                  <a:gd name="T28" fmla="*/ 9 w 37"/>
                  <a:gd name="T29" fmla="*/ 20 h 39"/>
                  <a:gd name="T30" fmla="*/ 11 w 37"/>
                  <a:gd name="T31" fmla="*/ 27 h 39"/>
                  <a:gd name="T32" fmla="*/ 18 w 37"/>
                  <a:gd name="T33" fmla="*/ 30 h 39"/>
                  <a:gd name="T34" fmla="*/ 25 w 37"/>
                  <a:gd name="T35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39">
                    <a:moveTo>
                      <a:pt x="32" y="6"/>
                    </a:moveTo>
                    <a:cubicBezTo>
                      <a:pt x="35" y="10"/>
                      <a:pt x="37" y="14"/>
                      <a:pt x="37" y="20"/>
                    </a:cubicBezTo>
                    <a:cubicBezTo>
                      <a:pt x="37" y="25"/>
                      <a:pt x="35" y="29"/>
                      <a:pt x="32" y="33"/>
                    </a:cubicBezTo>
                    <a:cubicBezTo>
                      <a:pt x="28" y="37"/>
                      <a:pt x="24" y="39"/>
                      <a:pt x="18" y="39"/>
                    </a:cubicBezTo>
                    <a:cubicBezTo>
                      <a:pt x="13" y="39"/>
                      <a:pt x="9" y="37"/>
                      <a:pt x="5" y="33"/>
                    </a:cubicBezTo>
                    <a:cubicBezTo>
                      <a:pt x="1" y="29"/>
                      <a:pt x="0" y="25"/>
                      <a:pt x="0" y="20"/>
                    </a:cubicBezTo>
                    <a:cubicBezTo>
                      <a:pt x="0" y="14"/>
                      <a:pt x="1" y="10"/>
                      <a:pt x="5" y="6"/>
                    </a:cubicBezTo>
                    <a:cubicBezTo>
                      <a:pt x="9" y="2"/>
                      <a:pt x="13" y="0"/>
                      <a:pt x="18" y="0"/>
                    </a:cubicBezTo>
                    <a:cubicBezTo>
                      <a:pt x="24" y="0"/>
                      <a:pt x="28" y="2"/>
                      <a:pt x="32" y="6"/>
                    </a:cubicBezTo>
                    <a:close/>
                    <a:moveTo>
                      <a:pt x="25" y="27"/>
                    </a:moveTo>
                    <a:cubicBezTo>
                      <a:pt x="27" y="25"/>
                      <a:pt x="28" y="22"/>
                      <a:pt x="28" y="20"/>
                    </a:cubicBezTo>
                    <a:cubicBezTo>
                      <a:pt x="28" y="17"/>
                      <a:pt x="27" y="14"/>
                      <a:pt x="25" y="12"/>
                    </a:cubicBezTo>
                    <a:cubicBezTo>
                      <a:pt x="23" y="10"/>
                      <a:pt x="21" y="9"/>
                      <a:pt x="18" y="9"/>
                    </a:cubicBezTo>
                    <a:cubicBezTo>
                      <a:pt x="16" y="9"/>
                      <a:pt x="13" y="10"/>
                      <a:pt x="11" y="12"/>
                    </a:cubicBezTo>
                    <a:cubicBezTo>
                      <a:pt x="10" y="14"/>
                      <a:pt x="9" y="17"/>
                      <a:pt x="9" y="20"/>
                    </a:cubicBezTo>
                    <a:cubicBezTo>
                      <a:pt x="9" y="22"/>
                      <a:pt x="10" y="25"/>
                      <a:pt x="11" y="27"/>
                    </a:cubicBezTo>
                    <a:cubicBezTo>
                      <a:pt x="13" y="29"/>
                      <a:pt x="16" y="30"/>
                      <a:pt x="18" y="30"/>
                    </a:cubicBezTo>
                    <a:cubicBezTo>
                      <a:pt x="21" y="30"/>
                      <a:pt x="23" y="29"/>
                      <a:pt x="25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90" name="Freeform 409"/>
              <p:cNvSpPr/>
              <p:nvPr/>
            </p:nvSpPr>
            <p:spPr bwMode="auto">
              <a:xfrm>
                <a:off x="7602538" y="200025"/>
                <a:ext cx="28575" cy="41275"/>
              </a:xfrm>
              <a:custGeom>
                <a:avLst/>
                <a:gdLst>
                  <a:gd name="T0" fmla="*/ 18 w 18"/>
                  <a:gd name="T1" fmla="*/ 0 h 26"/>
                  <a:gd name="T2" fmla="*/ 18 w 18"/>
                  <a:gd name="T3" fmla="*/ 6 h 26"/>
                  <a:gd name="T4" fmla="*/ 12 w 18"/>
                  <a:gd name="T5" fmla="*/ 6 h 26"/>
                  <a:gd name="T6" fmla="*/ 12 w 18"/>
                  <a:gd name="T7" fmla="*/ 26 h 26"/>
                  <a:gd name="T8" fmla="*/ 6 w 18"/>
                  <a:gd name="T9" fmla="*/ 26 h 26"/>
                  <a:gd name="T10" fmla="*/ 6 w 18"/>
                  <a:gd name="T11" fmla="*/ 6 h 26"/>
                  <a:gd name="T12" fmla="*/ 0 w 18"/>
                  <a:gd name="T13" fmla="*/ 6 h 26"/>
                  <a:gd name="T14" fmla="*/ 0 w 18"/>
                  <a:gd name="T15" fmla="*/ 0 h 26"/>
                  <a:gd name="T16" fmla="*/ 18 w 18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6">
                    <a:moveTo>
                      <a:pt x="18" y="0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12" y="26"/>
                    </a:lnTo>
                    <a:lnTo>
                      <a:pt x="6" y="2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91" name="Freeform 410"/>
              <p:cNvSpPr/>
              <p:nvPr/>
            </p:nvSpPr>
            <p:spPr bwMode="auto">
              <a:xfrm>
                <a:off x="7597776" y="265113"/>
                <a:ext cx="36513" cy="41275"/>
              </a:xfrm>
              <a:custGeom>
                <a:avLst/>
                <a:gdLst>
                  <a:gd name="T0" fmla="*/ 32 w 32"/>
                  <a:gd name="T1" fmla="*/ 0 h 36"/>
                  <a:gd name="T2" fmla="*/ 32 w 32"/>
                  <a:gd name="T3" fmla="*/ 9 h 36"/>
                  <a:gd name="T4" fmla="*/ 17 w 32"/>
                  <a:gd name="T5" fmla="*/ 9 h 36"/>
                  <a:gd name="T6" fmla="*/ 10 w 32"/>
                  <a:gd name="T7" fmla="*/ 13 h 36"/>
                  <a:gd name="T8" fmla="*/ 26 w 32"/>
                  <a:gd name="T9" fmla="*/ 13 h 36"/>
                  <a:gd name="T10" fmla="*/ 26 w 32"/>
                  <a:gd name="T11" fmla="*/ 23 h 36"/>
                  <a:gd name="T12" fmla="*/ 10 w 32"/>
                  <a:gd name="T13" fmla="*/ 23 h 36"/>
                  <a:gd name="T14" fmla="*/ 17 w 32"/>
                  <a:gd name="T15" fmla="*/ 27 h 36"/>
                  <a:gd name="T16" fmla="*/ 32 w 32"/>
                  <a:gd name="T17" fmla="*/ 27 h 36"/>
                  <a:gd name="T18" fmla="*/ 32 w 32"/>
                  <a:gd name="T19" fmla="*/ 36 h 36"/>
                  <a:gd name="T20" fmla="*/ 17 w 32"/>
                  <a:gd name="T21" fmla="*/ 36 h 36"/>
                  <a:gd name="T22" fmla="*/ 5 w 32"/>
                  <a:gd name="T23" fmla="*/ 31 h 36"/>
                  <a:gd name="T24" fmla="*/ 0 w 32"/>
                  <a:gd name="T25" fmla="*/ 18 h 36"/>
                  <a:gd name="T26" fmla="*/ 5 w 32"/>
                  <a:gd name="T27" fmla="*/ 5 h 36"/>
                  <a:gd name="T28" fmla="*/ 17 w 32"/>
                  <a:gd name="T29" fmla="*/ 0 h 36"/>
                  <a:gd name="T30" fmla="*/ 32 w 32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6">
                    <a:moveTo>
                      <a:pt x="32" y="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2" y="10"/>
                      <a:pt x="10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6"/>
                      <a:pt x="14" y="27"/>
                      <a:pt x="17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3" y="36"/>
                      <a:pt x="8" y="34"/>
                      <a:pt x="5" y="31"/>
                    </a:cubicBezTo>
                    <a:cubicBezTo>
                      <a:pt x="2" y="27"/>
                      <a:pt x="0" y="23"/>
                      <a:pt x="0" y="18"/>
                    </a:cubicBezTo>
                    <a:cubicBezTo>
                      <a:pt x="0" y="13"/>
                      <a:pt x="2" y="9"/>
                      <a:pt x="5" y="5"/>
                    </a:cubicBezTo>
                    <a:cubicBezTo>
                      <a:pt x="8" y="2"/>
                      <a:pt x="13" y="0"/>
                      <a:pt x="17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92" name="Freeform 411"/>
              <p:cNvSpPr/>
              <p:nvPr/>
            </p:nvSpPr>
            <p:spPr bwMode="auto">
              <a:xfrm>
                <a:off x="7600951" y="330200"/>
                <a:ext cx="31750" cy="41275"/>
              </a:xfrm>
              <a:custGeom>
                <a:avLst/>
                <a:gdLst>
                  <a:gd name="T0" fmla="*/ 9 w 28"/>
                  <a:gd name="T1" fmla="*/ 26 h 36"/>
                  <a:gd name="T2" fmla="*/ 11 w 28"/>
                  <a:gd name="T3" fmla="*/ 27 h 36"/>
                  <a:gd name="T4" fmla="*/ 28 w 28"/>
                  <a:gd name="T5" fmla="*/ 27 h 36"/>
                  <a:gd name="T6" fmla="*/ 28 w 28"/>
                  <a:gd name="T7" fmla="*/ 36 h 36"/>
                  <a:gd name="T8" fmla="*/ 11 w 28"/>
                  <a:gd name="T9" fmla="*/ 36 h 36"/>
                  <a:gd name="T10" fmla="*/ 3 w 28"/>
                  <a:gd name="T11" fmla="*/ 33 h 36"/>
                  <a:gd name="T12" fmla="*/ 0 w 28"/>
                  <a:gd name="T13" fmla="*/ 26 h 36"/>
                  <a:gd name="T14" fmla="*/ 0 w 28"/>
                  <a:gd name="T15" fmla="*/ 0 h 36"/>
                  <a:gd name="T16" fmla="*/ 9 w 28"/>
                  <a:gd name="T17" fmla="*/ 0 h 36"/>
                  <a:gd name="T18" fmla="*/ 9 w 28"/>
                  <a:gd name="T1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6">
                    <a:moveTo>
                      <a:pt x="9" y="26"/>
                    </a:moveTo>
                    <a:cubicBezTo>
                      <a:pt x="9" y="27"/>
                      <a:pt x="10" y="27"/>
                      <a:pt x="11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8" y="36"/>
                      <a:pt x="6" y="35"/>
                      <a:pt x="3" y="33"/>
                    </a:cubicBezTo>
                    <a:cubicBezTo>
                      <a:pt x="1" y="31"/>
                      <a:pt x="0" y="29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  <p:grpSp>
        <p:nvGrpSpPr>
          <p:cNvPr id="195" name="组合 194"/>
          <p:cNvGrpSpPr/>
          <p:nvPr/>
        </p:nvGrpSpPr>
        <p:grpSpPr>
          <a:xfrm>
            <a:off x="2936071" y="2612974"/>
            <a:ext cx="853234" cy="516708"/>
            <a:chOff x="5605912" y="4941362"/>
            <a:chExt cx="1137941" cy="689124"/>
          </a:xfrm>
        </p:grpSpPr>
        <p:grpSp>
          <p:nvGrpSpPr>
            <p:cNvPr id="196" name="组合 195"/>
            <p:cNvGrpSpPr/>
            <p:nvPr/>
          </p:nvGrpSpPr>
          <p:grpSpPr>
            <a:xfrm>
              <a:off x="5605912" y="4941362"/>
              <a:ext cx="962973" cy="689124"/>
              <a:chOff x="-2338009" y="769144"/>
              <a:chExt cx="2790825" cy="1997174"/>
            </a:xfrm>
          </p:grpSpPr>
          <p:sp>
            <p:nvSpPr>
              <p:cNvPr id="207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8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9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10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009F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11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212" name="Oval 487"/>
              <p:cNvSpPr>
                <a:spLocks noChangeArrowheads="1"/>
              </p:cNvSpPr>
              <p:nvPr/>
            </p:nvSpPr>
            <p:spPr bwMode="auto">
              <a:xfrm>
                <a:off x="-2134809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sp>
          <p:nvSpPr>
            <p:cNvPr id="197" name="文本框 622"/>
            <p:cNvSpPr txBox="1"/>
            <p:nvPr/>
          </p:nvSpPr>
          <p:spPr>
            <a:xfrm>
              <a:off x="5961396" y="4955087"/>
              <a:ext cx="782457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8" name="组合 197"/>
            <p:cNvGrpSpPr/>
            <p:nvPr/>
          </p:nvGrpSpPr>
          <p:grpSpPr>
            <a:xfrm>
              <a:off x="5726005" y="5060474"/>
              <a:ext cx="172449" cy="175868"/>
              <a:chOff x="7385050" y="3114675"/>
              <a:chExt cx="560388" cy="571500"/>
            </a:xfrm>
          </p:grpSpPr>
          <p:sp>
            <p:nvSpPr>
              <p:cNvPr id="199" name="Freeform 524"/>
              <p:cNvSpPr/>
              <p:nvPr/>
            </p:nvSpPr>
            <p:spPr bwMode="auto">
              <a:xfrm>
                <a:off x="7553325" y="3114675"/>
                <a:ext cx="227013" cy="114300"/>
              </a:xfrm>
              <a:custGeom>
                <a:avLst/>
                <a:gdLst>
                  <a:gd name="T0" fmla="*/ 59 w 59"/>
                  <a:gd name="T1" fmla="*/ 30 h 30"/>
                  <a:gd name="T2" fmla="*/ 31 w 59"/>
                  <a:gd name="T3" fmla="*/ 12 h 30"/>
                  <a:gd name="T4" fmla="*/ 31 w 59"/>
                  <a:gd name="T5" fmla="*/ 0 h 30"/>
                  <a:gd name="T6" fmla="*/ 25 w 59"/>
                  <a:gd name="T7" fmla="*/ 0 h 30"/>
                  <a:gd name="T8" fmla="*/ 25 w 59"/>
                  <a:gd name="T9" fmla="*/ 12 h 30"/>
                  <a:gd name="T10" fmla="*/ 0 w 59"/>
                  <a:gd name="T11" fmla="*/ 30 h 30"/>
                  <a:gd name="T12" fmla="*/ 30 w 59"/>
                  <a:gd name="T13" fmla="*/ 22 h 30"/>
                  <a:gd name="T14" fmla="*/ 59 w 59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0">
                    <a:moveTo>
                      <a:pt x="59" y="30"/>
                    </a:moveTo>
                    <a:cubicBezTo>
                      <a:pt x="59" y="20"/>
                      <a:pt x="47" y="13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3" y="13"/>
                      <a:pt x="0" y="21"/>
                      <a:pt x="0" y="30"/>
                    </a:cubicBezTo>
                    <a:cubicBezTo>
                      <a:pt x="9" y="25"/>
                      <a:pt x="19" y="22"/>
                      <a:pt x="30" y="22"/>
                    </a:cubicBezTo>
                    <a:cubicBezTo>
                      <a:pt x="41" y="22"/>
                      <a:pt x="51" y="25"/>
                      <a:pt x="59" y="30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0" name="Freeform 525"/>
              <p:cNvSpPr/>
              <p:nvPr/>
            </p:nvSpPr>
            <p:spPr bwMode="auto">
              <a:xfrm>
                <a:off x="7791450" y="3160713"/>
                <a:ext cx="34925" cy="30163"/>
              </a:xfrm>
              <a:custGeom>
                <a:avLst/>
                <a:gdLst>
                  <a:gd name="T0" fmla="*/ 10 w 22"/>
                  <a:gd name="T1" fmla="*/ 14 h 19"/>
                  <a:gd name="T2" fmla="*/ 12 w 22"/>
                  <a:gd name="T3" fmla="*/ 19 h 19"/>
                  <a:gd name="T4" fmla="*/ 14 w 22"/>
                  <a:gd name="T5" fmla="*/ 12 h 19"/>
                  <a:gd name="T6" fmla="*/ 22 w 22"/>
                  <a:gd name="T7" fmla="*/ 12 h 19"/>
                  <a:gd name="T8" fmla="*/ 17 w 22"/>
                  <a:gd name="T9" fmla="*/ 7 h 19"/>
                  <a:gd name="T10" fmla="*/ 17 w 22"/>
                  <a:gd name="T11" fmla="*/ 0 h 19"/>
                  <a:gd name="T12" fmla="*/ 10 w 22"/>
                  <a:gd name="T13" fmla="*/ 2 h 19"/>
                  <a:gd name="T14" fmla="*/ 5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10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10" y="14"/>
                    </a:moveTo>
                    <a:lnTo>
                      <a:pt x="12" y="19"/>
                    </a:lnTo>
                    <a:lnTo>
                      <a:pt x="14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1" name="Freeform 526"/>
              <p:cNvSpPr/>
              <p:nvPr/>
            </p:nvSpPr>
            <p:spPr bwMode="auto">
              <a:xfrm>
                <a:off x="7840663" y="3176588"/>
                <a:ext cx="104775" cy="98425"/>
              </a:xfrm>
              <a:custGeom>
                <a:avLst/>
                <a:gdLst>
                  <a:gd name="T0" fmla="*/ 25 w 66"/>
                  <a:gd name="T1" fmla="*/ 43 h 62"/>
                  <a:gd name="T2" fmla="*/ 37 w 66"/>
                  <a:gd name="T3" fmla="*/ 62 h 62"/>
                  <a:gd name="T4" fmla="*/ 44 w 66"/>
                  <a:gd name="T5" fmla="*/ 41 h 62"/>
                  <a:gd name="T6" fmla="*/ 66 w 66"/>
                  <a:gd name="T7" fmla="*/ 36 h 62"/>
                  <a:gd name="T8" fmla="*/ 49 w 66"/>
                  <a:gd name="T9" fmla="*/ 21 h 62"/>
                  <a:gd name="T10" fmla="*/ 49 w 66"/>
                  <a:gd name="T11" fmla="*/ 0 h 62"/>
                  <a:gd name="T12" fmla="*/ 29 w 66"/>
                  <a:gd name="T13" fmla="*/ 12 h 62"/>
                  <a:gd name="T14" fmla="*/ 10 w 66"/>
                  <a:gd name="T15" fmla="*/ 4 h 62"/>
                  <a:gd name="T16" fmla="*/ 15 w 66"/>
                  <a:gd name="T17" fmla="*/ 26 h 62"/>
                  <a:gd name="T18" fmla="*/ 0 w 66"/>
                  <a:gd name="T19" fmla="*/ 43 h 62"/>
                  <a:gd name="T20" fmla="*/ 25 w 66"/>
                  <a:gd name="T21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2">
                    <a:moveTo>
                      <a:pt x="25" y="43"/>
                    </a:moveTo>
                    <a:lnTo>
                      <a:pt x="37" y="62"/>
                    </a:lnTo>
                    <a:lnTo>
                      <a:pt x="44" y="41"/>
                    </a:lnTo>
                    <a:lnTo>
                      <a:pt x="66" y="36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29" y="12"/>
                    </a:lnTo>
                    <a:lnTo>
                      <a:pt x="10" y="4"/>
                    </a:lnTo>
                    <a:lnTo>
                      <a:pt x="15" y="26"/>
                    </a:lnTo>
                    <a:lnTo>
                      <a:pt x="0" y="43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2" name="Freeform 527"/>
              <p:cNvSpPr/>
              <p:nvPr/>
            </p:nvSpPr>
            <p:spPr bwMode="auto">
              <a:xfrm>
                <a:off x="7493000" y="3144838"/>
                <a:ext cx="49213" cy="46038"/>
              </a:xfrm>
              <a:custGeom>
                <a:avLst/>
                <a:gdLst>
                  <a:gd name="T0" fmla="*/ 12 w 31"/>
                  <a:gd name="T1" fmla="*/ 20 h 29"/>
                  <a:gd name="T2" fmla="*/ 17 w 31"/>
                  <a:gd name="T3" fmla="*/ 29 h 29"/>
                  <a:gd name="T4" fmla="*/ 21 w 31"/>
                  <a:gd name="T5" fmla="*/ 20 h 29"/>
                  <a:gd name="T6" fmla="*/ 31 w 31"/>
                  <a:gd name="T7" fmla="*/ 17 h 29"/>
                  <a:gd name="T8" fmla="*/ 21 w 31"/>
                  <a:gd name="T9" fmla="*/ 10 h 29"/>
                  <a:gd name="T10" fmla="*/ 21 w 31"/>
                  <a:gd name="T11" fmla="*/ 0 h 29"/>
                  <a:gd name="T12" fmla="*/ 14 w 31"/>
                  <a:gd name="T13" fmla="*/ 5 h 29"/>
                  <a:gd name="T14" fmla="*/ 4 w 31"/>
                  <a:gd name="T15" fmla="*/ 3 h 29"/>
                  <a:gd name="T16" fmla="*/ 7 w 31"/>
                  <a:gd name="T17" fmla="*/ 12 h 29"/>
                  <a:gd name="T18" fmla="*/ 0 w 31"/>
                  <a:gd name="T19" fmla="*/ 20 h 29"/>
                  <a:gd name="T20" fmla="*/ 12 w 31"/>
                  <a:gd name="T2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2" y="20"/>
                    </a:moveTo>
                    <a:lnTo>
                      <a:pt x="17" y="29"/>
                    </a:lnTo>
                    <a:lnTo>
                      <a:pt x="21" y="20"/>
                    </a:lnTo>
                    <a:lnTo>
                      <a:pt x="31" y="17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4" y="5"/>
                    </a:lnTo>
                    <a:lnTo>
                      <a:pt x="4" y="3"/>
                    </a:lnTo>
                    <a:lnTo>
                      <a:pt x="7" y="12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3" name="Freeform 528"/>
              <p:cNvSpPr>
                <a:spLocks noEditPoints="1"/>
              </p:cNvSpPr>
              <p:nvPr/>
            </p:nvSpPr>
            <p:spPr bwMode="auto">
              <a:xfrm>
                <a:off x="7431088" y="3209925"/>
                <a:ext cx="479425" cy="476250"/>
              </a:xfrm>
              <a:custGeom>
                <a:avLst/>
                <a:gdLst>
                  <a:gd name="T0" fmla="*/ 0 w 125"/>
                  <a:gd name="T1" fmla="*/ 62 h 124"/>
                  <a:gd name="T2" fmla="*/ 125 w 125"/>
                  <a:gd name="T3" fmla="*/ 62 h 124"/>
                  <a:gd name="T4" fmla="*/ 19 w 125"/>
                  <a:gd name="T5" fmla="*/ 44 h 124"/>
                  <a:gd name="T6" fmla="*/ 44 w 125"/>
                  <a:gd name="T7" fmla="*/ 19 h 124"/>
                  <a:gd name="T8" fmla="*/ 19 w 125"/>
                  <a:gd name="T9" fmla="*/ 44 h 124"/>
                  <a:gd name="T10" fmla="*/ 18 w 125"/>
                  <a:gd name="T11" fmla="*/ 76 h 124"/>
                  <a:gd name="T12" fmla="*/ 38 w 125"/>
                  <a:gd name="T13" fmla="*/ 64 h 124"/>
                  <a:gd name="T14" fmla="*/ 30 w 125"/>
                  <a:gd name="T15" fmla="*/ 20 h 124"/>
                  <a:gd name="T16" fmla="*/ 46 w 125"/>
                  <a:gd name="T17" fmla="*/ 15 h 124"/>
                  <a:gd name="T18" fmla="*/ 37 w 125"/>
                  <a:gd name="T19" fmla="*/ 9 h 124"/>
                  <a:gd name="T20" fmla="*/ 9 w 125"/>
                  <a:gd name="T21" fmla="*/ 37 h 124"/>
                  <a:gd name="T22" fmla="*/ 15 w 125"/>
                  <a:gd name="T23" fmla="*/ 50 h 124"/>
                  <a:gd name="T24" fmla="*/ 4 w 125"/>
                  <a:gd name="T25" fmla="*/ 61 h 124"/>
                  <a:gd name="T26" fmla="*/ 14 w 125"/>
                  <a:gd name="T27" fmla="*/ 64 h 124"/>
                  <a:gd name="T28" fmla="*/ 3 w 125"/>
                  <a:gd name="T29" fmla="*/ 64 h 124"/>
                  <a:gd name="T30" fmla="*/ 15 w 125"/>
                  <a:gd name="T31" fmla="*/ 78 h 124"/>
                  <a:gd name="T32" fmla="*/ 5 w 125"/>
                  <a:gd name="T33" fmla="*/ 72 h 124"/>
                  <a:gd name="T34" fmla="*/ 9 w 125"/>
                  <a:gd name="T35" fmla="*/ 87 h 124"/>
                  <a:gd name="T36" fmla="*/ 37 w 125"/>
                  <a:gd name="T37" fmla="*/ 115 h 124"/>
                  <a:gd name="T38" fmla="*/ 30 w 125"/>
                  <a:gd name="T39" fmla="*/ 104 h 124"/>
                  <a:gd name="T40" fmla="*/ 53 w 125"/>
                  <a:gd name="T41" fmla="*/ 120 h 124"/>
                  <a:gd name="T42" fmla="*/ 60 w 125"/>
                  <a:gd name="T43" fmla="*/ 107 h 124"/>
                  <a:gd name="T44" fmla="*/ 43 w 125"/>
                  <a:gd name="T45" fmla="*/ 86 h 124"/>
                  <a:gd name="T46" fmla="*/ 60 w 125"/>
                  <a:gd name="T47" fmla="*/ 107 h 124"/>
                  <a:gd name="T48" fmla="*/ 42 w 125"/>
                  <a:gd name="T49" fmla="*/ 82 h 124"/>
                  <a:gd name="T50" fmla="*/ 60 w 125"/>
                  <a:gd name="T51" fmla="*/ 64 h 124"/>
                  <a:gd name="T52" fmla="*/ 60 w 125"/>
                  <a:gd name="T53" fmla="*/ 61 h 124"/>
                  <a:gd name="T54" fmla="*/ 42 w 125"/>
                  <a:gd name="T55" fmla="*/ 42 h 124"/>
                  <a:gd name="T56" fmla="*/ 60 w 125"/>
                  <a:gd name="T57" fmla="*/ 61 h 124"/>
                  <a:gd name="T58" fmla="*/ 50 w 125"/>
                  <a:gd name="T59" fmla="*/ 14 h 124"/>
                  <a:gd name="T60" fmla="*/ 60 w 125"/>
                  <a:gd name="T61" fmla="*/ 13 h 124"/>
                  <a:gd name="T62" fmla="*/ 86 w 125"/>
                  <a:gd name="T63" fmla="*/ 43 h 124"/>
                  <a:gd name="T64" fmla="*/ 108 w 125"/>
                  <a:gd name="T65" fmla="*/ 61 h 124"/>
                  <a:gd name="T66" fmla="*/ 108 w 125"/>
                  <a:gd name="T67" fmla="*/ 64 h 124"/>
                  <a:gd name="T68" fmla="*/ 86 w 125"/>
                  <a:gd name="T69" fmla="*/ 82 h 124"/>
                  <a:gd name="T70" fmla="*/ 108 w 125"/>
                  <a:gd name="T71" fmla="*/ 64 h 124"/>
                  <a:gd name="T72" fmla="*/ 80 w 125"/>
                  <a:gd name="T73" fmla="*/ 19 h 124"/>
                  <a:gd name="T74" fmla="*/ 105 w 125"/>
                  <a:gd name="T75" fmla="*/ 44 h 124"/>
                  <a:gd name="T76" fmla="*/ 63 w 125"/>
                  <a:gd name="T77" fmla="*/ 3 h 124"/>
                  <a:gd name="T78" fmla="*/ 63 w 125"/>
                  <a:gd name="T79" fmla="*/ 13 h 124"/>
                  <a:gd name="T80" fmla="*/ 63 w 125"/>
                  <a:gd name="T81" fmla="*/ 17 h 124"/>
                  <a:gd name="T82" fmla="*/ 82 w 125"/>
                  <a:gd name="T83" fmla="*/ 38 h 124"/>
                  <a:gd name="T84" fmla="*/ 63 w 125"/>
                  <a:gd name="T85" fmla="*/ 17 h 124"/>
                  <a:gd name="T86" fmla="*/ 82 w 125"/>
                  <a:gd name="T87" fmla="*/ 42 h 124"/>
                  <a:gd name="T88" fmla="*/ 63 w 125"/>
                  <a:gd name="T89" fmla="*/ 61 h 124"/>
                  <a:gd name="T90" fmla="*/ 63 w 125"/>
                  <a:gd name="T91" fmla="*/ 121 h 124"/>
                  <a:gd name="T92" fmla="*/ 74 w 125"/>
                  <a:gd name="T93" fmla="*/ 110 h 124"/>
                  <a:gd name="T94" fmla="*/ 63 w 125"/>
                  <a:gd name="T95" fmla="*/ 107 h 124"/>
                  <a:gd name="T96" fmla="*/ 82 w 125"/>
                  <a:gd name="T97" fmla="*/ 86 h 124"/>
                  <a:gd name="T98" fmla="*/ 63 w 125"/>
                  <a:gd name="T99" fmla="*/ 107 h 124"/>
                  <a:gd name="T100" fmla="*/ 105 w 125"/>
                  <a:gd name="T101" fmla="*/ 80 h 124"/>
                  <a:gd name="T102" fmla="*/ 80 w 125"/>
                  <a:gd name="T103" fmla="*/ 105 h 124"/>
                  <a:gd name="T104" fmla="*/ 87 w 125"/>
                  <a:gd name="T105" fmla="*/ 115 h 124"/>
                  <a:gd name="T106" fmla="*/ 116 w 125"/>
                  <a:gd name="T107" fmla="*/ 87 h 124"/>
                  <a:gd name="T108" fmla="*/ 110 w 125"/>
                  <a:gd name="T109" fmla="*/ 75 h 124"/>
                  <a:gd name="T110" fmla="*/ 121 w 125"/>
                  <a:gd name="T111" fmla="*/ 64 h 124"/>
                  <a:gd name="T112" fmla="*/ 111 w 125"/>
                  <a:gd name="T113" fmla="*/ 61 h 124"/>
                  <a:gd name="T114" fmla="*/ 121 w 125"/>
                  <a:gd name="T115" fmla="*/ 61 h 124"/>
                  <a:gd name="T116" fmla="*/ 109 w 125"/>
                  <a:gd name="T117" fmla="*/ 45 h 124"/>
                  <a:gd name="T118" fmla="*/ 120 w 125"/>
                  <a:gd name="T119" fmla="*/ 52 h 124"/>
                  <a:gd name="T120" fmla="*/ 101 w 125"/>
                  <a:gd name="T121" fmla="*/ 24 h 124"/>
                  <a:gd name="T122" fmla="*/ 116 w 125"/>
                  <a:gd name="T123" fmla="*/ 3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7" y="124"/>
                      <a:pt x="125" y="9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19" y="44"/>
                    </a:moveTo>
                    <a:cubicBezTo>
                      <a:pt x="21" y="37"/>
                      <a:pt x="23" y="31"/>
                      <a:pt x="26" y="26"/>
                    </a:cubicBezTo>
                    <a:cubicBezTo>
                      <a:pt x="32" y="23"/>
                      <a:pt x="38" y="20"/>
                      <a:pt x="44" y="19"/>
                    </a:cubicBezTo>
                    <a:cubicBezTo>
                      <a:pt x="42" y="25"/>
                      <a:pt x="40" y="31"/>
                      <a:pt x="39" y="39"/>
                    </a:cubicBezTo>
                    <a:cubicBezTo>
                      <a:pt x="32" y="40"/>
                      <a:pt x="25" y="42"/>
                      <a:pt x="19" y="44"/>
                    </a:cubicBezTo>
                    <a:close/>
                    <a:moveTo>
                      <a:pt x="39" y="82"/>
                    </a:moveTo>
                    <a:cubicBezTo>
                      <a:pt x="31" y="80"/>
                      <a:pt x="24" y="79"/>
                      <a:pt x="18" y="76"/>
                    </a:cubicBezTo>
                    <a:cubicBezTo>
                      <a:pt x="18" y="72"/>
                      <a:pt x="17" y="67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70"/>
                      <a:pt x="38" y="76"/>
                      <a:pt x="39" y="82"/>
                    </a:cubicBezTo>
                    <a:close/>
                    <a:moveTo>
                      <a:pt x="30" y="20"/>
                    </a:moveTo>
                    <a:cubicBezTo>
                      <a:pt x="36" y="12"/>
                      <a:pt x="44" y="7"/>
                      <a:pt x="53" y="4"/>
                    </a:cubicBezTo>
                    <a:cubicBezTo>
                      <a:pt x="50" y="7"/>
                      <a:pt x="48" y="11"/>
                      <a:pt x="46" y="15"/>
                    </a:cubicBezTo>
                    <a:cubicBezTo>
                      <a:pt x="40" y="16"/>
                      <a:pt x="35" y="18"/>
                      <a:pt x="30" y="20"/>
                    </a:cubicBezTo>
                    <a:close/>
                    <a:moveTo>
                      <a:pt x="37" y="9"/>
                    </a:moveTo>
                    <a:cubicBezTo>
                      <a:pt x="32" y="12"/>
                      <a:pt x="28" y="18"/>
                      <a:pt x="24" y="24"/>
                    </a:cubicBezTo>
                    <a:cubicBezTo>
                      <a:pt x="18" y="27"/>
                      <a:pt x="13" y="32"/>
                      <a:pt x="9" y="37"/>
                    </a:cubicBezTo>
                    <a:cubicBezTo>
                      <a:pt x="15" y="24"/>
                      <a:pt x="25" y="14"/>
                      <a:pt x="37" y="9"/>
                    </a:cubicBezTo>
                    <a:close/>
                    <a:moveTo>
                      <a:pt x="15" y="50"/>
                    </a:moveTo>
                    <a:cubicBezTo>
                      <a:pt x="14" y="53"/>
                      <a:pt x="14" y="57"/>
                      <a:pt x="1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57"/>
                      <a:pt x="9" y="53"/>
                      <a:pt x="15" y="50"/>
                    </a:cubicBezTo>
                    <a:close/>
                    <a:moveTo>
                      <a:pt x="14" y="64"/>
                    </a:moveTo>
                    <a:cubicBezTo>
                      <a:pt x="14" y="67"/>
                      <a:pt x="14" y="71"/>
                      <a:pt x="15" y="75"/>
                    </a:cubicBezTo>
                    <a:cubicBezTo>
                      <a:pt x="8" y="72"/>
                      <a:pt x="4" y="67"/>
                      <a:pt x="3" y="64"/>
                    </a:cubicBezTo>
                    <a:lnTo>
                      <a:pt x="14" y="64"/>
                    </a:lnTo>
                    <a:close/>
                    <a:moveTo>
                      <a:pt x="15" y="78"/>
                    </a:moveTo>
                    <a:cubicBezTo>
                      <a:pt x="17" y="84"/>
                      <a:pt x="18" y="89"/>
                      <a:pt x="21" y="94"/>
                    </a:cubicBezTo>
                    <a:cubicBezTo>
                      <a:pt x="13" y="88"/>
                      <a:pt x="7" y="80"/>
                      <a:pt x="5" y="72"/>
                    </a:cubicBezTo>
                    <a:cubicBezTo>
                      <a:pt x="7" y="74"/>
                      <a:pt x="11" y="76"/>
                      <a:pt x="15" y="78"/>
                    </a:cubicBezTo>
                    <a:close/>
                    <a:moveTo>
                      <a:pt x="9" y="87"/>
                    </a:moveTo>
                    <a:cubicBezTo>
                      <a:pt x="13" y="92"/>
                      <a:pt x="18" y="97"/>
                      <a:pt x="24" y="100"/>
                    </a:cubicBezTo>
                    <a:cubicBezTo>
                      <a:pt x="28" y="106"/>
                      <a:pt x="32" y="111"/>
                      <a:pt x="37" y="115"/>
                    </a:cubicBezTo>
                    <a:cubicBezTo>
                      <a:pt x="25" y="109"/>
                      <a:pt x="15" y="99"/>
                      <a:pt x="9" y="87"/>
                    </a:cubicBezTo>
                    <a:close/>
                    <a:moveTo>
                      <a:pt x="30" y="104"/>
                    </a:moveTo>
                    <a:cubicBezTo>
                      <a:pt x="35" y="106"/>
                      <a:pt x="40" y="108"/>
                      <a:pt x="46" y="109"/>
                    </a:cubicBezTo>
                    <a:cubicBezTo>
                      <a:pt x="48" y="113"/>
                      <a:pt x="50" y="117"/>
                      <a:pt x="53" y="120"/>
                    </a:cubicBezTo>
                    <a:cubicBezTo>
                      <a:pt x="44" y="117"/>
                      <a:pt x="36" y="111"/>
                      <a:pt x="30" y="104"/>
                    </a:cubicBezTo>
                    <a:close/>
                    <a:moveTo>
                      <a:pt x="60" y="107"/>
                    </a:moveTo>
                    <a:cubicBezTo>
                      <a:pt x="57" y="107"/>
                      <a:pt x="52" y="107"/>
                      <a:pt x="48" y="106"/>
                    </a:cubicBezTo>
                    <a:cubicBezTo>
                      <a:pt x="46" y="100"/>
                      <a:pt x="44" y="93"/>
                      <a:pt x="43" y="86"/>
                    </a:cubicBezTo>
                    <a:cubicBezTo>
                      <a:pt x="48" y="86"/>
                      <a:pt x="54" y="87"/>
                      <a:pt x="60" y="87"/>
                    </a:cubicBezTo>
                    <a:lnTo>
                      <a:pt x="60" y="107"/>
                    </a:lnTo>
                    <a:close/>
                    <a:moveTo>
                      <a:pt x="60" y="83"/>
                    </a:moveTo>
                    <a:cubicBezTo>
                      <a:pt x="54" y="83"/>
                      <a:pt x="48" y="83"/>
                      <a:pt x="42" y="82"/>
                    </a:cubicBezTo>
                    <a:cubicBezTo>
                      <a:pt x="41" y="76"/>
                      <a:pt x="41" y="70"/>
                      <a:pt x="41" y="64"/>
                    </a:cubicBezTo>
                    <a:cubicBezTo>
                      <a:pt x="60" y="64"/>
                      <a:pt x="60" y="64"/>
                      <a:pt x="60" y="64"/>
                    </a:cubicBezTo>
                    <a:lnTo>
                      <a:pt x="60" y="83"/>
                    </a:lnTo>
                    <a:close/>
                    <a:moveTo>
                      <a:pt x="60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54"/>
                      <a:pt x="41" y="48"/>
                      <a:pt x="42" y="42"/>
                    </a:cubicBezTo>
                    <a:cubicBezTo>
                      <a:pt x="48" y="41"/>
                      <a:pt x="54" y="41"/>
                      <a:pt x="60" y="40"/>
                    </a:cubicBezTo>
                    <a:lnTo>
                      <a:pt x="60" y="61"/>
                    </a:lnTo>
                    <a:close/>
                    <a:moveTo>
                      <a:pt x="60" y="13"/>
                    </a:moveTo>
                    <a:cubicBezTo>
                      <a:pt x="57" y="13"/>
                      <a:pt x="53" y="14"/>
                      <a:pt x="50" y="14"/>
                    </a:cubicBezTo>
                    <a:cubicBezTo>
                      <a:pt x="53" y="8"/>
                      <a:pt x="57" y="4"/>
                      <a:pt x="60" y="3"/>
                    </a:cubicBezTo>
                    <a:lnTo>
                      <a:pt x="60" y="13"/>
                    </a:lnTo>
                    <a:close/>
                    <a:moveTo>
                      <a:pt x="87" y="61"/>
                    </a:moveTo>
                    <a:cubicBezTo>
                      <a:pt x="87" y="54"/>
                      <a:pt x="87" y="48"/>
                      <a:pt x="86" y="43"/>
                    </a:cubicBezTo>
                    <a:cubicBezTo>
                      <a:pt x="94" y="44"/>
                      <a:pt x="101" y="46"/>
                      <a:pt x="106" y="48"/>
                    </a:cubicBezTo>
                    <a:cubicBezTo>
                      <a:pt x="107" y="52"/>
                      <a:pt x="107" y="57"/>
                      <a:pt x="108" y="61"/>
                    </a:cubicBezTo>
                    <a:lnTo>
                      <a:pt x="87" y="61"/>
                    </a:lnTo>
                    <a:close/>
                    <a:moveTo>
                      <a:pt x="108" y="64"/>
                    </a:moveTo>
                    <a:cubicBezTo>
                      <a:pt x="107" y="67"/>
                      <a:pt x="107" y="72"/>
                      <a:pt x="106" y="76"/>
                    </a:cubicBezTo>
                    <a:cubicBezTo>
                      <a:pt x="101" y="78"/>
                      <a:pt x="94" y="80"/>
                      <a:pt x="86" y="82"/>
                    </a:cubicBezTo>
                    <a:cubicBezTo>
                      <a:pt x="87" y="76"/>
                      <a:pt x="87" y="70"/>
                      <a:pt x="87" y="64"/>
                    </a:cubicBezTo>
                    <a:lnTo>
                      <a:pt x="108" y="64"/>
                    </a:lnTo>
                    <a:close/>
                    <a:moveTo>
                      <a:pt x="85" y="39"/>
                    </a:moveTo>
                    <a:cubicBezTo>
                      <a:pt x="84" y="31"/>
                      <a:pt x="83" y="25"/>
                      <a:pt x="80" y="19"/>
                    </a:cubicBezTo>
                    <a:cubicBezTo>
                      <a:pt x="87" y="20"/>
                      <a:pt x="93" y="23"/>
                      <a:pt x="98" y="26"/>
                    </a:cubicBezTo>
                    <a:cubicBezTo>
                      <a:pt x="101" y="31"/>
                      <a:pt x="104" y="37"/>
                      <a:pt x="105" y="44"/>
                    </a:cubicBezTo>
                    <a:cubicBezTo>
                      <a:pt x="100" y="42"/>
                      <a:pt x="93" y="40"/>
                      <a:pt x="85" y="39"/>
                    </a:cubicBezTo>
                    <a:close/>
                    <a:moveTo>
                      <a:pt x="63" y="3"/>
                    </a:moveTo>
                    <a:cubicBezTo>
                      <a:pt x="70" y="4"/>
                      <a:pt x="71" y="8"/>
                      <a:pt x="74" y="14"/>
                    </a:cubicBezTo>
                    <a:cubicBezTo>
                      <a:pt x="71" y="14"/>
                      <a:pt x="67" y="13"/>
                      <a:pt x="63" y="13"/>
                    </a:cubicBezTo>
                    <a:lnTo>
                      <a:pt x="63" y="3"/>
                    </a:lnTo>
                    <a:close/>
                    <a:moveTo>
                      <a:pt x="63" y="17"/>
                    </a:moveTo>
                    <a:cubicBezTo>
                      <a:pt x="70" y="17"/>
                      <a:pt x="72" y="17"/>
                      <a:pt x="76" y="18"/>
                    </a:cubicBezTo>
                    <a:cubicBezTo>
                      <a:pt x="79" y="24"/>
                      <a:pt x="80" y="31"/>
                      <a:pt x="82" y="38"/>
                    </a:cubicBezTo>
                    <a:cubicBezTo>
                      <a:pt x="76" y="38"/>
                      <a:pt x="70" y="37"/>
                      <a:pt x="63" y="37"/>
                    </a:cubicBezTo>
                    <a:lnTo>
                      <a:pt x="63" y="17"/>
                    </a:lnTo>
                    <a:close/>
                    <a:moveTo>
                      <a:pt x="63" y="40"/>
                    </a:moveTo>
                    <a:cubicBezTo>
                      <a:pt x="70" y="41"/>
                      <a:pt x="76" y="41"/>
                      <a:pt x="82" y="42"/>
                    </a:cubicBezTo>
                    <a:cubicBezTo>
                      <a:pt x="83" y="48"/>
                      <a:pt x="84" y="54"/>
                      <a:pt x="84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40"/>
                    </a:lnTo>
                    <a:close/>
                    <a:moveTo>
                      <a:pt x="63" y="121"/>
                    </a:moveTo>
                    <a:cubicBezTo>
                      <a:pt x="63" y="110"/>
                      <a:pt x="63" y="110"/>
                      <a:pt x="63" y="110"/>
                    </a:cubicBezTo>
                    <a:cubicBezTo>
                      <a:pt x="67" y="110"/>
                      <a:pt x="71" y="110"/>
                      <a:pt x="74" y="110"/>
                    </a:cubicBezTo>
                    <a:cubicBezTo>
                      <a:pt x="71" y="116"/>
                      <a:pt x="70" y="120"/>
                      <a:pt x="63" y="121"/>
                    </a:cubicBezTo>
                    <a:close/>
                    <a:moveTo>
                      <a:pt x="63" y="107"/>
                    </a:moveTo>
                    <a:cubicBezTo>
                      <a:pt x="63" y="87"/>
                      <a:pt x="63" y="87"/>
                      <a:pt x="63" y="87"/>
                    </a:cubicBezTo>
                    <a:cubicBezTo>
                      <a:pt x="70" y="87"/>
                      <a:pt x="76" y="86"/>
                      <a:pt x="82" y="86"/>
                    </a:cubicBezTo>
                    <a:cubicBezTo>
                      <a:pt x="80" y="93"/>
                      <a:pt x="79" y="100"/>
                      <a:pt x="76" y="106"/>
                    </a:cubicBezTo>
                    <a:cubicBezTo>
                      <a:pt x="72" y="107"/>
                      <a:pt x="70" y="107"/>
                      <a:pt x="63" y="107"/>
                    </a:cubicBezTo>
                    <a:close/>
                    <a:moveTo>
                      <a:pt x="85" y="85"/>
                    </a:moveTo>
                    <a:cubicBezTo>
                      <a:pt x="93" y="84"/>
                      <a:pt x="100" y="82"/>
                      <a:pt x="105" y="80"/>
                    </a:cubicBezTo>
                    <a:cubicBezTo>
                      <a:pt x="104" y="86"/>
                      <a:pt x="101" y="92"/>
                      <a:pt x="98" y="98"/>
                    </a:cubicBezTo>
                    <a:cubicBezTo>
                      <a:pt x="93" y="101"/>
                      <a:pt x="87" y="103"/>
                      <a:pt x="80" y="105"/>
                    </a:cubicBezTo>
                    <a:cubicBezTo>
                      <a:pt x="83" y="99"/>
                      <a:pt x="84" y="93"/>
                      <a:pt x="85" y="85"/>
                    </a:cubicBezTo>
                    <a:close/>
                    <a:moveTo>
                      <a:pt x="87" y="115"/>
                    </a:moveTo>
                    <a:cubicBezTo>
                      <a:pt x="93" y="111"/>
                      <a:pt x="97" y="106"/>
                      <a:pt x="101" y="100"/>
                    </a:cubicBezTo>
                    <a:cubicBezTo>
                      <a:pt x="107" y="97"/>
                      <a:pt x="112" y="92"/>
                      <a:pt x="116" y="87"/>
                    </a:cubicBezTo>
                    <a:cubicBezTo>
                      <a:pt x="110" y="99"/>
                      <a:pt x="100" y="109"/>
                      <a:pt x="87" y="115"/>
                    </a:cubicBezTo>
                    <a:close/>
                    <a:moveTo>
                      <a:pt x="110" y="75"/>
                    </a:moveTo>
                    <a:cubicBezTo>
                      <a:pt x="111" y="71"/>
                      <a:pt x="111" y="67"/>
                      <a:pt x="11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7"/>
                      <a:pt x="116" y="72"/>
                      <a:pt x="110" y="75"/>
                    </a:cubicBezTo>
                    <a:close/>
                    <a:moveTo>
                      <a:pt x="111" y="61"/>
                    </a:moveTo>
                    <a:cubicBezTo>
                      <a:pt x="111" y="57"/>
                      <a:pt x="111" y="53"/>
                      <a:pt x="110" y="50"/>
                    </a:cubicBezTo>
                    <a:cubicBezTo>
                      <a:pt x="116" y="53"/>
                      <a:pt x="120" y="57"/>
                      <a:pt x="121" y="61"/>
                    </a:cubicBezTo>
                    <a:lnTo>
                      <a:pt x="111" y="61"/>
                    </a:lnTo>
                    <a:close/>
                    <a:moveTo>
                      <a:pt x="109" y="45"/>
                    </a:moveTo>
                    <a:cubicBezTo>
                      <a:pt x="108" y="40"/>
                      <a:pt x="106" y="35"/>
                      <a:pt x="104" y="30"/>
                    </a:cubicBezTo>
                    <a:cubicBezTo>
                      <a:pt x="112" y="36"/>
                      <a:pt x="117" y="44"/>
                      <a:pt x="120" y="52"/>
                    </a:cubicBezTo>
                    <a:cubicBezTo>
                      <a:pt x="117" y="50"/>
                      <a:pt x="114" y="47"/>
                      <a:pt x="109" y="45"/>
                    </a:cubicBezTo>
                    <a:close/>
                    <a:moveTo>
                      <a:pt x="101" y="24"/>
                    </a:moveTo>
                    <a:cubicBezTo>
                      <a:pt x="97" y="18"/>
                      <a:pt x="93" y="12"/>
                      <a:pt x="87" y="9"/>
                    </a:cubicBezTo>
                    <a:cubicBezTo>
                      <a:pt x="100" y="14"/>
                      <a:pt x="110" y="24"/>
                      <a:pt x="116" y="37"/>
                    </a:cubicBezTo>
                    <a:cubicBezTo>
                      <a:pt x="112" y="32"/>
                      <a:pt x="107" y="27"/>
                      <a:pt x="101" y="24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4" name="Freeform 529"/>
              <p:cNvSpPr/>
              <p:nvPr/>
            </p:nvSpPr>
            <p:spPr bwMode="auto">
              <a:xfrm>
                <a:off x="7407275" y="3141663"/>
                <a:ext cx="34925" cy="30163"/>
              </a:xfrm>
              <a:custGeom>
                <a:avLst/>
                <a:gdLst>
                  <a:gd name="T0" fmla="*/ 8 w 22"/>
                  <a:gd name="T1" fmla="*/ 14 h 19"/>
                  <a:gd name="T2" fmla="*/ 13 w 22"/>
                  <a:gd name="T3" fmla="*/ 19 h 19"/>
                  <a:gd name="T4" fmla="*/ 15 w 22"/>
                  <a:gd name="T5" fmla="*/ 12 h 19"/>
                  <a:gd name="T6" fmla="*/ 22 w 22"/>
                  <a:gd name="T7" fmla="*/ 9 h 19"/>
                  <a:gd name="T8" fmla="*/ 15 w 22"/>
                  <a:gd name="T9" fmla="*/ 7 h 19"/>
                  <a:gd name="T10" fmla="*/ 15 w 22"/>
                  <a:gd name="T11" fmla="*/ 0 h 19"/>
                  <a:gd name="T12" fmla="*/ 10 w 22"/>
                  <a:gd name="T13" fmla="*/ 2 h 19"/>
                  <a:gd name="T14" fmla="*/ 3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8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8" y="14"/>
                    </a:moveTo>
                    <a:lnTo>
                      <a:pt x="13" y="19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5" name="Freeform 530"/>
              <p:cNvSpPr/>
              <p:nvPr/>
            </p:nvSpPr>
            <p:spPr bwMode="auto">
              <a:xfrm>
                <a:off x="7899400" y="3294063"/>
                <a:ext cx="46038" cy="46038"/>
              </a:xfrm>
              <a:custGeom>
                <a:avLst/>
                <a:gdLst>
                  <a:gd name="T0" fmla="*/ 29 w 29"/>
                  <a:gd name="T1" fmla="*/ 12 h 29"/>
                  <a:gd name="T2" fmla="*/ 19 w 29"/>
                  <a:gd name="T3" fmla="*/ 10 h 29"/>
                  <a:gd name="T4" fmla="*/ 14 w 29"/>
                  <a:gd name="T5" fmla="*/ 0 h 29"/>
                  <a:gd name="T6" fmla="*/ 9 w 29"/>
                  <a:gd name="T7" fmla="*/ 10 h 29"/>
                  <a:gd name="T8" fmla="*/ 0 w 29"/>
                  <a:gd name="T9" fmla="*/ 10 h 29"/>
                  <a:gd name="T10" fmla="*/ 7 w 29"/>
                  <a:gd name="T11" fmla="*/ 17 h 29"/>
                  <a:gd name="T12" fmla="*/ 4 w 29"/>
                  <a:gd name="T13" fmla="*/ 29 h 29"/>
                  <a:gd name="T14" fmla="*/ 14 w 29"/>
                  <a:gd name="T15" fmla="*/ 25 h 29"/>
                  <a:gd name="T16" fmla="*/ 21 w 29"/>
                  <a:gd name="T17" fmla="*/ 29 h 29"/>
                  <a:gd name="T18" fmla="*/ 21 w 29"/>
                  <a:gd name="T19" fmla="*/ 20 h 29"/>
                  <a:gd name="T20" fmla="*/ 29 w 29"/>
                  <a:gd name="T2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29" y="12"/>
                    </a:moveTo>
                    <a:lnTo>
                      <a:pt x="19" y="1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4" y="29"/>
                    </a:lnTo>
                    <a:lnTo>
                      <a:pt x="14" y="25"/>
                    </a:lnTo>
                    <a:lnTo>
                      <a:pt x="21" y="29"/>
                    </a:lnTo>
                    <a:lnTo>
                      <a:pt x="21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6" name="Freeform 531"/>
              <p:cNvSpPr/>
              <p:nvPr/>
            </p:nvSpPr>
            <p:spPr bwMode="auto">
              <a:xfrm>
                <a:off x="7385050" y="3206750"/>
                <a:ext cx="103188" cy="100013"/>
              </a:xfrm>
              <a:custGeom>
                <a:avLst/>
                <a:gdLst>
                  <a:gd name="T0" fmla="*/ 43 w 65"/>
                  <a:gd name="T1" fmla="*/ 43 h 63"/>
                  <a:gd name="T2" fmla="*/ 65 w 65"/>
                  <a:gd name="T3" fmla="*/ 36 h 63"/>
                  <a:gd name="T4" fmla="*/ 46 w 65"/>
                  <a:gd name="T5" fmla="*/ 22 h 63"/>
                  <a:gd name="T6" fmla="*/ 48 w 65"/>
                  <a:gd name="T7" fmla="*/ 0 h 63"/>
                  <a:gd name="T8" fmla="*/ 29 w 65"/>
                  <a:gd name="T9" fmla="*/ 12 h 63"/>
                  <a:gd name="T10" fmla="*/ 7 w 65"/>
                  <a:gd name="T11" fmla="*/ 5 h 63"/>
                  <a:gd name="T12" fmla="*/ 14 w 65"/>
                  <a:gd name="T13" fmla="*/ 26 h 63"/>
                  <a:gd name="T14" fmla="*/ 0 w 65"/>
                  <a:gd name="T15" fmla="*/ 46 h 63"/>
                  <a:gd name="T16" fmla="*/ 24 w 65"/>
                  <a:gd name="T17" fmla="*/ 46 h 63"/>
                  <a:gd name="T18" fmla="*/ 36 w 65"/>
                  <a:gd name="T19" fmla="*/ 63 h 63"/>
                  <a:gd name="T20" fmla="*/ 43 w 65"/>
                  <a:gd name="T21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">
                    <a:moveTo>
                      <a:pt x="43" y="43"/>
                    </a:moveTo>
                    <a:lnTo>
                      <a:pt x="65" y="36"/>
                    </a:lnTo>
                    <a:lnTo>
                      <a:pt x="46" y="22"/>
                    </a:lnTo>
                    <a:lnTo>
                      <a:pt x="48" y="0"/>
                    </a:lnTo>
                    <a:lnTo>
                      <a:pt x="29" y="12"/>
                    </a:lnTo>
                    <a:lnTo>
                      <a:pt x="7" y="5"/>
                    </a:lnTo>
                    <a:lnTo>
                      <a:pt x="14" y="26"/>
                    </a:lnTo>
                    <a:lnTo>
                      <a:pt x="0" y="46"/>
                    </a:lnTo>
                    <a:lnTo>
                      <a:pt x="24" y="46"/>
                    </a:lnTo>
                    <a:lnTo>
                      <a:pt x="36" y="6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2"/>
          <p:cNvSpPr/>
          <p:nvPr/>
        </p:nvSpPr>
        <p:spPr>
          <a:xfrm>
            <a:off x="1913562" y="1275943"/>
            <a:ext cx="1179602" cy="1179602"/>
          </a:xfrm>
          <a:prstGeom prst="ellipse">
            <a:avLst/>
          </a:prstGeom>
          <a:noFill/>
          <a:ln w="101600" cap="rnd" cmpd="sng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sp>
        <p:nvSpPr>
          <p:cNvPr id="21" name="Arc 14"/>
          <p:cNvSpPr/>
          <p:nvPr/>
        </p:nvSpPr>
        <p:spPr>
          <a:xfrm rot="249144">
            <a:off x="1913562" y="1275943"/>
            <a:ext cx="1179602" cy="1179602"/>
          </a:xfrm>
          <a:prstGeom prst="arc">
            <a:avLst>
              <a:gd name="adj1" fmla="val 16018236"/>
              <a:gd name="adj2" fmla="val 7971649"/>
            </a:avLst>
          </a:prstGeom>
          <a:noFill/>
          <a:ln w="101600" cap="rnd" cmpd="sng">
            <a:solidFill>
              <a:srgbClr val="92D05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0"/>
          </a:p>
        </p:txBody>
      </p:sp>
      <p:sp>
        <p:nvSpPr>
          <p:cNvPr id="22" name="Oval 12"/>
          <p:cNvSpPr/>
          <p:nvPr/>
        </p:nvSpPr>
        <p:spPr>
          <a:xfrm>
            <a:off x="3937704" y="1296997"/>
            <a:ext cx="1179602" cy="1179602"/>
          </a:xfrm>
          <a:prstGeom prst="ellipse">
            <a:avLst/>
          </a:prstGeom>
          <a:noFill/>
          <a:ln w="101600" cap="rnd" cmpd="sng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sp>
        <p:nvSpPr>
          <p:cNvPr id="23" name="Arc 14"/>
          <p:cNvSpPr/>
          <p:nvPr/>
        </p:nvSpPr>
        <p:spPr>
          <a:xfrm rot="249144">
            <a:off x="3945150" y="1296997"/>
            <a:ext cx="1179602" cy="1179602"/>
          </a:xfrm>
          <a:prstGeom prst="arc">
            <a:avLst>
              <a:gd name="adj1" fmla="val 16018236"/>
              <a:gd name="adj2" fmla="val 12749509"/>
            </a:avLst>
          </a:prstGeom>
          <a:noFill/>
          <a:ln w="101600" cap="rnd" cmpd="sng">
            <a:solidFill>
              <a:srgbClr val="FF6D67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0"/>
          </a:p>
        </p:txBody>
      </p:sp>
      <p:sp>
        <p:nvSpPr>
          <p:cNvPr id="24" name="Oval 12"/>
          <p:cNvSpPr/>
          <p:nvPr/>
        </p:nvSpPr>
        <p:spPr>
          <a:xfrm>
            <a:off x="5989398" y="1296997"/>
            <a:ext cx="1179602" cy="1179602"/>
          </a:xfrm>
          <a:prstGeom prst="ellipse">
            <a:avLst/>
          </a:prstGeom>
          <a:noFill/>
          <a:ln w="101600" cap="rnd" cmpd="sng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sp>
        <p:nvSpPr>
          <p:cNvPr id="25" name="Arc 14"/>
          <p:cNvSpPr/>
          <p:nvPr/>
        </p:nvSpPr>
        <p:spPr>
          <a:xfrm rot="249144">
            <a:off x="5996844" y="1296997"/>
            <a:ext cx="1179602" cy="1179602"/>
          </a:xfrm>
          <a:prstGeom prst="arc">
            <a:avLst>
              <a:gd name="adj1" fmla="val 16018236"/>
              <a:gd name="adj2" fmla="val 5714737"/>
            </a:avLst>
          </a:prstGeom>
          <a:noFill/>
          <a:ln w="101600" cap="rnd" cmpd="sng">
            <a:solidFill>
              <a:srgbClr val="F5C058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0"/>
          </a:p>
        </p:txBody>
      </p:sp>
      <p:grpSp>
        <p:nvGrpSpPr>
          <p:cNvPr id="26" name="组合 25"/>
          <p:cNvGrpSpPr/>
          <p:nvPr/>
        </p:nvGrpSpPr>
        <p:grpSpPr>
          <a:xfrm>
            <a:off x="2050071" y="1412453"/>
            <a:ext cx="906585" cy="906585"/>
            <a:chOff x="2734139" y="1882867"/>
            <a:chExt cx="1209095" cy="1209095"/>
          </a:xfrm>
        </p:grpSpPr>
        <p:grpSp>
          <p:nvGrpSpPr>
            <p:cNvPr id="27" name="组合 26"/>
            <p:cNvGrpSpPr/>
            <p:nvPr/>
          </p:nvGrpSpPr>
          <p:grpSpPr>
            <a:xfrm>
              <a:off x="2734139" y="1882867"/>
              <a:ext cx="1209095" cy="1209095"/>
              <a:chOff x="3724323" y="1908536"/>
              <a:chExt cx="1329153" cy="1329153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/>
              </a:p>
            </p:txBody>
          </p:sp>
        </p:grpSp>
        <p:sp>
          <p:nvSpPr>
            <p:cNvPr id="28" name="文本框 9"/>
            <p:cNvSpPr txBox="1"/>
            <p:nvPr/>
          </p:nvSpPr>
          <p:spPr>
            <a:xfrm>
              <a:off x="2825947" y="2348880"/>
              <a:ext cx="1064225" cy="276968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1010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65%</a:t>
              </a:r>
              <a:endParaRPr lang="zh-CN" altLang="en-US" sz="1010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77246" y="1437920"/>
            <a:ext cx="906585" cy="906585"/>
            <a:chOff x="5437742" y="1916832"/>
            <a:chExt cx="1209095" cy="1209095"/>
          </a:xfrm>
        </p:grpSpPr>
        <p:grpSp>
          <p:nvGrpSpPr>
            <p:cNvPr id="32" name="组合 31"/>
            <p:cNvGrpSpPr/>
            <p:nvPr/>
          </p:nvGrpSpPr>
          <p:grpSpPr>
            <a:xfrm>
              <a:off x="5437742" y="1916832"/>
              <a:ext cx="1209095" cy="1209095"/>
              <a:chOff x="3724323" y="1908536"/>
              <a:chExt cx="1329153" cy="1329153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/>
              </a:p>
            </p:txBody>
          </p:sp>
        </p:grpSp>
        <p:sp>
          <p:nvSpPr>
            <p:cNvPr id="33" name="文本框 9"/>
            <p:cNvSpPr txBox="1"/>
            <p:nvPr/>
          </p:nvSpPr>
          <p:spPr>
            <a:xfrm>
              <a:off x="5566717" y="2331765"/>
              <a:ext cx="1064225" cy="276968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1010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95%</a:t>
              </a:r>
              <a:endParaRPr lang="zh-CN" altLang="en-US" sz="1010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56561" y="1437920"/>
            <a:ext cx="906585" cy="906585"/>
            <a:chOff x="8210884" y="1916832"/>
            <a:chExt cx="1209095" cy="1209095"/>
          </a:xfrm>
        </p:grpSpPr>
        <p:grpSp>
          <p:nvGrpSpPr>
            <p:cNvPr id="37" name="组合 36"/>
            <p:cNvGrpSpPr/>
            <p:nvPr/>
          </p:nvGrpSpPr>
          <p:grpSpPr>
            <a:xfrm>
              <a:off x="8210884" y="1916832"/>
              <a:ext cx="1209095" cy="1209095"/>
              <a:chOff x="3724323" y="1908536"/>
              <a:chExt cx="1329153" cy="132915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/>
              </a:p>
            </p:txBody>
          </p:sp>
        </p:grpSp>
        <p:sp>
          <p:nvSpPr>
            <p:cNvPr id="38" name="文本框 9"/>
            <p:cNvSpPr txBox="1"/>
            <p:nvPr/>
          </p:nvSpPr>
          <p:spPr>
            <a:xfrm>
              <a:off x="8345730" y="2331765"/>
              <a:ext cx="1064225" cy="276968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1010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45%</a:t>
              </a:r>
              <a:endParaRPr lang="zh-CN" altLang="en-US" sz="1010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72404" y="2610153"/>
            <a:ext cx="1242034" cy="703135"/>
            <a:chOff x="2497187" y="3480219"/>
            <a:chExt cx="1656477" cy="937757"/>
          </a:xfrm>
        </p:grpSpPr>
        <p:grpSp>
          <p:nvGrpSpPr>
            <p:cNvPr id="42" name="组合 41"/>
            <p:cNvGrpSpPr/>
            <p:nvPr/>
          </p:nvGrpSpPr>
          <p:grpSpPr>
            <a:xfrm>
              <a:off x="2497187" y="3764325"/>
              <a:ext cx="153895" cy="316672"/>
              <a:chOff x="5300663" y="2555875"/>
              <a:chExt cx="165100" cy="339726"/>
            </a:xfrm>
          </p:grpSpPr>
          <p:sp>
            <p:nvSpPr>
              <p:cNvPr id="47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48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2699498" y="3480219"/>
              <a:ext cx="1333743" cy="937757"/>
              <a:chOff x="4271689" y="1207551"/>
              <a:chExt cx="1333743" cy="937757"/>
            </a:xfrm>
          </p:grpSpPr>
          <p:sp>
            <p:nvSpPr>
              <p:cNvPr id="45" name="文本框 30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92D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sz="101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任意多边形 151"/>
            <p:cNvSpPr>
              <a:spLocks noChangeArrowheads="1"/>
            </p:cNvSpPr>
            <p:nvPr/>
          </p:nvSpPr>
          <p:spPr bwMode="auto">
            <a:xfrm>
              <a:off x="2579074" y="34984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92D05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24097" y="2619941"/>
            <a:ext cx="1241508" cy="693345"/>
            <a:chOff x="5233491" y="3493273"/>
            <a:chExt cx="1655775" cy="924701"/>
          </a:xfrm>
        </p:grpSpPr>
        <p:grpSp>
          <p:nvGrpSpPr>
            <p:cNvPr id="50" name="组合 49"/>
            <p:cNvGrpSpPr/>
            <p:nvPr/>
          </p:nvGrpSpPr>
          <p:grpSpPr>
            <a:xfrm>
              <a:off x="5314676" y="3493273"/>
              <a:ext cx="1574590" cy="924701"/>
              <a:chOff x="4509578" y="2151568"/>
              <a:chExt cx="1574590" cy="924701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4630002" y="2151568"/>
                <a:ext cx="1333743" cy="924701"/>
                <a:chOff x="4271689" y="1246457"/>
                <a:chExt cx="1333743" cy="840638"/>
              </a:xfrm>
            </p:grpSpPr>
            <p:sp>
              <p:nvSpPr>
                <p:cNvPr id="56" name="文本框 156"/>
                <p:cNvSpPr txBox="1"/>
                <p:nvPr/>
              </p:nvSpPr>
              <p:spPr>
                <a:xfrm>
                  <a:off x="4283968" y="1246457"/>
                  <a:ext cx="1276564" cy="300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10" b="1" dirty="0">
                      <a:solidFill>
                        <a:srgbClr val="FF6D6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添加标题</a:t>
                  </a:r>
                  <a:endParaRPr lang="zh-CN" altLang="en-US" sz="1010" b="1" dirty="0">
                    <a:solidFill>
                      <a:srgbClr val="FF6D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文本框 157"/>
                <p:cNvSpPr txBox="1"/>
                <p:nvPr/>
              </p:nvSpPr>
              <p:spPr>
                <a:xfrm>
                  <a:off x="4271689" y="1504967"/>
                  <a:ext cx="1333743" cy="5821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点击添加内容点击添加内容</a:t>
                  </a:r>
                  <a:endPara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5" name="任意多边形 151"/>
              <p:cNvSpPr>
                <a:spLocks noChangeArrowheads="1"/>
              </p:cNvSpPr>
              <p:nvPr/>
            </p:nvSpPr>
            <p:spPr bwMode="auto">
              <a:xfrm>
                <a:off x="4509578" y="2160839"/>
                <a:ext cx="1574590" cy="848445"/>
              </a:xfrm>
              <a:custGeom>
                <a:avLst/>
                <a:gdLst>
                  <a:gd name="T0" fmla="*/ 176216 w 3090"/>
                  <a:gd name="T1" fmla="*/ 0 h 1665"/>
                  <a:gd name="T2" fmla="*/ 1785934 w 3090"/>
                  <a:gd name="T3" fmla="*/ 0 h 1665"/>
                  <a:gd name="T4" fmla="*/ 1962150 w 3090"/>
                  <a:gd name="T5" fmla="*/ 176216 h 1665"/>
                  <a:gd name="T6" fmla="*/ 1962150 w 3090"/>
                  <a:gd name="T7" fmla="*/ 881059 h 1665"/>
                  <a:gd name="T8" fmla="*/ 1785934 w 3090"/>
                  <a:gd name="T9" fmla="*/ 1057275 h 1665"/>
                  <a:gd name="T10" fmla="*/ 176216 w 3090"/>
                  <a:gd name="T11" fmla="*/ 1057275 h 1665"/>
                  <a:gd name="T12" fmla="*/ 0 w 3090"/>
                  <a:gd name="T13" fmla="*/ 881059 h 1665"/>
                  <a:gd name="T14" fmla="*/ 0 w 3090"/>
                  <a:gd name="T15" fmla="*/ 720027 h 1665"/>
                  <a:gd name="T16" fmla="*/ 180692 w 3090"/>
                  <a:gd name="T17" fmla="*/ 720027 h 1665"/>
                  <a:gd name="T18" fmla="*/ 180692 w 3090"/>
                  <a:gd name="T19" fmla="*/ 319977 h 1665"/>
                  <a:gd name="T20" fmla="*/ 0 w 3090"/>
                  <a:gd name="T21" fmla="*/ 319977 h 1665"/>
                  <a:gd name="T22" fmla="*/ 0 w 3090"/>
                  <a:gd name="T23" fmla="*/ 176216 h 1665"/>
                  <a:gd name="T24" fmla="*/ 176216 w 3090"/>
                  <a:gd name="T25" fmla="*/ 0 h 16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90" h="1665">
                    <a:moveTo>
                      <a:pt x="0" y="504"/>
                    </a:moveTo>
                    <a:lnTo>
                      <a:pt x="0" y="278"/>
                    </a:lnTo>
                    <a:cubicBezTo>
                      <a:pt x="0" y="124"/>
                      <a:pt x="124" y="0"/>
                      <a:pt x="278" y="0"/>
                    </a:cubicBezTo>
                    <a:lnTo>
                      <a:pt x="2812" y="0"/>
                    </a:lnTo>
                    <a:cubicBezTo>
                      <a:pt x="2966" y="0"/>
                      <a:pt x="3090" y="124"/>
                      <a:pt x="3090" y="278"/>
                    </a:cubicBezTo>
                    <a:lnTo>
                      <a:pt x="3090" y="1387"/>
                    </a:lnTo>
                    <a:cubicBezTo>
                      <a:pt x="3090" y="1541"/>
                      <a:pt x="2966" y="1665"/>
                      <a:pt x="2812" y="1665"/>
                    </a:cubicBezTo>
                    <a:lnTo>
                      <a:pt x="278" y="1665"/>
                    </a:lnTo>
                    <a:cubicBezTo>
                      <a:pt x="124" y="1665"/>
                      <a:pt x="0" y="1541"/>
                      <a:pt x="0" y="1387"/>
                    </a:cubicBezTo>
                    <a:lnTo>
                      <a:pt x="0" y="1134"/>
                    </a:lnTo>
                  </a:path>
                </a:pathLst>
              </a:custGeom>
              <a:noFill/>
              <a:ln w="6350">
                <a:solidFill>
                  <a:srgbClr val="FF6D67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233491" y="3758557"/>
              <a:ext cx="153895" cy="316672"/>
              <a:chOff x="5300663" y="2555875"/>
              <a:chExt cx="165100" cy="339726"/>
            </a:xfrm>
            <a:solidFill>
              <a:srgbClr val="FF6D67"/>
            </a:solidFill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5975790" y="2610153"/>
            <a:ext cx="1242503" cy="703135"/>
            <a:chOff x="7969795" y="3480219"/>
            <a:chExt cx="1657102" cy="937757"/>
          </a:xfrm>
        </p:grpSpPr>
        <p:grpSp>
          <p:nvGrpSpPr>
            <p:cNvPr id="59" name="组合 58"/>
            <p:cNvGrpSpPr/>
            <p:nvPr/>
          </p:nvGrpSpPr>
          <p:grpSpPr>
            <a:xfrm>
              <a:off x="8172731" y="3480219"/>
              <a:ext cx="1333743" cy="937757"/>
              <a:chOff x="4271689" y="1207551"/>
              <a:chExt cx="1333743" cy="937757"/>
            </a:xfrm>
          </p:grpSpPr>
          <p:sp>
            <p:nvSpPr>
              <p:cNvPr id="64" name="文本框 169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F5C0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  <a:endParaRPr lang="zh-CN" altLang="en-US" sz="1010" b="1" dirty="0">
                  <a:solidFill>
                    <a:srgbClr val="F5C0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文本框 170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0" name="任意多边形 151"/>
            <p:cNvSpPr>
              <a:spLocks noChangeArrowheads="1"/>
            </p:cNvSpPr>
            <p:nvPr/>
          </p:nvSpPr>
          <p:spPr bwMode="auto">
            <a:xfrm>
              <a:off x="8052307" y="34984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5C058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7969795" y="3754796"/>
              <a:ext cx="153895" cy="316672"/>
              <a:chOff x="5300663" y="2555875"/>
              <a:chExt cx="165100" cy="339726"/>
            </a:xfrm>
            <a:solidFill>
              <a:srgbClr val="F5C058"/>
            </a:solidFill>
          </p:grpSpPr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菱形 9"/>
          <p:cNvSpPr/>
          <p:nvPr/>
        </p:nvSpPr>
        <p:spPr>
          <a:xfrm>
            <a:off x="876561" y="1917653"/>
            <a:ext cx="1307004" cy="1308194"/>
          </a:xfrm>
          <a:prstGeom prst="diamond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799188" y="1840280"/>
            <a:ext cx="1461749" cy="1462940"/>
          </a:xfrm>
          <a:prstGeom prst="diamond">
            <a:avLst/>
          </a:prstGeom>
          <a:noFill/>
          <a:ln>
            <a:solidFill>
              <a:srgbClr val="FFA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3741732" y="1737911"/>
            <a:ext cx="1667680" cy="1667680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3642933" y="1639112"/>
            <a:ext cx="1865277" cy="1865277"/>
          </a:xfrm>
          <a:prstGeom prst="diamond">
            <a:avLst/>
          </a:prstGeom>
          <a:noFill/>
          <a:ln>
            <a:solidFill>
              <a:srgbClr val="47D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37" name="文本框 13"/>
          <p:cNvSpPr txBox="1">
            <a:spLocks noChangeArrowheads="1"/>
          </p:cNvSpPr>
          <p:nvPr/>
        </p:nvSpPr>
        <p:spPr bwMode="auto">
          <a:xfrm>
            <a:off x="1071779" y="2416410"/>
            <a:ext cx="9165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线下门店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8" name="Oval 32"/>
          <p:cNvSpPr>
            <a:spLocks noChangeArrowheads="1"/>
          </p:cNvSpPr>
          <p:nvPr/>
        </p:nvSpPr>
        <p:spPr bwMode="auto">
          <a:xfrm>
            <a:off x="943221" y="3416304"/>
            <a:ext cx="1172494" cy="116654"/>
          </a:xfrm>
          <a:prstGeom prst="ellipse">
            <a:avLst/>
          </a:prstGeom>
          <a:gradFill rotWithShape="1">
            <a:gsLst>
              <a:gs pos="0">
                <a:srgbClr val="891916">
                  <a:alpha val="29999"/>
                </a:srgbClr>
              </a:gs>
              <a:gs pos="100000">
                <a:srgbClr val="89191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015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6948533" y="1917653"/>
            <a:ext cx="1307004" cy="1308194"/>
          </a:xfrm>
          <a:prstGeom prst="diamond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6871161" y="1840280"/>
            <a:ext cx="1461749" cy="1462940"/>
          </a:xfrm>
          <a:prstGeom prst="diamond">
            <a:avLst/>
          </a:prstGeom>
          <a:noFill/>
          <a:ln>
            <a:solidFill>
              <a:srgbClr val="FF5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41" name="文本框 17"/>
          <p:cNvSpPr txBox="1">
            <a:spLocks noChangeArrowheads="1"/>
          </p:cNvSpPr>
          <p:nvPr/>
        </p:nvSpPr>
        <p:spPr bwMode="auto">
          <a:xfrm>
            <a:off x="7143751" y="2416410"/>
            <a:ext cx="9165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手机微店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2" name="Oval 32"/>
          <p:cNvSpPr>
            <a:spLocks noChangeArrowheads="1"/>
          </p:cNvSpPr>
          <p:nvPr/>
        </p:nvSpPr>
        <p:spPr bwMode="auto">
          <a:xfrm>
            <a:off x="7016384" y="3416304"/>
            <a:ext cx="1172494" cy="116654"/>
          </a:xfrm>
          <a:prstGeom prst="ellipse">
            <a:avLst/>
          </a:prstGeom>
          <a:gradFill rotWithShape="1">
            <a:gsLst>
              <a:gs pos="0">
                <a:srgbClr val="FBB448">
                  <a:alpha val="29999"/>
                </a:srgbClr>
              </a:gs>
              <a:gs pos="100000">
                <a:srgbClr val="FBB44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015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3" name="Oval 32"/>
          <p:cNvSpPr>
            <a:spLocks noChangeArrowheads="1"/>
          </p:cNvSpPr>
          <p:nvPr/>
        </p:nvSpPr>
        <p:spPr bwMode="auto">
          <a:xfrm>
            <a:off x="3989324" y="3588905"/>
            <a:ext cx="1172495" cy="116654"/>
          </a:xfrm>
          <a:prstGeom prst="ellipse">
            <a:avLst/>
          </a:prstGeom>
          <a:gradFill rotWithShape="1">
            <a:gsLst>
              <a:gs pos="0">
                <a:srgbClr val="F0632E">
                  <a:alpha val="29999"/>
                </a:srgbClr>
              </a:gs>
              <a:gs pos="100000">
                <a:srgbClr val="F0632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015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4" name="文本框 20"/>
          <p:cNvSpPr txBox="1">
            <a:spLocks noChangeArrowheads="1"/>
          </p:cNvSpPr>
          <p:nvPr/>
        </p:nvSpPr>
        <p:spPr bwMode="auto">
          <a:xfrm>
            <a:off x="4117882" y="2416410"/>
            <a:ext cx="9153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线上电商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2337120" y="2572346"/>
            <a:ext cx="1230821" cy="0"/>
          </a:xfrm>
          <a:prstGeom prst="straightConnector1">
            <a:avLst/>
          </a:prstGeom>
          <a:ln w="38100">
            <a:solidFill>
              <a:srgbClr val="FFA6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560586" y="2572346"/>
            <a:ext cx="1230821" cy="0"/>
          </a:xfrm>
          <a:prstGeom prst="straightConnector1">
            <a:avLst/>
          </a:prstGeom>
          <a:ln w="38100">
            <a:solidFill>
              <a:srgbClr val="47D7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7" name="矩形 23"/>
          <p:cNvSpPr>
            <a:spLocks noChangeArrowheads="1"/>
          </p:cNvSpPr>
          <p:nvPr/>
        </p:nvSpPr>
        <p:spPr bwMode="auto">
          <a:xfrm>
            <a:off x="2182374" y="2186672"/>
            <a:ext cx="1528409" cy="2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zh-CN" altLang="en-US" sz="101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8" name="矩形 24"/>
          <p:cNvSpPr>
            <a:spLocks noChangeArrowheads="1"/>
          </p:cNvSpPr>
          <p:nvPr/>
        </p:nvSpPr>
        <p:spPr bwMode="auto">
          <a:xfrm>
            <a:off x="5397508" y="2186672"/>
            <a:ext cx="1528409" cy="2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zh-CN" altLang="en-US" sz="1015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9" name="矩形 25"/>
          <p:cNvSpPr>
            <a:spLocks noChangeArrowheads="1"/>
          </p:cNvSpPr>
          <p:nvPr/>
        </p:nvSpPr>
        <p:spPr bwMode="auto">
          <a:xfrm>
            <a:off x="2182374" y="2735423"/>
            <a:ext cx="1528409" cy="2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zh-CN" altLang="en-US" sz="1015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50" name="矩形 26"/>
          <p:cNvSpPr>
            <a:spLocks noChangeArrowheads="1"/>
          </p:cNvSpPr>
          <p:nvPr/>
        </p:nvSpPr>
        <p:spPr bwMode="auto">
          <a:xfrm>
            <a:off x="5409412" y="2735423"/>
            <a:ext cx="1528409" cy="2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zh-CN" altLang="en-US" sz="1015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" dur="3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8" dur="3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266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5" dur="300" fill="hold"/>
                                            <p:tgtEl>
                                              <p:spTgt spid="2663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00"/>
                                            <p:tgtEl>
                                              <p:spTgt spid="266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00" tmFilter="0,0; .5, 1; 1, 1"/>
                                            <p:tgtEl>
                                              <p:spTgt spid="266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00" tmFilter="0,0; .5, 1; 1, 1"/>
                                            <p:tgtEl>
                                              <p:spTgt spid="266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4" dur="3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266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266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700"/>
                                            <p:tgtEl>
                                              <p:spTgt spid="266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00" tmFilter="0,0; .5, 1; 1, 1"/>
                                            <p:tgtEl>
                                              <p:spTgt spid="266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200" tmFilter="0,0; .5, 1; 1, 1"/>
                                            <p:tgtEl>
                                              <p:spTgt spid="266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97" dur="3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04" dur="3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400"/>
                                            <p:tgtEl>
                                              <p:spTgt spid="266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1" dur="300" fill="hold"/>
                                            <p:tgtEl>
                                              <p:spTgt spid="266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700"/>
                                            <p:tgtEl>
                                              <p:spTgt spid="266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2788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26637" grpId="0"/>
          <p:bldP spid="26637" grpId="1"/>
          <p:bldP spid="26638" grpId="0" animBg="1"/>
          <p:bldP spid="16" grpId="0" animBg="1"/>
          <p:bldP spid="16" grpId="1" animBg="1"/>
          <p:bldP spid="17" grpId="0" animBg="1"/>
          <p:bldP spid="17" grpId="1" animBg="1"/>
          <p:bldP spid="26641" grpId="0"/>
          <p:bldP spid="26641" grpId="1"/>
          <p:bldP spid="26642" grpId="0" animBg="1"/>
          <p:bldP spid="26643" grpId="0" animBg="1"/>
          <p:bldP spid="26644" grpId="0"/>
          <p:bldP spid="26644" grpId="1"/>
          <p:bldP spid="26647" grpId="0"/>
          <p:bldP spid="26648" grpId="0"/>
          <p:bldP spid="26649" grpId="0"/>
          <p:bldP spid="26650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266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00" fill="hold"/>
                                            <p:tgtEl>
                                              <p:spTgt spid="2663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00"/>
                                            <p:tgtEl>
                                              <p:spTgt spid="266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00" tmFilter="0,0; .5, 1; 1, 1"/>
                                            <p:tgtEl>
                                              <p:spTgt spid="266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00" tmFilter="0,0; .5, 1; 1, 1"/>
                                            <p:tgtEl>
                                              <p:spTgt spid="266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266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266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700"/>
                                            <p:tgtEl>
                                              <p:spTgt spid="266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00" tmFilter="0,0; .5, 1; 1, 1"/>
                                            <p:tgtEl>
                                              <p:spTgt spid="266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200" tmFilter="0,0; .5, 1; 1, 1"/>
                                            <p:tgtEl>
                                              <p:spTgt spid="266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3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3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400"/>
                                            <p:tgtEl>
                                              <p:spTgt spid="266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300" fill="hold"/>
                                            <p:tgtEl>
                                              <p:spTgt spid="266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700"/>
                                            <p:tgtEl>
                                              <p:spTgt spid="266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2788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26637" grpId="0"/>
          <p:bldP spid="26637" grpId="1"/>
          <p:bldP spid="26638" grpId="0" animBg="1"/>
          <p:bldP spid="16" grpId="0" animBg="1"/>
          <p:bldP spid="16" grpId="1" animBg="1"/>
          <p:bldP spid="17" grpId="0" animBg="1"/>
          <p:bldP spid="17" grpId="1" animBg="1"/>
          <p:bldP spid="26641" grpId="0"/>
          <p:bldP spid="26641" grpId="1"/>
          <p:bldP spid="26642" grpId="0" animBg="1"/>
          <p:bldP spid="26643" grpId="0" animBg="1"/>
          <p:bldP spid="26644" grpId="0"/>
          <p:bldP spid="26644" grpId="1"/>
          <p:bldP spid="26647" grpId="0"/>
          <p:bldP spid="26648" grpId="0"/>
          <p:bldP spid="26649" grpId="0"/>
          <p:bldP spid="26650" grpId="0"/>
          <p:bldP spid="2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Freeform 46"/>
          <p:cNvSpPr/>
          <p:nvPr/>
        </p:nvSpPr>
        <p:spPr bwMode="auto">
          <a:xfrm>
            <a:off x="5076781" y="2157009"/>
            <a:ext cx="1339850" cy="1727200"/>
          </a:xfrm>
          <a:custGeom>
            <a:avLst/>
            <a:gdLst/>
            <a:ahLst/>
            <a:cxnLst>
              <a:cxn ang="0">
                <a:pos x="146" y="461"/>
              </a:cxn>
              <a:cxn ang="0">
                <a:pos x="145" y="481"/>
              </a:cxn>
              <a:cxn ang="0">
                <a:pos x="372" y="481"/>
              </a:cxn>
              <a:cxn ang="0">
                <a:pos x="373" y="461"/>
              </a:cxn>
              <a:cxn ang="0">
                <a:pos x="114" y="0"/>
              </a:cxn>
              <a:cxn ang="0">
                <a:pos x="0" y="195"/>
              </a:cxn>
              <a:cxn ang="0">
                <a:pos x="146" y="461"/>
              </a:cxn>
            </a:cxnLst>
            <a:rect l="0" t="0" r="r" b="b"/>
            <a:pathLst>
              <a:path w="373" h="481">
                <a:moveTo>
                  <a:pt x="146" y="461"/>
                </a:moveTo>
                <a:cubicBezTo>
                  <a:pt x="146" y="468"/>
                  <a:pt x="146" y="474"/>
                  <a:pt x="145" y="481"/>
                </a:cubicBezTo>
                <a:cubicBezTo>
                  <a:pt x="372" y="481"/>
                  <a:pt x="372" y="481"/>
                  <a:pt x="372" y="481"/>
                </a:cubicBezTo>
                <a:cubicBezTo>
                  <a:pt x="372" y="474"/>
                  <a:pt x="373" y="468"/>
                  <a:pt x="373" y="461"/>
                </a:cubicBezTo>
                <a:cubicBezTo>
                  <a:pt x="373" y="265"/>
                  <a:pt x="269" y="95"/>
                  <a:pt x="114" y="0"/>
                </a:cubicBezTo>
                <a:cubicBezTo>
                  <a:pt x="0" y="195"/>
                  <a:pt x="0" y="195"/>
                  <a:pt x="0" y="195"/>
                </a:cubicBezTo>
                <a:cubicBezTo>
                  <a:pt x="88" y="251"/>
                  <a:pt x="146" y="349"/>
                  <a:pt x="146" y="461"/>
                </a:cubicBezTo>
                <a:close/>
              </a:path>
            </a:pathLst>
          </a:custGeom>
          <a:solidFill>
            <a:srgbClr val="FF6D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71" name="Freeform 47"/>
          <p:cNvSpPr/>
          <p:nvPr/>
        </p:nvSpPr>
        <p:spPr bwMode="auto">
          <a:xfrm>
            <a:off x="4479882" y="1869673"/>
            <a:ext cx="1006475" cy="987425"/>
          </a:xfrm>
          <a:custGeom>
            <a:avLst/>
            <a:gdLst/>
            <a:ahLst/>
            <a:cxnLst>
              <a:cxn ang="0">
                <a:pos x="166" y="275"/>
              </a:cxn>
              <a:cxn ang="0">
                <a:pos x="280" y="80"/>
              </a:cxn>
              <a:cxn ang="0">
                <a:pos x="0" y="0"/>
              </a:cxn>
              <a:cxn ang="0">
                <a:pos x="0" y="226"/>
              </a:cxn>
              <a:cxn ang="0">
                <a:pos x="166" y="275"/>
              </a:cxn>
            </a:cxnLst>
            <a:rect l="0" t="0" r="r" b="b"/>
            <a:pathLst>
              <a:path w="280" h="275">
                <a:moveTo>
                  <a:pt x="166" y="275"/>
                </a:moveTo>
                <a:cubicBezTo>
                  <a:pt x="280" y="80"/>
                  <a:pt x="280" y="80"/>
                  <a:pt x="280" y="80"/>
                </a:cubicBezTo>
                <a:cubicBezTo>
                  <a:pt x="198" y="30"/>
                  <a:pt x="103" y="0"/>
                  <a:pt x="0" y="0"/>
                </a:cubicBezTo>
                <a:cubicBezTo>
                  <a:pt x="0" y="226"/>
                  <a:pt x="0" y="226"/>
                  <a:pt x="0" y="226"/>
                </a:cubicBezTo>
                <a:cubicBezTo>
                  <a:pt x="61" y="227"/>
                  <a:pt x="118" y="245"/>
                  <a:pt x="166" y="275"/>
                </a:cubicBezTo>
                <a:close/>
              </a:path>
            </a:pathLst>
          </a:custGeom>
          <a:solidFill>
            <a:srgbClr val="F9D5C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72" name="Freeform 48"/>
          <p:cNvSpPr/>
          <p:nvPr/>
        </p:nvSpPr>
        <p:spPr bwMode="auto">
          <a:xfrm>
            <a:off x="2530432" y="2887259"/>
            <a:ext cx="936625" cy="996950"/>
          </a:xfrm>
          <a:custGeom>
            <a:avLst/>
            <a:gdLst/>
            <a:ahLst/>
            <a:cxnLst>
              <a:cxn ang="0">
                <a:pos x="226" y="258"/>
              </a:cxn>
              <a:cxn ang="0">
                <a:pos x="261" y="114"/>
              </a:cxn>
              <a:cxn ang="0">
                <a:pos x="65" y="0"/>
              </a:cxn>
              <a:cxn ang="0">
                <a:pos x="0" y="258"/>
              </a:cxn>
              <a:cxn ang="0">
                <a:pos x="1" y="278"/>
              </a:cxn>
              <a:cxn ang="0">
                <a:pos x="227" y="278"/>
              </a:cxn>
              <a:cxn ang="0">
                <a:pos x="226" y="258"/>
              </a:cxn>
            </a:cxnLst>
            <a:rect l="0" t="0" r="r" b="b"/>
            <a:pathLst>
              <a:path w="261" h="278">
                <a:moveTo>
                  <a:pt x="226" y="258"/>
                </a:moveTo>
                <a:cubicBezTo>
                  <a:pt x="226" y="206"/>
                  <a:pt x="239" y="157"/>
                  <a:pt x="261" y="114"/>
                </a:cubicBezTo>
                <a:cubicBezTo>
                  <a:pt x="65" y="0"/>
                  <a:pt x="65" y="0"/>
                  <a:pt x="65" y="0"/>
                </a:cubicBezTo>
                <a:cubicBezTo>
                  <a:pt x="23" y="77"/>
                  <a:pt x="0" y="164"/>
                  <a:pt x="0" y="258"/>
                </a:cubicBezTo>
                <a:cubicBezTo>
                  <a:pt x="0" y="265"/>
                  <a:pt x="0" y="271"/>
                  <a:pt x="1" y="278"/>
                </a:cubicBezTo>
                <a:cubicBezTo>
                  <a:pt x="227" y="278"/>
                  <a:pt x="227" y="278"/>
                  <a:pt x="227" y="278"/>
                </a:cubicBezTo>
                <a:cubicBezTo>
                  <a:pt x="227" y="271"/>
                  <a:pt x="226" y="265"/>
                  <a:pt x="226" y="258"/>
                </a:cubicBezTo>
                <a:close/>
              </a:path>
            </a:pathLst>
          </a:custGeom>
          <a:solidFill>
            <a:srgbClr val="F5C05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73" name="Freeform 49"/>
          <p:cNvSpPr/>
          <p:nvPr/>
        </p:nvSpPr>
        <p:spPr bwMode="auto">
          <a:xfrm>
            <a:off x="2763794" y="1869673"/>
            <a:ext cx="1716087" cy="1425575"/>
          </a:xfrm>
          <a:custGeom>
            <a:avLst/>
            <a:gdLst/>
            <a:ahLst/>
            <a:cxnLst>
              <a:cxn ang="0">
                <a:pos x="476" y="226"/>
              </a:cxn>
              <a:cxn ang="0">
                <a:pos x="478" y="226"/>
              </a:cxn>
              <a:cxn ang="0">
                <a:pos x="478" y="0"/>
              </a:cxn>
              <a:cxn ang="0">
                <a:pos x="476" y="0"/>
              </a:cxn>
              <a:cxn ang="0">
                <a:pos x="0" y="283"/>
              </a:cxn>
              <a:cxn ang="0">
                <a:pos x="196" y="397"/>
              </a:cxn>
              <a:cxn ang="0">
                <a:pos x="476" y="226"/>
              </a:cxn>
            </a:cxnLst>
            <a:rect l="0" t="0" r="r" b="b"/>
            <a:pathLst>
              <a:path w="478" h="397">
                <a:moveTo>
                  <a:pt x="476" y="226"/>
                </a:moveTo>
                <a:cubicBezTo>
                  <a:pt x="477" y="226"/>
                  <a:pt x="477" y="226"/>
                  <a:pt x="478" y="226"/>
                </a:cubicBezTo>
                <a:cubicBezTo>
                  <a:pt x="478" y="0"/>
                  <a:pt x="478" y="0"/>
                  <a:pt x="478" y="0"/>
                </a:cubicBezTo>
                <a:cubicBezTo>
                  <a:pt x="477" y="0"/>
                  <a:pt x="477" y="0"/>
                  <a:pt x="476" y="0"/>
                </a:cubicBezTo>
                <a:cubicBezTo>
                  <a:pt x="270" y="0"/>
                  <a:pt x="91" y="114"/>
                  <a:pt x="0" y="283"/>
                </a:cubicBezTo>
                <a:cubicBezTo>
                  <a:pt x="196" y="397"/>
                  <a:pt x="196" y="397"/>
                  <a:pt x="196" y="397"/>
                </a:cubicBezTo>
                <a:cubicBezTo>
                  <a:pt x="248" y="296"/>
                  <a:pt x="354" y="226"/>
                  <a:pt x="476" y="226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67" name="流程图: 联系 66"/>
          <p:cNvSpPr/>
          <p:nvPr/>
        </p:nvSpPr>
        <p:spPr bwMode="auto">
          <a:xfrm>
            <a:off x="3549600" y="2433231"/>
            <a:ext cx="142876" cy="142876"/>
          </a:xfrm>
          <a:prstGeom prst="flowChartConnector">
            <a:avLst/>
          </a:prstGeom>
          <a:solidFill>
            <a:srgbClr val="E98E7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68" name="直接连接符 67"/>
          <p:cNvCxnSpPr>
            <a:stCxn id="67" idx="1"/>
          </p:cNvCxnSpPr>
          <p:nvPr/>
        </p:nvCxnSpPr>
        <p:spPr>
          <a:xfrm rot="16200000" flipV="1">
            <a:off x="3049533" y="1933165"/>
            <a:ext cx="520990" cy="520990"/>
          </a:xfrm>
          <a:prstGeom prst="line">
            <a:avLst/>
          </a:prstGeom>
          <a:ln w="15875">
            <a:solidFill>
              <a:srgbClr val="E98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10800000">
            <a:off x="906393" y="1933165"/>
            <a:ext cx="2143140" cy="1588"/>
          </a:xfrm>
          <a:prstGeom prst="line">
            <a:avLst/>
          </a:prstGeom>
          <a:ln w="15875">
            <a:solidFill>
              <a:srgbClr val="E98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流程图: 联系 69"/>
          <p:cNvSpPr/>
          <p:nvPr/>
        </p:nvSpPr>
        <p:spPr bwMode="auto">
          <a:xfrm>
            <a:off x="2774665" y="3504801"/>
            <a:ext cx="142876" cy="142876"/>
          </a:xfrm>
          <a:prstGeom prst="flowChartConnector">
            <a:avLst/>
          </a:prstGeom>
          <a:solidFill>
            <a:srgbClr val="2FDCFF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71" name="直接连接符 70"/>
          <p:cNvCxnSpPr>
            <a:stCxn id="70" idx="2"/>
          </p:cNvCxnSpPr>
          <p:nvPr/>
        </p:nvCxnSpPr>
        <p:spPr>
          <a:xfrm rot="10800000">
            <a:off x="517481" y="3576239"/>
            <a:ext cx="2257184" cy="1588"/>
          </a:xfrm>
          <a:prstGeom prst="line">
            <a:avLst/>
          </a:prstGeom>
          <a:ln w="15875">
            <a:solidFill>
              <a:srgbClr val="2F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流程图: 联系 75"/>
          <p:cNvSpPr/>
          <p:nvPr/>
        </p:nvSpPr>
        <p:spPr bwMode="auto">
          <a:xfrm>
            <a:off x="4932321" y="2257017"/>
            <a:ext cx="142876" cy="142876"/>
          </a:xfrm>
          <a:prstGeom prst="flowChartConnector">
            <a:avLst/>
          </a:prstGeom>
          <a:solidFill>
            <a:srgbClr val="828996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rot="5400000" flipH="1" flipV="1">
            <a:off x="4978359" y="1790288"/>
            <a:ext cx="571504" cy="428628"/>
          </a:xfrm>
          <a:prstGeom prst="line">
            <a:avLst/>
          </a:prstGeom>
          <a:ln w="15875">
            <a:solidFill>
              <a:srgbClr val="828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5478425" y="1718851"/>
            <a:ext cx="2428892" cy="1588"/>
          </a:xfrm>
          <a:prstGeom prst="line">
            <a:avLst/>
          </a:prstGeom>
          <a:ln w="15875">
            <a:solidFill>
              <a:srgbClr val="828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流程图: 联系 78"/>
          <p:cNvSpPr/>
          <p:nvPr/>
        </p:nvSpPr>
        <p:spPr bwMode="auto">
          <a:xfrm>
            <a:off x="5735349" y="3168535"/>
            <a:ext cx="142876" cy="142876"/>
          </a:xfrm>
          <a:prstGeom prst="flowChartConnector">
            <a:avLst/>
          </a:prstGeom>
          <a:solidFill>
            <a:srgbClr val="FFB837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80" name="直接连接符 79"/>
          <p:cNvCxnSpPr/>
          <p:nvPr/>
        </p:nvCxnSpPr>
        <p:spPr>
          <a:xfrm rot="16200000" flipH="1">
            <a:off x="6041338" y="3106449"/>
            <a:ext cx="213466" cy="581542"/>
          </a:xfrm>
          <a:prstGeom prst="line">
            <a:avLst/>
          </a:prstGeom>
          <a:ln w="15875">
            <a:solidFill>
              <a:srgbClr val="FFB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6438842" y="3502364"/>
            <a:ext cx="2000264" cy="2436"/>
          </a:xfrm>
          <a:prstGeom prst="line">
            <a:avLst/>
          </a:prstGeom>
          <a:ln w="15875">
            <a:solidFill>
              <a:srgbClr val="FFB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989709" y="1559024"/>
            <a:ext cx="16273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  <a:latin typeface="+mj-ea"/>
                <a:ea typeface="+mj-ea"/>
              </a:rPr>
              <a:t>计划二   </a:t>
            </a:r>
            <a:r>
              <a:rPr lang="en-US" altLang="zh-CN" sz="2100" dirty="0">
                <a:solidFill>
                  <a:prstClr val="black"/>
                </a:solidFill>
                <a:latin typeface="+mj-ea"/>
                <a:ea typeface="+mj-ea"/>
              </a:rPr>
              <a:t>30%</a:t>
            </a:r>
            <a:endParaRPr lang="zh-CN" altLang="en-US" sz="2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92844" y="3221489"/>
            <a:ext cx="155363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  <a:latin typeface="+mj-ea"/>
                <a:ea typeface="+mj-ea"/>
              </a:rPr>
              <a:t>计划一  </a:t>
            </a:r>
            <a:r>
              <a:rPr lang="en-US" altLang="zh-CN" sz="2100" dirty="0">
                <a:solidFill>
                  <a:prstClr val="black"/>
                </a:solidFill>
                <a:latin typeface="+mj-ea"/>
                <a:ea typeface="+mj-ea"/>
              </a:rPr>
              <a:t>20%</a:t>
            </a:r>
            <a:endParaRPr lang="zh-CN" altLang="en-US" sz="2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5836380" y="1368205"/>
            <a:ext cx="16273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  <a:latin typeface="+mj-ea"/>
                <a:ea typeface="+mj-ea"/>
              </a:rPr>
              <a:t>计划三   </a:t>
            </a:r>
            <a:r>
              <a:rPr lang="en-US" altLang="zh-CN" sz="2100" dirty="0">
                <a:solidFill>
                  <a:prstClr val="black"/>
                </a:solidFill>
                <a:latin typeface="+mj-ea"/>
                <a:ea typeface="+mj-ea"/>
              </a:rPr>
              <a:t>15%</a:t>
            </a:r>
            <a:endParaRPr lang="zh-CN" altLang="en-US" sz="2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550760" y="3149392"/>
            <a:ext cx="16273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  <a:latin typeface="+mj-ea"/>
                <a:ea typeface="+mj-ea"/>
              </a:rPr>
              <a:t>计划四   </a:t>
            </a:r>
            <a:r>
              <a:rPr lang="en-US" altLang="zh-CN" sz="2100" dirty="0">
                <a:solidFill>
                  <a:prstClr val="black"/>
                </a:solidFill>
                <a:latin typeface="+mj-ea"/>
                <a:ea typeface="+mj-ea"/>
              </a:rPr>
              <a:t>35%</a:t>
            </a:r>
            <a:endParaRPr lang="zh-CN" altLang="en-US" sz="2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8" name="矩形 1"/>
          <p:cNvSpPr>
            <a:spLocks noChangeArrowheads="1"/>
          </p:cNvSpPr>
          <p:nvPr/>
        </p:nvSpPr>
        <p:spPr bwMode="auto">
          <a:xfrm>
            <a:off x="620641" y="2004604"/>
            <a:ext cx="2428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89" name="矩形 1"/>
          <p:cNvSpPr>
            <a:spLocks noChangeArrowheads="1"/>
          </p:cNvSpPr>
          <p:nvPr/>
        </p:nvSpPr>
        <p:spPr bwMode="auto">
          <a:xfrm>
            <a:off x="744482" y="3759247"/>
            <a:ext cx="1785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90" name="矩形 1"/>
          <p:cNvSpPr>
            <a:spLocks noChangeArrowheads="1"/>
          </p:cNvSpPr>
          <p:nvPr/>
        </p:nvSpPr>
        <p:spPr bwMode="auto">
          <a:xfrm>
            <a:off x="5835616" y="1718851"/>
            <a:ext cx="2428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91" name="矩形 1"/>
          <p:cNvSpPr>
            <a:spLocks noChangeArrowheads="1"/>
          </p:cNvSpPr>
          <p:nvPr/>
        </p:nvSpPr>
        <p:spPr bwMode="auto">
          <a:xfrm>
            <a:off x="6478558" y="3647677"/>
            <a:ext cx="1785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81027" y="3357163"/>
            <a:ext cx="18389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3000" b="1" spc="225" noProof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3000" b="1" spc="225" noProof="1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28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89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89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89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89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89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89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889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389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889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4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3098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" grpId="0" animBg="1"/>
      <p:bldP spid="1070" grpId="1" animBg="1"/>
      <p:bldP spid="1071" grpId="0" animBg="1"/>
      <p:bldP spid="1071" grpId="1" animBg="1"/>
      <p:bldP spid="1072" grpId="0" animBg="1"/>
      <p:bldP spid="1072" grpId="1" animBg="1"/>
      <p:bldP spid="1073" grpId="0" animBg="1"/>
      <p:bldP spid="1073" grpId="1" animBg="1"/>
      <p:bldP spid="67" grpId="0" animBg="1"/>
      <p:bldP spid="70" grpId="0" animBg="1"/>
      <p:bldP spid="76" grpId="0" animBg="1"/>
      <p:bldP spid="79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2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1029" y="192202"/>
            <a:ext cx="1578733" cy="132272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20686" y="1784678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  <a:cs typeface="+mn-cs"/>
              </a:rPr>
              <a:t>感谢观看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  <a:cs typeface="+mn-cs"/>
              </a:rPr>
              <a:t>THAK YOU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A7D904"/>
                  </a:gs>
                  <a:gs pos="37000">
                    <a:srgbClr val="22914A"/>
                  </a:gs>
                  <a:gs pos="70000">
                    <a:srgbClr val="FFC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effectLst/>
              <a:uLnTx/>
              <a:uFillTx/>
              <a:latin typeface="方正剪纸简体" panose="03000509000000000000" pitchFamily="65" charset="-122"/>
              <a:ea typeface="方正剪纸简体" panose="03000509000000000000" pitchFamily="65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77267" y="1423185"/>
            <a:ext cx="19786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  <a:cs typeface="+mn-cs"/>
              </a:rPr>
              <a:t>202XPOWERPOINT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A7D904"/>
                  </a:gs>
                  <a:gs pos="37000">
                    <a:srgbClr val="22914A"/>
                  </a:gs>
                  <a:gs pos="70000">
                    <a:srgbClr val="FFC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effectLst/>
              <a:uLnTx/>
              <a:uFillTx/>
              <a:latin typeface="方正剪纸简体" panose="03000509000000000000" pitchFamily="65" charset="-122"/>
              <a:ea typeface="方正剪纸简体" panose="03000509000000000000" pitchFamily="65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1887" y="2392452"/>
            <a:ext cx="353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  <a:cs typeface="+mn-cs"/>
              </a:rPr>
              <a:t>单击此处添加您的副标题文字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A7D904"/>
                  </a:gs>
                  <a:gs pos="37000">
                    <a:srgbClr val="22914A"/>
                  </a:gs>
                  <a:gs pos="70000">
                    <a:srgbClr val="FFC000"/>
                  </a:gs>
                  <a:gs pos="100000">
                    <a:srgbClr val="FF000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方正剪纸简体" panose="03000509000000000000" pitchFamily="65" charset="-122"/>
              <a:ea typeface="方正剪纸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49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2666" y="2209839"/>
            <a:ext cx="447626" cy="492866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339" y="221222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4" y="163721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945" y="163363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390994" y="294080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p>
            <a:pPr eaLnBrk="0" hangingPunct="0">
              <a:lnSpc>
                <a:spcPts val="2400"/>
              </a:lnSpc>
            </a:pP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05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166" y="11694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1029" y="192202"/>
            <a:ext cx="1578733" cy="132272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650440" y="1281033"/>
            <a:ext cx="2060833" cy="467783"/>
            <a:chOff x="3527167" y="1284093"/>
            <a:chExt cx="2060833" cy="467783"/>
          </a:xfrm>
        </p:grpSpPr>
        <p:sp>
          <p:nvSpPr>
            <p:cNvPr id="10" name="椭圆 9"/>
            <p:cNvSpPr/>
            <p:nvPr/>
          </p:nvSpPr>
          <p:spPr>
            <a:xfrm>
              <a:off x="3537635" y="1284093"/>
              <a:ext cx="461664" cy="461664"/>
            </a:xfrm>
            <a:prstGeom prst="ellipse">
              <a:avLst/>
            </a:prstGeom>
            <a:solidFill>
              <a:srgbClr val="97F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67202" y="1284093"/>
              <a:ext cx="461664" cy="461664"/>
            </a:xfrm>
            <a:prstGeom prst="ellipse">
              <a:avLst/>
            </a:prstGeom>
            <a:solidFill>
              <a:srgbClr val="F9D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596769" y="1284093"/>
              <a:ext cx="461664" cy="461664"/>
            </a:xfrm>
            <a:prstGeom prst="ellipse">
              <a:avLst/>
            </a:prstGeom>
            <a:solidFill>
              <a:srgbClr val="A7D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126336" y="1284093"/>
              <a:ext cx="461664" cy="461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27167" y="1290211"/>
              <a:ext cx="2060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20686" y="193852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单击此处添加文字标题内容</a:t>
            </a:r>
            <a:endParaRPr lang="zh-CN" altLang="en-US" sz="3200" dirty="0"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" y="1005984"/>
            <a:ext cx="9144000" cy="1997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2" name="矩形 21"/>
          <p:cNvSpPr/>
          <p:nvPr/>
        </p:nvSpPr>
        <p:spPr>
          <a:xfrm>
            <a:off x="1" y="1113968"/>
            <a:ext cx="9144000" cy="1997702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1950617" y="2832819"/>
            <a:ext cx="520363" cy="52036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/>
          </a:p>
        </p:txBody>
      </p:sp>
      <p:sp>
        <p:nvSpPr>
          <p:cNvPr id="24" name="Freeform 126"/>
          <p:cNvSpPr>
            <a:spLocks noChangeAspect="1" noEditPoints="1"/>
          </p:cNvSpPr>
          <p:nvPr/>
        </p:nvSpPr>
        <p:spPr bwMode="auto">
          <a:xfrm>
            <a:off x="2099448" y="2972336"/>
            <a:ext cx="222701" cy="278667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63181" y="3489613"/>
            <a:ext cx="1665841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511718" y="2841710"/>
            <a:ext cx="520363" cy="52036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5077484" y="2841710"/>
            <a:ext cx="520363" cy="52036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697242" y="2841710"/>
            <a:ext cx="520363" cy="52036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/>
          </a:p>
        </p:txBody>
      </p:sp>
      <p:sp>
        <p:nvSpPr>
          <p:cNvPr id="29" name="Freeform 261"/>
          <p:cNvSpPr/>
          <p:nvPr/>
        </p:nvSpPr>
        <p:spPr bwMode="auto">
          <a:xfrm>
            <a:off x="3636310" y="2997020"/>
            <a:ext cx="271179" cy="271179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Freeform 9"/>
          <p:cNvSpPr>
            <a:spLocks noEditPoints="1"/>
          </p:cNvSpPr>
          <p:nvPr/>
        </p:nvSpPr>
        <p:spPr bwMode="auto">
          <a:xfrm rot="19469485">
            <a:off x="5195816" y="2960520"/>
            <a:ext cx="283701" cy="30230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Freeform 206"/>
          <p:cNvSpPr>
            <a:spLocks noChangeAspect="1" noEditPoints="1"/>
          </p:cNvSpPr>
          <p:nvPr/>
        </p:nvSpPr>
        <p:spPr bwMode="auto">
          <a:xfrm>
            <a:off x="6843220" y="2973621"/>
            <a:ext cx="228407" cy="27609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5E779E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82940" y="3489613"/>
            <a:ext cx="1665841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49211" y="3489613"/>
            <a:ext cx="1665841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68969" y="3489613"/>
            <a:ext cx="1665841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008532" y="1221951"/>
            <a:ext cx="2753589" cy="2753589"/>
            <a:chOff x="1803530" y="1727231"/>
            <a:chExt cx="3357953" cy="3357953"/>
          </a:xfrm>
        </p:grpSpPr>
        <p:grpSp>
          <p:nvGrpSpPr>
            <p:cNvPr id="22" name="组合 21"/>
            <p:cNvGrpSpPr/>
            <p:nvPr/>
          </p:nvGrpSpPr>
          <p:grpSpPr>
            <a:xfrm>
              <a:off x="1803530" y="1727231"/>
              <a:ext cx="3357953" cy="3357953"/>
              <a:chOff x="1803530" y="1583215"/>
              <a:chExt cx="3357953" cy="3357953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803530" y="1583215"/>
                <a:ext cx="3357953" cy="33579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990290" y="1769975"/>
                <a:ext cx="2984432" cy="2984432"/>
              </a:xfrm>
              <a:prstGeom prst="ellipse">
                <a:avLst/>
              </a:prstGeom>
              <a:gradFill>
                <a:gsLst>
                  <a:gs pos="0">
                    <a:srgbClr val="D8DBDE"/>
                  </a:gs>
                  <a:gs pos="100000">
                    <a:srgbClr val="F9F9F9"/>
                  </a:gs>
                </a:gsLst>
                <a:lin ang="16800000" scaled="0"/>
              </a:gra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/>
              </a:p>
            </p:txBody>
          </p:sp>
        </p:grpSp>
        <p:sp>
          <p:nvSpPr>
            <p:cNvPr id="23" name="饼形 22"/>
            <p:cNvSpPr/>
            <p:nvPr/>
          </p:nvSpPr>
          <p:spPr>
            <a:xfrm>
              <a:off x="1986102" y="1918352"/>
              <a:ext cx="2988620" cy="2988620"/>
            </a:xfrm>
            <a:prstGeom prst="pie">
              <a:avLst>
                <a:gd name="adj1" fmla="val 10817983"/>
                <a:gd name="adj2" fmla="val 16200000"/>
              </a:avLst>
            </a:prstGeom>
            <a:blipFill>
              <a:blip r:embed="rId1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4" name="饼形 23"/>
            <p:cNvSpPr/>
            <p:nvPr/>
          </p:nvSpPr>
          <p:spPr>
            <a:xfrm rot="5400000">
              <a:off x="1993132" y="1918352"/>
              <a:ext cx="2988620" cy="2988621"/>
            </a:xfrm>
            <a:prstGeom prst="pie">
              <a:avLst>
                <a:gd name="adj1" fmla="val 10817983"/>
                <a:gd name="adj2" fmla="val 16200000"/>
              </a:avLst>
            </a:prstGeom>
            <a:blipFill dpi="0" rotWithShape="0">
              <a:blip r:embed="rId2" cstate="email"/>
              <a:srcRect/>
              <a:stretch>
                <a:fillRect b="240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5" name="饼形 24"/>
            <p:cNvSpPr/>
            <p:nvPr/>
          </p:nvSpPr>
          <p:spPr>
            <a:xfrm rot="10800000">
              <a:off x="1986103" y="1916832"/>
              <a:ext cx="2988620" cy="2988620"/>
            </a:xfrm>
            <a:prstGeom prst="pie">
              <a:avLst>
                <a:gd name="adj1" fmla="val 10817983"/>
                <a:gd name="adj2" fmla="val 16200000"/>
              </a:avLst>
            </a:prstGeom>
            <a:blipFill dpi="0" rotWithShape="0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6" name="饼形 25"/>
            <p:cNvSpPr/>
            <p:nvPr/>
          </p:nvSpPr>
          <p:spPr>
            <a:xfrm rot="16200000">
              <a:off x="1986103" y="1916833"/>
              <a:ext cx="2988620" cy="2988620"/>
            </a:xfrm>
            <a:prstGeom prst="pie">
              <a:avLst>
                <a:gd name="adj1" fmla="val 10817983"/>
                <a:gd name="adj2" fmla="val 16200000"/>
              </a:avLst>
            </a:prstGeom>
            <a:blipFill dpi="0" rotWithShape="0"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962220" y="2131917"/>
            <a:ext cx="845486" cy="8454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/>
          </a:p>
        </p:txBody>
      </p:sp>
      <p:sp>
        <p:nvSpPr>
          <p:cNvPr id="34" name="标题 4"/>
          <p:cNvSpPr txBox="1"/>
          <p:nvPr/>
        </p:nvSpPr>
        <p:spPr>
          <a:xfrm>
            <a:off x="1359856" y="2385991"/>
            <a:ext cx="2024322" cy="40172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50" b="1" dirty="0">
                <a:solidFill>
                  <a:schemeClr val="bg1">
                    <a:lumMod val="7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COMPANY </a:t>
            </a:r>
            <a:endParaRPr lang="en-US" altLang="zh-CN" sz="1050" b="1" dirty="0">
              <a:solidFill>
                <a:schemeClr val="bg1">
                  <a:lumMod val="7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r>
              <a:rPr lang="en-US" altLang="zh-CN" sz="1050" b="1" dirty="0">
                <a:solidFill>
                  <a:schemeClr val="bg1">
                    <a:lumMod val="7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NAME </a:t>
            </a:r>
            <a:endParaRPr lang="en-US" altLang="zh-CN" sz="1050" b="1" dirty="0">
              <a:solidFill>
                <a:schemeClr val="bg1">
                  <a:lumMod val="7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924097" y="1103798"/>
            <a:ext cx="1269068" cy="542411"/>
            <a:chOff x="5557184" y="1268760"/>
            <a:chExt cx="1692531" cy="723403"/>
          </a:xfrm>
        </p:grpSpPr>
        <p:sp>
          <p:nvSpPr>
            <p:cNvPr id="37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00B0F0"/>
                </a:solidFill>
              </a:endParaRPr>
            </a:p>
          </p:txBody>
        </p:sp>
        <p:sp>
          <p:nvSpPr>
            <p:cNvPr id="41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3" name="文本框 164"/>
            <p:cNvSpPr txBox="1"/>
            <p:nvPr/>
          </p:nvSpPr>
          <p:spPr>
            <a:xfrm>
              <a:off x="5809555" y="1311698"/>
              <a:ext cx="1296144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  <a:endPara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950836" y="2453597"/>
            <a:ext cx="1269068" cy="542411"/>
            <a:chOff x="5557184" y="1268760"/>
            <a:chExt cx="1692531" cy="723403"/>
          </a:xfrm>
        </p:grpSpPr>
        <p:sp>
          <p:nvSpPr>
            <p:cNvPr id="46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B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00B0F0"/>
                </a:solidFill>
              </a:endParaRPr>
            </a:p>
          </p:txBody>
        </p:sp>
        <p:sp>
          <p:nvSpPr>
            <p:cNvPr id="50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1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2" name="文本框 164"/>
            <p:cNvSpPr txBox="1"/>
            <p:nvPr/>
          </p:nvSpPr>
          <p:spPr>
            <a:xfrm>
              <a:off x="5809555" y="1311698"/>
              <a:ext cx="1296144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服务概览</a:t>
              </a:r>
              <a:endPara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0133169" y="5272017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dirty="0"/>
              <a:t>延时符</a:t>
            </a:r>
            <a:endParaRPr lang="zh-CN" altLang="en-US" sz="101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788839" y="1323452"/>
            <a:ext cx="1212111" cy="1212111"/>
            <a:chOff x="3724323" y="1908536"/>
            <a:chExt cx="1329153" cy="1329153"/>
          </a:xfrm>
        </p:grpSpPr>
        <p:sp>
          <p:nvSpPr>
            <p:cNvPr id="21" name="椭圆 2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2" name="椭圆 2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3801" y="1323452"/>
            <a:ext cx="1212111" cy="1212111"/>
            <a:chOff x="3724323" y="1908536"/>
            <a:chExt cx="1329153" cy="1329153"/>
          </a:xfrm>
        </p:grpSpPr>
        <p:sp>
          <p:nvSpPr>
            <p:cNvPr id="24" name="椭圆 2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5" name="椭圆 2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59486" y="1323452"/>
            <a:ext cx="1212111" cy="1212111"/>
            <a:chOff x="3724323" y="1908536"/>
            <a:chExt cx="1329153" cy="1329153"/>
          </a:xfrm>
        </p:grpSpPr>
        <p:sp>
          <p:nvSpPr>
            <p:cNvPr id="27" name="椭圆 2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8" name="椭圆 2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602444" y="1122167"/>
            <a:ext cx="696278" cy="696278"/>
            <a:chOff x="2137147" y="1495718"/>
            <a:chExt cx="928613" cy="928613"/>
          </a:xfrm>
        </p:grpSpPr>
        <p:sp>
          <p:nvSpPr>
            <p:cNvPr id="30" name="椭圆 29"/>
            <p:cNvSpPr/>
            <p:nvPr/>
          </p:nvSpPr>
          <p:spPr>
            <a:xfrm>
              <a:off x="2258289" y="1616860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92D050"/>
                  </a:solidFill>
                  <a:latin typeface="Impact MT Std" pitchFamily="34" charset="0"/>
                  <a:ea typeface="DFGothic-EB" panose="02010609010101010101" pitchFamily="1" charset="-128"/>
                </a:rPr>
                <a:t>01</a:t>
              </a:r>
              <a:endParaRPr lang="zh-CN" altLang="en-US" sz="1500" dirty="0">
                <a:ln w="1270">
                  <a:noFill/>
                </a:ln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137147" y="1495718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708130" y="1122167"/>
            <a:ext cx="696278" cy="696278"/>
            <a:chOff x="4945459" y="1495718"/>
            <a:chExt cx="928613" cy="928613"/>
          </a:xfrm>
        </p:grpSpPr>
        <p:sp>
          <p:nvSpPr>
            <p:cNvPr id="33" name="椭圆 32"/>
            <p:cNvSpPr/>
            <p:nvPr/>
          </p:nvSpPr>
          <p:spPr>
            <a:xfrm>
              <a:off x="5066601" y="1616860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FF6D67"/>
                  </a:solidFill>
                  <a:latin typeface="Impact MT Std" pitchFamily="34" charset="0"/>
                  <a:ea typeface="DFGothic-EB" panose="02010609010101010101" pitchFamily="1" charset="-128"/>
                </a:rPr>
                <a:t>02</a:t>
              </a:r>
              <a:endParaRPr lang="zh-CN" altLang="en-US" sz="1500" dirty="0">
                <a:ln w="1270">
                  <a:noFill/>
                </a:ln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945459" y="1495718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13815" y="1116550"/>
            <a:ext cx="696278" cy="696278"/>
            <a:chOff x="7753771" y="1488227"/>
            <a:chExt cx="928613" cy="928613"/>
          </a:xfrm>
        </p:grpSpPr>
        <p:sp>
          <p:nvSpPr>
            <p:cNvPr id="36" name="椭圆 35"/>
            <p:cNvSpPr/>
            <p:nvPr/>
          </p:nvSpPr>
          <p:spPr>
            <a:xfrm>
              <a:off x="7874913" y="1609369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F5C058"/>
                  </a:solidFill>
                  <a:latin typeface="Impact MT Std" pitchFamily="34" charset="0"/>
                  <a:ea typeface="DFGothic-EB" panose="02010609010101010101" pitchFamily="1" charset="-128"/>
                </a:rPr>
                <a:t>03</a:t>
              </a:r>
              <a:endParaRPr lang="zh-CN" altLang="en-US" sz="1500" dirty="0">
                <a:ln w="1270">
                  <a:noFill/>
                </a:ln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753771" y="1488227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sp>
        <p:nvSpPr>
          <p:cNvPr id="38" name="Freeform 22"/>
          <p:cNvSpPr>
            <a:spLocks noEditPoints="1"/>
          </p:cNvSpPr>
          <p:nvPr/>
        </p:nvSpPr>
        <p:spPr bwMode="auto">
          <a:xfrm>
            <a:off x="2197209" y="1764034"/>
            <a:ext cx="395370" cy="391186"/>
          </a:xfrm>
          <a:custGeom>
            <a:avLst/>
            <a:gdLst>
              <a:gd name="T0" fmla="*/ 378 w 378"/>
              <a:gd name="T1" fmla="*/ 0 h 374"/>
              <a:gd name="T2" fmla="*/ 360 w 378"/>
              <a:gd name="T3" fmla="*/ 36 h 374"/>
              <a:gd name="T4" fmla="*/ 378 w 378"/>
              <a:gd name="T5" fmla="*/ 230 h 374"/>
              <a:gd name="T6" fmla="*/ 207 w 378"/>
              <a:gd name="T7" fmla="*/ 266 h 374"/>
              <a:gd name="T8" fmla="*/ 284 w 378"/>
              <a:gd name="T9" fmla="*/ 338 h 374"/>
              <a:gd name="T10" fmla="*/ 95 w 378"/>
              <a:gd name="T11" fmla="*/ 374 h 374"/>
              <a:gd name="T12" fmla="*/ 171 w 378"/>
              <a:gd name="T13" fmla="*/ 338 h 374"/>
              <a:gd name="T14" fmla="*/ 0 w 378"/>
              <a:gd name="T15" fmla="*/ 266 h 374"/>
              <a:gd name="T16" fmla="*/ 14 w 378"/>
              <a:gd name="T17" fmla="*/ 230 h 374"/>
              <a:gd name="T18" fmla="*/ 0 w 378"/>
              <a:gd name="T19" fmla="*/ 36 h 374"/>
              <a:gd name="T20" fmla="*/ 0 w 378"/>
              <a:gd name="T21" fmla="*/ 0 h 374"/>
              <a:gd name="T22" fmla="*/ 270 w 378"/>
              <a:gd name="T23" fmla="*/ 90 h 374"/>
              <a:gd name="T24" fmla="*/ 257 w 378"/>
              <a:gd name="T25" fmla="*/ 99 h 374"/>
              <a:gd name="T26" fmla="*/ 167 w 378"/>
              <a:gd name="T27" fmla="*/ 117 h 374"/>
              <a:gd name="T28" fmla="*/ 162 w 378"/>
              <a:gd name="T29" fmla="*/ 113 h 374"/>
              <a:gd name="T30" fmla="*/ 113 w 378"/>
              <a:gd name="T31" fmla="*/ 149 h 374"/>
              <a:gd name="T32" fmla="*/ 189 w 378"/>
              <a:gd name="T33" fmla="*/ 144 h 374"/>
              <a:gd name="T34" fmla="*/ 198 w 378"/>
              <a:gd name="T35" fmla="*/ 149 h 374"/>
              <a:gd name="T36" fmla="*/ 266 w 378"/>
              <a:gd name="T37" fmla="*/ 117 h 374"/>
              <a:gd name="T38" fmla="*/ 284 w 378"/>
              <a:gd name="T39" fmla="*/ 90 h 374"/>
              <a:gd name="T40" fmla="*/ 252 w 378"/>
              <a:gd name="T41" fmla="*/ 131 h 374"/>
              <a:gd name="T42" fmla="*/ 270 w 378"/>
              <a:gd name="T43" fmla="*/ 189 h 374"/>
              <a:gd name="T44" fmla="*/ 252 w 378"/>
              <a:gd name="T45" fmla="*/ 131 h 374"/>
              <a:gd name="T46" fmla="*/ 225 w 378"/>
              <a:gd name="T47" fmla="*/ 149 h 374"/>
              <a:gd name="T48" fmla="*/ 243 w 378"/>
              <a:gd name="T49" fmla="*/ 189 h 374"/>
              <a:gd name="T50" fmla="*/ 225 w 378"/>
              <a:gd name="T51" fmla="*/ 149 h 374"/>
              <a:gd name="T52" fmla="*/ 194 w 378"/>
              <a:gd name="T53" fmla="*/ 171 h 374"/>
              <a:gd name="T54" fmla="*/ 212 w 378"/>
              <a:gd name="T55" fmla="*/ 189 h 374"/>
              <a:gd name="T56" fmla="*/ 194 w 378"/>
              <a:gd name="T57" fmla="*/ 171 h 374"/>
              <a:gd name="T58" fmla="*/ 167 w 378"/>
              <a:gd name="T59" fmla="*/ 153 h 374"/>
              <a:gd name="T60" fmla="*/ 185 w 378"/>
              <a:gd name="T61" fmla="*/ 189 h 374"/>
              <a:gd name="T62" fmla="*/ 167 w 378"/>
              <a:gd name="T63" fmla="*/ 153 h 374"/>
              <a:gd name="T64" fmla="*/ 140 w 378"/>
              <a:gd name="T65" fmla="*/ 153 h 374"/>
              <a:gd name="T66" fmla="*/ 158 w 378"/>
              <a:gd name="T67" fmla="*/ 189 h 374"/>
              <a:gd name="T68" fmla="*/ 140 w 378"/>
              <a:gd name="T69" fmla="*/ 153 h 374"/>
              <a:gd name="T70" fmla="*/ 108 w 378"/>
              <a:gd name="T71" fmla="*/ 162 h 374"/>
              <a:gd name="T72" fmla="*/ 126 w 378"/>
              <a:gd name="T73" fmla="*/ 189 h 374"/>
              <a:gd name="T74" fmla="*/ 108 w 378"/>
              <a:gd name="T75" fmla="*/ 162 h 374"/>
              <a:gd name="T76" fmla="*/ 324 w 378"/>
              <a:gd name="T77" fmla="*/ 41 h 374"/>
              <a:gd name="T78" fmla="*/ 54 w 378"/>
              <a:gd name="T79" fmla="*/ 225 h 374"/>
              <a:gd name="T80" fmla="*/ 324 w 378"/>
              <a:gd name="T81" fmla="*/ 4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8" h="374">
                <a:moveTo>
                  <a:pt x="0" y="0"/>
                </a:moveTo>
                <a:lnTo>
                  <a:pt x="378" y="0"/>
                </a:lnTo>
                <a:lnTo>
                  <a:pt x="378" y="36"/>
                </a:lnTo>
                <a:lnTo>
                  <a:pt x="360" y="36"/>
                </a:lnTo>
                <a:lnTo>
                  <a:pt x="360" y="230"/>
                </a:lnTo>
                <a:lnTo>
                  <a:pt x="378" y="230"/>
                </a:lnTo>
                <a:lnTo>
                  <a:pt x="378" y="266"/>
                </a:lnTo>
                <a:lnTo>
                  <a:pt x="207" y="266"/>
                </a:lnTo>
                <a:lnTo>
                  <a:pt x="207" y="338"/>
                </a:lnTo>
                <a:lnTo>
                  <a:pt x="284" y="338"/>
                </a:lnTo>
                <a:lnTo>
                  <a:pt x="284" y="374"/>
                </a:lnTo>
                <a:lnTo>
                  <a:pt x="95" y="374"/>
                </a:lnTo>
                <a:lnTo>
                  <a:pt x="95" y="338"/>
                </a:lnTo>
                <a:lnTo>
                  <a:pt x="171" y="338"/>
                </a:lnTo>
                <a:lnTo>
                  <a:pt x="171" y="266"/>
                </a:lnTo>
                <a:lnTo>
                  <a:pt x="0" y="266"/>
                </a:lnTo>
                <a:lnTo>
                  <a:pt x="0" y="230"/>
                </a:lnTo>
                <a:lnTo>
                  <a:pt x="14" y="230"/>
                </a:lnTo>
                <a:lnTo>
                  <a:pt x="14" y="36"/>
                </a:lnTo>
                <a:lnTo>
                  <a:pt x="0" y="3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84" y="90"/>
                </a:moveTo>
                <a:lnTo>
                  <a:pt x="270" y="90"/>
                </a:lnTo>
                <a:lnTo>
                  <a:pt x="252" y="90"/>
                </a:lnTo>
                <a:lnTo>
                  <a:pt x="257" y="99"/>
                </a:lnTo>
                <a:lnTo>
                  <a:pt x="194" y="135"/>
                </a:lnTo>
                <a:lnTo>
                  <a:pt x="167" y="117"/>
                </a:lnTo>
                <a:lnTo>
                  <a:pt x="167" y="113"/>
                </a:lnTo>
                <a:lnTo>
                  <a:pt x="162" y="113"/>
                </a:lnTo>
                <a:lnTo>
                  <a:pt x="108" y="135"/>
                </a:lnTo>
                <a:lnTo>
                  <a:pt x="113" y="149"/>
                </a:lnTo>
                <a:lnTo>
                  <a:pt x="162" y="126"/>
                </a:lnTo>
                <a:lnTo>
                  <a:pt x="189" y="144"/>
                </a:lnTo>
                <a:lnTo>
                  <a:pt x="194" y="149"/>
                </a:lnTo>
                <a:lnTo>
                  <a:pt x="198" y="149"/>
                </a:lnTo>
                <a:lnTo>
                  <a:pt x="261" y="108"/>
                </a:lnTo>
                <a:lnTo>
                  <a:pt x="266" y="117"/>
                </a:lnTo>
                <a:lnTo>
                  <a:pt x="275" y="104"/>
                </a:lnTo>
                <a:lnTo>
                  <a:pt x="284" y="90"/>
                </a:lnTo>
                <a:lnTo>
                  <a:pt x="284" y="90"/>
                </a:lnTo>
                <a:close/>
                <a:moveTo>
                  <a:pt x="252" y="131"/>
                </a:moveTo>
                <a:lnTo>
                  <a:pt x="252" y="189"/>
                </a:lnTo>
                <a:lnTo>
                  <a:pt x="270" y="189"/>
                </a:lnTo>
                <a:lnTo>
                  <a:pt x="270" y="131"/>
                </a:lnTo>
                <a:lnTo>
                  <a:pt x="252" y="131"/>
                </a:lnTo>
                <a:lnTo>
                  <a:pt x="252" y="131"/>
                </a:lnTo>
                <a:close/>
                <a:moveTo>
                  <a:pt x="225" y="149"/>
                </a:moveTo>
                <a:lnTo>
                  <a:pt x="225" y="189"/>
                </a:lnTo>
                <a:lnTo>
                  <a:pt x="243" y="189"/>
                </a:lnTo>
                <a:lnTo>
                  <a:pt x="243" y="149"/>
                </a:lnTo>
                <a:lnTo>
                  <a:pt x="225" y="149"/>
                </a:lnTo>
                <a:lnTo>
                  <a:pt x="225" y="149"/>
                </a:lnTo>
                <a:close/>
                <a:moveTo>
                  <a:pt x="194" y="171"/>
                </a:moveTo>
                <a:lnTo>
                  <a:pt x="194" y="189"/>
                </a:lnTo>
                <a:lnTo>
                  <a:pt x="212" y="189"/>
                </a:lnTo>
                <a:lnTo>
                  <a:pt x="212" y="171"/>
                </a:lnTo>
                <a:lnTo>
                  <a:pt x="194" y="171"/>
                </a:lnTo>
                <a:lnTo>
                  <a:pt x="194" y="171"/>
                </a:lnTo>
                <a:close/>
                <a:moveTo>
                  <a:pt x="167" y="153"/>
                </a:moveTo>
                <a:lnTo>
                  <a:pt x="167" y="189"/>
                </a:lnTo>
                <a:lnTo>
                  <a:pt x="185" y="189"/>
                </a:lnTo>
                <a:lnTo>
                  <a:pt x="185" y="153"/>
                </a:lnTo>
                <a:lnTo>
                  <a:pt x="167" y="153"/>
                </a:lnTo>
                <a:lnTo>
                  <a:pt x="167" y="153"/>
                </a:lnTo>
                <a:close/>
                <a:moveTo>
                  <a:pt x="140" y="153"/>
                </a:moveTo>
                <a:lnTo>
                  <a:pt x="140" y="189"/>
                </a:lnTo>
                <a:lnTo>
                  <a:pt x="158" y="189"/>
                </a:lnTo>
                <a:lnTo>
                  <a:pt x="158" y="153"/>
                </a:lnTo>
                <a:lnTo>
                  <a:pt x="140" y="153"/>
                </a:lnTo>
                <a:lnTo>
                  <a:pt x="140" y="153"/>
                </a:lnTo>
                <a:close/>
                <a:moveTo>
                  <a:pt x="108" y="162"/>
                </a:moveTo>
                <a:lnTo>
                  <a:pt x="108" y="189"/>
                </a:lnTo>
                <a:lnTo>
                  <a:pt x="126" y="189"/>
                </a:lnTo>
                <a:lnTo>
                  <a:pt x="126" y="162"/>
                </a:lnTo>
                <a:lnTo>
                  <a:pt x="108" y="162"/>
                </a:lnTo>
                <a:lnTo>
                  <a:pt x="108" y="162"/>
                </a:lnTo>
                <a:close/>
                <a:moveTo>
                  <a:pt x="324" y="41"/>
                </a:moveTo>
                <a:lnTo>
                  <a:pt x="54" y="41"/>
                </a:lnTo>
                <a:lnTo>
                  <a:pt x="54" y="225"/>
                </a:lnTo>
                <a:lnTo>
                  <a:pt x="324" y="225"/>
                </a:lnTo>
                <a:lnTo>
                  <a:pt x="324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>
              <a:latin typeface="Impact MT Std" pitchFamily="34" charset="0"/>
            </a:endParaRPr>
          </a:p>
        </p:txBody>
      </p:sp>
      <p:sp>
        <p:nvSpPr>
          <p:cNvPr id="39" name="Freeform 25"/>
          <p:cNvSpPr>
            <a:spLocks noEditPoints="1"/>
          </p:cNvSpPr>
          <p:nvPr/>
        </p:nvSpPr>
        <p:spPr bwMode="auto">
          <a:xfrm>
            <a:off x="4390472" y="1729021"/>
            <a:ext cx="363057" cy="461209"/>
          </a:xfrm>
          <a:custGeom>
            <a:avLst/>
            <a:gdLst>
              <a:gd name="T0" fmla="*/ 0 w 77"/>
              <a:gd name="T1" fmla="*/ 85 h 98"/>
              <a:gd name="T2" fmla="*/ 29 w 77"/>
              <a:gd name="T3" fmla="*/ 98 h 98"/>
              <a:gd name="T4" fmla="*/ 30 w 77"/>
              <a:gd name="T5" fmla="*/ 98 h 98"/>
              <a:gd name="T6" fmla="*/ 30 w 77"/>
              <a:gd name="T7" fmla="*/ 98 h 98"/>
              <a:gd name="T8" fmla="*/ 31 w 77"/>
              <a:gd name="T9" fmla="*/ 98 h 98"/>
              <a:gd name="T10" fmla="*/ 33 w 77"/>
              <a:gd name="T11" fmla="*/ 98 h 98"/>
              <a:gd name="T12" fmla="*/ 33 w 77"/>
              <a:gd name="T13" fmla="*/ 98 h 98"/>
              <a:gd name="T14" fmla="*/ 34 w 77"/>
              <a:gd name="T15" fmla="*/ 98 h 98"/>
              <a:gd name="T16" fmla="*/ 35 w 77"/>
              <a:gd name="T17" fmla="*/ 98 h 98"/>
              <a:gd name="T18" fmla="*/ 36 w 77"/>
              <a:gd name="T19" fmla="*/ 98 h 98"/>
              <a:gd name="T20" fmla="*/ 37 w 77"/>
              <a:gd name="T21" fmla="*/ 98 h 98"/>
              <a:gd name="T22" fmla="*/ 38 w 77"/>
              <a:gd name="T23" fmla="*/ 98 h 98"/>
              <a:gd name="T24" fmla="*/ 39 w 77"/>
              <a:gd name="T25" fmla="*/ 98 h 98"/>
              <a:gd name="T26" fmla="*/ 40 w 77"/>
              <a:gd name="T27" fmla="*/ 98 h 98"/>
              <a:gd name="T28" fmla="*/ 41 w 77"/>
              <a:gd name="T29" fmla="*/ 98 h 98"/>
              <a:gd name="T30" fmla="*/ 42 w 77"/>
              <a:gd name="T31" fmla="*/ 98 h 98"/>
              <a:gd name="T32" fmla="*/ 43 w 77"/>
              <a:gd name="T33" fmla="*/ 98 h 98"/>
              <a:gd name="T34" fmla="*/ 43 w 77"/>
              <a:gd name="T35" fmla="*/ 98 h 98"/>
              <a:gd name="T36" fmla="*/ 44 w 77"/>
              <a:gd name="T37" fmla="*/ 98 h 98"/>
              <a:gd name="T38" fmla="*/ 45 w 77"/>
              <a:gd name="T39" fmla="*/ 98 h 98"/>
              <a:gd name="T40" fmla="*/ 46 w 77"/>
              <a:gd name="T41" fmla="*/ 98 h 98"/>
              <a:gd name="T42" fmla="*/ 47 w 77"/>
              <a:gd name="T43" fmla="*/ 98 h 98"/>
              <a:gd name="T44" fmla="*/ 47 w 77"/>
              <a:gd name="T45" fmla="*/ 98 h 98"/>
              <a:gd name="T46" fmla="*/ 77 w 77"/>
              <a:gd name="T47" fmla="*/ 85 h 98"/>
              <a:gd name="T48" fmla="*/ 22 w 77"/>
              <a:gd name="T49" fmla="*/ 33 h 98"/>
              <a:gd name="T50" fmla="*/ 25 w 77"/>
              <a:gd name="T51" fmla="*/ 20 h 98"/>
              <a:gd name="T52" fmla="*/ 22 w 77"/>
              <a:gd name="T53" fmla="*/ 0 h 98"/>
              <a:gd name="T54" fmla="*/ 27 w 77"/>
              <a:gd name="T55" fmla="*/ 6 h 98"/>
              <a:gd name="T56" fmla="*/ 35 w 77"/>
              <a:gd name="T57" fmla="*/ 0 h 98"/>
              <a:gd name="T58" fmla="*/ 40 w 77"/>
              <a:gd name="T59" fmla="*/ 6 h 98"/>
              <a:gd name="T60" fmla="*/ 48 w 77"/>
              <a:gd name="T61" fmla="*/ 0 h 98"/>
              <a:gd name="T62" fmla="*/ 50 w 77"/>
              <a:gd name="T63" fmla="*/ 6 h 98"/>
              <a:gd name="T64" fmla="*/ 59 w 77"/>
              <a:gd name="T65" fmla="*/ 1 h 98"/>
              <a:gd name="T66" fmla="*/ 18 w 77"/>
              <a:gd name="T67" fmla="*/ 31 h 98"/>
              <a:gd name="T68" fmla="*/ 18 w 77"/>
              <a:gd name="T69" fmla="*/ 22 h 98"/>
              <a:gd name="T70" fmla="*/ 63 w 77"/>
              <a:gd name="T71" fmla="*/ 26 h 98"/>
              <a:gd name="T72" fmla="*/ 18 w 77"/>
              <a:gd name="T73" fmla="*/ 31 h 98"/>
              <a:gd name="T74" fmla="*/ 43 w 77"/>
              <a:gd name="T75" fmla="*/ 86 h 98"/>
              <a:gd name="T76" fmla="*/ 35 w 77"/>
              <a:gd name="T77" fmla="*/ 84 h 98"/>
              <a:gd name="T78" fmla="*/ 30 w 77"/>
              <a:gd name="T79" fmla="*/ 69 h 98"/>
              <a:gd name="T80" fmla="*/ 37 w 77"/>
              <a:gd name="T81" fmla="*/ 78 h 98"/>
              <a:gd name="T82" fmla="*/ 40 w 77"/>
              <a:gd name="T83" fmla="*/ 78 h 98"/>
              <a:gd name="T84" fmla="*/ 39 w 77"/>
              <a:gd name="T85" fmla="*/ 70 h 98"/>
              <a:gd name="T86" fmla="*/ 30 w 77"/>
              <a:gd name="T87" fmla="*/ 57 h 98"/>
              <a:gd name="T88" fmla="*/ 35 w 77"/>
              <a:gd name="T89" fmla="*/ 46 h 98"/>
              <a:gd name="T90" fmla="*/ 43 w 77"/>
              <a:gd name="T91" fmla="*/ 44 h 98"/>
              <a:gd name="T92" fmla="*/ 48 w 77"/>
              <a:gd name="T93" fmla="*/ 53 h 98"/>
              <a:gd name="T94" fmla="*/ 40 w 77"/>
              <a:gd name="T95" fmla="*/ 59 h 98"/>
              <a:gd name="T96" fmla="*/ 39 w 77"/>
              <a:gd name="T97" fmla="*/ 51 h 98"/>
              <a:gd name="T98" fmla="*/ 38 w 77"/>
              <a:gd name="T99" fmla="*/ 56 h 98"/>
              <a:gd name="T100" fmla="*/ 47 w 77"/>
              <a:gd name="T101" fmla="*/ 68 h 98"/>
              <a:gd name="T102" fmla="*/ 49 w 77"/>
              <a:gd name="T103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7" h="98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>
              <a:latin typeface="Impact MT Std" pitchFamily="34" charset="0"/>
            </a:endParaRPr>
          </a:p>
        </p:txBody>
      </p: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6419261" y="1785658"/>
            <a:ext cx="456948" cy="34793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>
              <a:latin typeface="Impact MT Std" pitchFamily="34" charset="0"/>
            </a:endParaRPr>
          </a:p>
        </p:txBody>
      </p:sp>
      <p:sp>
        <p:nvSpPr>
          <p:cNvPr id="41" name="TextBox 27"/>
          <p:cNvSpPr txBox="1"/>
          <p:nvPr/>
        </p:nvSpPr>
        <p:spPr>
          <a:xfrm>
            <a:off x="1925604" y="2628324"/>
            <a:ext cx="704040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01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28"/>
          <p:cNvSpPr/>
          <p:nvPr/>
        </p:nvSpPr>
        <p:spPr>
          <a:xfrm>
            <a:off x="1818411" y="2881767"/>
            <a:ext cx="14169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27"/>
          <p:cNvSpPr txBox="1"/>
          <p:nvPr/>
        </p:nvSpPr>
        <p:spPr>
          <a:xfrm>
            <a:off x="4139274" y="2628324"/>
            <a:ext cx="704040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01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28"/>
          <p:cNvSpPr/>
          <p:nvPr/>
        </p:nvSpPr>
        <p:spPr>
          <a:xfrm>
            <a:off x="4032081" y="2881767"/>
            <a:ext cx="14169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6258096" y="2628324"/>
            <a:ext cx="704040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010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Rectangle 28"/>
          <p:cNvSpPr/>
          <p:nvPr/>
        </p:nvSpPr>
        <p:spPr>
          <a:xfrm>
            <a:off x="6150903" y="2881767"/>
            <a:ext cx="14169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0304" y="4026223"/>
            <a:ext cx="7109156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57327" y="3649098"/>
            <a:ext cx="1269068" cy="542411"/>
            <a:chOff x="5557184" y="1268760"/>
            <a:chExt cx="1692531" cy="723403"/>
          </a:xfrm>
        </p:grpSpPr>
        <p:sp>
          <p:nvSpPr>
            <p:cNvPr id="49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1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2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00B0F0"/>
                </a:solidFill>
              </a:endParaRPr>
            </a:p>
          </p:txBody>
        </p:sp>
        <p:sp>
          <p:nvSpPr>
            <p:cNvPr id="53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4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5" name="文本框 164"/>
            <p:cNvSpPr txBox="1"/>
            <p:nvPr/>
          </p:nvSpPr>
          <p:spPr>
            <a:xfrm>
              <a:off x="5809555" y="1311698"/>
              <a:ext cx="1296144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-17314" y="3705581"/>
            <a:ext cx="3040988" cy="1498512"/>
            <a:chOff x="5917425" y="3435846"/>
            <a:chExt cx="3226575" cy="170765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" cstate="email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1" cstate="email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05692" y="1691183"/>
            <a:ext cx="998052" cy="9513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38340" y="2430294"/>
            <a:ext cx="998052" cy="9513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83926" y="3132190"/>
            <a:ext cx="998052" cy="951335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4117596" y="506043"/>
            <a:ext cx="389134" cy="464044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94807" y="1059976"/>
            <a:ext cx="998052" cy="95133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543121" y="670"/>
            <a:ext cx="1842605" cy="5142161"/>
          </a:xfrm>
          <a:prstGeom prst="rect">
            <a:avLst/>
          </a:prstGeom>
          <a:gradFill flip="none" rotWithShape="1">
            <a:gsLst>
              <a:gs pos="100000">
                <a:srgbClr val="CBD2D2"/>
              </a:gs>
              <a:gs pos="0">
                <a:srgbClr val="F7F7F7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6" name="椭圆 25"/>
          <p:cNvSpPr/>
          <p:nvPr/>
        </p:nvSpPr>
        <p:spPr>
          <a:xfrm>
            <a:off x="2292965" y="995259"/>
            <a:ext cx="389134" cy="409519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7" name="矩形 26"/>
          <p:cNvSpPr/>
          <p:nvPr/>
        </p:nvSpPr>
        <p:spPr>
          <a:xfrm>
            <a:off x="2481662" y="1494054"/>
            <a:ext cx="1999729" cy="347076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8" name="矩形 27"/>
          <p:cNvSpPr/>
          <p:nvPr/>
        </p:nvSpPr>
        <p:spPr>
          <a:xfrm>
            <a:off x="2426071" y="2203959"/>
            <a:ext cx="1999729" cy="347076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9" name="矩形 28"/>
          <p:cNvSpPr/>
          <p:nvPr/>
        </p:nvSpPr>
        <p:spPr>
          <a:xfrm>
            <a:off x="2435337" y="2969770"/>
            <a:ext cx="1999729" cy="347076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0" name="矩形 29"/>
          <p:cNvSpPr/>
          <p:nvPr/>
        </p:nvSpPr>
        <p:spPr>
          <a:xfrm>
            <a:off x="2416808" y="3681902"/>
            <a:ext cx="1999729" cy="347076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1" name="组合 30"/>
          <p:cNvGrpSpPr/>
          <p:nvPr/>
        </p:nvGrpSpPr>
        <p:grpSpPr>
          <a:xfrm>
            <a:off x="2533084" y="2661030"/>
            <a:ext cx="2013843" cy="532708"/>
            <a:chOff x="2592160" y="3552431"/>
            <a:chExt cx="3583441" cy="947903"/>
          </a:xfrm>
        </p:grpSpPr>
        <p:sp>
          <p:nvSpPr>
            <p:cNvPr id="32" name="任意多边形 31"/>
            <p:cNvSpPr/>
            <p:nvPr/>
          </p:nvSpPr>
          <p:spPr>
            <a:xfrm>
              <a:off x="5887922" y="4274499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chemeClr val="tx1">
                    <a:lumMod val="85000"/>
                    <a:lumOff val="15000"/>
                  </a:schemeClr>
                </a:gs>
                <a:gs pos="98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3" name="矩形 5"/>
            <p:cNvSpPr/>
            <p:nvPr/>
          </p:nvSpPr>
          <p:spPr>
            <a:xfrm>
              <a:off x="2592160" y="3552431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D3E3E"/>
                </a:gs>
                <a:gs pos="97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44000"/>
                  </a:schemeClr>
                </a:gs>
                <a:gs pos="81000">
                  <a:srgbClr val="70707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33084" y="1915199"/>
            <a:ext cx="2013843" cy="532708"/>
            <a:chOff x="2635022" y="2168525"/>
            <a:chExt cx="3583441" cy="947903"/>
          </a:xfrm>
        </p:grpSpPr>
        <p:sp>
          <p:nvSpPr>
            <p:cNvPr id="35" name="任意多边形 34"/>
            <p:cNvSpPr/>
            <p:nvPr/>
          </p:nvSpPr>
          <p:spPr>
            <a:xfrm>
              <a:off x="5930783" y="2888610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A44E63"/>
                </a:gs>
                <a:gs pos="98000">
                  <a:srgbClr val="EE90A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6" name="矩形 5"/>
            <p:cNvSpPr/>
            <p:nvPr/>
          </p:nvSpPr>
          <p:spPr>
            <a:xfrm>
              <a:off x="2635022" y="2168525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>
              <a:gsLst>
                <a:gs pos="0">
                  <a:srgbClr val="C96372"/>
                </a:gs>
                <a:gs pos="100000">
                  <a:srgbClr val="E68C9D"/>
                </a:gs>
                <a:gs pos="97000">
                  <a:srgbClr val="E27585"/>
                </a:gs>
                <a:gs pos="81000">
                  <a:srgbClr val="FF9FB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33084" y="1206745"/>
            <a:ext cx="2013843" cy="532708"/>
            <a:chOff x="2615972" y="475857"/>
            <a:chExt cx="3583441" cy="947903"/>
          </a:xfrm>
        </p:grpSpPr>
        <p:sp>
          <p:nvSpPr>
            <p:cNvPr id="38" name="任意多边形 37"/>
            <p:cNvSpPr/>
            <p:nvPr/>
          </p:nvSpPr>
          <p:spPr>
            <a:xfrm>
              <a:off x="5916935" y="1188849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D19E55"/>
                </a:gs>
                <a:gs pos="98000">
                  <a:srgbClr val="F2D97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9" name="矩形 5"/>
            <p:cNvSpPr/>
            <p:nvPr/>
          </p:nvSpPr>
          <p:spPr>
            <a:xfrm>
              <a:off x="2615972" y="475857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>
              <a:gsLst>
                <a:gs pos="0">
                  <a:srgbClr val="ECA955"/>
                </a:gs>
                <a:gs pos="100000">
                  <a:srgbClr val="F5D57F"/>
                </a:gs>
                <a:gs pos="97000">
                  <a:srgbClr val="F3B059"/>
                </a:gs>
                <a:gs pos="81000">
                  <a:srgbClr val="FFEB8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33084" y="3390243"/>
            <a:ext cx="2013843" cy="532708"/>
            <a:chOff x="2573110" y="4809731"/>
            <a:chExt cx="3583441" cy="947903"/>
          </a:xfrm>
        </p:grpSpPr>
        <p:sp>
          <p:nvSpPr>
            <p:cNvPr id="41" name="任意多边形 40"/>
            <p:cNvSpPr/>
            <p:nvPr/>
          </p:nvSpPr>
          <p:spPr>
            <a:xfrm>
              <a:off x="5868875" y="5527039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3D7784"/>
                </a:gs>
                <a:gs pos="98000">
                  <a:srgbClr val="7AC6E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2" name="矩形 5"/>
            <p:cNvSpPr/>
            <p:nvPr/>
          </p:nvSpPr>
          <p:spPr>
            <a:xfrm>
              <a:off x="2573110" y="4809731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B9DB0"/>
                </a:gs>
                <a:gs pos="97000">
                  <a:srgbClr val="53A8BB"/>
                </a:gs>
                <a:gs pos="100000">
                  <a:srgbClr val="78CBEA"/>
                </a:gs>
                <a:gs pos="81000">
                  <a:srgbClr val="87D9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43" name="矩形 42"/>
          <p:cNvSpPr/>
          <p:nvPr/>
        </p:nvSpPr>
        <p:spPr>
          <a:xfrm>
            <a:off x="0" y="670"/>
            <a:ext cx="2536825" cy="5142161"/>
          </a:xfrm>
          <a:prstGeom prst="rect">
            <a:avLst/>
          </a:prstGeom>
          <a:gradFill flip="none" rotWithShape="1">
            <a:gsLst>
              <a:gs pos="100000">
                <a:srgbClr val="CBD2D2"/>
              </a:gs>
              <a:gs pos="44000">
                <a:srgbClr val="F7F7F7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4" name="椭圆 43"/>
          <p:cNvSpPr/>
          <p:nvPr/>
        </p:nvSpPr>
        <p:spPr>
          <a:xfrm>
            <a:off x="1889537" y="3478473"/>
            <a:ext cx="410727" cy="410727"/>
          </a:xfrm>
          <a:prstGeom prst="ellipse">
            <a:avLst/>
          </a:prstGeom>
          <a:solidFill>
            <a:srgbClr val="5BADC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5" name="椭圆 44"/>
          <p:cNvSpPr/>
          <p:nvPr/>
        </p:nvSpPr>
        <p:spPr>
          <a:xfrm>
            <a:off x="1889536" y="2743628"/>
            <a:ext cx="406154" cy="406154"/>
          </a:xfrm>
          <a:prstGeom prst="ellipse">
            <a:avLst/>
          </a:prstGeom>
          <a:solidFill>
            <a:srgbClr val="4B4C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6" name="椭圆 45"/>
          <p:cNvSpPr/>
          <p:nvPr/>
        </p:nvSpPr>
        <p:spPr>
          <a:xfrm>
            <a:off x="1889536" y="2034863"/>
            <a:ext cx="405694" cy="405694"/>
          </a:xfrm>
          <a:prstGeom prst="ellipse">
            <a:avLst/>
          </a:prstGeom>
          <a:solidFill>
            <a:srgbClr val="D6718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7" name="椭圆 46"/>
          <p:cNvSpPr/>
          <p:nvPr/>
        </p:nvSpPr>
        <p:spPr>
          <a:xfrm>
            <a:off x="1889536" y="1295685"/>
            <a:ext cx="399326" cy="399326"/>
          </a:xfrm>
          <a:prstGeom prst="ellipse">
            <a:avLst/>
          </a:prstGeom>
          <a:solidFill>
            <a:srgbClr val="F2BF6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48" name="组合 47"/>
          <p:cNvGrpSpPr/>
          <p:nvPr/>
        </p:nvGrpSpPr>
        <p:grpSpPr>
          <a:xfrm>
            <a:off x="1956749" y="3571900"/>
            <a:ext cx="239606" cy="240113"/>
            <a:chOff x="958851" y="1020763"/>
            <a:chExt cx="750888" cy="752475"/>
          </a:xfrm>
          <a:solidFill>
            <a:schemeClr val="bg1">
              <a:lumMod val="95000"/>
            </a:schemeClr>
          </a:solidFill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958851" y="1020763"/>
              <a:ext cx="750888" cy="398463"/>
            </a:xfrm>
            <a:custGeom>
              <a:avLst/>
              <a:gdLst>
                <a:gd name="T0" fmla="*/ 236 w 473"/>
                <a:gd name="T1" fmla="*/ 0 h 251"/>
                <a:gd name="T2" fmla="*/ 142 w 473"/>
                <a:gd name="T3" fmla="*/ 95 h 251"/>
                <a:gd name="T4" fmla="*/ 142 w 473"/>
                <a:gd name="T5" fmla="*/ 57 h 251"/>
                <a:gd name="T6" fmla="*/ 66 w 473"/>
                <a:gd name="T7" fmla="*/ 57 h 251"/>
                <a:gd name="T8" fmla="*/ 66 w 473"/>
                <a:gd name="T9" fmla="*/ 171 h 251"/>
                <a:gd name="T10" fmla="*/ 0 w 473"/>
                <a:gd name="T11" fmla="*/ 237 h 251"/>
                <a:gd name="T12" fmla="*/ 11 w 473"/>
                <a:gd name="T13" fmla="*/ 251 h 251"/>
                <a:gd name="T14" fmla="*/ 236 w 473"/>
                <a:gd name="T15" fmla="*/ 26 h 251"/>
                <a:gd name="T16" fmla="*/ 458 w 473"/>
                <a:gd name="T17" fmla="*/ 251 h 251"/>
                <a:gd name="T18" fmla="*/ 473 w 473"/>
                <a:gd name="T19" fmla="*/ 237 h 251"/>
                <a:gd name="T20" fmla="*/ 236 w 473"/>
                <a:gd name="T21" fmla="*/ 0 h 251"/>
                <a:gd name="T22" fmla="*/ 85 w 473"/>
                <a:gd name="T23" fmla="*/ 76 h 251"/>
                <a:gd name="T24" fmla="*/ 123 w 473"/>
                <a:gd name="T25" fmla="*/ 76 h 251"/>
                <a:gd name="T26" fmla="*/ 123 w 473"/>
                <a:gd name="T27" fmla="*/ 114 h 251"/>
                <a:gd name="T28" fmla="*/ 85 w 473"/>
                <a:gd name="T29" fmla="*/ 152 h 251"/>
                <a:gd name="T30" fmla="*/ 85 w 473"/>
                <a:gd name="T31" fmla="*/ 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3" h="251">
                  <a:moveTo>
                    <a:pt x="236" y="0"/>
                  </a:moveTo>
                  <a:lnTo>
                    <a:pt x="142" y="95"/>
                  </a:lnTo>
                  <a:lnTo>
                    <a:pt x="142" y="57"/>
                  </a:lnTo>
                  <a:lnTo>
                    <a:pt x="66" y="57"/>
                  </a:lnTo>
                  <a:lnTo>
                    <a:pt x="66" y="171"/>
                  </a:lnTo>
                  <a:lnTo>
                    <a:pt x="0" y="237"/>
                  </a:lnTo>
                  <a:lnTo>
                    <a:pt x="11" y="251"/>
                  </a:lnTo>
                  <a:lnTo>
                    <a:pt x="236" y="26"/>
                  </a:lnTo>
                  <a:lnTo>
                    <a:pt x="458" y="251"/>
                  </a:lnTo>
                  <a:lnTo>
                    <a:pt x="473" y="237"/>
                  </a:lnTo>
                  <a:lnTo>
                    <a:pt x="236" y="0"/>
                  </a:lnTo>
                  <a:close/>
                  <a:moveTo>
                    <a:pt x="85" y="76"/>
                  </a:moveTo>
                  <a:lnTo>
                    <a:pt x="123" y="76"/>
                  </a:lnTo>
                  <a:lnTo>
                    <a:pt x="123" y="114"/>
                  </a:lnTo>
                  <a:lnTo>
                    <a:pt x="85" y="152"/>
                  </a:lnTo>
                  <a:lnTo>
                    <a:pt x="85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1063626" y="1141413"/>
              <a:ext cx="539750" cy="631825"/>
            </a:xfrm>
            <a:custGeom>
              <a:avLst/>
              <a:gdLst>
                <a:gd name="T0" fmla="*/ 0 w 340"/>
                <a:gd name="T1" fmla="*/ 171 h 398"/>
                <a:gd name="T2" fmla="*/ 0 w 340"/>
                <a:gd name="T3" fmla="*/ 398 h 398"/>
                <a:gd name="T4" fmla="*/ 132 w 340"/>
                <a:gd name="T5" fmla="*/ 398 h 398"/>
                <a:gd name="T6" fmla="*/ 132 w 340"/>
                <a:gd name="T7" fmla="*/ 265 h 398"/>
                <a:gd name="T8" fmla="*/ 208 w 340"/>
                <a:gd name="T9" fmla="*/ 265 h 398"/>
                <a:gd name="T10" fmla="*/ 208 w 340"/>
                <a:gd name="T11" fmla="*/ 398 h 398"/>
                <a:gd name="T12" fmla="*/ 340 w 340"/>
                <a:gd name="T13" fmla="*/ 398 h 398"/>
                <a:gd name="T14" fmla="*/ 340 w 340"/>
                <a:gd name="T15" fmla="*/ 171 h 398"/>
                <a:gd name="T16" fmla="*/ 170 w 340"/>
                <a:gd name="T17" fmla="*/ 0 h 398"/>
                <a:gd name="T18" fmla="*/ 0 w 340"/>
                <a:gd name="T19" fmla="*/ 171 h 398"/>
                <a:gd name="T20" fmla="*/ 321 w 340"/>
                <a:gd name="T21" fmla="*/ 379 h 398"/>
                <a:gd name="T22" fmla="*/ 227 w 340"/>
                <a:gd name="T23" fmla="*/ 379 h 398"/>
                <a:gd name="T24" fmla="*/ 227 w 340"/>
                <a:gd name="T25" fmla="*/ 265 h 398"/>
                <a:gd name="T26" fmla="*/ 227 w 340"/>
                <a:gd name="T27" fmla="*/ 246 h 398"/>
                <a:gd name="T28" fmla="*/ 208 w 340"/>
                <a:gd name="T29" fmla="*/ 246 h 398"/>
                <a:gd name="T30" fmla="*/ 132 w 340"/>
                <a:gd name="T31" fmla="*/ 246 h 398"/>
                <a:gd name="T32" fmla="*/ 113 w 340"/>
                <a:gd name="T33" fmla="*/ 246 h 398"/>
                <a:gd name="T34" fmla="*/ 113 w 340"/>
                <a:gd name="T35" fmla="*/ 265 h 398"/>
                <a:gd name="T36" fmla="*/ 113 w 340"/>
                <a:gd name="T37" fmla="*/ 379 h 398"/>
                <a:gd name="T38" fmla="*/ 19 w 340"/>
                <a:gd name="T39" fmla="*/ 379 h 398"/>
                <a:gd name="T40" fmla="*/ 19 w 340"/>
                <a:gd name="T41" fmla="*/ 178 h 398"/>
                <a:gd name="T42" fmla="*/ 170 w 340"/>
                <a:gd name="T43" fmla="*/ 26 h 398"/>
                <a:gd name="T44" fmla="*/ 321 w 340"/>
                <a:gd name="T45" fmla="*/ 178 h 398"/>
                <a:gd name="T46" fmla="*/ 321 w 340"/>
                <a:gd name="T47" fmla="*/ 3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0" h="398">
                  <a:moveTo>
                    <a:pt x="0" y="171"/>
                  </a:moveTo>
                  <a:lnTo>
                    <a:pt x="0" y="398"/>
                  </a:lnTo>
                  <a:lnTo>
                    <a:pt x="132" y="398"/>
                  </a:lnTo>
                  <a:lnTo>
                    <a:pt x="132" y="265"/>
                  </a:lnTo>
                  <a:lnTo>
                    <a:pt x="208" y="265"/>
                  </a:lnTo>
                  <a:lnTo>
                    <a:pt x="208" y="398"/>
                  </a:lnTo>
                  <a:lnTo>
                    <a:pt x="340" y="398"/>
                  </a:lnTo>
                  <a:lnTo>
                    <a:pt x="340" y="171"/>
                  </a:lnTo>
                  <a:lnTo>
                    <a:pt x="170" y="0"/>
                  </a:lnTo>
                  <a:lnTo>
                    <a:pt x="0" y="171"/>
                  </a:lnTo>
                  <a:close/>
                  <a:moveTo>
                    <a:pt x="321" y="379"/>
                  </a:moveTo>
                  <a:lnTo>
                    <a:pt x="227" y="379"/>
                  </a:lnTo>
                  <a:lnTo>
                    <a:pt x="227" y="265"/>
                  </a:lnTo>
                  <a:lnTo>
                    <a:pt x="227" y="246"/>
                  </a:lnTo>
                  <a:lnTo>
                    <a:pt x="208" y="246"/>
                  </a:lnTo>
                  <a:lnTo>
                    <a:pt x="132" y="246"/>
                  </a:lnTo>
                  <a:lnTo>
                    <a:pt x="113" y="246"/>
                  </a:lnTo>
                  <a:lnTo>
                    <a:pt x="113" y="265"/>
                  </a:lnTo>
                  <a:lnTo>
                    <a:pt x="113" y="379"/>
                  </a:lnTo>
                  <a:lnTo>
                    <a:pt x="19" y="379"/>
                  </a:lnTo>
                  <a:lnTo>
                    <a:pt x="19" y="178"/>
                  </a:lnTo>
                  <a:lnTo>
                    <a:pt x="170" y="26"/>
                  </a:lnTo>
                  <a:lnTo>
                    <a:pt x="321" y="178"/>
                  </a:lnTo>
                  <a:lnTo>
                    <a:pt x="321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51" name="Freeform 74"/>
          <p:cNvSpPr>
            <a:spLocks noEditPoints="1"/>
          </p:cNvSpPr>
          <p:nvPr/>
        </p:nvSpPr>
        <p:spPr bwMode="auto">
          <a:xfrm>
            <a:off x="1956749" y="2856672"/>
            <a:ext cx="231529" cy="226197"/>
          </a:xfrm>
          <a:custGeom>
            <a:avLst/>
            <a:gdLst>
              <a:gd name="T0" fmla="*/ 169 w 220"/>
              <a:gd name="T1" fmla="*/ 138 h 215"/>
              <a:gd name="T2" fmla="*/ 169 w 220"/>
              <a:gd name="T3" fmla="*/ 127 h 215"/>
              <a:gd name="T4" fmla="*/ 124 w 220"/>
              <a:gd name="T5" fmla="*/ 115 h 215"/>
              <a:gd name="T6" fmla="*/ 172 w 220"/>
              <a:gd name="T7" fmla="*/ 84 h 215"/>
              <a:gd name="T8" fmla="*/ 211 w 220"/>
              <a:gd name="T9" fmla="*/ 25 h 215"/>
              <a:gd name="T10" fmla="*/ 190 w 220"/>
              <a:gd name="T11" fmla="*/ 38 h 215"/>
              <a:gd name="T12" fmla="*/ 176 w 220"/>
              <a:gd name="T13" fmla="*/ 24 h 215"/>
              <a:gd name="T14" fmla="*/ 189 w 220"/>
              <a:gd name="T15" fmla="*/ 3 h 215"/>
              <a:gd name="T16" fmla="*/ 143 w 220"/>
              <a:gd name="T17" fmla="*/ 12 h 215"/>
              <a:gd name="T18" fmla="*/ 99 w 220"/>
              <a:gd name="T19" fmla="*/ 90 h 215"/>
              <a:gd name="T20" fmla="*/ 56 w 220"/>
              <a:gd name="T21" fmla="*/ 36 h 215"/>
              <a:gd name="T22" fmla="*/ 8 w 220"/>
              <a:gd name="T23" fmla="*/ 22 h 215"/>
              <a:gd name="T24" fmla="*/ 45 w 220"/>
              <a:gd name="T25" fmla="*/ 48 h 215"/>
              <a:gd name="T26" fmla="*/ 59 w 220"/>
              <a:gd name="T27" fmla="*/ 130 h 215"/>
              <a:gd name="T28" fmla="*/ 15 w 220"/>
              <a:gd name="T29" fmla="*/ 139 h 215"/>
              <a:gd name="T30" fmla="*/ 9 w 220"/>
              <a:gd name="T31" fmla="*/ 191 h 215"/>
              <a:gd name="T32" fmla="*/ 41 w 220"/>
              <a:gd name="T33" fmla="*/ 172 h 215"/>
              <a:gd name="T34" fmla="*/ 23 w 220"/>
              <a:gd name="T35" fmla="*/ 205 h 215"/>
              <a:gd name="T36" fmla="*/ 45 w 220"/>
              <a:gd name="T37" fmla="*/ 211 h 215"/>
              <a:gd name="T38" fmla="*/ 85 w 220"/>
              <a:gd name="T39" fmla="*/ 155 h 215"/>
              <a:gd name="T40" fmla="*/ 147 w 220"/>
              <a:gd name="T41" fmla="*/ 149 h 215"/>
              <a:gd name="T42" fmla="*/ 136 w 220"/>
              <a:gd name="T43" fmla="*/ 172 h 215"/>
              <a:gd name="T44" fmla="*/ 184 w 220"/>
              <a:gd name="T45" fmla="*/ 209 h 215"/>
              <a:gd name="T46" fmla="*/ 212 w 220"/>
              <a:gd name="T47" fmla="*/ 209 h 215"/>
              <a:gd name="T48" fmla="*/ 20 w 220"/>
              <a:gd name="T49" fmla="*/ 22 h 215"/>
              <a:gd name="T50" fmla="*/ 45 w 220"/>
              <a:gd name="T51" fmla="*/ 36 h 215"/>
              <a:gd name="T52" fmla="*/ 20 w 220"/>
              <a:gd name="T53" fmla="*/ 22 h 215"/>
              <a:gd name="T54" fmla="*/ 69 w 220"/>
              <a:gd name="T55" fmla="*/ 193 h 215"/>
              <a:gd name="T56" fmla="*/ 37 w 220"/>
              <a:gd name="T57" fmla="*/ 202 h 215"/>
              <a:gd name="T58" fmla="*/ 49 w 220"/>
              <a:gd name="T59" fmla="*/ 164 h 215"/>
              <a:gd name="T60" fmla="*/ 12 w 220"/>
              <a:gd name="T61" fmla="*/ 177 h 215"/>
              <a:gd name="T62" fmla="*/ 45 w 220"/>
              <a:gd name="T63" fmla="*/ 135 h 215"/>
              <a:gd name="T64" fmla="*/ 61 w 220"/>
              <a:gd name="T65" fmla="*/ 139 h 215"/>
              <a:gd name="T66" fmla="*/ 141 w 220"/>
              <a:gd name="T67" fmla="*/ 55 h 215"/>
              <a:gd name="T68" fmla="*/ 172 w 220"/>
              <a:gd name="T69" fmla="*/ 8 h 215"/>
              <a:gd name="T70" fmla="*/ 168 w 220"/>
              <a:gd name="T71" fmla="*/ 21 h 215"/>
              <a:gd name="T72" fmla="*/ 194 w 220"/>
              <a:gd name="T73" fmla="*/ 46 h 215"/>
              <a:gd name="T74" fmla="*/ 196 w 220"/>
              <a:gd name="T75" fmla="*/ 66 h 215"/>
              <a:gd name="T76" fmla="*/ 159 w 220"/>
              <a:gd name="T77" fmla="*/ 73 h 215"/>
              <a:gd name="T78" fmla="*/ 75 w 220"/>
              <a:gd name="T79" fmla="*/ 153 h 215"/>
              <a:gd name="T80" fmla="*/ 206 w 220"/>
              <a:gd name="T81" fmla="*/ 203 h 215"/>
              <a:gd name="T82" fmla="*/ 189 w 220"/>
              <a:gd name="T83" fmla="*/ 203 h 215"/>
              <a:gd name="T84" fmla="*/ 164 w 220"/>
              <a:gd name="T85" fmla="*/ 144 h 215"/>
              <a:gd name="T86" fmla="*/ 206 w 220"/>
              <a:gd name="T87" fmla="*/ 20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0" h="215">
                <a:moveTo>
                  <a:pt x="212" y="180"/>
                </a:moveTo>
                <a:cubicBezTo>
                  <a:pt x="169" y="138"/>
                  <a:pt x="169" y="138"/>
                  <a:pt x="169" y="138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69" y="127"/>
                  <a:pt x="169" y="127"/>
                  <a:pt x="169" y="127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24" y="115"/>
                  <a:pt x="124" y="115"/>
                  <a:pt x="124" y="115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63" y="83"/>
                  <a:pt x="167" y="84"/>
                  <a:pt x="172" y="84"/>
                </a:cubicBezTo>
                <a:cubicBezTo>
                  <a:pt x="184" y="84"/>
                  <a:pt x="194" y="79"/>
                  <a:pt x="202" y="72"/>
                </a:cubicBezTo>
                <a:cubicBezTo>
                  <a:pt x="214" y="59"/>
                  <a:pt x="218" y="41"/>
                  <a:pt x="211" y="25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190" y="38"/>
                  <a:pt x="190" y="38"/>
                  <a:pt x="190" y="38"/>
                </a:cubicBezTo>
                <a:cubicBezTo>
                  <a:pt x="176" y="38"/>
                  <a:pt x="176" y="38"/>
                  <a:pt x="176" y="38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94" y="6"/>
                  <a:pt x="194" y="6"/>
                  <a:pt x="194" y="6"/>
                </a:cubicBezTo>
                <a:cubicBezTo>
                  <a:pt x="189" y="3"/>
                  <a:pt x="189" y="3"/>
                  <a:pt x="189" y="3"/>
                </a:cubicBezTo>
                <a:cubicBezTo>
                  <a:pt x="184" y="1"/>
                  <a:pt x="178" y="0"/>
                  <a:pt x="172" y="0"/>
                </a:cubicBezTo>
                <a:cubicBezTo>
                  <a:pt x="161" y="0"/>
                  <a:pt x="150" y="4"/>
                  <a:pt x="143" y="12"/>
                </a:cubicBezTo>
                <a:cubicBezTo>
                  <a:pt x="131" y="24"/>
                  <a:pt x="127" y="41"/>
                  <a:pt x="133" y="56"/>
                </a:cubicBezTo>
                <a:cubicBezTo>
                  <a:pt x="99" y="90"/>
                  <a:pt x="99" y="90"/>
                  <a:pt x="99" y="90"/>
                </a:cubicBezTo>
                <a:cubicBezTo>
                  <a:pt x="51" y="42"/>
                  <a:pt x="51" y="42"/>
                  <a:pt x="51" y="42"/>
                </a:cubicBezTo>
                <a:cubicBezTo>
                  <a:pt x="56" y="36"/>
                  <a:pt x="56" y="36"/>
                  <a:pt x="56" y="36"/>
                </a:cubicBezTo>
                <a:cubicBezTo>
                  <a:pt x="25" y="5"/>
                  <a:pt x="25" y="5"/>
                  <a:pt x="25" y="5"/>
                </a:cubicBezTo>
                <a:cubicBezTo>
                  <a:pt x="8" y="22"/>
                  <a:pt x="8" y="22"/>
                  <a:pt x="8" y="22"/>
                </a:cubicBezTo>
                <a:cubicBezTo>
                  <a:pt x="39" y="53"/>
                  <a:pt x="39" y="53"/>
                  <a:pt x="39" y="53"/>
                </a:cubicBezTo>
                <a:cubicBezTo>
                  <a:pt x="45" y="48"/>
                  <a:pt x="45" y="48"/>
                  <a:pt x="45" y="48"/>
                </a:cubicBezTo>
                <a:cubicBezTo>
                  <a:pt x="93" y="96"/>
                  <a:pt x="93" y="96"/>
                  <a:pt x="93" y="96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55" y="128"/>
                  <a:pt x="50" y="127"/>
                  <a:pt x="45" y="127"/>
                </a:cubicBezTo>
                <a:cubicBezTo>
                  <a:pt x="34" y="127"/>
                  <a:pt x="23" y="132"/>
                  <a:pt x="15" y="139"/>
                </a:cubicBezTo>
                <a:cubicBezTo>
                  <a:pt x="3" y="152"/>
                  <a:pt x="0" y="170"/>
                  <a:pt x="6" y="186"/>
                </a:cubicBezTo>
                <a:cubicBezTo>
                  <a:pt x="9" y="191"/>
                  <a:pt x="9" y="191"/>
                  <a:pt x="9" y="191"/>
                </a:cubicBezTo>
                <a:cubicBezTo>
                  <a:pt x="27" y="173"/>
                  <a:pt x="27" y="173"/>
                  <a:pt x="27" y="173"/>
                </a:cubicBezTo>
                <a:cubicBezTo>
                  <a:pt x="41" y="172"/>
                  <a:pt x="41" y="172"/>
                  <a:pt x="41" y="172"/>
                </a:cubicBezTo>
                <a:cubicBezTo>
                  <a:pt x="41" y="187"/>
                  <a:pt x="41" y="187"/>
                  <a:pt x="41" y="187"/>
                </a:cubicBezTo>
                <a:cubicBezTo>
                  <a:pt x="23" y="205"/>
                  <a:pt x="23" y="205"/>
                  <a:pt x="23" y="205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34" y="210"/>
                  <a:pt x="39" y="211"/>
                  <a:pt x="45" y="211"/>
                </a:cubicBezTo>
                <a:cubicBezTo>
                  <a:pt x="56" y="211"/>
                  <a:pt x="67" y="207"/>
                  <a:pt x="75" y="199"/>
                </a:cubicBezTo>
                <a:cubicBezTo>
                  <a:pt x="86" y="187"/>
                  <a:pt x="90" y="170"/>
                  <a:pt x="85" y="155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47" y="149"/>
                  <a:pt x="147" y="149"/>
                  <a:pt x="147" y="149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84" y="209"/>
                  <a:pt x="184" y="209"/>
                  <a:pt x="184" y="209"/>
                </a:cubicBezTo>
                <a:cubicBezTo>
                  <a:pt x="187" y="213"/>
                  <a:pt x="192" y="215"/>
                  <a:pt x="198" y="215"/>
                </a:cubicBezTo>
                <a:cubicBezTo>
                  <a:pt x="203" y="215"/>
                  <a:pt x="208" y="213"/>
                  <a:pt x="212" y="209"/>
                </a:cubicBezTo>
                <a:cubicBezTo>
                  <a:pt x="220" y="201"/>
                  <a:pt x="220" y="188"/>
                  <a:pt x="212" y="180"/>
                </a:cubicBezTo>
                <a:close/>
                <a:moveTo>
                  <a:pt x="20" y="22"/>
                </a:moveTo>
                <a:cubicBezTo>
                  <a:pt x="25" y="16"/>
                  <a:pt x="25" y="16"/>
                  <a:pt x="25" y="16"/>
                </a:cubicBezTo>
                <a:cubicBezTo>
                  <a:pt x="45" y="36"/>
                  <a:pt x="45" y="36"/>
                  <a:pt x="45" y="36"/>
                </a:cubicBezTo>
                <a:cubicBezTo>
                  <a:pt x="39" y="42"/>
                  <a:pt x="39" y="42"/>
                  <a:pt x="39" y="42"/>
                </a:cubicBezTo>
                <a:lnTo>
                  <a:pt x="20" y="22"/>
                </a:lnTo>
                <a:close/>
                <a:moveTo>
                  <a:pt x="76" y="156"/>
                </a:moveTo>
                <a:cubicBezTo>
                  <a:pt x="82" y="169"/>
                  <a:pt x="79" y="183"/>
                  <a:pt x="69" y="193"/>
                </a:cubicBezTo>
                <a:cubicBezTo>
                  <a:pt x="63" y="200"/>
                  <a:pt x="54" y="203"/>
                  <a:pt x="45" y="203"/>
                </a:cubicBezTo>
                <a:cubicBezTo>
                  <a:pt x="42" y="203"/>
                  <a:pt x="40" y="203"/>
                  <a:pt x="37" y="202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64"/>
                  <a:pt x="49" y="164"/>
                  <a:pt x="49" y="164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12" y="177"/>
                  <a:pt x="12" y="177"/>
                  <a:pt x="12" y="177"/>
                </a:cubicBezTo>
                <a:cubicBezTo>
                  <a:pt x="9" y="166"/>
                  <a:pt x="12" y="154"/>
                  <a:pt x="21" y="145"/>
                </a:cubicBezTo>
                <a:cubicBezTo>
                  <a:pt x="27" y="139"/>
                  <a:pt x="36" y="135"/>
                  <a:pt x="45" y="135"/>
                </a:cubicBezTo>
                <a:cubicBezTo>
                  <a:pt x="50" y="135"/>
                  <a:pt x="54" y="136"/>
                  <a:pt x="58" y="13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35" y="42"/>
                  <a:pt x="138" y="28"/>
                  <a:pt x="148" y="18"/>
                </a:cubicBezTo>
                <a:cubicBezTo>
                  <a:pt x="155" y="11"/>
                  <a:pt x="163" y="8"/>
                  <a:pt x="172" y="8"/>
                </a:cubicBezTo>
                <a:cubicBezTo>
                  <a:pt x="175" y="8"/>
                  <a:pt x="177" y="8"/>
                  <a:pt x="180" y="9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94" y="46"/>
                  <a:pt x="194" y="46"/>
                  <a:pt x="194" y="46"/>
                </a:cubicBezTo>
                <a:cubicBezTo>
                  <a:pt x="205" y="34"/>
                  <a:pt x="205" y="34"/>
                  <a:pt x="205" y="34"/>
                </a:cubicBezTo>
                <a:cubicBezTo>
                  <a:pt x="208" y="46"/>
                  <a:pt x="205" y="57"/>
                  <a:pt x="196" y="66"/>
                </a:cubicBezTo>
                <a:cubicBezTo>
                  <a:pt x="190" y="72"/>
                  <a:pt x="181" y="76"/>
                  <a:pt x="172" y="76"/>
                </a:cubicBezTo>
                <a:cubicBezTo>
                  <a:pt x="168" y="76"/>
                  <a:pt x="163" y="75"/>
                  <a:pt x="159" y="73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75" y="153"/>
                  <a:pt x="75" y="153"/>
                  <a:pt x="75" y="153"/>
                </a:cubicBezTo>
                <a:lnTo>
                  <a:pt x="76" y="156"/>
                </a:lnTo>
                <a:close/>
                <a:moveTo>
                  <a:pt x="206" y="203"/>
                </a:moveTo>
                <a:cubicBezTo>
                  <a:pt x="204" y="205"/>
                  <a:pt x="201" y="207"/>
                  <a:pt x="198" y="207"/>
                </a:cubicBezTo>
                <a:cubicBezTo>
                  <a:pt x="195" y="207"/>
                  <a:pt x="192" y="205"/>
                  <a:pt x="189" y="203"/>
                </a:cubicBezTo>
                <a:cubicBezTo>
                  <a:pt x="147" y="161"/>
                  <a:pt x="147" y="161"/>
                  <a:pt x="147" y="161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206" y="186"/>
                  <a:pt x="206" y="186"/>
                  <a:pt x="206" y="186"/>
                </a:cubicBezTo>
                <a:cubicBezTo>
                  <a:pt x="211" y="191"/>
                  <a:pt x="211" y="198"/>
                  <a:pt x="206" y="2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52" name="组合 51"/>
          <p:cNvGrpSpPr/>
          <p:nvPr/>
        </p:nvGrpSpPr>
        <p:grpSpPr>
          <a:xfrm>
            <a:off x="1956749" y="2130077"/>
            <a:ext cx="223698" cy="218697"/>
            <a:chOff x="4986338" y="5054601"/>
            <a:chExt cx="781051" cy="763588"/>
          </a:xfrm>
          <a:solidFill>
            <a:schemeClr val="bg1">
              <a:lumMod val="95000"/>
            </a:schemeClr>
          </a:solidFill>
        </p:grpSpPr>
        <p:sp>
          <p:nvSpPr>
            <p:cNvPr id="53" name="Freeform 75"/>
            <p:cNvSpPr/>
            <p:nvPr/>
          </p:nvSpPr>
          <p:spPr bwMode="auto">
            <a:xfrm>
              <a:off x="5321301" y="5054601"/>
              <a:ext cx="446088" cy="522288"/>
            </a:xfrm>
            <a:custGeom>
              <a:avLst/>
              <a:gdLst>
                <a:gd name="T0" fmla="*/ 26 w 119"/>
                <a:gd name="T1" fmla="*/ 139 h 139"/>
                <a:gd name="T2" fmla="*/ 0 w 119"/>
                <a:gd name="T3" fmla="*/ 128 h 139"/>
                <a:gd name="T4" fmla="*/ 5 w 119"/>
                <a:gd name="T5" fmla="*/ 122 h 139"/>
                <a:gd name="T6" fmla="*/ 48 w 119"/>
                <a:gd name="T7" fmla="*/ 122 h 139"/>
                <a:gd name="T8" fmla="*/ 98 w 119"/>
                <a:gd name="T9" fmla="*/ 72 h 139"/>
                <a:gd name="T10" fmla="*/ 98 w 119"/>
                <a:gd name="T11" fmla="*/ 29 h 139"/>
                <a:gd name="T12" fmla="*/ 89 w 119"/>
                <a:gd name="T13" fmla="*/ 20 h 139"/>
                <a:gd name="T14" fmla="*/ 46 w 119"/>
                <a:gd name="T15" fmla="*/ 20 h 139"/>
                <a:gd name="T16" fmla="*/ 11 w 119"/>
                <a:gd name="T17" fmla="*/ 56 h 139"/>
                <a:gd name="T18" fmla="*/ 5 w 119"/>
                <a:gd name="T19" fmla="*/ 50 h 139"/>
                <a:gd name="T20" fmla="*/ 41 w 119"/>
                <a:gd name="T21" fmla="*/ 14 h 139"/>
                <a:gd name="T22" fmla="*/ 94 w 119"/>
                <a:gd name="T23" fmla="*/ 14 h 139"/>
                <a:gd name="T24" fmla="*/ 104 w 119"/>
                <a:gd name="T25" fmla="*/ 24 h 139"/>
                <a:gd name="T26" fmla="*/ 104 w 119"/>
                <a:gd name="T27" fmla="*/ 78 h 139"/>
                <a:gd name="T28" fmla="*/ 53 w 119"/>
                <a:gd name="T29" fmla="*/ 128 h 139"/>
                <a:gd name="T30" fmla="*/ 26 w 119"/>
                <a:gd name="T3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39">
                  <a:moveTo>
                    <a:pt x="26" y="139"/>
                  </a:moveTo>
                  <a:cubicBezTo>
                    <a:pt x="17" y="139"/>
                    <a:pt x="7" y="136"/>
                    <a:pt x="0" y="128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17" y="134"/>
                    <a:pt x="36" y="134"/>
                    <a:pt x="48" y="12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10" y="60"/>
                    <a:pt x="110" y="41"/>
                    <a:pt x="98" y="29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77" y="8"/>
                    <a:pt x="58" y="8"/>
                    <a:pt x="46" y="20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5" y="0"/>
                    <a:pt x="80" y="0"/>
                    <a:pt x="94" y="1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19" y="39"/>
                    <a:pt x="119" y="63"/>
                    <a:pt x="104" y="7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46" y="136"/>
                    <a:pt x="36" y="139"/>
                    <a:pt x="26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4" name="Freeform 76"/>
            <p:cNvSpPr/>
            <p:nvPr/>
          </p:nvSpPr>
          <p:spPr bwMode="auto">
            <a:xfrm>
              <a:off x="4986338" y="5295901"/>
              <a:ext cx="484188" cy="522288"/>
            </a:xfrm>
            <a:custGeom>
              <a:avLst/>
              <a:gdLst>
                <a:gd name="T0" fmla="*/ 51 w 129"/>
                <a:gd name="T1" fmla="*/ 139 h 139"/>
                <a:gd name="T2" fmla="*/ 25 w 129"/>
                <a:gd name="T3" fmla="*/ 128 h 139"/>
                <a:gd name="T4" fmla="*/ 15 w 129"/>
                <a:gd name="T5" fmla="*/ 119 h 139"/>
                <a:gd name="T6" fmla="*/ 15 w 129"/>
                <a:gd name="T7" fmla="*/ 65 h 139"/>
                <a:gd name="T8" fmla="*/ 66 w 129"/>
                <a:gd name="T9" fmla="*/ 14 h 139"/>
                <a:gd name="T10" fmla="*/ 119 w 129"/>
                <a:gd name="T11" fmla="*/ 14 h 139"/>
                <a:gd name="T12" fmla="*/ 129 w 129"/>
                <a:gd name="T13" fmla="*/ 24 h 139"/>
                <a:gd name="T14" fmla="*/ 123 w 129"/>
                <a:gd name="T15" fmla="*/ 29 h 139"/>
                <a:gd name="T16" fmla="*/ 114 w 129"/>
                <a:gd name="T17" fmla="*/ 20 h 139"/>
                <a:gd name="T18" fmla="*/ 71 w 129"/>
                <a:gd name="T19" fmla="*/ 20 h 139"/>
                <a:gd name="T20" fmla="*/ 21 w 129"/>
                <a:gd name="T21" fmla="*/ 70 h 139"/>
                <a:gd name="T22" fmla="*/ 21 w 129"/>
                <a:gd name="T23" fmla="*/ 113 h 139"/>
                <a:gd name="T24" fmla="*/ 30 w 129"/>
                <a:gd name="T25" fmla="*/ 122 h 139"/>
                <a:gd name="T26" fmla="*/ 51 w 129"/>
                <a:gd name="T27" fmla="*/ 131 h 139"/>
                <a:gd name="T28" fmla="*/ 73 w 129"/>
                <a:gd name="T29" fmla="*/ 122 h 139"/>
                <a:gd name="T30" fmla="*/ 106 w 129"/>
                <a:gd name="T31" fmla="*/ 89 h 139"/>
                <a:gd name="T32" fmla="*/ 112 w 129"/>
                <a:gd name="T33" fmla="*/ 95 h 139"/>
                <a:gd name="T34" fmla="*/ 78 w 129"/>
                <a:gd name="T35" fmla="*/ 128 h 139"/>
                <a:gd name="T36" fmla="*/ 51 w 129"/>
                <a:gd name="T3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9">
                  <a:moveTo>
                    <a:pt x="51" y="139"/>
                  </a:moveTo>
                  <a:cubicBezTo>
                    <a:pt x="41" y="139"/>
                    <a:pt x="32" y="135"/>
                    <a:pt x="25" y="128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0" y="104"/>
                    <a:pt x="0" y="80"/>
                    <a:pt x="15" y="6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80" y="0"/>
                    <a:pt x="105" y="0"/>
                    <a:pt x="119" y="1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2" y="8"/>
                    <a:pt x="83" y="8"/>
                    <a:pt x="71" y="2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9" y="82"/>
                    <a:pt x="9" y="101"/>
                    <a:pt x="21" y="113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6" y="128"/>
                    <a:pt x="43" y="131"/>
                    <a:pt x="51" y="131"/>
                  </a:cubicBezTo>
                  <a:cubicBezTo>
                    <a:pt x="60" y="131"/>
                    <a:pt x="67" y="128"/>
                    <a:pt x="73" y="122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1" y="135"/>
                    <a:pt x="62" y="139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5" name="Line 77"/>
            <p:cNvSpPr>
              <a:spLocks noChangeShapeType="1"/>
            </p:cNvSpPr>
            <p:nvPr/>
          </p:nvSpPr>
          <p:spPr bwMode="auto">
            <a:xfrm>
              <a:off x="5327651" y="56292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6" name="Line 78"/>
            <p:cNvSpPr>
              <a:spLocks noChangeShapeType="1"/>
            </p:cNvSpPr>
            <p:nvPr/>
          </p:nvSpPr>
          <p:spPr bwMode="auto">
            <a:xfrm>
              <a:off x="5327651" y="56292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57" name="Freeform 45"/>
          <p:cNvSpPr>
            <a:spLocks noEditPoints="1"/>
          </p:cNvSpPr>
          <p:nvPr/>
        </p:nvSpPr>
        <p:spPr bwMode="auto">
          <a:xfrm>
            <a:off x="1956749" y="1410298"/>
            <a:ext cx="213355" cy="203037"/>
          </a:xfrm>
          <a:custGeom>
            <a:avLst/>
            <a:gdLst>
              <a:gd name="T0" fmla="*/ 219 w 219"/>
              <a:gd name="T1" fmla="*/ 56 h 208"/>
              <a:gd name="T2" fmla="*/ 51 w 219"/>
              <a:gd name="T3" fmla="*/ 56 h 208"/>
              <a:gd name="T4" fmla="*/ 37 w 219"/>
              <a:gd name="T5" fmla="*/ 0 h 208"/>
              <a:gd name="T6" fmla="*/ 0 w 219"/>
              <a:gd name="T7" fmla="*/ 0 h 208"/>
              <a:gd name="T8" fmla="*/ 0 w 219"/>
              <a:gd name="T9" fmla="*/ 8 h 208"/>
              <a:gd name="T10" fmla="*/ 31 w 219"/>
              <a:gd name="T11" fmla="*/ 8 h 208"/>
              <a:gd name="T12" fmla="*/ 70 w 219"/>
              <a:gd name="T13" fmla="*/ 169 h 208"/>
              <a:gd name="T14" fmla="*/ 56 w 219"/>
              <a:gd name="T15" fmla="*/ 188 h 208"/>
              <a:gd name="T16" fmla="*/ 76 w 219"/>
              <a:gd name="T17" fmla="*/ 208 h 208"/>
              <a:gd name="T18" fmla="*/ 96 w 219"/>
              <a:gd name="T19" fmla="*/ 188 h 208"/>
              <a:gd name="T20" fmla="*/ 92 w 219"/>
              <a:gd name="T21" fmla="*/ 176 h 208"/>
              <a:gd name="T22" fmla="*/ 148 w 219"/>
              <a:gd name="T23" fmla="*/ 176 h 208"/>
              <a:gd name="T24" fmla="*/ 144 w 219"/>
              <a:gd name="T25" fmla="*/ 188 h 208"/>
              <a:gd name="T26" fmla="*/ 164 w 219"/>
              <a:gd name="T27" fmla="*/ 208 h 208"/>
              <a:gd name="T28" fmla="*/ 184 w 219"/>
              <a:gd name="T29" fmla="*/ 188 h 208"/>
              <a:gd name="T30" fmla="*/ 164 w 219"/>
              <a:gd name="T31" fmla="*/ 168 h 208"/>
              <a:gd name="T32" fmla="*/ 164 w 219"/>
              <a:gd name="T33" fmla="*/ 168 h 208"/>
              <a:gd name="T34" fmla="*/ 78 w 219"/>
              <a:gd name="T35" fmla="*/ 168 h 208"/>
              <a:gd name="T36" fmla="*/ 74 w 219"/>
              <a:gd name="T37" fmla="*/ 152 h 208"/>
              <a:gd name="T38" fmla="*/ 186 w 219"/>
              <a:gd name="T39" fmla="*/ 152 h 208"/>
              <a:gd name="T40" fmla="*/ 219 w 219"/>
              <a:gd name="T41" fmla="*/ 56 h 208"/>
              <a:gd name="T42" fmla="*/ 88 w 219"/>
              <a:gd name="T43" fmla="*/ 188 h 208"/>
              <a:gd name="T44" fmla="*/ 76 w 219"/>
              <a:gd name="T45" fmla="*/ 200 h 208"/>
              <a:gd name="T46" fmla="*/ 64 w 219"/>
              <a:gd name="T47" fmla="*/ 188 h 208"/>
              <a:gd name="T48" fmla="*/ 76 w 219"/>
              <a:gd name="T49" fmla="*/ 176 h 208"/>
              <a:gd name="T50" fmla="*/ 88 w 219"/>
              <a:gd name="T51" fmla="*/ 188 h 208"/>
              <a:gd name="T52" fmla="*/ 176 w 219"/>
              <a:gd name="T53" fmla="*/ 188 h 208"/>
              <a:gd name="T54" fmla="*/ 164 w 219"/>
              <a:gd name="T55" fmla="*/ 200 h 208"/>
              <a:gd name="T56" fmla="*/ 152 w 219"/>
              <a:gd name="T57" fmla="*/ 188 h 208"/>
              <a:gd name="T58" fmla="*/ 164 w 219"/>
              <a:gd name="T59" fmla="*/ 176 h 208"/>
              <a:gd name="T60" fmla="*/ 176 w 219"/>
              <a:gd name="T61" fmla="*/ 188 h 208"/>
              <a:gd name="T62" fmla="*/ 72 w 219"/>
              <a:gd name="T63" fmla="*/ 144 h 208"/>
              <a:gd name="T64" fmla="*/ 53 w 219"/>
              <a:gd name="T65" fmla="*/ 64 h 208"/>
              <a:gd name="T66" fmla="*/ 208 w 219"/>
              <a:gd name="T67" fmla="*/ 64 h 208"/>
              <a:gd name="T68" fmla="*/ 181 w 219"/>
              <a:gd name="T69" fmla="*/ 144 h 208"/>
              <a:gd name="T70" fmla="*/ 72 w 219"/>
              <a:gd name="T71" fmla="*/ 14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08">
                <a:moveTo>
                  <a:pt x="219" y="56"/>
                </a:moveTo>
                <a:cubicBezTo>
                  <a:pt x="51" y="56"/>
                  <a:pt x="51" y="56"/>
                  <a:pt x="51" y="56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62" y="171"/>
                  <a:pt x="56" y="179"/>
                  <a:pt x="56" y="188"/>
                </a:cubicBezTo>
                <a:cubicBezTo>
                  <a:pt x="56" y="199"/>
                  <a:pt x="65" y="208"/>
                  <a:pt x="76" y="208"/>
                </a:cubicBezTo>
                <a:cubicBezTo>
                  <a:pt x="87" y="208"/>
                  <a:pt x="96" y="199"/>
                  <a:pt x="96" y="188"/>
                </a:cubicBezTo>
                <a:cubicBezTo>
                  <a:pt x="96" y="183"/>
                  <a:pt x="94" y="179"/>
                  <a:pt x="92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5" y="179"/>
                  <a:pt x="144" y="183"/>
                  <a:pt x="144" y="188"/>
                </a:cubicBezTo>
                <a:cubicBezTo>
                  <a:pt x="144" y="199"/>
                  <a:pt x="153" y="208"/>
                  <a:pt x="164" y="208"/>
                </a:cubicBezTo>
                <a:cubicBezTo>
                  <a:pt x="175" y="208"/>
                  <a:pt x="184" y="199"/>
                  <a:pt x="184" y="188"/>
                </a:cubicBezTo>
                <a:cubicBezTo>
                  <a:pt x="184" y="177"/>
                  <a:pt x="175" y="168"/>
                  <a:pt x="164" y="168"/>
                </a:cubicBezTo>
                <a:cubicBezTo>
                  <a:pt x="164" y="168"/>
                  <a:pt x="164" y="168"/>
                  <a:pt x="164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4" y="152"/>
                  <a:pt x="74" y="152"/>
                  <a:pt x="74" y="152"/>
                </a:cubicBezTo>
                <a:cubicBezTo>
                  <a:pt x="186" y="152"/>
                  <a:pt x="186" y="152"/>
                  <a:pt x="186" y="152"/>
                </a:cubicBezTo>
                <a:lnTo>
                  <a:pt x="219" y="56"/>
                </a:lnTo>
                <a:close/>
                <a:moveTo>
                  <a:pt x="88" y="188"/>
                </a:moveTo>
                <a:cubicBezTo>
                  <a:pt x="88" y="194"/>
                  <a:pt x="82" y="200"/>
                  <a:pt x="76" y="200"/>
                </a:cubicBezTo>
                <a:cubicBezTo>
                  <a:pt x="69" y="200"/>
                  <a:pt x="64" y="194"/>
                  <a:pt x="64" y="188"/>
                </a:cubicBezTo>
                <a:cubicBezTo>
                  <a:pt x="64" y="181"/>
                  <a:pt x="69" y="176"/>
                  <a:pt x="76" y="176"/>
                </a:cubicBezTo>
                <a:cubicBezTo>
                  <a:pt x="82" y="176"/>
                  <a:pt x="88" y="181"/>
                  <a:pt x="88" y="188"/>
                </a:cubicBezTo>
                <a:close/>
                <a:moveTo>
                  <a:pt x="176" y="188"/>
                </a:moveTo>
                <a:cubicBezTo>
                  <a:pt x="176" y="194"/>
                  <a:pt x="170" y="200"/>
                  <a:pt x="164" y="200"/>
                </a:cubicBezTo>
                <a:cubicBezTo>
                  <a:pt x="157" y="200"/>
                  <a:pt x="152" y="194"/>
                  <a:pt x="152" y="188"/>
                </a:cubicBezTo>
                <a:cubicBezTo>
                  <a:pt x="152" y="181"/>
                  <a:pt x="157" y="176"/>
                  <a:pt x="164" y="176"/>
                </a:cubicBezTo>
                <a:cubicBezTo>
                  <a:pt x="170" y="176"/>
                  <a:pt x="176" y="181"/>
                  <a:pt x="176" y="188"/>
                </a:cubicBezTo>
                <a:close/>
                <a:moveTo>
                  <a:pt x="72" y="144"/>
                </a:moveTo>
                <a:cubicBezTo>
                  <a:pt x="53" y="64"/>
                  <a:pt x="53" y="64"/>
                  <a:pt x="53" y="64"/>
                </a:cubicBezTo>
                <a:cubicBezTo>
                  <a:pt x="208" y="64"/>
                  <a:pt x="208" y="64"/>
                  <a:pt x="208" y="64"/>
                </a:cubicBezTo>
                <a:cubicBezTo>
                  <a:pt x="181" y="144"/>
                  <a:pt x="181" y="144"/>
                  <a:pt x="181" y="144"/>
                </a:cubicBezTo>
                <a:lnTo>
                  <a:pt x="7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8" name="文本框 46"/>
          <p:cNvSpPr txBox="1"/>
          <p:nvPr/>
        </p:nvSpPr>
        <p:spPr>
          <a:xfrm>
            <a:off x="2878820" y="1356885"/>
            <a:ext cx="1240892" cy="24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76"/>
          <p:cNvSpPr txBox="1"/>
          <p:nvPr/>
        </p:nvSpPr>
        <p:spPr>
          <a:xfrm>
            <a:off x="2878820" y="2062327"/>
            <a:ext cx="1240892" cy="24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82"/>
          <p:cNvSpPr txBox="1"/>
          <p:nvPr/>
        </p:nvSpPr>
        <p:spPr>
          <a:xfrm>
            <a:off x="2878820" y="2805145"/>
            <a:ext cx="1240892" cy="40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85"/>
          <p:cNvSpPr txBox="1"/>
          <p:nvPr/>
        </p:nvSpPr>
        <p:spPr>
          <a:xfrm>
            <a:off x="2878820" y="3531348"/>
            <a:ext cx="1240892" cy="24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788483" y="1059976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4787968" y="1285848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788483" y="1851580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4787968" y="2077451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788483" y="2661459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4787968" y="2887330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788483" y="3400729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01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4787968" y="3626601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133169" y="5272017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dirty="0"/>
              <a:t>延时符</a:t>
            </a:r>
            <a:endParaRPr lang="zh-CN" altLang="en-US" sz="101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5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44" grpId="0" animBg="1"/>
      <p:bldP spid="45" grpId="0" animBg="1"/>
      <p:bldP spid="46" grpId="0" animBg="1"/>
      <p:bldP spid="47" grpId="0" animBg="1"/>
      <p:bldP spid="51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箭头连接符 20"/>
          <p:cNvCxnSpPr/>
          <p:nvPr/>
        </p:nvCxnSpPr>
        <p:spPr>
          <a:xfrm>
            <a:off x="1384310" y="2660283"/>
            <a:ext cx="6643174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924987" y="2350517"/>
            <a:ext cx="555830" cy="532785"/>
            <a:chOff x="6739481" y="3489229"/>
            <a:chExt cx="741300" cy="710565"/>
          </a:xfrm>
        </p:grpSpPr>
        <p:grpSp>
          <p:nvGrpSpPr>
            <p:cNvPr id="23" name="组合 22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29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0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26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27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28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25" name="文本框 3"/>
            <p:cNvSpPr txBox="1"/>
            <p:nvPr/>
          </p:nvSpPr>
          <p:spPr>
            <a:xfrm>
              <a:off x="6750775" y="3645198"/>
              <a:ext cx="718271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98307" y="2355783"/>
            <a:ext cx="555830" cy="532785"/>
            <a:chOff x="6739481" y="3489229"/>
            <a:chExt cx="741300" cy="710565"/>
          </a:xfrm>
        </p:grpSpPr>
        <p:grpSp>
          <p:nvGrpSpPr>
            <p:cNvPr id="32" name="组合 31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38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9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35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6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7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34" name="文本框 3"/>
            <p:cNvSpPr txBox="1"/>
            <p:nvPr/>
          </p:nvSpPr>
          <p:spPr>
            <a:xfrm>
              <a:off x="6750775" y="3645198"/>
              <a:ext cx="718271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302040" y="2355783"/>
            <a:ext cx="555830" cy="532785"/>
            <a:chOff x="6739481" y="3489229"/>
            <a:chExt cx="741300" cy="710565"/>
          </a:xfrm>
        </p:grpSpPr>
        <p:grpSp>
          <p:nvGrpSpPr>
            <p:cNvPr id="41" name="组合 40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47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8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44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5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6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43" name="文本框 3"/>
            <p:cNvSpPr txBox="1"/>
            <p:nvPr/>
          </p:nvSpPr>
          <p:spPr>
            <a:xfrm>
              <a:off x="6750775" y="3645198"/>
              <a:ext cx="718271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475360" y="2361048"/>
            <a:ext cx="555830" cy="532785"/>
            <a:chOff x="6739481" y="3489229"/>
            <a:chExt cx="741300" cy="710565"/>
          </a:xfrm>
        </p:grpSpPr>
        <p:grpSp>
          <p:nvGrpSpPr>
            <p:cNvPr id="50" name="组合 49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56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57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53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54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55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52" name="文本框 3"/>
            <p:cNvSpPr txBox="1"/>
            <p:nvPr/>
          </p:nvSpPr>
          <p:spPr>
            <a:xfrm>
              <a:off x="6750775" y="3645198"/>
              <a:ext cx="718271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661775" y="2355783"/>
            <a:ext cx="555830" cy="532785"/>
            <a:chOff x="6739481" y="3489229"/>
            <a:chExt cx="741300" cy="710565"/>
          </a:xfrm>
        </p:grpSpPr>
        <p:grpSp>
          <p:nvGrpSpPr>
            <p:cNvPr id="59" name="组合 58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65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66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62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63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64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61" name="文本框 3"/>
            <p:cNvSpPr txBox="1"/>
            <p:nvPr/>
          </p:nvSpPr>
          <p:spPr>
            <a:xfrm>
              <a:off x="6750775" y="3645198"/>
              <a:ext cx="718271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文本框 44"/>
          <p:cNvSpPr txBox="1"/>
          <p:nvPr/>
        </p:nvSpPr>
        <p:spPr>
          <a:xfrm>
            <a:off x="1781251" y="2979883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440468" y="3276300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44"/>
          <p:cNvSpPr txBox="1"/>
          <p:nvPr/>
        </p:nvSpPr>
        <p:spPr>
          <a:xfrm>
            <a:off x="2914509" y="136012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573725" y="1656542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44"/>
          <p:cNvSpPr txBox="1"/>
          <p:nvPr/>
        </p:nvSpPr>
        <p:spPr>
          <a:xfrm>
            <a:off x="5290154" y="136012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949371" y="1656542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44"/>
          <p:cNvSpPr txBox="1"/>
          <p:nvPr/>
        </p:nvSpPr>
        <p:spPr>
          <a:xfrm>
            <a:off x="4156324" y="2979883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815540" y="3276300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44"/>
          <p:cNvSpPr txBox="1"/>
          <p:nvPr/>
        </p:nvSpPr>
        <p:spPr>
          <a:xfrm>
            <a:off x="6531969" y="2979883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191185" y="3276300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1029" y="192202"/>
            <a:ext cx="1578733" cy="132272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650440" y="1281033"/>
            <a:ext cx="2060833" cy="467783"/>
            <a:chOff x="3527167" y="1284093"/>
            <a:chExt cx="2060833" cy="467783"/>
          </a:xfrm>
        </p:grpSpPr>
        <p:sp>
          <p:nvSpPr>
            <p:cNvPr id="10" name="椭圆 9"/>
            <p:cNvSpPr/>
            <p:nvPr/>
          </p:nvSpPr>
          <p:spPr>
            <a:xfrm>
              <a:off x="3537635" y="1284093"/>
              <a:ext cx="461664" cy="461664"/>
            </a:xfrm>
            <a:prstGeom prst="ellipse">
              <a:avLst/>
            </a:prstGeom>
            <a:solidFill>
              <a:srgbClr val="97F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67202" y="1284093"/>
              <a:ext cx="461664" cy="461664"/>
            </a:xfrm>
            <a:prstGeom prst="ellipse">
              <a:avLst/>
            </a:prstGeom>
            <a:solidFill>
              <a:srgbClr val="F9D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596769" y="1284093"/>
              <a:ext cx="461664" cy="461664"/>
            </a:xfrm>
            <a:prstGeom prst="ellipse">
              <a:avLst/>
            </a:prstGeom>
            <a:solidFill>
              <a:srgbClr val="A7D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126336" y="1284093"/>
              <a:ext cx="461664" cy="461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27167" y="1290211"/>
              <a:ext cx="2060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20686" y="193852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单击此处添加文字标题内容</a:t>
            </a:r>
            <a:endParaRPr lang="zh-CN" altLang="en-US" sz="3200" dirty="0"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MH" val="20170521142509"/>
  <p:tag name="MH_LIBRARY" val="CONTENTS"/>
  <p:tag name="MH_TYPE" val="ENTRY"/>
  <p:tag name="ID" val="545831"/>
  <p:tag name="MH_ORDER" val="1"/>
</p:tagLst>
</file>

<file path=ppt/tags/tag2.xml><?xml version="1.0" encoding="utf-8"?>
<p:tagLst xmlns:p="http://schemas.openxmlformats.org/presentationml/2006/main">
  <p:tag name="MH" val="20170521142509"/>
  <p:tag name="MH_LIBRARY" val="CONTENTS"/>
  <p:tag name="MH_TYPE" val="NUMBER"/>
  <p:tag name="ID" val="545831"/>
  <p:tag name="MH_ORDER" val="1"/>
</p:tagLst>
</file>

<file path=ppt/tags/tag3.xml><?xml version="1.0" encoding="utf-8"?>
<p:tagLst xmlns:p="http://schemas.openxmlformats.org/presentationml/2006/main">
  <p:tag name="MH" val="20170521142509"/>
  <p:tag name="MH_LIBRARY" val="CONTENTS"/>
  <p:tag name="MH_TYPE" val="ENTRY"/>
  <p:tag name="ID" val="545831"/>
  <p:tag name="MH_ORDER" val="3"/>
</p:tagLst>
</file>

<file path=ppt/tags/tag4.xml><?xml version="1.0" encoding="utf-8"?>
<p:tagLst xmlns:p="http://schemas.openxmlformats.org/presentationml/2006/main">
  <p:tag name="MH" val="20170521142509"/>
  <p:tag name="MH_LIBRARY" val="CONTENTS"/>
  <p:tag name="MH_TYPE" val="NUMBER"/>
  <p:tag name="ID" val="545831"/>
  <p:tag name="MH_ORDER" val="3"/>
</p:tagLst>
</file>

<file path=ppt/tags/tag5.xml><?xml version="1.0" encoding="utf-8"?>
<p:tagLst xmlns:p="http://schemas.openxmlformats.org/presentationml/2006/main">
  <p:tag name="MH" val="20170521142509"/>
  <p:tag name="MH_LIBRARY" val="CONTENTS"/>
  <p:tag name="MH_TYPE" val="ENTRY"/>
  <p:tag name="ID" val="545831"/>
  <p:tag name="MH_ORDER" val="2"/>
</p:tagLst>
</file>

<file path=ppt/tags/tag6.xml><?xml version="1.0" encoding="utf-8"?>
<p:tagLst xmlns:p="http://schemas.openxmlformats.org/presentationml/2006/main">
  <p:tag name="MH" val="20170521142509"/>
  <p:tag name="MH_LIBRARY" val="CONTENTS"/>
  <p:tag name="MH_TYPE" val="NUMBER"/>
  <p:tag name="ID" val="545831"/>
  <p:tag name="MH_ORDER" val="2"/>
</p:tagLst>
</file>

<file path=ppt/tags/tag7.xml><?xml version="1.0" encoding="utf-8"?>
<p:tagLst xmlns:p="http://schemas.openxmlformats.org/presentationml/2006/main">
  <p:tag name="MH" val="20170521142509"/>
  <p:tag name="MH_LIBRARY" val="CONTENTS"/>
  <p:tag name="MH_TYPE" val="ENTRY"/>
  <p:tag name="ID" val="545831"/>
  <p:tag name="MH_ORDER" val="4"/>
</p:tagLst>
</file>

<file path=ppt/tags/tag8.xml><?xml version="1.0" encoding="utf-8"?>
<p:tagLst xmlns:p="http://schemas.openxmlformats.org/presentationml/2006/main">
  <p:tag name="MH" val="20170521142509"/>
  <p:tag name="MH_LIBRARY" val="CONTENTS"/>
  <p:tag name="MH_TYPE" val="NUMBER"/>
  <p:tag name="ID" val="545831"/>
  <p:tag name="MH_ORDER" val="4"/>
</p:tagLst>
</file>

<file path=ppt/theme/theme1.xml><?xml version="1.0" encoding="utf-8"?>
<a:theme xmlns:a="http://schemas.openxmlformats.org/drawingml/2006/main" name="1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2733</Words>
  <Application>WPS 演示</Application>
  <PresentationFormat>全屏显示(16:9)</PresentationFormat>
  <Paragraphs>513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3" baseType="lpstr">
      <vt:lpstr>Arial</vt:lpstr>
      <vt:lpstr>宋体</vt:lpstr>
      <vt:lpstr>Wingdings</vt:lpstr>
      <vt:lpstr>方正剪纸简体</vt:lpstr>
      <vt:lpstr>方正正黑简体</vt:lpstr>
      <vt:lpstr>Calibri</vt:lpstr>
      <vt:lpstr>华文细黑</vt:lpstr>
      <vt:lpstr>微软雅黑</vt:lpstr>
      <vt:lpstr>Impact MT Std</vt:lpstr>
      <vt:lpstr>Times New Roman</vt:lpstr>
      <vt:lpstr>方正兰亭黑简体</vt:lpstr>
      <vt:lpstr>黑体</vt:lpstr>
      <vt:lpstr>DFGothic-EB</vt:lpstr>
      <vt:lpstr>DIN-BoldItalic</vt:lpstr>
      <vt:lpstr>Arial Unicode MS</vt:lpstr>
      <vt:lpstr>等线 Light</vt:lpstr>
      <vt:lpstr>Calibri Light</vt:lpstr>
      <vt:lpstr>等线</vt:lpstr>
      <vt:lpstr>方正兰亭黑_GBK</vt:lpstr>
      <vt:lpstr>Arial Unicode MS</vt:lpstr>
      <vt:lpstr>Segoe Print</vt:lpstr>
      <vt:lpstr>Meiryo</vt:lpstr>
      <vt:lpstr>Yu Gothic UI</vt:lpstr>
      <vt:lpstr>MS UI Gothic</vt:lpstr>
      <vt:lpstr>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xiaoke</cp:lastModifiedBy>
  <cp:revision>29</cp:revision>
  <dcterms:created xsi:type="dcterms:W3CDTF">2017-03-04T06:55:00Z</dcterms:created>
  <dcterms:modified xsi:type="dcterms:W3CDTF">2020-04-24T04:20:47Z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