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1" r:id="rId2"/>
  </p:sldMasterIdLst>
  <p:notesMasterIdLst>
    <p:notesMasterId r:id="rId3"/>
  </p:notesMasterIdLst>
  <p:sldIdLst>
    <p:sldId id="256" r:id="rId4"/>
    <p:sldId id="258" r:id="rId5"/>
    <p:sldId id="292" r:id="rId6"/>
    <p:sldId id="264" r:id="rId7"/>
    <p:sldId id="260" r:id="rId8"/>
    <p:sldId id="261" r:id="rId9"/>
    <p:sldId id="259" r:id="rId10"/>
    <p:sldId id="263" r:id="rId11"/>
    <p:sldId id="293" r:id="rId12"/>
    <p:sldId id="266" r:id="rId13"/>
    <p:sldId id="269" r:id="rId14"/>
    <p:sldId id="273" r:id="rId15"/>
    <p:sldId id="267" r:id="rId16"/>
    <p:sldId id="268" r:id="rId17"/>
    <p:sldId id="265" r:id="rId18"/>
    <p:sldId id="271" r:id="rId19"/>
    <p:sldId id="272" r:id="rId20"/>
    <p:sldId id="294" r:id="rId21"/>
    <p:sldId id="275" r:id="rId22"/>
    <p:sldId id="277" r:id="rId23"/>
    <p:sldId id="274" r:id="rId24"/>
    <p:sldId id="278" r:id="rId25"/>
    <p:sldId id="279" r:id="rId26"/>
    <p:sldId id="280" r:id="rId27"/>
    <p:sldId id="281" r:id="rId28"/>
    <p:sldId id="276" r:id="rId29"/>
    <p:sldId id="282" r:id="rId30"/>
    <p:sldId id="295" r:id="rId31"/>
    <p:sldId id="283" r:id="rId32"/>
    <p:sldId id="285" r:id="rId33"/>
    <p:sldId id="286" r:id="rId34"/>
    <p:sldId id="287" r:id="rId35"/>
    <p:sldId id="288" r:id="rId36"/>
    <p:sldId id="289" r:id="rId37"/>
    <p:sldId id="290" r:id="rId38"/>
    <p:sldId id="284" r:id="rId39"/>
    <p:sldId id="291" r:id="rId40"/>
    <p:sldId id="257" r:id="rId41"/>
    <p:sldId id="328" r:id="rId42"/>
    <p:sldId id="367" r:id="rId43"/>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4" autoAdjust="0"/>
    <p:restoredTop sz="94660"/>
  </p:normalViewPr>
  <p:slideViewPr>
    <p:cSldViewPr snapToGrid="0" showGuides="1">
      <p:cViewPr varScale="1">
        <p:scale>
          <a:sx n="114" d="100"/>
          <a:sy n="114" d="100"/>
        </p:scale>
        <p:origin x="552" y="108"/>
      </p:cViewPr>
      <p:guideLst>
        <p:guide orient="horz" pos="2137"/>
        <p:guide pos="3840"/>
      </p:guideLst>
    </p:cSldViewPr>
  </p:slideViewPr>
  <p:notesTextViewPr>
    <p:cViewPr>
      <p:scale>
        <a:sx n="1" d="1"/>
        <a:sy n="1" d="1"/>
      </p:scale>
      <p:origin x="0" y="0"/>
    </p:cViewPr>
  </p:notesTextViewPr>
  <p:sorterViewPr>
    <p:cViewPr varScale="1">
      <p:scale>
        <a:sx n="1" d="1"/>
        <a:sy n="1" d="1"/>
      </p:scale>
      <p:origin x="0" y="-24714"/>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tags" Target="tags/tag62.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Rendering Engine</c:v>
                </c:pt>
              </c:strCache>
            </c:strRef>
          </c:tx>
          <c:spPr>
            <a:solidFill>
              <a:schemeClr val="bg2"/>
            </a:solidFill>
          </c:spPr>
          <c:invertIfNegative val="0"/>
          <c:dLbls>
            <c:dLbl>
              <c:idx val="0"/>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dLbl>
              <c:idx val="1"/>
              <c:layout>
                <c:manualLayout>
                  <c:x val="0"/>
                  <c:y val="0.0079589085653424263"/>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dLbl>
              <c:idx val="2"/>
              <c:layout>
                <c:manualLayout>
                  <c:x val="0.005747613962739706"/>
                  <c:y val="0.00064050441142171621"/>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dLbl>
              <c:idx val="3"/>
              <c:layout>
                <c:manualLayout>
                  <c:x val="-0.002873806981369853"/>
                  <c:y val="-0.0030186977237462997"/>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inEnd"/>
            <c:showLegendKey val="0"/>
            <c:showVal val="0"/>
            <c:showCatName val="1"/>
            <c:showSerName val="0"/>
            <c:showPercent val="0"/>
            <c:showBubbleSize val="0"/>
            <c:showLeaderLines val="0"/>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0"/>
          <c:showCatName val="0"/>
          <c:showSerName val="0"/>
          <c:showPercent val="0"/>
          <c:showBubbleSize val="0"/>
          <c:showLeaderLines val="0"/>
        </c:dLbls>
        <c:gapWidth val="6"/>
        <c:overlap val="-98"/>
        <c:axId val="354715440"/>
        <c:axId val="354716000"/>
      </c:barChart>
      <c:catAx>
        <c:axId val="354715440"/>
        <c:scaling>
          <c:orientation/>
        </c:scaling>
        <c:delete val="1"/>
        <c:axPos val="b"/>
        <c:numFmt formatCode="General" sourceLinked="0"/>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crossAx val="354716000"/>
        <c:auto val="0"/>
        <c:lblAlgn val="ctr"/>
        <c:lblOffset/>
        <c:noMultiLvlLbl val="0"/>
      </c:catAx>
      <c:valAx>
        <c:axId val="354716000"/>
        <c:scaling>
          <c:orientation/>
        </c:scaling>
        <c:delete val="1"/>
        <c:axPos val="l"/>
        <c:numFmt formatCode="g/&quot;通&quot;&quot;用&quot;&quot;格&quot;&quot;式&quot;"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crossAx val="354715440"/>
        <c:crossBetween val="between"/>
      </c:valAx>
    </c:plotArea>
    <c:plotVisOnly val="1"/>
    <c:dispBlanksAs val="gap"/>
    <c:showDLblsOverMax val="0"/>
  </c:chart>
  <c:txPr>
    <a:bodyPr/>
    <a:p>
      <a:pPr>
        <a:defRPr lang="zh-CN" sz="1400" smtId="4294967295">
          <a:solidFill>
            <a:schemeClr val="accent5"/>
          </a:solidFill>
        </a:defRPr>
      </a:pPr>
      <a:endParaRPr lang="zh-CN" sz="1400" smtId="4294967295">
        <a:solidFill>
          <a:schemeClr val="accent5"/>
        </a:solidFill>
      </a:endParaRPr>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dgm:t>
    </dgm:pt>
    <dgm:pt modelId="{9E545862-1292-4DB6-B36C-D6247532E625}" type="parTrans" cxnId="{B4BDA3E5-00F9-45E8-A169-87A24D869ABC}">
      <dgm:prSet custT="1"/>
      <dgm:spPr/>
      <dgm:t>
        <a:bodyPr/>
        <a:lstStyle/>
        <a:p>
          <a:endParaRPr lang="en-US" sz="1600">
            <a:solidFill>
              <a:schemeClr val="bg1"/>
            </a:solidFill>
          </a:endParaRPr>
        </a:p>
      </dgm:t>
    </dgm:pt>
    <dgm:pt modelId="{E924DC90-2427-4BE5-A522-6ACD4563EB45}">
      <dgm:prSet phldrT="[Text]" custT="1"/>
      <dgm:spPr>
        <a:xfrm>
          <a:off x="1762946" y="0"/>
          <a:ext cx="1634404" cy="1240936"/>
        </a:xfrm>
        <a:prstGeom prst="trapezoid">
          <a:avLst>
            <a:gd name="adj" fmla="val 65854"/>
          </a:avLst>
        </a:prstGeom>
        <a:solidFill>
          <a:srgbClr val="7F7F7F"/>
        </a:solidFill>
        <a:ln w="25400" cap="flat" cmpd="sng" algn="ctr">
          <a:solidFill>
            <a:srgbClr val="FFFFFF">
              <a:lumMod val="95000"/>
            </a:srgbClr>
          </a:solidFill>
          <a:prstDash val="solid"/>
        </a:ln>
      </dgm:spPr>
      <dgm:t>
        <a:bodyPr/>
        <a:lstStyle/>
        <a:p>
          <a:r>
            <a:rPr lang="zh-CN" altLang="en-US" sz="1200">
              <a:solidFill>
                <a:srgbClr val="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dgm:t>
    </dgm:pt>
    <dgm:pt modelId="{BD5A33EB-119A-4BA7-8787-7DF55D1248BC}" type="sibTrans" cxnId="{B4BDA3E5-00F9-45E8-A169-87A24D869ABC}">
      <dgm:prSet custT="1"/>
      <dgm:spPr/>
      <dgm:t>
        <a:bodyPr/>
        <a:lstStyle/>
        <a:p>
          <a:endParaRPr lang="en-US" sz="1600">
            <a:solidFill>
              <a:schemeClr val="bg1"/>
            </a:solidFill>
          </a:endParaRPr>
        </a:p>
      </dgm:t>
    </dgm:pt>
    <dgm:pt modelId="{BD4D3042-AB5C-4E8F-B8BE-BC3A20988EB3}" type="parTrans" cxnId="{A2D2B53C-F3BE-424B-BC91-04F323ACFA0C}">
      <dgm:prSet custT="1"/>
      <dgm:spPr/>
      <dgm:t>
        <a:bodyPr/>
        <a:lstStyle/>
        <a:p>
          <a:endParaRPr lang="en-US" sz="1600">
            <a:solidFill>
              <a:schemeClr val="bg1"/>
            </a:solidFill>
          </a:endParaRPr>
        </a:p>
      </dgm:t>
    </dgm:pt>
    <dgm:pt modelId="{9D67B1F7-C4FF-4E1E-94F4-69209A4E7C47}">
      <dgm:prSet phldrT="[Text]" custT="1"/>
      <dgm:spPr>
        <a:xfrm>
          <a:off x="1175297" y="1240936"/>
          <a:ext cx="2809702" cy="892355"/>
        </a:xfrm>
        <a:prstGeom prst="trapezoid">
          <a:avLst>
            <a:gd name="adj" fmla="val 65854"/>
          </a:avLst>
        </a:prstGeom>
        <a:solidFill>
          <a:srgbClr val="1EA185"/>
        </a:solidFill>
        <a:ln w="25400" cap="flat" cmpd="sng" algn="ctr">
          <a:solidFill>
            <a:srgbClr val="FFFFFF">
              <a:lumMod val="95000"/>
            </a:srgbClr>
          </a:solidFill>
          <a:prstDash val="solid"/>
        </a:ln>
      </dgm:spPr>
      <dgm:t>
        <a:bodyPr/>
        <a:lstStyle/>
        <a:p>
          <a:r>
            <a:rPr lang="zh-CN" altLang="en-US" sz="1200">
              <a:solidFill>
                <a:srgbClr val="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dgm:t>
    </dgm:pt>
    <dgm:pt modelId="{B379D14A-425C-47B8-B779-1E5D839E4BC8}" type="sibTrans" cxnId="{A2D2B53C-F3BE-424B-BC91-04F323ACFA0C}">
      <dgm:prSet custT="1"/>
      <dgm:spPr/>
      <dgm:t>
        <a:bodyPr/>
        <a:lstStyle/>
        <a:p>
          <a:endParaRPr lang="en-US" sz="1600">
            <a:solidFill>
              <a:schemeClr val="bg1"/>
            </a:solidFill>
          </a:endParaRPr>
        </a:p>
      </dgm:t>
    </dgm:pt>
    <dgm:pt modelId="{B60323EE-B859-4184-88BB-62221AE106AB}" type="parTrans" cxnId="{BA1404C6-874F-465C-935A-9601E09E921E}">
      <dgm:prSet custT="1"/>
      <dgm:spPr/>
      <dgm:t>
        <a:bodyPr/>
        <a:lstStyle/>
        <a:p>
          <a:endParaRPr lang="en-US" sz="1600">
            <a:solidFill>
              <a:schemeClr val="bg1"/>
            </a:solidFill>
          </a:endParaRPr>
        </a:p>
      </dgm:t>
    </dgm:pt>
    <dgm:pt modelId="{53563D61-A301-4644-8AE7-FCAFDA9A58AB}">
      <dgm:prSet phldrT="[Text]" custT="1"/>
      <dgm:spPr>
        <a:xfrm>
          <a:off x="587648" y="2133292"/>
          <a:ext cx="3985000" cy="892355"/>
        </a:xfrm>
        <a:prstGeom prst="trapezoid">
          <a:avLst>
            <a:gd name="adj" fmla="val 65854"/>
          </a:avLst>
        </a:prstGeom>
        <a:solidFill>
          <a:srgbClr val="9BBB5C"/>
        </a:solidFill>
        <a:ln w="25400" cap="flat" cmpd="sng" algn="ctr">
          <a:solidFill>
            <a:srgbClr val="FFFFFF">
              <a:lumMod val="95000"/>
            </a:srgbClr>
          </a:solidFill>
          <a:prstDash val="solid"/>
        </a:ln>
      </dgm:spPr>
      <dgm:t>
        <a:bodyPr/>
        <a:lstStyle/>
        <a:p>
          <a:r>
            <a:rPr lang="zh-CN" altLang="en-US" sz="1200">
              <a:solidFill>
                <a:srgbClr val="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dgm:t>
    </dgm:pt>
    <dgm:pt modelId="{426A8813-506E-429E-87DB-53AA3F5535D1}" type="sibTrans" cxnId="{BA1404C6-874F-465C-935A-9601E09E921E}">
      <dgm:prSet custT="1"/>
      <dgm:spPr/>
      <dgm:t>
        <a:bodyPr/>
        <a:lstStyle/>
        <a:p>
          <a:endParaRPr lang="en-US" sz="1600">
            <a:solidFill>
              <a:schemeClr val="bg1"/>
            </a:solidFill>
          </a:endParaRPr>
        </a:p>
      </dgm:t>
    </dgm:pt>
    <dgm:pt modelId="{7679D3FA-0101-42D1-A23D-75BD8EF1DA28}" type="parTrans" cxnId="{5284CB37-4BF7-45D9-B257-380ACA0A0E75}">
      <dgm:prSet custT="1"/>
      <dgm:spPr/>
      <dgm:t>
        <a:bodyPr/>
        <a:lstStyle/>
        <a:p>
          <a:endParaRPr lang="en-US" sz="1600">
            <a:solidFill>
              <a:schemeClr val="bg1"/>
            </a:solidFill>
          </a:endParaRPr>
        </a:p>
      </dgm:t>
    </dgm:pt>
    <dgm:pt modelId="{9BC44171-365F-452D-AE92-EBE2E89770BA}">
      <dgm:prSet phldrT="[Text]" custT="1"/>
      <dgm:spPr>
        <a:xfrm>
          <a:off x="0" y="3025648"/>
          <a:ext cx="5160298" cy="892355"/>
        </a:xfrm>
        <a:prstGeom prst="trapezoid">
          <a:avLst>
            <a:gd name="adj" fmla="val 65854"/>
          </a:avLst>
        </a:prstGeom>
        <a:solidFill>
          <a:srgbClr val="F29B26"/>
        </a:solidFill>
        <a:ln w="25400" cap="flat" cmpd="sng" algn="ctr">
          <a:solidFill>
            <a:srgbClr val="FFFFFF">
              <a:lumMod val="95000"/>
            </a:srgbClr>
          </a:solidFill>
          <a:prstDash val="solid"/>
        </a:ln>
      </dgm:spPr>
      <dgm:t>
        <a:bodyPr/>
        <a:lstStyle/>
        <a:p>
          <a:r>
            <a:rPr lang="zh-CN" altLang="en-US" sz="1200">
              <a:solidFill>
                <a:srgbClr val="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dgm:t>
    </dgm:pt>
    <dgm:pt modelId="{FF5F2014-EE5D-4FD1-9103-39F792365AE5}" type="sibTrans" cxnId="{5284CB37-4BF7-45D9-B257-380ACA0A0E75}">
      <dgm:prSet custT="1"/>
      <dgm:spPr/>
      <dgm:t>
        <a:bodyPr/>
        <a:lstStyle/>
        <a:p>
          <a:endParaRPr lang="en-US" sz="1600">
            <a:solidFill>
              <a:schemeClr val="bg1"/>
            </a:solidFill>
          </a:endParaRPr>
        </a:p>
      </dgm:t>
    </dgm:pt>
    <dgm:pt modelId="{6346E340-6B27-47A2-93A8-AA7F0249167F}" type="pres">
      <dgm:prSet presAssocID="{28FD3D57-F3BB-4E5E-B091-1500A3C92E81}" presName="Name0">
        <dgm:presLayoutVars>
          <dgm:dir/>
          <dgm:animLvl val="lvl"/>
          <dgm:resizeHandles val="exact"/>
        </dgm:presLayoutVars>
      </dgm:prSet>
      <dgm:spPr/>
      <dgm:t>
        <a:bodyPr/>
        <a:lstStyle/>
        <a:p/>
      </dgm:t>
    </dgm:pt>
    <dgm:pt modelId="{8351BCDF-D287-464A-AB10-4261CFFC4E79}" type="pres">
      <dgm:prSet presAssocID="{E924DC90-2427-4BE5-A522-6ACD4563EB45}" presName="Name8"/>
      <dgm:spPr/>
      <dgm:t>
        <a:bodyPr/>
        <a:lstStyle/>
        <a:p/>
      </dgm:t>
    </dgm:pt>
    <dgm:pt modelId="{864F954D-81D4-4546-B08E-448FBA7A18FE}" type="pres">
      <dgm:prSet presAssocID="{E924DC90-2427-4BE5-A522-6ACD4563EB45}" presName="level" presStyleLbl="node1" presStyleCnt="4" custScaleY="139063" custLinFactNeighborY="-10120">
        <dgm:presLayoutVars>
          <dgm:chMax val="1"/>
          <dgm:bulletEnabled val="1"/>
        </dgm:presLayoutVars>
      </dgm:prSet>
      <dgm:spPr>
        <a:prstGeom prst="trapezoid">
          <a:avLst>
            <a:gd name="adj" fmla="val 65854"/>
          </a:avLst>
        </a:prstGeom>
      </dgm:spPr>
      <dgm:t>
        <a:bodyPr/>
        <a:lstStyle/>
        <a:p/>
      </dgm:t>
    </dgm:pt>
    <dgm:pt modelId="{A8AE7F33-3372-4D78-96A6-FD2B204E9D9D}" type="pres">
      <dgm:prSet presAssocID="{E924DC90-2427-4BE5-A522-6ACD4563EB45}" presName="levelTx" presStyleLbl="revTx" presStyleCnt="4">
        <dgm:presLayoutVars>
          <dgm:chMax val="1"/>
          <dgm:bulletEnabled val="1"/>
        </dgm:presLayoutVars>
      </dgm:prSet>
      <dgm:spPr/>
      <dgm:t>
        <a:bodyPr/>
        <a:lstStyle/>
        <a:p/>
      </dgm:t>
    </dgm:pt>
    <dgm:pt modelId="{BF7100C5-692A-476D-9242-E6DE2BFA407E}" type="pres">
      <dgm:prSet presAssocID="{9D67B1F7-C4FF-4E1E-94F4-69209A4E7C47}" presName="Name8"/>
      <dgm:spPr/>
      <dgm:t>
        <a:bodyPr/>
        <a:lstStyle/>
        <a:p/>
      </dgm:t>
    </dgm:pt>
    <dgm:pt modelId="{753AA43A-5097-42D8-A3EF-20B11215D8F3}" type="pres">
      <dgm:prSet presAssocID="{9D67B1F7-C4FF-4E1E-94F4-69209A4E7C47}" presName="level" presStyleLbl="node1" presStyleIdx="1" presStyleCnt="4">
        <dgm:presLayoutVars>
          <dgm:chMax val="1"/>
          <dgm:bulletEnabled val="1"/>
        </dgm:presLayoutVars>
      </dgm:prSet>
      <dgm:spPr>
        <a:prstGeom prst="trapezoid">
          <a:avLst>
            <a:gd name="adj" fmla="val 65854"/>
          </a:avLst>
        </a:prstGeom>
      </dgm:spPr>
      <dgm:t>
        <a:bodyPr/>
        <a:lstStyle/>
        <a:p/>
      </dgm:t>
    </dgm:pt>
    <dgm:pt modelId="{7E617F38-6BB2-4E03-8198-FF7E7F898924}" type="pres">
      <dgm:prSet presAssocID="{9D67B1F7-C4FF-4E1E-94F4-69209A4E7C47}" presName="levelTx" presStyleLbl="revTx" presStyleIdx="1" presStyleCnt="4">
        <dgm:presLayoutVars>
          <dgm:chMax val="1"/>
          <dgm:bulletEnabled val="1"/>
        </dgm:presLayoutVars>
      </dgm:prSet>
      <dgm:spPr/>
      <dgm:t>
        <a:bodyPr/>
        <a:lstStyle/>
        <a:p/>
      </dgm:t>
    </dgm:pt>
    <dgm:pt modelId="{29C42FD2-6503-4F77-8487-9B33E0527141}" type="pres">
      <dgm:prSet presAssocID="{53563D61-A301-4644-8AE7-FCAFDA9A58AB}" presName="Name8"/>
      <dgm:spPr/>
      <dgm:t>
        <a:bodyPr/>
        <a:lstStyle/>
        <a:p/>
      </dgm:t>
    </dgm:pt>
    <dgm:pt modelId="{E6279944-4AC5-4561-B5D0-64EE0E57E695}" type="pres">
      <dgm:prSet presAssocID="{53563D61-A301-4644-8AE7-FCAFDA9A58AB}" presName="level" presStyleLbl="node1" presStyleIdx="2" presStyleCnt="4">
        <dgm:presLayoutVars>
          <dgm:chMax val="1"/>
          <dgm:bulletEnabled val="1"/>
        </dgm:presLayoutVars>
      </dgm:prSet>
      <dgm:spPr>
        <a:prstGeom prst="trapezoid">
          <a:avLst>
            <a:gd name="adj" fmla="val 65854"/>
          </a:avLst>
        </a:prstGeom>
      </dgm:spPr>
      <dgm:t>
        <a:bodyPr/>
        <a:lstStyle/>
        <a:p/>
      </dgm:t>
    </dgm:pt>
    <dgm:pt modelId="{2E9D1362-172A-4369-8415-6E089FA67356}" type="pres">
      <dgm:prSet presAssocID="{53563D61-A301-4644-8AE7-FCAFDA9A58AB}" presName="levelTx" presStyleLbl="revTx" presStyleIdx="2" presStyleCnt="4">
        <dgm:presLayoutVars>
          <dgm:chMax val="1"/>
          <dgm:bulletEnabled val="1"/>
        </dgm:presLayoutVars>
      </dgm:prSet>
      <dgm:spPr/>
      <dgm:t>
        <a:bodyPr/>
        <a:lstStyle/>
        <a:p/>
      </dgm:t>
    </dgm:pt>
    <dgm:pt modelId="{E55855A1-EC9E-41EF-AA5C-B0A6C62BC58F}" type="pres">
      <dgm:prSet presAssocID="{9BC44171-365F-452D-AE92-EBE2E89770BA}" presName="Name8"/>
      <dgm:spPr/>
      <dgm:t>
        <a:bodyPr/>
        <a:lstStyle/>
        <a:p/>
      </dgm:t>
    </dgm:pt>
    <dgm:pt modelId="{285279A8-A2FF-4704-92DF-4753853CE322}" type="pres">
      <dgm:prSet presAssocID="{9BC44171-365F-452D-AE92-EBE2E89770BA}" presName="level" presStyleLbl="node1" presStyleIdx="3" presStyleCnt="4">
        <dgm:presLayoutVars>
          <dgm:chMax val="1"/>
          <dgm:bulletEnabled val="1"/>
        </dgm:presLayoutVars>
      </dgm:prSet>
      <dgm:spPr>
        <a:prstGeom prst="trapezoid">
          <a:avLst>
            <a:gd name="adj" fmla="val 65854"/>
          </a:avLst>
        </a:prstGeom>
      </dgm:spPr>
      <dgm:t>
        <a:bodyPr/>
        <a:lstStyle/>
        <a:p/>
      </dgm:t>
    </dgm:pt>
    <dgm:pt modelId="{48B1057C-5EDF-4EC8-9A6B-B059EB7B0F8E}" type="pres">
      <dgm:prSet presAssocID="{9BC44171-365F-452D-AE92-EBE2E89770BA}" presName="levelTx" presStyleLbl="revTx" presStyleIdx="3" presStyleCnt="4">
        <dgm:presLayoutVars>
          <dgm:chMax val="1"/>
          <dgm:bulletEnabled val="1"/>
        </dgm:presLayoutVars>
      </dgm:prSet>
      <dgm:spPr/>
      <dgm:t>
        <a:bodyPr/>
        <a:lstStyle/>
        <a:p/>
      </dgm:t>
    </dgm:pt>
  </dgm:ptLst>
  <dgm:cxnLst>
    <dgm:cxn modelId="{B4BDA3E5-00F9-45E8-A169-87A24D869ABC}" srcId="{28FD3D57-F3BB-4E5E-B091-1500A3C92E81}" destId="{E924DC90-2427-4BE5-A522-6ACD4563EB45}" srcOrd="0" destOrd="0" parTransId="{9E545862-1292-4DB6-B36C-D6247532E625}" sibTransId="{BD5A33EB-119A-4BA7-8787-7DF55D1248BC}"/>
    <dgm:cxn modelId="{A2D2B53C-F3BE-424B-BC91-04F323ACFA0C}" srcId="{28FD3D57-F3BB-4E5E-B091-1500A3C92E81}" destId="{9D67B1F7-C4FF-4E1E-94F4-69209A4E7C47}" srcOrd="1" destOrd="0" parTransId="{BD4D3042-AB5C-4E8F-B8BE-BC3A20988EB3}" sibTransId="{B379D14A-425C-47B8-B779-1E5D839E4BC8}"/>
    <dgm:cxn modelId="{BA1404C6-874F-465C-935A-9601E09E921E}" srcId="{28FD3D57-F3BB-4E5E-B091-1500A3C92E81}" destId="{53563D61-A301-4644-8AE7-FCAFDA9A58AB}" srcOrd="2" destOrd="0" parTransId="{B60323EE-B859-4184-88BB-62221AE106AB}" sibTransId="{426A8813-506E-429E-87DB-53AA3F5535D1}"/>
    <dgm:cxn modelId="{5284CB37-4BF7-45D9-B257-380ACA0A0E75}" srcId="{28FD3D57-F3BB-4E5E-B091-1500A3C92E81}" destId="{9BC44171-365F-452D-AE92-EBE2E89770BA}" srcOrd="3" destOrd="0" parTransId="{7679D3FA-0101-42D1-A23D-75BD8EF1DA28}" sibTransId="{FF5F2014-EE5D-4FD1-9103-39F792365AE5}"/>
    <dgm:cxn modelId="{741ECAEB-3C45-4EC1-B6E7-41588C610B70}" type="presOf" srcId="{28FD3D57-F3BB-4E5E-B091-1500A3C92E81}" destId="{6346E340-6B27-47A2-93A8-AA7F0249167F}" srcOrd="0" destOrd="0" presId="urn:microsoft.com/office/officeart/2005/8/layout/pyramid1"/>
    <dgm:cxn modelId="{06D1C007-B3F6-4239-8C63-78C02DC61BD4}" type="presParOf" srcId="{6346E340-6B27-47A2-93A8-AA7F0249167F}" destId="{8351BCDF-D287-464A-AB10-4261CFFC4E79}" srcOrd="0" destOrd="0" presId="urn:microsoft.com/office/officeart/2005/8/layout/pyramid1"/>
    <dgm:cxn modelId="{5220DB3D-FD31-41B8-99FC-42F528FD73AC}" type="presParOf" srcId="{8351BCDF-D287-464A-AB10-4261CFFC4E79}" destId="{864F954D-81D4-4546-B08E-448FBA7A18FE}" srcOrd="0" destOrd="0" presId="urn:microsoft.com/office/officeart/2005/8/layout/pyramid1"/>
    <dgm:cxn modelId="{68CCBABB-B7BA-44D8-B33A-5D9DDD081C5C}" type="presOf" srcId="{E924DC90-2427-4BE5-A522-6ACD4563EB45}" destId="{864F954D-81D4-4546-B08E-448FBA7A18FE}" srcOrd="0" destOrd="0" presId="urn:microsoft.com/office/officeart/2005/8/layout/pyramid1"/>
    <dgm:cxn modelId="{2EB73E20-5F86-4858-B48E-111E042D93FB}" type="presParOf" srcId="{8351BCDF-D287-464A-AB10-4261CFFC4E79}" destId="{A8AE7F33-3372-4D78-96A6-FD2B204E9D9D}" srcOrd="1" destOrd="0" presId="urn:microsoft.com/office/officeart/2005/8/layout/pyramid1"/>
    <dgm:cxn modelId="{042298D0-4312-439B-9303-6758EEBE61F9}" type="presOf" srcId="{E924DC90-2427-4BE5-A522-6ACD4563EB45}" destId="{A8AE7F33-3372-4D78-96A6-FD2B204E9D9D}" srcOrd="1" destOrd="0" presId="urn:microsoft.com/office/officeart/2005/8/layout/pyramid1"/>
    <dgm:cxn modelId="{220F0A18-8EE4-4FA4-BE04-A61A3BF150D0}" type="presParOf" srcId="{6346E340-6B27-47A2-93A8-AA7F0249167F}" destId="{BF7100C5-692A-476D-9242-E6DE2BFA407E}" srcOrd="1" destOrd="0" presId="urn:microsoft.com/office/officeart/2005/8/layout/pyramid1"/>
    <dgm:cxn modelId="{0F6083C9-87F9-4170-A719-B2E6951387FD}" type="presParOf" srcId="{BF7100C5-692A-476D-9242-E6DE2BFA407E}" destId="{753AA43A-5097-42D8-A3EF-20B11215D8F3}" srcOrd="0" destOrd="0" presId="urn:microsoft.com/office/officeart/2005/8/layout/pyramid1"/>
    <dgm:cxn modelId="{D00681A4-4912-40BD-A67C-17732EDDAD9E}" type="presOf" srcId="{9D67B1F7-C4FF-4E1E-94F4-69209A4E7C47}" destId="{753AA43A-5097-42D8-A3EF-20B11215D8F3}" srcOrd="0" destOrd="0" presId="urn:microsoft.com/office/officeart/2005/8/layout/pyramid1"/>
    <dgm:cxn modelId="{859FFF50-58F3-4AB0-A0F4-D0F36CD5F0F2}" type="presParOf" srcId="{BF7100C5-692A-476D-9242-E6DE2BFA407E}" destId="{7E617F38-6BB2-4E03-8198-FF7E7F898924}" srcOrd="1" destOrd="0" presId="urn:microsoft.com/office/officeart/2005/8/layout/pyramid1"/>
    <dgm:cxn modelId="{B5FFC15C-AC4D-4A5D-ADE0-9DF3591B7A27}" type="presOf" srcId="{9D67B1F7-C4FF-4E1E-94F4-69209A4E7C47}" destId="{7E617F38-6BB2-4E03-8198-FF7E7F898924}" srcOrd="1" destOrd="0" presId="urn:microsoft.com/office/officeart/2005/8/layout/pyramid1"/>
    <dgm:cxn modelId="{81A64BBA-18CE-4CF9-A650-D0350CE85006}" type="presParOf" srcId="{6346E340-6B27-47A2-93A8-AA7F0249167F}" destId="{29C42FD2-6503-4F77-8487-9B33E0527141}" srcOrd="2" destOrd="0" presId="urn:microsoft.com/office/officeart/2005/8/layout/pyramid1"/>
    <dgm:cxn modelId="{5272AD79-0C71-4265-B6F9-48A50161FEC4}" type="presParOf" srcId="{29C42FD2-6503-4F77-8487-9B33E0527141}" destId="{E6279944-4AC5-4561-B5D0-64EE0E57E695}" srcOrd="0" destOrd="0" presId="urn:microsoft.com/office/officeart/2005/8/layout/pyramid1"/>
    <dgm:cxn modelId="{23737743-DFF0-40A6-855C-082255C7250A}" type="presOf" srcId="{53563D61-A301-4644-8AE7-FCAFDA9A58AB}" destId="{E6279944-4AC5-4561-B5D0-64EE0E57E695}" srcOrd="0" destOrd="0" presId="urn:microsoft.com/office/officeart/2005/8/layout/pyramid1"/>
    <dgm:cxn modelId="{8B44B96A-90D9-432E-9082-9AF91A7380B7}" type="presParOf" srcId="{29C42FD2-6503-4F77-8487-9B33E0527141}" destId="{2E9D1362-172A-4369-8415-6E089FA67356}" srcOrd="1" destOrd="0" presId="urn:microsoft.com/office/officeart/2005/8/layout/pyramid1"/>
    <dgm:cxn modelId="{F8FA2F77-45D7-4D5B-A5A9-7DF4CFD1AA6F}" type="presOf" srcId="{53563D61-A301-4644-8AE7-FCAFDA9A58AB}" destId="{2E9D1362-172A-4369-8415-6E089FA67356}" srcOrd="1" destOrd="0" presId="urn:microsoft.com/office/officeart/2005/8/layout/pyramid1"/>
    <dgm:cxn modelId="{05B2E5D5-35C4-4C2A-9DCB-EEA5F69D3AF4}" type="presParOf" srcId="{6346E340-6B27-47A2-93A8-AA7F0249167F}" destId="{E55855A1-EC9E-41EF-AA5C-B0A6C62BC58F}" srcOrd="3" destOrd="0" presId="urn:microsoft.com/office/officeart/2005/8/layout/pyramid1"/>
    <dgm:cxn modelId="{E4BDD026-AB13-4B0A-80BE-4F2C18E76D79}" type="presParOf" srcId="{E55855A1-EC9E-41EF-AA5C-B0A6C62BC58F}" destId="{285279A8-A2FF-4704-92DF-4753853CE322}" srcOrd="0" destOrd="0" presId="urn:microsoft.com/office/officeart/2005/8/layout/pyramid1"/>
    <dgm:cxn modelId="{6B0B62A0-9E35-422F-9A0A-068C523437D4}" type="presOf" srcId="{9BC44171-365F-452D-AE92-EBE2E89770BA}" destId="{285279A8-A2FF-4704-92DF-4753853CE322}" srcOrd="0" destOrd="0" presId="urn:microsoft.com/office/officeart/2005/8/layout/pyramid1"/>
    <dgm:cxn modelId="{544B0D0E-E339-4A94-8071-F6E73918B0B1}" type="presParOf" srcId="{E55855A1-EC9E-41EF-AA5C-B0A6C62BC58F}" destId="{48B1057C-5EDF-4EC8-9A6B-B059EB7B0F8E}" srcOrd="1" destOrd="0" presId="urn:microsoft.com/office/officeart/2005/8/layout/pyramid1"/>
    <dgm:cxn modelId="{F1A9F663-E2F6-4A77-9F0B-01723C13DD4A}" type="presOf" srcId="{9BC44171-365F-452D-AE92-EBE2E89770BA}" destId="{48B1057C-5EDF-4EC8-9A6B-B059EB7B0F8E}" srcOrd="1" destOrd="0" presId="urn:microsoft.com/office/officeart/2005/8/layout/pyramid1"/>
  </dgm:cxnLst>
  <dgm:bg>
    <a:noFill/>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81" name=""/>
      <dsp:cNvGrpSpPr/>
    </dsp:nvGrpSpPr>
    <dsp:grpSpPr/>
    <dsp:sp modelId="{864F954D-81D4-4546-B08E-448FBA7A18FE}">
      <dsp:nvSpPr>
        <dsp:cNvPr id="82" name=""/>
        <dsp:cNvSpPr/>
      </dsp:nvSpPr>
      <dsp:spPr>
        <a:xfrm>
          <a:off x="1762946" y="0"/>
          <a:ext cx="1634404" cy="1240936"/>
        </a:xfrm>
        <a:prstGeom prst="trapezoid">
          <a:avLst>
            <a:gd name="adj" fmla="val 65854"/>
          </a:avLst>
        </a:prstGeom>
        <a:solidFill>
          <a:srgbClr val="7F7F7F"/>
        </a:solidFill>
        <a:ln w="25400" cap="flat" cmpd="sng" algn="ctr">
          <a:solidFill>
            <a:srgbClr val="FFFFFF">
              <a:lumMod val="9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rgbClr val="FFFFFF"/>
              </a:solidFill>
              <a:latin typeface="Arial" panose="020b0604020202020204" pitchFamily="34" charset="0"/>
              <a:ea typeface="微软雅黑"/>
              <a:cs typeface="Arial" panose="020b0604020202020204" pitchFamily="34" charset="0"/>
            </a:rPr>
            <a:t>添加文本</a:t>
          </a:r>
          <a:endParaRPr lang="en-JM" sz="1200" kern="1200">
            <a:solidFill>
              <a:srgbClr val="FFFFFF"/>
            </a:solidFill>
            <a:latin typeface="Arial" panose="020b0604020202020204" pitchFamily="34" charset="0"/>
            <a:ea typeface="微软雅黑"/>
            <a:cs typeface="Arial" panose="020b0604020202020204" pitchFamily="34" charset="0"/>
          </a:endParaRPr>
        </a:p>
      </dsp:txBody>
      <dsp:txXfrm>
        <a:off x="2307747" y="413645"/>
        <a:ext cx="544802" cy="827291"/>
      </dsp:txXfrm>
    </dsp:sp>
    <dsp:sp modelId="{753AA43A-5097-42D8-A3EF-20B11215D8F3}">
      <dsp:nvSpPr>
        <dsp:cNvPr id="83" name=""/>
        <dsp:cNvSpPr/>
      </dsp:nvSpPr>
      <dsp:spPr>
        <a:xfrm>
          <a:off x="1175297" y="1240936"/>
          <a:ext cx="2809702" cy="892355"/>
        </a:xfrm>
        <a:prstGeom prst="trapezoid">
          <a:avLst>
            <a:gd name="adj" fmla="val 65854"/>
          </a:avLst>
        </a:prstGeom>
        <a:solidFill>
          <a:srgbClr val="1EA185"/>
        </a:solidFill>
        <a:ln w="25400" cap="flat" cmpd="sng" algn="ctr">
          <a:solidFill>
            <a:srgbClr val="FFFFFF">
              <a:lumMod val="9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rgbClr val="FFFFFF"/>
              </a:solidFill>
              <a:latin typeface="Arial" panose="020b0604020202020204" pitchFamily="34" charset="0"/>
              <a:ea typeface="微软雅黑"/>
              <a:cs typeface="Arial" panose="020b0604020202020204" pitchFamily="34" charset="0"/>
            </a:rPr>
            <a:t>添加文本</a:t>
          </a:r>
          <a:endParaRPr lang="en-JM" sz="1200" kern="1200">
            <a:solidFill>
              <a:srgbClr val="FFFFFF"/>
            </a:solidFill>
            <a:latin typeface="Arial" panose="020b0604020202020204" pitchFamily="34" charset="0"/>
            <a:ea typeface="微软雅黑"/>
            <a:cs typeface="Arial" panose="020b0604020202020204" pitchFamily="34" charset="0"/>
          </a:endParaRPr>
        </a:p>
      </dsp:txBody>
      <dsp:txXfrm>
        <a:off x="2058763" y="1432358"/>
        <a:ext cx="1042770" cy="700933"/>
      </dsp:txXfrm>
    </dsp:sp>
    <dsp:sp modelId="{E6279944-4AC5-4561-B5D0-64EE0E57E695}">
      <dsp:nvSpPr>
        <dsp:cNvPr id="84" name=""/>
        <dsp:cNvSpPr/>
      </dsp:nvSpPr>
      <dsp:spPr>
        <a:xfrm>
          <a:off x="587648" y="2133292"/>
          <a:ext cx="3985000" cy="892355"/>
        </a:xfrm>
        <a:prstGeom prst="trapezoid">
          <a:avLst>
            <a:gd name="adj" fmla="val 65854"/>
          </a:avLst>
        </a:prstGeom>
        <a:solidFill>
          <a:srgbClr val="9BBB5C"/>
        </a:solidFill>
        <a:ln w="25400" cap="flat" cmpd="sng" algn="ctr">
          <a:solidFill>
            <a:srgbClr val="FFFFFF">
              <a:lumMod val="9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rgbClr val="FFFFFF"/>
              </a:solidFill>
              <a:latin typeface="Arial" panose="020b0604020202020204" pitchFamily="34" charset="0"/>
              <a:ea typeface="微软雅黑"/>
              <a:cs typeface="Arial" panose="020b0604020202020204" pitchFamily="34" charset="0"/>
            </a:rPr>
            <a:t>添加文本</a:t>
          </a:r>
          <a:endParaRPr lang="en-JM" sz="1200" kern="1200">
            <a:solidFill>
              <a:srgbClr val="FFFFFF"/>
            </a:solidFill>
            <a:latin typeface="Arial" panose="020b0604020202020204" pitchFamily="34" charset="0"/>
            <a:ea typeface="微软雅黑"/>
            <a:cs typeface="Arial" panose="020b0604020202020204" pitchFamily="34" charset="0"/>
          </a:endParaRPr>
        </a:p>
      </dsp:txBody>
      <dsp:txXfrm>
        <a:off x="1676791" y="2268258"/>
        <a:ext cx="1806714" cy="757389"/>
      </dsp:txXfrm>
    </dsp:sp>
    <dsp:sp modelId="{285279A8-A2FF-4704-92DF-4753853CE322}">
      <dsp:nvSpPr>
        <dsp:cNvPr id="85" name=""/>
        <dsp:cNvSpPr/>
      </dsp:nvSpPr>
      <dsp:spPr>
        <a:xfrm>
          <a:off x="0" y="3025648"/>
          <a:ext cx="5160298" cy="892355"/>
        </a:xfrm>
        <a:prstGeom prst="trapezoid">
          <a:avLst>
            <a:gd name="adj" fmla="val 65854"/>
          </a:avLst>
        </a:prstGeom>
        <a:solidFill>
          <a:srgbClr val="F29B26"/>
        </a:solidFill>
        <a:ln w="25400" cap="flat" cmpd="sng" algn="ctr">
          <a:solidFill>
            <a:srgbClr val="FFFFFF">
              <a:lumMod val="9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rgbClr val="FFFFFF"/>
              </a:solidFill>
              <a:latin typeface="Arial" panose="020b0604020202020204" pitchFamily="34" charset="0"/>
              <a:ea typeface="微软雅黑"/>
              <a:cs typeface="Arial" panose="020b0604020202020204" pitchFamily="34" charset="0"/>
            </a:rPr>
            <a:t>添加文本</a:t>
          </a:r>
          <a:endParaRPr lang="en-JM" sz="1200" kern="1200">
            <a:solidFill>
              <a:srgbClr val="FFFFFF"/>
            </a:solidFill>
            <a:latin typeface="Arial" panose="020b0604020202020204" pitchFamily="34" charset="0"/>
            <a:ea typeface="微软雅黑"/>
            <a:cs typeface="Arial" panose="020b0604020202020204" pitchFamily="34" charset="0"/>
          </a:endParaRPr>
        </a:p>
      </dsp:txBody>
      <dsp:txXfrm>
        <a:off x="1294820" y="3129875"/>
        <a:ext cx="2570657" cy="78812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dgm:ruleLst>
            </dgm:layoutNode>
          </dgm:if>
          <dgm:else name="Name14"/>
        </dgm:choose>
        <dgm:layoutNode name="level">
          <dgm:varLst>
            <dgm:chMax val="1"/>
            <dgm:bulletEnabled val="1"/>
          </dgm:varLst>
          <dgm:alg type="sp"/>
          <dgm:shape type="trapezoid" r:blip="">
            <dgm:adjLst/>
          </dgm:shape>
          <dgm:presOf axis="self"/>
          <dgm:constrLst>
            <dgm:constr type="h" val="500"/>
            <dgm:constr type="w" val="1"/>
          </dgm:constrLst>
          <dgm:ruleLst/>
        </dgm:layoutNode>
        <dgm:layoutNode name="levelTx" styleLbl="revTx">
          <dgm:varLst>
            <dgm:chMax val="1"/>
            <dgm:bulletEnabled val="1"/>
          </dgm:varLst>
          <dgm:alg type="tx"/>
          <dgm:shape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E1F1C-255A-4C5D-846C-30A9863DDF8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CFDFD-62AD-4991-A9B6-CB4AC9AFECD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0CFDFD-62AD-4991-A9B6-CB4AC9AFECDC}"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85FB4D0-AA0D-4743-BBB4-B66AAA284EEF}"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A1CC8E-B24A-462E-8578-AF27B6314A89}"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6.png" /><Relationship Id="rId11" Type="http://schemas.openxmlformats.org/officeDocument/2006/relationships/image" Target="../media/image7.png" /><Relationship Id="rId12" Type="http://schemas.openxmlformats.org/officeDocument/2006/relationships/image" Target="../media/image8.png"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 Id="rId7" Type="http://schemas.openxmlformats.org/officeDocument/2006/relationships/image" Target="../media/image3.png" /><Relationship Id="rId8" Type="http://schemas.openxmlformats.org/officeDocument/2006/relationships/image" Target="../media/image4.png" /><Relationship Id="rId9"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4.png" /><Relationship Id="rId4" Type="http://schemas.microsoft.com/office/2007/relationships/hdphoto" Target="../media/image15.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9.jpeg" /><Relationship Id="rId4" Type="http://schemas.openxmlformats.org/officeDocument/2006/relationships/image" Target="../media/image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1.png"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2.png" /><Relationship Id="rId11" Type="http://schemas.openxmlformats.org/officeDocument/2006/relationships/image" Target="../media/image33.png" /><Relationship Id="rId12" Type="http://schemas.openxmlformats.org/officeDocument/2006/relationships/image" Target="../media/image34.png" /><Relationship Id="rId2" Type="http://schemas.openxmlformats.org/officeDocument/2006/relationships/notesSlide" Target="../notesSlides/notesSlide22.xml" /><Relationship Id="rId3" Type="http://schemas.openxmlformats.org/officeDocument/2006/relationships/image" Target="../media/image25.png" /><Relationship Id="rId4" Type="http://schemas.openxmlformats.org/officeDocument/2006/relationships/image" Target="../media/image26.png" /><Relationship Id="rId5" Type="http://schemas.openxmlformats.org/officeDocument/2006/relationships/image" Target="../media/image27.png" /><Relationship Id="rId6" Type="http://schemas.openxmlformats.org/officeDocument/2006/relationships/image" Target="../media/image28.png" /><Relationship Id="rId7" Type="http://schemas.openxmlformats.org/officeDocument/2006/relationships/image" Target="../media/image29.png" /><Relationship Id="rId8" Type="http://schemas.openxmlformats.org/officeDocument/2006/relationships/image" Target="../media/image30.png" /><Relationship Id="rId9" Type="http://schemas.openxmlformats.org/officeDocument/2006/relationships/image" Target="../media/image3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3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9.jpeg" /><Relationship Id="rId4" Type="http://schemas.openxmlformats.org/officeDocument/2006/relationships/image" Target="../media/image3.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9.jpeg" /><Relationship Id="rId4" Type="http://schemas.openxmlformats.org/officeDocument/2006/relationships/image" Target="../media/image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36.png" /><Relationship Id="rId4" Type="http://schemas.microsoft.com/office/2007/relationships/hdphoto" Target="../media/image37.wdp"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image" Target="../media/image38.png" /><Relationship Id="rId4" Type="http://schemas.microsoft.com/office/2007/relationships/hdphoto" Target="../media/image39.wdp" /><Relationship Id="rId5" Type="http://schemas.openxmlformats.org/officeDocument/2006/relationships/image" Target="../media/image40.png" /><Relationship Id="rId6" Type="http://schemas.microsoft.com/office/2007/relationships/hdphoto" Target="../media/image41.wdp" /><Relationship Id="rId7" Type="http://schemas.openxmlformats.org/officeDocument/2006/relationships/image" Target="../media/image42.png" /><Relationship Id="rId8" Type="http://schemas.microsoft.com/office/2007/relationships/hdphoto" Target="../media/image43.wdp" /><Relationship Id="rId9" Type="http://schemas.openxmlformats.org/officeDocument/2006/relationships/image" Target="../media/image44.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chart" Target="../charts/chart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 Id="rId3" Type="http://schemas.openxmlformats.org/officeDocument/2006/relationships/image" Target="../media/image1.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4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tags" Target="../tags/tag61.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2.png" /><Relationship Id="rId4"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9.jpe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574" y="3684000"/>
            <a:ext cx="2145994" cy="3177365"/>
          </a:xfrm>
          <a:prstGeom prst="rect">
            <a:avLst/>
          </a:prstGeom>
        </p:spPr>
      </p:pic>
      <p:pic>
        <p:nvPicPr>
          <p:cNvPr id="7" name="Power Of Drakness">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65162" y="811361"/>
            <a:ext cx="609600" cy="609600"/>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82423" y="10592"/>
            <a:ext cx="4788713" cy="4053408"/>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 y="10593"/>
            <a:ext cx="4977169" cy="6850772"/>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7262" y="3684001"/>
            <a:ext cx="1986638" cy="3174000"/>
          </a:xfrm>
          <a:prstGeom prst="rect">
            <a:avLst/>
          </a:prstGeom>
        </p:spPr>
      </p:pic>
      <p:pic>
        <p:nvPicPr>
          <p:cNvPr id="14"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7532" y="3684000"/>
            <a:ext cx="2005118" cy="3174000"/>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4519966" y="712152"/>
            <a:ext cx="4663233" cy="125474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17986" y="2167352"/>
            <a:ext cx="4744848" cy="1044680"/>
          </a:xfrm>
          <a:prstGeom prst="rect">
            <a:avLst/>
          </a:prstGeom>
        </p:spPr>
      </p:pic>
      <p:sp>
        <p:nvSpPr>
          <p:cNvPr id="3" name="文本框 2"/>
          <p:cNvSpPr txBox="1"/>
          <p:nvPr/>
        </p:nvSpPr>
        <p:spPr>
          <a:xfrm>
            <a:off x="1232522" y="6488668"/>
            <a:ext cx="3858895" cy="368300"/>
          </a:xfrm>
          <a:prstGeom prst="rect">
            <a:avLst/>
          </a:prstGeom>
          <a:noFill/>
        </p:spPr>
        <p:txBody>
          <a:bodyPr wrap="none" rtlCol="0">
            <a:spAutoFit/>
          </a:bodyPr>
          <a:lstStyle/>
          <a:p>
            <a:r>
              <a:rPr lang="zh-CN" altLang="en-US"/>
              <a:t>汇报人：</a:t>
            </a:r>
            <a:r>
              <a:rPr lang="en-US" altLang="zh-CN"/>
              <a:t>PPT</a:t>
            </a:r>
            <a:r>
              <a:rPr lang="zh-CN" altLang="en-US"/>
              <a:t>汇  日期：</a:t>
            </a:r>
            <a:r>
              <a:rPr lang="en-US" altLang="zh-CN"/>
              <a:t>XX</a:t>
            </a:r>
            <a:r>
              <a:rPr lang="zh-CN" altLang="en-US"/>
              <a:t>年</a:t>
            </a:r>
            <a:r>
              <a:rPr lang="en-US" altLang="zh-CN"/>
              <a:t>XX</a:t>
            </a:r>
            <a:r>
              <a:rPr lang="zh-CN" altLang="en-US"/>
              <a:t>月</a:t>
            </a:r>
            <a:r>
              <a:rPr lang="en-US" altLang="zh-CN"/>
              <a:t>XX</a:t>
            </a:r>
            <a:r>
              <a:rPr lang="zh-CN" altLang="en-US"/>
              <a:t>日</a:t>
            </a:r>
            <a:endParaRPr lang="zh-CN" altLang="en-US"/>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8" fill="hold" nodeType="afterGroup">
                            <p:stCondLst>
                              <p:cond delay="1"/>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1"/>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1"/>
                            </p:stCondLst>
                            <p:childTnLst>
                              <p:par>
                                <p:cTn id="19" presetID="4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1"/>
                            </p:stCondLst>
                            <p:childTnLst>
                              <p:par>
                                <p:cTn id="25" presetID="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001"/>
                            </p:stCondLst>
                            <p:childTnLst>
                              <p:par>
                                <p:cTn id="30" presetID="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501"/>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501"/>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19767" y="317860"/>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2"/>
          <p:cNvSpPr txBox="1"/>
          <p:nvPr/>
        </p:nvSpPr>
        <p:spPr>
          <a:xfrm>
            <a:off x="6264040" y="3797340"/>
            <a:ext cx="2683427" cy="710066"/>
          </a:xfrm>
          <a:prstGeom prst="rect">
            <a:avLst/>
          </a:prstGeom>
          <a:noFill/>
        </p:spPr>
        <p:txBody>
          <a:bodyPr wrap="none">
            <a:spAutoFit/>
          </a:bodyPr>
          <a:lstStyle/>
          <a:p>
            <a:pPr marL="429895" indent="-429895" defTabSz="1219200" fontAlgn="base">
              <a:spcBef>
                <a:spcPct val="0"/>
              </a:spcBef>
              <a:spcAft>
                <a:spcPct val="0"/>
              </a:spcAft>
              <a:buFont typeface="Arial" panose="020b0604020202020204" pitchFamily="34" charset="0"/>
              <a:buChar char="•"/>
              <a:defRPr/>
            </a:pPr>
            <a:r>
              <a:rPr lang="zh-CN" altLang="en-US" sz="20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0">
              <a:solidFill>
                <a:prstClr val="black">
                  <a:lumMod val="75000"/>
                  <a:lumOff val="25000"/>
                </a:prstClr>
              </a:solidFill>
              <a:latin typeface="微软雅黑" panose="020b0503020204020204" pitchFamily="34" charset="-122"/>
              <a:ea typeface="微软雅黑" panose="020b0503020204020204" pitchFamily="34" charset="-122"/>
            </a:endParaRPr>
          </a:p>
          <a:p>
            <a:pPr marL="429895" indent="-429895" defTabSz="1219200" fontAlgn="base">
              <a:spcBef>
                <a:spcPct val="0"/>
              </a:spcBef>
              <a:spcAft>
                <a:spcPct val="0"/>
              </a:spcAft>
              <a:buFont typeface="Arial" panose="020b0604020202020204" pitchFamily="34" charset="0"/>
              <a:buChar char="•"/>
              <a:defRPr/>
            </a:pPr>
            <a:r>
              <a:rPr lang="zh-CN" altLang="en-US" sz="20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3" name="TextBox 3"/>
          <p:cNvSpPr txBox="1"/>
          <p:nvPr/>
        </p:nvSpPr>
        <p:spPr>
          <a:xfrm>
            <a:off x="3916822" y="4742997"/>
            <a:ext cx="2670603" cy="707886"/>
          </a:xfrm>
          <a:prstGeom prst="rect">
            <a:avLst/>
          </a:prstGeom>
          <a:noFill/>
        </p:spPr>
        <p:txBody>
          <a:bodyPr wrap="none">
            <a:spAutoFit/>
          </a:bodyPr>
          <a:lstStyle/>
          <a:p>
            <a:pPr marL="429895" indent="-429895" defTabSz="1219200" fontAlgn="base">
              <a:spcBef>
                <a:spcPct val="0"/>
              </a:spcBef>
              <a:spcAft>
                <a:spcPct val="0"/>
              </a:spcAft>
              <a:buFont typeface="Arial" panose="020b0604020202020204" pitchFamily="34" charset="0"/>
              <a:buChar char="•"/>
              <a:defRPr/>
            </a:pPr>
            <a:r>
              <a:rPr lang="zh-CN" altLang="en-US" sz="20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0">
              <a:solidFill>
                <a:prstClr val="black">
                  <a:lumMod val="75000"/>
                  <a:lumOff val="25000"/>
                </a:prstClr>
              </a:solidFill>
              <a:latin typeface="微软雅黑" panose="020b0503020204020204" pitchFamily="34" charset="-122"/>
              <a:ea typeface="微软雅黑" panose="020b0503020204020204" pitchFamily="34" charset="-122"/>
            </a:endParaRPr>
          </a:p>
          <a:p>
            <a:pPr marL="429895" indent="-429895" defTabSz="1219200" fontAlgn="base">
              <a:spcBef>
                <a:spcPct val="0"/>
              </a:spcBef>
              <a:spcAft>
                <a:spcPct val="0"/>
              </a:spcAft>
              <a:buFont typeface="Arial" panose="020b0604020202020204" pitchFamily="34" charset="0"/>
              <a:buChar char="•"/>
              <a:defRPr/>
            </a:pPr>
            <a:r>
              <a:rPr lang="zh-CN" altLang="en-US" sz="20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4" name="TextBox 4"/>
          <p:cNvSpPr txBox="1"/>
          <p:nvPr/>
        </p:nvSpPr>
        <p:spPr>
          <a:xfrm>
            <a:off x="8505743" y="2592873"/>
            <a:ext cx="2260234" cy="584775"/>
          </a:xfrm>
          <a:prstGeom prst="rect">
            <a:avLst/>
          </a:prstGeom>
          <a:noFill/>
        </p:spPr>
        <p:txBody>
          <a:bodyPr wrap="none">
            <a:spAutoFit/>
          </a:bodyPr>
          <a:lstStyle/>
          <a:p>
            <a:pPr marL="429895" indent="-429895" defTabSz="1219200" fontAlgn="base">
              <a:spcBef>
                <a:spcPct val="0"/>
              </a:spcBef>
              <a:spcAft>
                <a:spcPct val="0"/>
              </a:spcAft>
              <a:buFont typeface="Arial" panose="020b0604020202020204" pitchFamily="34" charset="0"/>
              <a:buChar char="•"/>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a:p>
            <a:pPr marL="429895" indent="-429895" defTabSz="1219200" fontAlgn="base">
              <a:spcBef>
                <a:spcPct val="0"/>
              </a:spcBef>
              <a:spcAft>
                <a:spcPct val="0"/>
              </a:spcAft>
              <a:buFont typeface="Arial" panose="020b0604020202020204" pitchFamily="34" charset="0"/>
              <a:buChar char="•"/>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1896102" y="2182756"/>
            <a:ext cx="2438799" cy="3362547"/>
            <a:chOff x="681032" y="1902140"/>
            <a:chExt cx="1944688" cy="2681281"/>
          </a:xfrm>
        </p:grpSpPr>
        <p:sp>
          <p:nvSpPr>
            <p:cNvPr id="76" name="椭圆​​ 2"/>
            <p:cNvSpPr/>
            <p:nvPr/>
          </p:nvSpPr>
          <p:spPr>
            <a:xfrm>
              <a:off x="681032" y="1902140"/>
              <a:ext cx="1944688" cy="2447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7F7F7F"/>
            </a:solidFill>
            <a:ln>
              <a:noFill/>
            </a:ln>
          </p:spPr>
          <p:txBody>
            <a:bodyPr wrap="none"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77"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Open Sans"/>
                <a:ea typeface="微软雅黑" panose="020b0503020204020204" pitchFamily="34" charset="-122"/>
              </a:endParaRPr>
            </a:p>
          </p:txBody>
        </p:sp>
        <p:sp>
          <p:nvSpPr>
            <p:cNvPr id="78" name="矩形​​ 16"/>
            <p:cNvSpPr>
              <a:spLocks noChangeArrowheads="1"/>
            </p:cNvSpPr>
            <p:nvPr/>
          </p:nvSpPr>
          <p:spPr bwMode="auto">
            <a:xfrm>
              <a:off x="1138649" y="2412848"/>
              <a:ext cx="1006221" cy="76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14681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1146810" eaLnBrk="1" fontAlgn="base"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2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79" name="组合 78"/>
          <p:cNvGrpSpPr/>
          <p:nvPr/>
        </p:nvGrpSpPr>
        <p:grpSpPr>
          <a:xfrm>
            <a:off x="4987902" y="1714905"/>
            <a:ext cx="1805705" cy="2440770"/>
            <a:chOff x="3146420" y="1529078"/>
            <a:chExt cx="1439862" cy="1946260"/>
          </a:xfrm>
        </p:grpSpPr>
        <p:sp>
          <p:nvSpPr>
            <p:cNvPr id="80" name="椭圆​​ 2"/>
            <p:cNvSpPr/>
            <p:nvPr/>
          </p:nvSpPr>
          <p:spPr>
            <a:xfrm>
              <a:off x="3146420" y="1529078"/>
              <a:ext cx="1439862" cy="1812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29B26"/>
            </a:solidFill>
            <a:ln>
              <a:noFill/>
            </a:ln>
          </p:spPr>
          <p:txBody>
            <a:bodyPr wrap="none"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1"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Open Sans"/>
                <a:ea typeface="微软雅黑" panose="020b0503020204020204" pitchFamily="34" charset="-122"/>
              </a:endParaRPr>
            </a:p>
          </p:txBody>
        </p:sp>
        <p:sp>
          <p:nvSpPr>
            <p:cNvPr id="82" name="矩形​​ 17"/>
            <p:cNvSpPr>
              <a:spLocks noChangeArrowheads="1"/>
            </p:cNvSpPr>
            <p:nvPr/>
          </p:nvSpPr>
          <p:spPr bwMode="auto">
            <a:xfrm>
              <a:off x="3395609" y="1855757"/>
              <a:ext cx="883512" cy="66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83" name="组合 82"/>
          <p:cNvGrpSpPr/>
          <p:nvPr/>
        </p:nvGrpSpPr>
        <p:grpSpPr>
          <a:xfrm>
            <a:off x="7404801" y="1368497"/>
            <a:ext cx="1270166" cy="1702637"/>
            <a:chOff x="5073645" y="1252853"/>
            <a:chExt cx="1012825" cy="1357676"/>
          </a:xfrm>
        </p:grpSpPr>
        <p:sp>
          <p:nvSpPr>
            <p:cNvPr id="84" name="椭圆​​ 2"/>
            <p:cNvSpPr/>
            <p:nvPr/>
          </p:nvSpPr>
          <p:spPr>
            <a:xfrm>
              <a:off x="5073645" y="1252853"/>
              <a:ext cx="1012825" cy="1274762"/>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1EA185"/>
            </a:solidFill>
            <a:ln>
              <a:noFill/>
            </a:ln>
          </p:spPr>
          <p:txBody>
            <a:bodyPr wrap="none"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5"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Open Sans"/>
                <a:ea typeface="微软雅黑" panose="020b0503020204020204" pitchFamily="34" charset="-122"/>
              </a:endParaRPr>
            </a:p>
          </p:txBody>
        </p:sp>
        <p:sp>
          <p:nvSpPr>
            <p:cNvPr id="86" name="矩形​​ 18"/>
            <p:cNvSpPr>
              <a:spLocks noChangeArrowheads="1"/>
            </p:cNvSpPr>
            <p:nvPr/>
          </p:nvSpPr>
          <p:spPr bwMode="auto">
            <a:xfrm>
              <a:off x="5196946" y="1463486"/>
              <a:ext cx="764636" cy="56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362">
                                          <p:stCondLst>
                                            <p:cond delay="0"/>
                                          </p:stCondLst>
                                        </p:cTn>
                                        <p:tgtEl>
                                          <p:spTgt spid="75"/>
                                        </p:tgtEl>
                                      </p:cBhvr>
                                    </p:animEffect>
                                    <p:anim calcmode="lin" valueType="num">
                                      <p:cBhvr>
                                        <p:cTn id="8" dur="1139"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5"/>
                                        </p:tgtEl>
                                        <p:attrNameLst>
                                          <p:attrName>ppt_y</p:attrName>
                                        </p:attrNameLst>
                                      </p:cBhvr>
                                      <p:tavLst>
                                        <p:tav tm="0" fmla="#ppt_y-sin(pi*$)/81">
                                          <p:val>
                                            <p:fltVal val="0"/>
                                          </p:val>
                                        </p:tav>
                                        <p:tav tm="100000">
                                          <p:val>
                                            <p:fltVal val="1"/>
                                          </p:val>
                                        </p:tav>
                                      </p:tavLst>
                                    </p:anim>
                                    <p:animScale>
                                      <p:cBhvr>
                                        <p:cTn id="13" dur="16">
                                          <p:stCondLst>
                                            <p:cond delay="406"/>
                                          </p:stCondLst>
                                        </p:cTn>
                                        <p:tgtEl>
                                          <p:spTgt spid="75"/>
                                        </p:tgtEl>
                                      </p:cBhvr>
                                      <p:to x="100000" y="60000"/>
                                    </p:animScale>
                                    <p:animScale>
                                      <p:cBhvr>
                                        <p:cTn id="14" dur="104" decel="50000">
                                          <p:stCondLst>
                                            <p:cond delay="423"/>
                                          </p:stCondLst>
                                        </p:cTn>
                                        <p:tgtEl>
                                          <p:spTgt spid="75"/>
                                        </p:tgtEl>
                                      </p:cBhvr>
                                      <p:to x="100000" y="100000"/>
                                    </p:animScale>
                                    <p:animScale>
                                      <p:cBhvr>
                                        <p:cTn id="15" dur="16">
                                          <p:stCondLst>
                                            <p:cond delay="820"/>
                                          </p:stCondLst>
                                        </p:cTn>
                                        <p:tgtEl>
                                          <p:spTgt spid="75"/>
                                        </p:tgtEl>
                                      </p:cBhvr>
                                      <p:to x="100000" y="80000"/>
                                    </p:animScale>
                                    <p:animScale>
                                      <p:cBhvr>
                                        <p:cTn id="16" dur="104" decel="50000">
                                          <p:stCondLst>
                                            <p:cond delay="836"/>
                                          </p:stCondLst>
                                        </p:cTn>
                                        <p:tgtEl>
                                          <p:spTgt spid="75"/>
                                        </p:tgtEl>
                                      </p:cBhvr>
                                      <p:to x="100000" y="100000"/>
                                    </p:animScale>
                                    <p:animScale>
                                      <p:cBhvr>
                                        <p:cTn id="17" dur="16">
                                          <p:stCondLst>
                                            <p:cond delay="1026"/>
                                          </p:stCondLst>
                                        </p:cTn>
                                        <p:tgtEl>
                                          <p:spTgt spid="75"/>
                                        </p:tgtEl>
                                      </p:cBhvr>
                                      <p:to x="100000" y="90000"/>
                                    </p:animScale>
                                    <p:animScale>
                                      <p:cBhvr>
                                        <p:cTn id="18" dur="104" decel="50000">
                                          <p:stCondLst>
                                            <p:cond delay="1042"/>
                                          </p:stCondLst>
                                        </p:cTn>
                                        <p:tgtEl>
                                          <p:spTgt spid="75"/>
                                        </p:tgtEl>
                                      </p:cBhvr>
                                      <p:to x="100000" y="100000"/>
                                    </p:animScale>
                                    <p:animScale>
                                      <p:cBhvr>
                                        <p:cTn id="19" dur="16">
                                          <p:stCondLst>
                                            <p:cond delay="1130"/>
                                          </p:stCondLst>
                                        </p:cTn>
                                        <p:tgtEl>
                                          <p:spTgt spid="75"/>
                                        </p:tgtEl>
                                      </p:cBhvr>
                                      <p:to x="100000" y="95000"/>
                                    </p:animScale>
                                    <p:animScale>
                                      <p:cBhvr>
                                        <p:cTn id="20" dur="104" decel="50000">
                                          <p:stCondLst>
                                            <p:cond delay="1146"/>
                                          </p:stCondLst>
                                        </p:cTn>
                                        <p:tgtEl>
                                          <p:spTgt spid="75"/>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362">
                                          <p:stCondLst>
                                            <p:cond delay="0"/>
                                          </p:stCondLst>
                                        </p:cTn>
                                        <p:tgtEl>
                                          <p:spTgt spid="79"/>
                                        </p:tgtEl>
                                      </p:cBhvr>
                                    </p:animEffect>
                                    <p:anim calcmode="lin" valueType="num">
                                      <p:cBhvr>
                                        <p:cTn id="24" dur="1139"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79"/>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79"/>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79"/>
                                        </p:tgtEl>
                                        <p:attrNameLst>
                                          <p:attrName>ppt_y</p:attrName>
                                        </p:attrNameLst>
                                      </p:cBhvr>
                                      <p:tavLst>
                                        <p:tav tm="0" fmla="#ppt_y-sin(pi*$)/81">
                                          <p:val>
                                            <p:fltVal val="0"/>
                                          </p:val>
                                        </p:tav>
                                        <p:tav tm="100000">
                                          <p:val>
                                            <p:fltVal val="1"/>
                                          </p:val>
                                        </p:tav>
                                      </p:tavLst>
                                    </p:anim>
                                    <p:animScale>
                                      <p:cBhvr>
                                        <p:cTn id="29" dur="16">
                                          <p:stCondLst>
                                            <p:cond delay="406"/>
                                          </p:stCondLst>
                                        </p:cTn>
                                        <p:tgtEl>
                                          <p:spTgt spid="79"/>
                                        </p:tgtEl>
                                      </p:cBhvr>
                                      <p:to x="100000" y="60000"/>
                                    </p:animScale>
                                    <p:animScale>
                                      <p:cBhvr>
                                        <p:cTn id="30" dur="104" decel="50000">
                                          <p:stCondLst>
                                            <p:cond delay="423"/>
                                          </p:stCondLst>
                                        </p:cTn>
                                        <p:tgtEl>
                                          <p:spTgt spid="79"/>
                                        </p:tgtEl>
                                      </p:cBhvr>
                                      <p:to x="100000" y="100000"/>
                                    </p:animScale>
                                    <p:animScale>
                                      <p:cBhvr>
                                        <p:cTn id="31" dur="16">
                                          <p:stCondLst>
                                            <p:cond delay="820"/>
                                          </p:stCondLst>
                                        </p:cTn>
                                        <p:tgtEl>
                                          <p:spTgt spid="79"/>
                                        </p:tgtEl>
                                      </p:cBhvr>
                                      <p:to x="100000" y="80000"/>
                                    </p:animScale>
                                    <p:animScale>
                                      <p:cBhvr>
                                        <p:cTn id="32" dur="104" decel="50000">
                                          <p:stCondLst>
                                            <p:cond delay="836"/>
                                          </p:stCondLst>
                                        </p:cTn>
                                        <p:tgtEl>
                                          <p:spTgt spid="79"/>
                                        </p:tgtEl>
                                      </p:cBhvr>
                                      <p:to x="100000" y="100000"/>
                                    </p:animScale>
                                    <p:animScale>
                                      <p:cBhvr>
                                        <p:cTn id="33" dur="16">
                                          <p:stCondLst>
                                            <p:cond delay="1026"/>
                                          </p:stCondLst>
                                        </p:cTn>
                                        <p:tgtEl>
                                          <p:spTgt spid="79"/>
                                        </p:tgtEl>
                                      </p:cBhvr>
                                      <p:to x="100000" y="90000"/>
                                    </p:animScale>
                                    <p:animScale>
                                      <p:cBhvr>
                                        <p:cTn id="34" dur="104" decel="50000">
                                          <p:stCondLst>
                                            <p:cond delay="1042"/>
                                          </p:stCondLst>
                                        </p:cTn>
                                        <p:tgtEl>
                                          <p:spTgt spid="79"/>
                                        </p:tgtEl>
                                      </p:cBhvr>
                                      <p:to x="100000" y="100000"/>
                                    </p:animScale>
                                    <p:animScale>
                                      <p:cBhvr>
                                        <p:cTn id="35" dur="16">
                                          <p:stCondLst>
                                            <p:cond delay="1130"/>
                                          </p:stCondLst>
                                        </p:cTn>
                                        <p:tgtEl>
                                          <p:spTgt spid="79"/>
                                        </p:tgtEl>
                                      </p:cBhvr>
                                      <p:to x="100000" y="95000"/>
                                    </p:animScale>
                                    <p:animScale>
                                      <p:cBhvr>
                                        <p:cTn id="36" dur="104" decel="50000">
                                          <p:stCondLst>
                                            <p:cond delay="1146"/>
                                          </p:stCondLst>
                                        </p:cTn>
                                        <p:tgtEl>
                                          <p:spTgt spid="79"/>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83"/>
                                        </p:tgtEl>
                                        <p:attrNameLst>
                                          <p:attrName>style.visibility</p:attrName>
                                        </p:attrNameLst>
                                      </p:cBhvr>
                                      <p:to>
                                        <p:strVal val="visible"/>
                                      </p:to>
                                    </p:set>
                                    <p:animEffect transition="in" filter="wipe(down)">
                                      <p:cBhvr>
                                        <p:cTn id="39" dur="362">
                                          <p:stCondLst>
                                            <p:cond delay="0"/>
                                          </p:stCondLst>
                                        </p:cTn>
                                        <p:tgtEl>
                                          <p:spTgt spid="83"/>
                                        </p:tgtEl>
                                      </p:cBhvr>
                                    </p:animEffect>
                                    <p:anim calcmode="lin" valueType="num">
                                      <p:cBhvr>
                                        <p:cTn id="40" dur="1139"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83"/>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83"/>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83"/>
                                        </p:tgtEl>
                                        <p:attrNameLst>
                                          <p:attrName>ppt_y</p:attrName>
                                        </p:attrNameLst>
                                      </p:cBhvr>
                                      <p:tavLst>
                                        <p:tav tm="0" fmla="#ppt_y-sin(pi*$)/81">
                                          <p:val>
                                            <p:fltVal val="0"/>
                                          </p:val>
                                        </p:tav>
                                        <p:tav tm="100000">
                                          <p:val>
                                            <p:fltVal val="1"/>
                                          </p:val>
                                        </p:tav>
                                      </p:tavLst>
                                    </p:anim>
                                    <p:animScale>
                                      <p:cBhvr>
                                        <p:cTn id="45" dur="16">
                                          <p:stCondLst>
                                            <p:cond delay="406"/>
                                          </p:stCondLst>
                                        </p:cTn>
                                        <p:tgtEl>
                                          <p:spTgt spid="83"/>
                                        </p:tgtEl>
                                      </p:cBhvr>
                                      <p:to x="100000" y="60000"/>
                                    </p:animScale>
                                    <p:animScale>
                                      <p:cBhvr>
                                        <p:cTn id="46" dur="104" decel="50000">
                                          <p:stCondLst>
                                            <p:cond delay="423"/>
                                          </p:stCondLst>
                                        </p:cTn>
                                        <p:tgtEl>
                                          <p:spTgt spid="83"/>
                                        </p:tgtEl>
                                      </p:cBhvr>
                                      <p:to x="100000" y="100000"/>
                                    </p:animScale>
                                    <p:animScale>
                                      <p:cBhvr>
                                        <p:cTn id="47" dur="16">
                                          <p:stCondLst>
                                            <p:cond delay="820"/>
                                          </p:stCondLst>
                                        </p:cTn>
                                        <p:tgtEl>
                                          <p:spTgt spid="83"/>
                                        </p:tgtEl>
                                      </p:cBhvr>
                                      <p:to x="100000" y="80000"/>
                                    </p:animScale>
                                    <p:animScale>
                                      <p:cBhvr>
                                        <p:cTn id="48" dur="104" decel="50000">
                                          <p:stCondLst>
                                            <p:cond delay="836"/>
                                          </p:stCondLst>
                                        </p:cTn>
                                        <p:tgtEl>
                                          <p:spTgt spid="83"/>
                                        </p:tgtEl>
                                      </p:cBhvr>
                                      <p:to x="100000" y="100000"/>
                                    </p:animScale>
                                    <p:animScale>
                                      <p:cBhvr>
                                        <p:cTn id="49" dur="16">
                                          <p:stCondLst>
                                            <p:cond delay="1026"/>
                                          </p:stCondLst>
                                        </p:cTn>
                                        <p:tgtEl>
                                          <p:spTgt spid="83"/>
                                        </p:tgtEl>
                                      </p:cBhvr>
                                      <p:to x="100000" y="90000"/>
                                    </p:animScale>
                                    <p:animScale>
                                      <p:cBhvr>
                                        <p:cTn id="50" dur="104" decel="50000">
                                          <p:stCondLst>
                                            <p:cond delay="1042"/>
                                          </p:stCondLst>
                                        </p:cTn>
                                        <p:tgtEl>
                                          <p:spTgt spid="83"/>
                                        </p:tgtEl>
                                      </p:cBhvr>
                                      <p:to x="100000" y="100000"/>
                                    </p:animScale>
                                    <p:animScale>
                                      <p:cBhvr>
                                        <p:cTn id="51" dur="16">
                                          <p:stCondLst>
                                            <p:cond delay="1130"/>
                                          </p:stCondLst>
                                        </p:cTn>
                                        <p:tgtEl>
                                          <p:spTgt spid="83"/>
                                        </p:tgtEl>
                                      </p:cBhvr>
                                      <p:to x="100000" y="95000"/>
                                    </p:animScale>
                                    <p:animScale>
                                      <p:cBhvr>
                                        <p:cTn id="52" dur="104" decel="50000">
                                          <p:stCondLst>
                                            <p:cond delay="1146"/>
                                          </p:stCondLst>
                                        </p:cTn>
                                        <p:tgtEl>
                                          <p:spTgt spid="83"/>
                                        </p:tgtEl>
                                      </p:cBhvr>
                                      <p:to x="100000" y="100000"/>
                                    </p:animScale>
                                  </p:childTnLst>
                                </p:cTn>
                              </p:par>
                            </p:childTnLst>
                          </p:cTn>
                        </p:par>
                        <p:par>
                          <p:cTn id="53" fill="hold" nodeType="afterGroup">
                            <p:stCondLst>
                              <p:cond delay="1750"/>
                            </p:stCondLst>
                            <p:childTnLst>
                              <p:par>
                                <p:cTn id="54" presetID="22" presetClass="entr" presetSubtype="2"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right)">
                                      <p:cBhvr>
                                        <p:cTn id="56" dur="250"/>
                                        <p:tgtEl>
                                          <p:spTgt spid="74"/>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72"/>
                                        </p:tgtEl>
                                        <p:attrNameLst>
                                          <p:attrName>style.visibility</p:attrName>
                                        </p:attrNameLst>
                                      </p:cBhvr>
                                      <p:to>
                                        <p:strVal val="visible"/>
                                      </p:to>
                                    </p:set>
                                    <p:animEffect transition="in" filter="wipe(right)">
                                      <p:cBhvr>
                                        <p:cTn id="59" dur="250"/>
                                        <p:tgtEl>
                                          <p:spTgt spid="72"/>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73"/>
                                        </p:tgtEl>
                                        <p:attrNameLst>
                                          <p:attrName>style.visibility</p:attrName>
                                        </p:attrNameLst>
                                      </p:cBhvr>
                                      <p:to>
                                        <p:strVal val="visible"/>
                                      </p:to>
                                    </p:set>
                                    <p:animEffect transition="in" filter="wipe(right)">
                                      <p:cBhvr>
                                        <p:cTn id="62"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75950" y="325668"/>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1287941" y="1261706"/>
            <a:ext cx="9955384" cy="140884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3135" kern="0">
              <a:solidFill>
                <a:srgbClr val="785448">
                  <a:lumMod val="90000"/>
                  <a:lumOff val="10000"/>
                </a:srgbClr>
              </a:solidFill>
              <a:ea typeface="微软雅黑" panose="020b0503020204020204" pitchFamily="34" charset="-122"/>
            </a:endParaRPr>
          </a:p>
        </p:txBody>
      </p:sp>
      <p:grpSp>
        <p:nvGrpSpPr>
          <p:cNvPr id="79" name="组合 78"/>
          <p:cNvGrpSpPr/>
          <p:nvPr/>
        </p:nvGrpSpPr>
        <p:grpSpPr>
          <a:xfrm>
            <a:off x="1400041" y="1369209"/>
            <a:ext cx="2328438" cy="1202985"/>
            <a:chOff x="717476" y="1291449"/>
            <a:chExt cx="2054324" cy="1106750"/>
          </a:xfrm>
        </p:grpSpPr>
        <p:sp>
          <p:nvSpPr>
            <p:cNvPr id="80" name="圆角矩形 79"/>
            <p:cNvSpPr/>
            <p:nvPr/>
          </p:nvSpPr>
          <p:spPr>
            <a:xfrm>
              <a:off x="717476" y="1291449"/>
              <a:ext cx="2054324" cy="1106750"/>
            </a:xfrm>
            <a:prstGeom prst="roundRect">
              <a:avLst>
                <a:gd name="adj" fmla="val 10880"/>
              </a:avLst>
            </a:prstGeom>
            <a:solidFill>
              <a:srgbClr val="7F7F7F"/>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1219200" eaLnBrk="1" fontAlgn="auto" latinLnBrk="0" hangingPunct="1">
                <a:lnSpc>
                  <a:spcPct val="120000"/>
                </a:lnSpc>
                <a:spcBef>
                  <a:spcPct val="0"/>
                </a:spcBef>
                <a:spcAft>
                  <a:spcPct val="0"/>
                </a:spcAft>
                <a:buClrTx/>
                <a:buSzTx/>
                <a:buFontTx/>
                <a:buNone/>
                <a:defRPr/>
              </a:pPr>
              <a:endParaRPr kumimoji="0" lang="zh-CN" altLang="en-US" sz="188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1" name="Freeform 41"/>
            <p:cNvSpPr>
              <a:spLocks noEditPoints="1"/>
            </p:cNvSpPr>
            <p:nvPr/>
          </p:nvSpPr>
          <p:spPr bwMode="auto">
            <a:xfrm>
              <a:off x="827584" y="1596212"/>
              <a:ext cx="576064" cy="517480"/>
            </a:xfrm>
            <a:custGeom>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en-US"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2" name="TextBox 6"/>
            <p:cNvSpPr txBox="1"/>
            <p:nvPr/>
          </p:nvSpPr>
          <p:spPr>
            <a:xfrm>
              <a:off x="1403648" y="1609636"/>
              <a:ext cx="1224137" cy="553686"/>
            </a:xfrm>
            <a:prstGeom prst="rect">
              <a:avLst/>
            </a:prstGeom>
            <a:noFill/>
          </p:spPr>
          <p:txBody>
            <a:bodyPr wrap="square" rtlCol="0">
              <a:spAutoFit/>
            </a:bodyPr>
            <a:lstStyle/>
            <a:p>
              <a:pPr marL="0" marR="0" lvl="0" indent="0" algn="ctr" defTabSz="1219200" eaLnBrk="1" fontAlgn="auto" latinLnBrk="0" hangingPunct="1">
                <a:lnSpc>
                  <a:spcPct val="120000"/>
                </a:lnSpc>
                <a:spcBef>
                  <a:spcPct val="0"/>
                </a:spcBef>
                <a:spcAft>
                  <a:spcPct val="0"/>
                </a:spcAft>
                <a:buClrTx/>
                <a:buSzTx/>
                <a:buFontTx/>
                <a:buNone/>
                <a:defRPr/>
              </a:pPr>
              <a:r>
                <a:rPr kumimoji="0" lang="zh-CN" altLang="en-US" sz="276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76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83" name="文本框 58"/>
          <p:cNvSpPr txBox="1"/>
          <p:nvPr/>
        </p:nvSpPr>
        <p:spPr>
          <a:xfrm>
            <a:off x="3975895" y="1507829"/>
            <a:ext cx="6529297" cy="1028575"/>
          </a:xfrm>
          <a:prstGeom prst="rect">
            <a:avLst/>
          </a:prstGeom>
          <a:noFill/>
        </p:spPr>
        <p:txBody>
          <a:bodyPr wrap="square" lIns="124420" tIns="62210" rIns="124420" bIns="62210" rtlCol="0">
            <a:spAutoFit/>
          </a:bodyPr>
          <a:lstStyle/>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287941" y="2958969"/>
            <a:ext cx="9955384" cy="140884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3135" kern="0">
              <a:solidFill>
                <a:srgbClr val="785448">
                  <a:lumMod val="90000"/>
                  <a:lumOff val="10000"/>
                </a:srgbClr>
              </a:solidFill>
              <a:ea typeface="微软雅黑" panose="020b0503020204020204" pitchFamily="34" charset="-122"/>
            </a:endParaRPr>
          </a:p>
        </p:txBody>
      </p:sp>
      <p:sp>
        <p:nvSpPr>
          <p:cNvPr id="85" name="文本框 58"/>
          <p:cNvSpPr txBox="1"/>
          <p:nvPr/>
        </p:nvSpPr>
        <p:spPr>
          <a:xfrm>
            <a:off x="3975895" y="3176477"/>
            <a:ext cx="6529297" cy="1028575"/>
          </a:xfrm>
          <a:prstGeom prst="rect">
            <a:avLst/>
          </a:prstGeom>
          <a:noFill/>
        </p:spPr>
        <p:txBody>
          <a:bodyPr wrap="square" lIns="124420" tIns="62210" rIns="124420" bIns="62210" rtlCol="0">
            <a:spAutoFit/>
          </a:bodyPr>
          <a:lstStyle/>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1287941" y="4680893"/>
            <a:ext cx="9955384" cy="140884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3135" kern="0">
              <a:solidFill>
                <a:srgbClr val="785448">
                  <a:lumMod val="90000"/>
                  <a:lumOff val="10000"/>
                </a:srgbClr>
              </a:solidFill>
              <a:ea typeface="微软雅黑" panose="020b0503020204020204" pitchFamily="34" charset="-122"/>
            </a:endParaRPr>
          </a:p>
        </p:txBody>
      </p:sp>
      <p:sp>
        <p:nvSpPr>
          <p:cNvPr id="87" name="文本框 58"/>
          <p:cNvSpPr txBox="1"/>
          <p:nvPr/>
        </p:nvSpPr>
        <p:spPr>
          <a:xfrm>
            <a:off x="3975895" y="4894961"/>
            <a:ext cx="6529297" cy="1028575"/>
          </a:xfrm>
          <a:prstGeom prst="rect">
            <a:avLst/>
          </a:prstGeom>
          <a:noFill/>
        </p:spPr>
        <p:txBody>
          <a:bodyPr wrap="square" lIns="124420" tIns="62210" rIns="124420" bIns="62210" rtlCol="0">
            <a:spAutoFit/>
          </a:bodyPr>
          <a:lstStyle/>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400041" y="3061900"/>
            <a:ext cx="2328438" cy="1202985"/>
            <a:chOff x="710462" y="2852936"/>
            <a:chExt cx="2054324" cy="1106750"/>
          </a:xfrm>
        </p:grpSpPr>
        <p:grpSp>
          <p:nvGrpSpPr>
            <p:cNvPr id="89" name="组合 88"/>
            <p:cNvGrpSpPr/>
            <p:nvPr/>
          </p:nvGrpSpPr>
          <p:grpSpPr>
            <a:xfrm>
              <a:off x="710462" y="2852936"/>
              <a:ext cx="2054324" cy="1106750"/>
              <a:chOff x="717476" y="1291449"/>
              <a:chExt cx="2054324" cy="1106750"/>
            </a:xfrm>
          </p:grpSpPr>
          <p:sp>
            <p:nvSpPr>
              <p:cNvPr id="92" name="圆角矩形 91"/>
              <p:cNvSpPr/>
              <p:nvPr/>
            </p:nvSpPr>
            <p:spPr>
              <a:xfrm>
                <a:off x="717476" y="1291449"/>
                <a:ext cx="2054324" cy="1106750"/>
              </a:xfrm>
              <a:prstGeom prst="roundRect">
                <a:avLst>
                  <a:gd name="adj" fmla="val 10880"/>
                </a:avLst>
              </a:prstGeom>
              <a:solidFill>
                <a:srgbClr val="1EA185"/>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1219200" eaLnBrk="1" fontAlgn="auto" latinLnBrk="0" hangingPunct="1">
                  <a:lnSpc>
                    <a:spcPct val="120000"/>
                  </a:lnSpc>
                  <a:spcBef>
                    <a:spcPct val="0"/>
                  </a:spcBef>
                  <a:spcAft>
                    <a:spcPct val="0"/>
                  </a:spcAft>
                  <a:buClrTx/>
                  <a:buSzTx/>
                  <a:buFontTx/>
                  <a:buNone/>
                  <a:defRPr/>
                </a:pPr>
                <a:endParaRPr kumimoji="0" lang="zh-CN" altLang="en-US" sz="188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3" name="TextBox 17"/>
              <p:cNvSpPr txBox="1"/>
              <p:nvPr/>
            </p:nvSpPr>
            <p:spPr>
              <a:xfrm>
                <a:off x="1403648" y="1609636"/>
                <a:ext cx="1224137" cy="553686"/>
              </a:xfrm>
              <a:prstGeom prst="rect">
                <a:avLst/>
              </a:prstGeom>
              <a:noFill/>
            </p:spPr>
            <p:txBody>
              <a:bodyPr wrap="square" rtlCol="0">
                <a:spAutoFit/>
              </a:bodyPr>
              <a:lstStyle/>
              <a:p>
                <a:pPr marL="0" marR="0" lvl="0" indent="0" algn="ctr" defTabSz="1219200" eaLnBrk="1" fontAlgn="auto" latinLnBrk="0" hangingPunct="1">
                  <a:lnSpc>
                    <a:spcPct val="120000"/>
                  </a:lnSpc>
                  <a:spcBef>
                    <a:spcPct val="0"/>
                  </a:spcBef>
                  <a:spcAft>
                    <a:spcPct val="0"/>
                  </a:spcAft>
                  <a:buClrTx/>
                  <a:buSzTx/>
                  <a:buFontTx/>
                  <a:buNone/>
                  <a:defRPr/>
                </a:pPr>
                <a:r>
                  <a:rPr kumimoji="0" lang="zh-CN" altLang="en-US" sz="276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76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90" name="Freeform 26"/>
            <p:cNvSpPr>
              <a:spLocks noEditPoints="1"/>
            </p:cNvSpPr>
            <p:nvPr/>
          </p:nvSpPr>
          <p:spPr bwMode="auto">
            <a:xfrm>
              <a:off x="827584" y="3042970"/>
              <a:ext cx="466912" cy="468680"/>
            </a:xfrm>
            <a:custGeom>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da-DK"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1" name="Freeform 27"/>
            <p:cNvSpPr>
              <a:spLocks noEditPoints="1"/>
            </p:cNvSpPr>
            <p:nvPr/>
          </p:nvSpPr>
          <p:spPr bwMode="auto">
            <a:xfrm>
              <a:off x="1226260" y="3382973"/>
              <a:ext cx="332082" cy="334059"/>
            </a:xfrm>
            <a:custGeom>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da-DK"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1400041" y="4783824"/>
            <a:ext cx="2328438" cy="1202985"/>
            <a:chOff x="710462" y="4437112"/>
            <a:chExt cx="2054324" cy="1106750"/>
          </a:xfrm>
        </p:grpSpPr>
        <p:grpSp>
          <p:nvGrpSpPr>
            <p:cNvPr id="95" name="组合 94"/>
            <p:cNvGrpSpPr/>
            <p:nvPr/>
          </p:nvGrpSpPr>
          <p:grpSpPr>
            <a:xfrm>
              <a:off x="710462" y="4437112"/>
              <a:ext cx="2054324" cy="1106750"/>
              <a:chOff x="717476" y="1291449"/>
              <a:chExt cx="2054324" cy="1106750"/>
            </a:xfrm>
          </p:grpSpPr>
          <p:sp>
            <p:nvSpPr>
              <p:cNvPr id="97" name="圆角矩形 96"/>
              <p:cNvSpPr/>
              <p:nvPr/>
            </p:nvSpPr>
            <p:spPr>
              <a:xfrm>
                <a:off x="717476" y="1291449"/>
                <a:ext cx="2054324" cy="1106750"/>
              </a:xfrm>
              <a:prstGeom prst="roundRect">
                <a:avLst>
                  <a:gd name="adj" fmla="val 10880"/>
                </a:avLst>
              </a:prstGeom>
              <a:solidFill>
                <a:srgbClr val="F29B26"/>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1219200" eaLnBrk="1" fontAlgn="auto" latinLnBrk="0" hangingPunct="1">
                  <a:lnSpc>
                    <a:spcPct val="120000"/>
                  </a:lnSpc>
                  <a:spcBef>
                    <a:spcPct val="0"/>
                  </a:spcBef>
                  <a:spcAft>
                    <a:spcPct val="0"/>
                  </a:spcAft>
                  <a:buClrTx/>
                  <a:buSzTx/>
                  <a:buFontTx/>
                  <a:buNone/>
                  <a:defRPr/>
                </a:pPr>
                <a:endParaRPr kumimoji="0" lang="zh-CN" altLang="en-US" sz="188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8" name="TextBox 22"/>
              <p:cNvSpPr txBox="1"/>
              <p:nvPr/>
            </p:nvSpPr>
            <p:spPr>
              <a:xfrm>
                <a:off x="1403648" y="1609636"/>
                <a:ext cx="1224137" cy="553686"/>
              </a:xfrm>
              <a:prstGeom prst="rect">
                <a:avLst/>
              </a:prstGeom>
              <a:noFill/>
            </p:spPr>
            <p:txBody>
              <a:bodyPr wrap="square" rtlCol="0">
                <a:spAutoFit/>
              </a:bodyPr>
              <a:lstStyle/>
              <a:p>
                <a:pPr marL="0" marR="0" lvl="0" indent="0" algn="ctr" defTabSz="1219200" eaLnBrk="1" fontAlgn="auto" latinLnBrk="0" hangingPunct="1">
                  <a:lnSpc>
                    <a:spcPct val="120000"/>
                  </a:lnSpc>
                  <a:spcBef>
                    <a:spcPct val="0"/>
                  </a:spcBef>
                  <a:spcAft>
                    <a:spcPct val="0"/>
                  </a:spcAft>
                  <a:buClrTx/>
                  <a:buSzTx/>
                  <a:buFontTx/>
                  <a:buNone/>
                  <a:defRPr/>
                </a:pPr>
                <a:r>
                  <a:rPr kumimoji="0" lang="zh-CN" altLang="en-US" sz="276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zh-CN" altLang="en-US" sz="276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96" name="Freeform 41"/>
            <p:cNvSpPr>
              <a:spLocks noEditPoints="1"/>
            </p:cNvSpPr>
            <p:nvPr/>
          </p:nvSpPr>
          <p:spPr bwMode="auto">
            <a:xfrm>
              <a:off x="827584" y="4743250"/>
              <a:ext cx="615527" cy="494474"/>
            </a:xfrm>
            <a:custGeom>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en-US"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childTnLst>
                          </p:cTn>
                        </p:par>
                        <p:par>
                          <p:cTn id="15" fill="hold" nodeType="afterGroup">
                            <p:stCondLst>
                              <p:cond delay="1100"/>
                            </p:stCondLst>
                            <p:childTnLst>
                              <p:par>
                                <p:cTn id="16" presetID="2" presetClass="entr" presetSubtype="8"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additive="base">
                                        <p:cTn id="18" dur="500" fill="hold"/>
                                        <p:tgtEl>
                                          <p:spTgt spid="84"/>
                                        </p:tgtEl>
                                        <p:attrNameLst>
                                          <p:attrName>ppt_x</p:attrName>
                                        </p:attrNameLst>
                                      </p:cBhvr>
                                      <p:tavLst>
                                        <p:tav tm="0">
                                          <p:val>
                                            <p:strVal val="0-#ppt_w/2"/>
                                          </p:val>
                                        </p:tav>
                                        <p:tav tm="100000">
                                          <p:val>
                                            <p:strVal val="#ppt_x"/>
                                          </p:val>
                                        </p:tav>
                                      </p:tavLst>
                                    </p:anim>
                                    <p:anim calcmode="lin" valueType="num">
                                      <p:cBhvr additive="base">
                                        <p:cTn id="19" dur="500" fill="hold"/>
                                        <p:tgtEl>
                                          <p:spTgt spid="84"/>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85"/>
                                        </p:tgtEl>
                                        <p:attrNameLst>
                                          <p:attrName>style.visibility</p:attrName>
                                        </p:attrNameLst>
                                      </p:cBhvr>
                                      <p:to>
                                        <p:strVal val="visible"/>
                                      </p:to>
                                    </p:set>
                                    <p:animEffect transition="in" filter="wipe(left)">
                                      <p:cBhvr>
                                        <p:cTn id="25" dur="500"/>
                                        <p:tgtEl>
                                          <p:spTgt spid="85"/>
                                        </p:tgtEl>
                                      </p:cBhvr>
                                    </p:animEffect>
                                  </p:childTnLst>
                                </p:cTn>
                              </p:par>
                            </p:childTnLst>
                          </p:cTn>
                        </p:par>
                        <p:par>
                          <p:cTn id="26" fill="hold" nodeType="afterGroup">
                            <p:stCondLst>
                              <p:cond delay="2200"/>
                            </p:stCondLst>
                            <p:childTnLst>
                              <p:par>
                                <p:cTn id="27" presetID="2" presetClass="entr" presetSubtype="8"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0-#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87"/>
                                        </p:tgtEl>
                                        <p:attrNameLst>
                                          <p:attrName>style.visibility</p:attrName>
                                        </p:attrNameLst>
                                      </p:cBhvr>
                                      <p:to>
                                        <p:strVal val="visible"/>
                                      </p:to>
                                    </p:set>
                                    <p:animEffect transition="in" filter="wipe(left)">
                                      <p:cBhvr>
                                        <p:cTn id="3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3" grpId="0"/>
      <p:bldP spid="84" grpId="0" animBg="1"/>
      <p:bldP spid="85" grpId="0"/>
      <p:bldP spid="86" grpId="0" animBg="1"/>
      <p:bldP spid="8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63109" y="35381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1742579" y="1518066"/>
            <a:ext cx="4136826" cy="4136826"/>
            <a:chOff x="1187624" y="1119987"/>
            <a:chExt cx="3298688" cy="3298688"/>
          </a:xfrm>
        </p:grpSpPr>
        <p:pic>
          <p:nvPicPr>
            <p:cNvPr id="99"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6368" r="16368"/>
            <a:stretch>
              <a:fillRect/>
            </a:stretch>
          </p:blipFill>
          <p:spPr bwMode="auto">
            <a:xfrm>
              <a:off x="1706294" y="1615056"/>
              <a:ext cx="2261348" cy="226134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组合 99"/>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101" name="同心圆 100"/>
              <p:cNvSpPr/>
              <p:nvPr/>
            </p:nvSpPr>
            <p:spPr>
              <a:xfrm>
                <a:off x="2555776" y="915566"/>
                <a:ext cx="1944216" cy="1944216"/>
              </a:xfrm>
              <a:prstGeom prst="donut">
                <a:avLst>
                  <a:gd name="adj" fmla="val 10097"/>
                </a:avLst>
              </a:prstGeom>
              <a:gradFill flip="none" rotWithShape="1">
                <a:gsLst>
                  <a:gs pos="0">
                    <a:srgbClr val="FFFFFF"/>
                  </a:gs>
                  <a:gs pos="100000">
                    <a:srgbClr val="FFFFFF">
                      <a:lumMod val="85000"/>
                    </a:srgbClr>
                  </a:gs>
                </a:gsLst>
                <a:lin ang="81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微软雅黑" panose="020b0503020204020204" pitchFamily="34" charset="-122"/>
                  <a:ea typeface="微软雅黑" panose="020b0503020204020204" pitchFamily="34" charset="-122"/>
                </a:endParaRPr>
              </a:p>
            </p:txBody>
          </p:sp>
          <p:sp>
            <p:nvSpPr>
              <p:cNvPr id="102" name="同心圆 101"/>
              <p:cNvSpPr/>
              <p:nvPr/>
            </p:nvSpPr>
            <p:spPr>
              <a:xfrm>
                <a:off x="2733336" y="1093126"/>
                <a:ext cx="1589098" cy="1589098"/>
              </a:xfrm>
              <a:prstGeom prst="donut">
                <a:avLst>
                  <a:gd name="adj" fmla="val 8132"/>
                </a:avLst>
              </a:prstGeom>
              <a:gradFill flip="none" rotWithShape="1">
                <a:gsLst>
                  <a:gs pos="0">
                    <a:srgbClr val="FFFFFF"/>
                  </a:gs>
                  <a:gs pos="100000">
                    <a:srgbClr val="FFFFFF">
                      <a:lumMod val="85000"/>
                    </a:srgbClr>
                  </a:gs>
                </a:gsLst>
                <a:lin ang="162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微软雅黑" panose="020b0503020204020204" pitchFamily="34" charset="-122"/>
                  <a:ea typeface="微软雅黑" panose="020b0503020204020204" pitchFamily="34" charset="-122"/>
                </a:endParaRPr>
              </a:p>
            </p:txBody>
          </p:sp>
        </p:grpSp>
      </p:grpSp>
      <p:grpSp>
        <p:nvGrpSpPr>
          <p:cNvPr id="103" name="组合 102"/>
          <p:cNvGrpSpPr/>
          <p:nvPr/>
        </p:nvGrpSpPr>
        <p:grpSpPr>
          <a:xfrm>
            <a:off x="1430928" y="4043622"/>
            <a:ext cx="1611270" cy="1611270"/>
            <a:chOff x="5760133" y="2274196"/>
            <a:chExt cx="1284820" cy="1284820"/>
          </a:xfrm>
        </p:grpSpPr>
        <p:sp>
          <p:nvSpPr>
            <p:cNvPr id="104" name="椭圆 103"/>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5" name="椭圆 104"/>
            <p:cNvSpPr/>
            <p:nvPr/>
          </p:nvSpPr>
          <p:spPr>
            <a:xfrm>
              <a:off x="5839094" y="2359019"/>
              <a:ext cx="1117070" cy="1117070"/>
            </a:xfrm>
            <a:prstGeom prst="ellipse">
              <a:avLst/>
            </a:prstGeom>
            <a:solidFill>
              <a:srgbClr val="7F7F7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6" name="TextBox 20"/>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微软雅黑" panose="020b0503020204020204" pitchFamily="34" charset="-122"/>
                </a:rPr>
                <a:t>添加</a:t>
              </a:r>
              <a:endParaRPr kumimoji="0" lang="en-US" altLang="zh-CN" sz="2005" b="1" i="0" u="none" strike="noStrike" kern="0" cap="none" spc="0" normalizeH="0" baseline="0" noProof="0">
                <a:ln>
                  <a:noFill/>
                </a:ln>
                <a:solidFill>
                  <a:srgbClr val="FFFFFF"/>
                </a:solidFill>
                <a:effectLst/>
                <a:uLnTx/>
                <a:uFillTx/>
                <a:latin typeface="微软雅黑" panose="020b0503020204020204" pitchFamily="34" charset="-122"/>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微软雅黑" panose="020b0503020204020204" pitchFamily="34" charset="-122"/>
                </a:rPr>
                <a:t>文本</a:t>
              </a:r>
              <a:endParaRPr kumimoji="0" lang="zh-CN" altLang="en-US" sz="2005" b="1" i="0" u="none" strike="noStrike" kern="0" cap="none" spc="0" normalizeH="0" baseline="0" noProof="0">
                <a:ln>
                  <a:noFill/>
                </a:ln>
                <a:solidFill>
                  <a:srgbClr val="FFFFFF"/>
                </a:solidFill>
                <a:effectLst/>
                <a:uLnTx/>
                <a:uFillTx/>
                <a:latin typeface="微软雅黑" panose="020b0503020204020204" pitchFamily="34" charset="-122"/>
              </a:endParaRPr>
            </a:p>
          </p:txBody>
        </p:sp>
      </p:grpSp>
      <p:grpSp>
        <p:nvGrpSpPr>
          <p:cNvPr id="107" name="组合 106"/>
          <p:cNvGrpSpPr/>
          <p:nvPr/>
        </p:nvGrpSpPr>
        <p:grpSpPr>
          <a:xfrm>
            <a:off x="5332864" y="1225721"/>
            <a:ext cx="621240" cy="643280"/>
            <a:chOff x="4050503" y="886871"/>
            <a:chExt cx="495374" cy="512948"/>
          </a:xfrm>
        </p:grpSpPr>
        <p:grpSp>
          <p:nvGrpSpPr>
            <p:cNvPr id="108" name="组合 107"/>
            <p:cNvGrpSpPr/>
            <p:nvPr/>
          </p:nvGrpSpPr>
          <p:grpSpPr>
            <a:xfrm>
              <a:off x="4050503" y="886871"/>
              <a:ext cx="495374" cy="495374"/>
              <a:chOff x="4131160" y="713581"/>
              <a:chExt cx="881684" cy="881684"/>
            </a:xfrm>
          </p:grpSpPr>
          <p:sp>
            <p:nvSpPr>
              <p:cNvPr id="110" name="椭圆 109"/>
              <p:cNvSpPr/>
              <p:nvPr/>
            </p:nvSpPr>
            <p:spPr>
              <a:xfrm>
                <a:off x="4131160" y="713581"/>
                <a:ext cx="881684" cy="881684"/>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1" name="椭圆 110"/>
              <p:cNvSpPr/>
              <p:nvPr/>
            </p:nvSpPr>
            <p:spPr>
              <a:xfrm>
                <a:off x="4237176" y="819597"/>
                <a:ext cx="669652" cy="669652"/>
              </a:xfrm>
              <a:prstGeom prst="ellipse">
                <a:avLst/>
              </a:prstGeom>
              <a:solidFill>
                <a:srgbClr val="1EA185"/>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grpSp>
        <p:sp>
          <p:nvSpPr>
            <p:cNvPr id="109" name="TextBox 23"/>
            <p:cNvSpPr txBox="1"/>
            <p:nvPr/>
          </p:nvSpPr>
          <p:spPr>
            <a:xfrm>
              <a:off x="4141737" y="957962"/>
              <a:ext cx="327482" cy="441857"/>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6077169" y="2059891"/>
            <a:ext cx="621240" cy="633160"/>
            <a:chOff x="4644008" y="1491630"/>
            <a:chExt cx="495374" cy="504879"/>
          </a:xfrm>
        </p:grpSpPr>
        <p:grpSp>
          <p:nvGrpSpPr>
            <p:cNvPr id="113" name="组合 112"/>
            <p:cNvGrpSpPr/>
            <p:nvPr/>
          </p:nvGrpSpPr>
          <p:grpSpPr>
            <a:xfrm>
              <a:off x="4644008" y="1491630"/>
              <a:ext cx="495374" cy="495374"/>
              <a:chOff x="4131160" y="713581"/>
              <a:chExt cx="881684" cy="881684"/>
            </a:xfrm>
          </p:grpSpPr>
          <p:sp>
            <p:nvSpPr>
              <p:cNvPr id="115" name="椭圆 114"/>
              <p:cNvSpPr/>
              <p:nvPr/>
            </p:nvSpPr>
            <p:spPr>
              <a:xfrm>
                <a:off x="4131160" y="713581"/>
                <a:ext cx="881684" cy="881684"/>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16" name="椭圆 115"/>
              <p:cNvSpPr/>
              <p:nvPr/>
            </p:nvSpPr>
            <p:spPr>
              <a:xfrm>
                <a:off x="4237176" y="819597"/>
                <a:ext cx="669652" cy="669652"/>
              </a:xfrm>
              <a:prstGeom prst="ellipse">
                <a:avLst/>
              </a:prstGeom>
              <a:solidFill>
                <a:srgbClr val="9BBB5C"/>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grpSp>
        <p:sp>
          <p:nvSpPr>
            <p:cNvPr id="114" name="TextBox 28"/>
            <p:cNvSpPr txBox="1"/>
            <p:nvPr/>
          </p:nvSpPr>
          <p:spPr>
            <a:xfrm>
              <a:off x="4735242" y="1554651"/>
              <a:ext cx="327482"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6449272" y="3143539"/>
            <a:ext cx="621240" cy="640228"/>
            <a:chOff x="4891695" y="2364408"/>
            <a:chExt cx="495374" cy="510515"/>
          </a:xfrm>
        </p:grpSpPr>
        <p:grpSp>
          <p:nvGrpSpPr>
            <p:cNvPr id="118" name="组合 117"/>
            <p:cNvGrpSpPr/>
            <p:nvPr/>
          </p:nvGrpSpPr>
          <p:grpSpPr>
            <a:xfrm>
              <a:off x="4891695" y="2364408"/>
              <a:ext cx="495374" cy="495374"/>
              <a:chOff x="4131160" y="713581"/>
              <a:chExt cx="881684" cy="881684"/>
            </a:xfrm>
          </p:grpSpPr>
          <p:sp>
            <p:nvSpPr>
              <p:cNvPr id="120" name="椭圆 119"/>
              <p:cNvSpPr/>
              <p:nvPr/>
            </p:nvSpPr>
            <p:spPr>
              <a:xfrm>
                <a:off x="4131160" y="713581"/>
                <a:ext cx="881684" cy="881684"/>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21" name="椭圆 120"/>
              <p:cNvSpPr/>
              <p:nvPr/>
            </p:nvSpPr>
            <p:spPr>
              <a:xfrm>
                <a:off x="4237176" y="819597"/>
                <a:ext cx="669652" cy="669652"/>
              </a:xfrm>
              <a:prstGeom prst="ellipse">
                <a:avLst/>
              </a:prstGeom>
              <a:solidFill>
                <a:srgbClr val="202F3E"/>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grpSp>
        <p:sp>
          <p:nvSpPr>
            <p:cNvPr id="119" name="TextBox 33"/>
            <p:cNvSpPr txBox="1"/>
            <p:nvPr/>
          </p:nvSpPr>
          <p:spPr>
            <a:xfrm>
              <a:off x="4982929" y="2433065"/>
              <a:ext cx="327482"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6257776" y="4328379"/>
            <a:ext cx="621240" cy="633160"/>
            <a:chOff x="4832130" y="3158273"/>
            <a:chExt cx="495374" cy="504879"/>
          </a:xfrm>
        </p:grpSpPr>
        <p:grpSp>
          <p:nvGrpSpPr>
            <p:cNvPr id="123" name="组合 122"/>
            <p:cNvGrpSpPr/>
            <p:nvPr/>
          </p:nvGrpSpPr>
          <p:grpSpPr>
            <a:xfrm>
              <a:off x="4832130" y="3158273"/>
              <a:ext cx="495374" cy="495374"/>
              <a:chOff x="4131160" y="713581"/>
              <a:chExt cx="881684" cy="881684"/>
            </a:xfrm>
          </p:grpSpPr>
          <p:sp>
            <p:nvSpPr>
              <p:cNvPr id="125" name="椭圆 124"/>
              <p:cNvSpPr/>
              <p:nvPr/>
            </p:nvSpPr>
            <p:spPr>
              <a:xfrm>
                <a:off x="4131160" y="713581"/>
                <a:ext cx="881684" cy="881684"/>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26" name="椭圆 125"/>
              <p:cNvSpPr/>
              <p:nvPr/>
            </p:nvSpPr>
            <p:spPr>
              <a:xfrm>
                <a:off x="4237176" y="819597"/>
                <a:ext cx="669652" cy="669652"/>
              </a:xfrm>
              <a:prstGeom prst="ellipse">
                <a:avLst/>
              </a:prstGeom>
              <a:solidFill>
                <a:srgbClr val="F29B26"/>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grpSp>
        <p:sp>
          <p:nvSpPr>
            <p:cNvPr id="124" name="TextBox 38"/>
            <p:cNvSpPr txBox="1"/>
            <p:nvPr/>
          </p:nvSpPr>
          <p:spPr>
            <a:xfrm>
              <a:off x="4923364" y="3221294"/>
              <a:ext cx="327482"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5445041" y="5141115"/>
            <a:ext cx="621240" cy="628826"/>
            <a:chOff x="4139952" y="3948584"/>
            <a:chExt cx="495374" cy="501423"/>
          </a:xfrm>
        </p:grpSpPr>
        <p:grpSp>
          <p:nvGrpSpPr>
            <p:cNvPr id="128" name="组合 127"/>
            <p:cNvGrpSpPr/>
            <p:nvPr/>
          </p:nvGrpSpPr>
          <p:grpSpPr>
            <a:xfrm>
              <a:off x="4139952" y="3948584"/>
              <a:ext cx="495374" cy="495374"/>
              <a:chOff x="4131160" y="713581"/>
              <a:chExt cx="881684" cy="881684"/>
            </a:xfrm>
          </p:grpSpPr>
          <p:sp>
            <p:nvSpPr>
              <p:cNvPr id="130" name="椭圆 129"/>
              <p:cNvSpPr/>
              <p:nvPr/>
            </p:nvSpPr>
            <p:spPr>
              <a:xfrm>
                <a:off x="4131160" y="713581"/>
                <a:ext cx="881684" cy="881684"/>
              </a:xfrm>
              <a:prstGeom prst="ellipse">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131" name="椭圆 130"/>
              <p:cNvSpPr/>
              <p:nvPr/>
            </p:nvSpPr>
            <p:spPr>
              <a:xfrm>
                <a:off x="4237176" y="819597"/>
                <a:ext cx="669652" cy="669652"/>
              </a:xfrm>
              <a:prstGeom prst="ellipse">
                <a:avLst/>
              </a:prstGeom>
              <a:solidFill>
                <a:srgbClr val="FF9201"/>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srgbClr val="202F3E">
                      <a:lumMod val="65000"/>
                      <a:lumOff val="35000"/>
                    </a:srgbClr>
                  </a:solidFill>
                  <a:effectLst/>
                  <a:uLnTx/>
                  <a:uFillTx/>
                  <a:latin typeface="微软雅黑" panose="020b0503020204020204" pitchFamily="34" charset="-122"/>
                  <a:ea typeface="微软雅黑" panose="020b0503020204020204" pitchFamily="34" charset="-122"/>
                </a:endParaRPr>
              </a:p>
            </p:txBody>
          </p:sp>
        </p:grpSp>
        <p:sp>
          <p:nvSpPr>
            <p:cNvPr id="129" name="TextBox 43"/>
            <p:cNvSpPr txBox="1"/>
            <p:nvPr/>
          </p:nvSpPr>
          <p:spPr>
            <a:xfrm>
              <a:off x="4223974" y="4008149"/>
              <a:ext cx="327482"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32" name="TextBox 46"/>
          <p:cNvSpPr txBox="1"/>
          <p:nvPr/>
        </p:nvSpPr>
        <p:spPr>
          <a:xfrm>
            <a:off x="6316797" y="1090122"/>
            <a:ext cx="3089166" cy="700448"/>
          </a:xfrm>
          <a:prstGeom prst="rect">
            <a:avLst/>
          </a:prstGeom>
          <a:noFill/>
        </p:spPr>
        <p:txBody>
          <a:bodyPr wrap="square" rtlCol="0">
            <a:spAutoFit/>
          </a:bodyPr>
          <a:lstStyle/>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33" name="TextBox 47"/>
          <p:cNvSpPr txBox="1"/>
          <p:nvPr/>
        </p:nvSpPr>
        <p:spPr>
          <a:xfrm>
            <a:off x="6995813" y="2124947"/>
            <a:ext cx="3089166" cy="700448"/>
          </a:xfrm>
          <a:prstGeom prst="rect">
            <a:avLst/>
          </a:prstGeom>
          <a:noFill/>
        </p:spPr>
        <p:txBody>
          <a:bodyPr wrap="square" rtlCol="0">
            <a:spAutoFit/>
          </a:bodyPr>
          <a:lstStyle/>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34" name="TextBox 48"/>
          <p:cNvSpPr txBox="1"/>
          <p:nvPr/>
        </p:nvSpPr>
        <p:spPr>
          <a:xfrm>
            <a:off x="7251120" y="3159772"/>
            <a:ext cx="3089166" cy="700448"/>
          </a:xfrm>
          <a:prstGeom prst="rect">
            <a:avLst/>
          </a:prstGeom>
          <a:noFill/>
        </p:spPr>
        <p:txBody>
          <a:bodyPr wrap="square" rtlCol="0">
            <a:spAutoFit/>
          </a:bodyPr>
          <a:lstStyle/>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TextBox 49"/>
          <p:cNvSpPr txBox="1"/>
          <p:nvPr/>
        </p:nvSpPr>
        <p:spPr>
          <a:xfrm>
            <a:off x="7070512" y="4194596"/>
            <a:ext cx="3089166" cy="700448"/>
          </a:xfrm>
          <a:prstGeom prst="rect">
            <a:avLst/>
          </a:prstGeom>
          <a:noFill/>
        </p:spPr>
        <p:txBody>
          <a:bodyPr wrap="square" rtlCol="0">
            <a:spAutoFit/>
          </a:bodyPr>
          <a:lstStyle/>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36" name="TextBox 50"/>
          <p:cNvSpPr txBox="1"/>
          <p:nvPr/>
        </p:nvSpPr>
        <p:spPr>
          <a:xfrm>
            <a:off x="6387789" y="5229422"/>
            <a:ext cx="3089166" cy="700448"/>
          </a:xfrm>
          <a:prstGeom prst="rect">
            <a:avLst/>
          </a:prstGeom>
          <a:noFill/>
        </p:spPr>
        <p:txBody>
          <a:bodyPr wrap="square" rtlCol="0">
            <a:spAutoFit/>
          </a:bodyPr>
          <a:lstStyle/>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500" fill="hold"/>
                                        <p:tgtEl>
                                          <p:spTgt spid="103"/>
                                        </p:tgtEl>
                                        <p:attrNameLst>
                                          <p:attrName>ppt_w</p:attrName>
                                        </p:attrNameLst>
                                      </p:cBhvr>
                                      <p:tavLst>
                                        <p:tav tm="0">
                                          <p:val>
                                            <p:fltVal val="0"/>
                                          </p:val>
                                        </p:tav>
                                        <p:tav tm="100000">
                                          <p:val>
                                            <p:strVal val="#ppt_w"/>
                                          </p:val>
                                        </p:tav>
                                      </p:tavLst>
                                    </p:anim>
                                    <p:anim calcmode="lin" valueType="num">
                                      <p:cBhvr>
                                        <p:cTn id="14" dur="500" fill="hold"/>
                                        <p:tgtEl>
                                          <p:spTgt spid="103"/>
                                        </p:tgtEl>
                                        <p:attrNameLst>
                                          <p:attrName>ppt_h</p:attrName>
                                        </p:attrNameLst>
                                      </p:cBhvr>
                                      <p:tavLst>
                                        <p:tav tm="0">
                                          <p:val>
                                            <p:fltVal val="0"/>
                                          </p:val>
                                        </p:tav>
                                        <p:tav tm="100000">
                                          <p:val>
                                            <p:strVal val="#ppt_h"/>
                                          </p:val>
                                        </p:tav>
                                      </p:tavLst>
                                    </p:anim>
                                    <p:animEffect transition="in" filter="fade">
                                      <p:cBhvr>
                                        <p:cTn id="15" dur="500"/>
                                        <p:tgtEl>
                                          <p:spTgt spid="103"/>
                                        </p:tgtEl>
                                      </p:cBhvr>
                                    </p:animEffect>
                                  </p:childTnLst>
                                </p:cTn>
                              </p:par>
                            </p:childTnLst>
                          </p:cTn>
                        </p:par>
                        <p:par>
                          <p:cTn id="16" fill="hold" nodeType="afterGroup">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132"/>
                                        </p:tgtEl>
                                        <p:attrNameLst>
                                          <p:attrName>style.visibility</p:attrName>
                                        </p:attrNameLst>
                                      </p:cBhvr>
                                      <p:to>
                                        <p:strVal val="visible"/>
                                      </p:to>
                                    </p:set>
                                    <p:animEffect transition="in" filter="wipe(left)">
                                      <p:cBhvr>
                                        <p:cTn id="23" dur="500"/>
                                        <p:tgtEl>
                                          <p:spTgt spid="132"/>
                                        </p:tgtEl>
                                      </p:cBhvr>
                                    </p:animEffect>
                                  </p:childTnLst>
                                </p:cTn>
                              </p:par>
                              <p:par>
                                <p:cTn id="24" presetID="2" presetClass="entr" presetSubtype="2" decel="100000" fill="hold" nodeType="withEffect">
                                  <p:stCondLst>
                                    <p:cond delay="30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fill="hold"/>
                                        <p:tgtEl>
                                          <p:spTgt spid="112"/>
                                        </p:tgtEl>
                                        <p:attrNameLst>
                                          <p:attrName>ppt_x</p:attrName>
                                        </p:attrNameLst>
                                      </p:cBhvr>
                                      <p:tavLst>
                                        <p:tav tm="0">
                                          <p:val>
                                            <p:strVal val="1+#ppt_w/2"/>
                                          </p:val>
                                        </p:tav>
                                        <p:tav tm="100000">
                                          <p:val>
                                            <p:strVal val="#ppt_x"/>
                                          </p:val>
                                        </p:tav>
                                      </p:tavLst>
                                    </p:anim>
                                    <p:anim calcmode="lin" valueType="num">
                                      <p:cBhvr additive="base">
                                        <p:cTn id="27" dur="500" fill="hold"/>
                                        <p:tgtEl>
                                          <p:spTgt spid="112"/>
                                        </p:tgtEl>
                                        <p:attrNameLst>
                                          <p:attrName>ppt_y</p:attrName>
                                        </p:attrNameLst>
                                      </p:cBhvr>
                                      <p:tavLst>
                                        <p:tav tm="0">
                                          <p:val>
                                            <p:strVal val="#ppt_y"/>
                                          </p:val>
                                        </p:tav>
                                        <p:tav tm="100000">
                                          <p:val>
                                            <p:strVal val="#ppt_y"/>
                                          </p:val>
                                        </p:tav>
                                      </p:tavLst>
                                    </p:anim>
                                  </p:childTnLst>
                                </p:cTn>
                              </p:par>
                              <p:par>
                                <p:cTn id="28" presetID="22" presetClass="entr" presetSubtype="8" fill="hold" grpId="0" nodeType="withEffect">
                                  <p:stCondLst>
                                    <p:cond delay="700"/>
                                  </p:stCondLst>
                                  <p:childTnLst>
                                    <p:set>
                                      <p:cBhvr>
                                        <p:cTn id="29" dur="1" fill="hold">
                                          <p:stCondLst>
                                            <p:cond delay="0"/>
                                          </p:stCondLst>
                                        </p:cTn>
                                        <p:tgtEl>
                                          <p:spTgt spid="133"/>
                                        </p:tgtEl>
                                        <p:attrNameLst>
                                          <p:attrName>style.visibility</p:attrName>
                                        </p:attrNameLst>
                                      </p:cBhvr>
                                      <p:to>
                                        <p:strVal val="visible"/>
                                      </p:to>
                                    </p:set>
                                    <p:animEffect transition="in" filter="wipe(left)">
                                      <p:cBhvr>
                                        <p:cTn id="30" dur="500"/>
                                        <p:tgtEl>
                                          <p:spTgt spid="133"/>
                                        </p:tgtEl>
                                      </p:cBhvr>
                                    </p:animEffect>
                                  </p:childTnLst>
                                </p:cTn>
                              </p:par>
                              <p:par>
                                <p:cTn id="31" presetID="2" presetClass="entr" presetSubtype="2" decel="100000" fill="hold" nodeType="withEffect">
                                  <p:stCondLst>
                                    <p:cond delay="600"/>
                                  </p:stCondLst>
                                  <p:childTnLst>
                                    <p:set>
                                      <p:cBhvr>
                                        <p:cTn id="32" dur="1" fill="hold">
                                          <p:stCondLst>
                                            <p:cond delay="0"/>
                                          </p:stCondLst>
                                        </p:cTn>
                                        <p:tgtEl>
                                          <p:spTgt spid="117"/>
                                        </p:tgtEl>
                                        <p:attrNameLst>
                                          <p:attrName>style.visibility</p:attrName>
                                        </p:attrNameLst>
                                      </p:cBhvr>
                                      <p:to>
                                        <p:strVal val="visible"/>
                                      </p:to>
                                    </p:set>
                                    <p:anim calcmode="lin" valueType="num">
                                      <p:cBhvr additive="base">
                                        <p:cTn id="33" dur="500" fill="hold"/>
                                        <p:tgtEl>
                                          <p:spTgt spid="117"/>
                                        </p:tgtEl>
                                        <p:attrNameLst>
                                          <p:attrName>ppt_x</p:attrName>
                                        </p:attrNameLst>
                                      </p:cBhvr>
                                      <p:tavLst>
                                        <p:tav tm="0">
                                          <p:val>
                                            <p:strVal val="1+#ppt_w/2"/>
                                          </p:val>
                                        </p:tav>
                                        <p:tav tm="100000">
                                          <p:val>
                                            <p:strVal val="#ppt_x"/>
                                          </p:val>
                                        </p:tav>
                                      </p:tavLst>
                                    </p:anim>
                                    <p:anim calcmode="lin" valueType="num">
                                      <p:cBhvr additive="base">
                                        <p:cTn id="34" dur="500" fill="hold"/>
                                        <p:tgtEl>
                                          <p:spTgt spid="117"/>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1100"/>
                                  </p:stCondLst>
                                  <p:childTnLst>
                                    <p:set>
                                      <p:cBhvr>
                                        <p:cTn id="36" dur="1" fill="hold">
                                          <p:stCondLst>
                                            <p:cond delay="0"/>
                                          </p:stCondLst>
                                        </p:cTn>
                                        <p:tgtEl>
                                          <p:spTgt spid="134"/>
                                        </p:tgtEl>
                                        <p:attrNameLst>
                                          <p:attrName>style.visibility</p:attrName>
                                        </p:attrNameLst>
                                      </p:cBhvr>
                                      <p:to>
                                        <p:strVal val="visible"/>
                                      </p:to>
                                    </p:set>
                                    <p:animEffect transition="in" filter="wipe(left)">
                                      <p:cBhvr>
                                        <p:cTn id="37" dur="500"/>
                                        <p:tgtEl>
                                          <p:spTgt spid="134"/>
                                        </p:tgtEl>
                                      </p:cBhvr>
                                    </p:animEffect>
                                  </p:childTnLst>
                                </p:cTn>
                              </p:par>
                              <p:par>
                                <p:cTn id="38" presetID="2" presetClass="entr" presetSubtype="2" decel="100000" fill="hold" nodeType="withEffect">
                                  <p:stCondLst>
                                    <p:cond delay="800"/>
                                  </p:stCondLst>
                                  <p:childTnLst>
                                    <p:set>
                                      <p:cBhvr>
                                        <p:cTn id="39" dur="1" fill="hold">
                                          <p:stCondLst>
                                            <p:cond delay="0"/>
                                          </p:stCondLst>
                                        </p:cTn>
                                        <p:tgtEl>
                                          <p:spTgt spid="122"/>
                                        </p:tgtEl>
                                        <p:attrNameLst>
                                          <p:attrName>style.visibility</p:attrName>
                                        </p:attrNameLst>
                                      </p:cBhvr>
                                      <p:to>
                                        <p:strVal val="visible"/>
                                      </p:to>
                                    </p:set>
                                    <p:anim calcmode="lin" valueType="num">
                                      <p:cBhvr additive="base">
                                        <p:cTn id="40" dur="500" fill="hold"/>
                                        <p:tgtEl>
                                          <p:spTgt spid="122"/>
                                        </p:tgtEl>
                                        <p:attrNameLst>
                                          <p:attrName>ppt_x</p:attrName>
                                        </p:attrNameLst>
                                      </p:cBhvr>
                                      <p:tavLst>
                                        <p:tav tm="0">
                                          <p:val>
                                            <p:strVal val="1+#ppt_w/2"/>
                                          </p:val>
                                        </p:tav>
                                        <p:tav tm="100000">
                                          <p:val>
                                            <p:strVal val="#ppt_x"/>
                                          </p:val>
                                        </p:tav>
                                      </p:tavLst>
                                    </p:anim>
                                    <p:anim calcmode="lin" valueType="num">
                                      <p:cBhvr additive="base">
                                        <p:cTn id="41" dur="500" fill="hold"/>
                                        <p:tgtEl>
                                          <p:spTgt spid="122"/>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1300"/>
                                  </p:stCondLst>
                                  <p:childTnLst>
                                    <p:set>
                                      <p:cBhvr>
                                        <p:cTn id="43" dur="1" fill="hold">
                                          <p:stCondLst>
                                            <p:cond delay="0"/>
                                          </p:stCondLst>
                                        </p:cTn>
                                        <p:tgtEl>
                                          <p:spTgt spid="135"/>
                                        </p:tgtEl>
                                        <p:attrNameLst>
                                          <p:attrName>style.visibility</p:attrName>
                                        </p:attrNameLst>
                                      </p:cBhvr>
                                      <p:to>
                                        <p:strVal val="visible"/>
                                      </p:to>
                                    </p:set>
                                    <p:animEffect transition="in" filter="wipe(left)">
                                      <p:cBhvr>
                                        <p:cTn id="44" dur="500"/>
                                        <p:tgtEl>
                                          <p:spTgt spid="135"/>
                                        </p:tgtEl>
                                      </p:cBhvr>
                                    </p:animEffect>
                                  </p:childTnLst>
                                </p:cTn>
                              </p:par>
                              <p:par>
                                <p:cTn id="45" presetID="2" presetClass="entr" presetSubtype="2" decel="100000" fill="hold" nodeType="withEffect">
                                  <p:stCondLst>
                                    <p:cond delay="1100"/>
                                  </p:stCondLst>
                                  <p:childTnLst>
                                    <p:set>
                                      <p:cBhvr>
                                        <p:cTn id="46" dur="1" fill="hold">
                                          <p:stCondLst>
                                            <p:cond delay="0"/>
                                          </p:stCondLst>
                                        </p:cTn>
                                        <p:tgtEl>
                                          <p:spTgt spid="127"/>
                                        </p:tgtEl>
                                        <p:attrNameLst>
                                          <p:attrName>style.visibility</p:attrName>
                                        </p:attrNameLst>
                                      </p:cBhvr>
                                      <p:to>
                                        <p:strVal val="visible"/>
                                      </p:to>
                                    </p:set>
                                    <p:anim calcmode="lin" valueType="num">
                                      <p:cBhvr additive="base">
                                        <p:cTn id="47" dur="500" fill="hold"/>
                                        <p:tgtEl>
                                          <p:spTgt spid="127"/>
                                        </p:tgtEl>
                                        <p:attrNameLst>
                                          <p:attrName>ppt_x</p:attrName>
                                        </p:attrNameLst>
                                      </p:cBhvr>
                                      <p:tavLst>
                                        <p:tav tm="0">
                                          <p:val>
                                            <p:strVal val="1+#ppt_w/2"/>
                                          </p:val>
                                        </p:tav>
                                        <p:tav tm="100000">
                                          <p:val>
                                            <p:strVal val="#ppt_x"/>
                                          </p:val>
                                        </p:tav>
                                      </p:tavLst>
                                    </p:anim>
                                    <p:anim calcmode="lin" valueType="num">
                                      <p:cBhvr additive="base">
                                        <p:cTn id="48" dur="500" fill="hold"/>
                                        <p:tgtEl>
                                          <p:spTgt spid="127"/>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1600"/>
                                  </p:stCondLst>
                                  <p:childTnLst>
                                    <p:set>
                                      <p:cBhvr>
                                        <p:cTn id="50" dur="1" fill="hold">
                                          <p:stCondLst>
                                            <p:cond delay="0"/>
                                          </p:stCondLst>
                                        </p:cTn>
                                        <p:tgtEl>
                                          <p:spTgt spid="136"/>
                                        </p:tgtEl>
                                        <p:attrNameLst>
                                          <p:attrName>style.visibility</p:attrName>
                                        </p:attrNameLst>
                                      </p:cBhvr>
                                      <p:to>
                                        <p:strVal val="visible"/>
                                      </p:to>
                                    </p:set>
                                    <p:animEffect transition="in" filter="wipe(left)">
                                      <p:cBhvr>
                                        <p:cTn id="5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35" grpId="0"/>
      <p:bldP spid="13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89998" y="352291"/>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583499" y="1614549"/>
            <a:ext cx="8887583" cy="3205841"/>
            <a:chOff x="1187623" y="1193810"/>
            <a:chExt cx="6665687" cy="2434594"/>
          </a:xfrm>
        </p:grpSpPr>
        <p:grpSp>
          <p:nvGrpSpPr>
            <p:cNvPr id="59" name="组合 58"/>
            <p:cNvGrpSpPr/>
            <p:nvPr/>
          </p:nvGrpSpPr>
          <p:grpSpPr>
            <a:xfrm>
              <a:off x="1187623" y="1193810"/>
              <a:ext cx="6665687" cy="2434594"/>
              <a:chOff x="1187623" y="1193810"/>
              <a:chExt cx="6665687" cy="2434594"/>
            </a:xfrm>
          </p:grpSpPr>
          <p:sp>
            <p:nvSpPr>
              <p:cNvPr id="87" name="Oval 478"/>
              <p:cNvSpPr>
                <a:spLocks noChangeArrowheads="1"/>
              </p:cNvSpPr>
              <p:nvPr/>
            </p:nvSpPr>
            <p:spPr bwMode="auto">
              <a:xfrm>
                <a:off x="1187623" y="1193810"/>
                <a:ext cx="2418503" cy="2054180"/>
              </a:xfrm>
              <a:custGeom>
                <a:rect l="l" t="t" r="r" b="b"/>
                <a:pathLst>
                  <a:path w="2749005" h="2334895">
                    <a:moveTo>
                      <a:pt x="869662" y="0"/>
                    </a:moveTo>
                    <a:cubicBezTo>
                      <a:pt x="1269560" y="0"/>
                      <a:pt x="1606416" y="269913"/>
                      <a:pt x="1707090" y="637746"/>
                    </a:cubicBezTo>
                    <a:lnTo>
                      <a:pt x="2749005" y="1239296"/>
                    </a:lnTo>
                    <a:lnTo>
                      <a:pt x="2116460" y="2334895"/>
                    </a:lnTo>
                    <a:lnTo>
                      <a:pt x="1051411" y="1719989"/>
                    </a:lnTo>
                    <a:cubicBezTo>
                      <a:pt x="992839" y="1732762"/>
                      <a:pt x="932018" y="1739324"/>
                      <a:pt x="869662" y="1739324"/>
                    </a:cubicBezTo>
                    <a:cubicBezTo>
                      <a:pt x="389361" y="1739324"/>
                      <a:pt x="0" y="1349963"/>
                      <a:pt x="0" y="869662"/>
                    </a:cubicBezTo>
                    <a:cubicBezTo>
                      <a:pt x="0" y="389361"/>
                      <a:pt x="389361" y="0"/>
                      <a:pt x="869662" y="0"/>
                    </a:cubicBezTo>
                    <a:close/>
                  </a:path>
                </a:pathLst>
              </a:cu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135" b="0" i="0" u="none" strike="noStrike" kern="0" cap="none" spc="0" normalizeH="0" baseline="0" noProof="0">
                  <a:ln>
                    <a:noFill/>
                  </a:ln>
                  <a:solidFill>
                    <a:srgbClr val="FFFFFF"/>
                  </a:solidFill>
                  <a:effectLst/>
                  <a:uLnTx/>
                  <a:uFillTx/>
                  <a:ea typeface="微软雅黑" panose="020b0503020204020204" pitchFamily="34" charset="-122"/>
                </a:endParaRPr>
              </a:p>
            </p:txBody>
          </p:sp>
          <p:sp>
            <p:nvSpPr>
              <p:cNvPr id="88" name="Oval 462"/>
              <p:cNvSpPr>
                <a:spLocks noChangeArrowheads="1"/>
              </p:cNvSpPr>
              <p:nvPr/>
            </p:nvSpPr>
            <p:spPr bwMode="auto">
              <a:xfrm>
                <a:off x="2844228" y="2069969"/>
                <a:ext cx="5009082" cy="1558435"/>
              </a:xfrm>
              <a:custGeom>
                <a:rect l="l" t="t" r="r" b="b"/>
                <a:pathLst>
                  <a:path w="5693600" h="1771403">
                    <a:moveTo>
                      <a:pt x="5357458" y="0"/>
                    </a:moveTo>
                    <a:lnTo>
                      <a:pt x="5693600" y="885702"/>
                    </a:lnTo>
                    <a:lnTo>
                      <a:pt x="5357458" y="1771404"/>
                    </a:lnTo>
                    <a:lnTo>
                      <a:pt x="5357458" y="1479857"/>
                    </a:lnTo>
                    <a:lnTo>
                      <a:pt x="5108153" y="1479857"/>
                    </a:lnTo>
                    <a:cubicBezTo>
                      <a:pt x="4951092" y="1649600"/>
                      <a:pt x="4726132" y="1754666"/>
                      <a:pt x="4476632" y="1754666"/>
                    </a:cubicBezTo>
                    <a:cubicBezTo>
                      <a:pt x="4227133" y="1754666"/>
                      <a:pt x="4002173" y="1649600"/>
                      <a:pt x="3845112" y="1479857"/>
                    </a:cubicBezTo>
                    <a:lnTo>
                      <a:pt x="3304667" y="1479857"/>
                    </a:lnTo>
                    <a:cubicBezTo>
                      <a:pt x="3147606" y="1649600"/>
                      <a:pt x="2922646" y="1754666"/>
                      <a:pt x="2673146" y="1754666"/>
                    </a:cubicBezTo>
                    <a:cubicBezTo>
                      <a:pt x="2423647" y="1754666"/>
                      <a:pt x="2198687" y="1649600"/>
                      <a:pt x="2041626" y="1479857"/>
                    </a:cubicBezTo>
                    <a:lnTo>
                      <a:pt x="1501182" y="1479857"/>
                    </a:lnTo>
                    <a:cubicBezTo>
                      <a:pt x="1344121" y="1649600"/>
                      <a:pt x="1119162" y="1754666"/>
                      <a:pt x="869662" y="1754666"/>
                    </a:cubicBezTo>
                    <a:cubicBezTo>
                      <a:pt x="389361" y="1754666"/>
                      <a:pt x="0" y="1365305"/>
                      <a:pt x="0" y="885004"/>
                    </a:cubicBezTo>
                    <a:cubicBezTo>
                      <a:pt x="0" y="404703"/>
                      <a:pt x="389361" y="15342"/>
                      <a:pt x="869662" y="15342"/>
                    </a:cubicBezTo>
                    <a:cubicBezTo>
                      <a:pt x="1119813" y="15342"/>
                      <a:pt x="1345295" y="120958"/>
                      <a:pt x="1502334" y="291547"/>
                    </a:cubicBezTo>
                    <a:lnTo>
                      <a:pt x="2040474" y="291547"/>
                    </a:lnTo>
                    <a:cubicBezTo>
                      <a:pt x="2197513" y="120958"/>
                      <a:pt x="2422996" y="15342"/>
                      <a:pt x="2673146" y="15342"/>
                    </a:cubicBezTo>
                    <a:cubicBezTo>
                      <a:pt x="2923297" y="15342"/>
                      <a:pt x="3148780" y="120958"/>
                      <a:pt x="3305818" y="291547"/>
                    </a:cubicBezTo>
                    <a:lnTo>
                      <a:pt x="3843960" y="291547"/>
                    </a:lnTo>
                    <a:cubicBezTo>
                      <a:pt x="4000999" y="120958"/>
                      <a:pt x="4226482" y="15342"/>
                      <a:pt x="4476632" y="15342"/>
                    </a:cubicBezTo>
                    <a:cubicBezTo>
                      <a:pt x="4726783" y="15342"/>
                      <a:pt x="4952266" y="120958"/>
                      <a:pt x="5109304" y="291547"/>
                    </a:cubicBezTo>
                    <a:lnTo>
                      <a:pt x="5357458" y="291547"/>
                    </a:lnTo>
                    <a:close/>
                  </a:path>
                </a:pathLst>
              </a:cu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135" b="0" i="0" u="none" strike="noStrike" kern="0" cap="none" spc="0" normalizeH="0" baseline="0" noProof="0">
                  <a:ln>
                    <a:noFill/>
                  </a:ln>
                  <a:solidFill>
                    <a:srgbClr val="FFFFFF"/>
                  </a:solidFill>
                  <a:effectLst/>
                  <a:uLnTx/>
                  <a:uFillTx/>
                  <a:ea typeface="微软雅黑" panose="020b0503020204020204" pitchFamily="34" charset="-122"/>
                </a:endParaRPr>
              </a:p>
            </p:txBody>
          </p:sp>
        </p:grpSp>
        <p:grpSp>
          <p:nvGrpSpPr>
            <p:cNvPr id="60" name="组合 59"/>
            <p:cNvGrpSpPr/>
            <p:nvPr/>
          </p:nvGrpSpPr>
          <p:grpSpPr>
            <a:xfrm>
              <a:off x="1316483" y="1348581"/>
              <a:ext cx="1248880" cy="1248880"/>
              <a:chOff x="1071444" y="1525090"/>
              <a:chExt cx="1117070" cy="1117070"/>
            </a:xfrm>
          </p:grpSpPr>
          <p:sp>
            <p:nvSpPr>
              <p:cNvPr id="70" name="椭圆 69"/>
              <p:cNvSpPr/>
              <p:nvPr/>
            </p:nvSpPr>
            <p:spPr>
              <a:xfrm>
                <a:off x="1071444" y="1525090"/>
                <a:ext cx="1117070" cy="1117070"/>
              </a:xfrm>
              <a:prstGeom prst="ellipse">
                <a:avLst/>
              </a:prstGeom>
              <a:solidFill>
                <a:srgbClr val="7F7F7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srgbClr val="FFFFFF"/>
                  </a:solidFill>
                  <a:effectLst/>
                  <a:uLnTx/>
                  <a:uFillTx/>
                  <a:ea typeface="微软雅黑" panose="020b0503020204020204" pitchFamily="34" charset="-122"/>
                </a:endParaRPr>
              </a:p>
            </p:txBody>
          </p:sp>
          <p:sp>
            <p:nvSpPr>
              <p:cNvPr id="71" name="TextBox 32"/>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61" name="组合 60"/>
            <p:cNvGrpSpPr/>
            <p:nvPr/>
          </p:nvGrpSpPr>
          <p:grpSpPr>
            <a:xfrm>
              <a:off x="2981688" y="2224747"/>
              <a:ext cx="1248880" cy="1248880"/>
              <a:chOff x="1071444" y="1525090"/>
              <a:chExt cx="1117070" cy="1117070"/>
            </a:xfrm>
          </p:grpSpPr>
          <p:sp>
            <p:nvSpPr>
              <p:cNvPr id="68" name="椭圆 67"/>
              <p:cNvSpPr/>
              <p:nvPr/>
            </p:nvSpPr>
            <p:spPr>
              <a:xfrm>
                <a:off x="1071444" y="1525090"/>
                <a:ext cx="1117070" cy="1117070"/>
              </a:xfrm>
              <a:prstGeom prst="ellipse">
                <a:avLst/>
              </a:prstGeom>
              <a:solidFill>
                <a:srgbClr val="1EA185"/>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srgbClr val="FFFFFF"/>
                  </a:solidFill>
                  <a:effectLst/>
                  <a:uLnTx/>
                  <a:uFillTx/>
                  <a:ea typeface="微软雅黑" panose="020b0503020204020204" pitchFamily="34" charset="-122"/>
                </a:endParaRPr>
              </a:p>
            </p:txBody>
          </p:sp>
          <p:sp>
            <p:nvSpPr>
              <p:cNvPr id="69" name="TextBox 30"/>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62" name="组合 61"/>
            <p:cNvGrpSpPr/>
            <p:nvPr/>
          </p:nvGrpSpPr>
          <p:grpSpPr>
            <a:xfrm>
              <a:off x="4567448" y="2224747"/>
              <a:ext cx="1248880" cy="1248880"/>
              <a:chOff x="1071444" y="1525090"/>
              <a:chExt cx="1117070" cy="1117070"/>
            </a:xfrm>
          </p:grpSpPr>
          <p:sp>
            <p:nvSpPr>
              <p:cNvPr id="66" name="椭圆 65"/>
              <p:cNvSpPr/>
              <p:nvPr/>
            </p:nvSpPr>
            <p:spPr>
              <a:xfrm>
                <a:off x="1071444" y="1525090"/>
                <a:ext cx="1117070" cy="1117070"/>
              </a:xfrm>
              <a:prstGeom prst="ellipse">
                <a:avLst/>
              </a:prstGeom>
              <a:solidFill>
                <a:srgbClr val="F29B26"/>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srgbClr val="FFFFFF"/>
                  </a:solidFill>
                  <a:effectLst/>
                  <a:uLnTx/>
                  <a:uFillTx/>
                  <a:ea typeface="微软雅黑" panose="020b0503020204020204" pitchFamily="34" charset="-122"/>
                </a:endParaRPr>
              </a:p>
            </p:txBody>
          </p:sp>
          <p:sp>
            <p:nvSpPr>
              <p:cNvPr id="67" name="TextBox 28"/>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63" name="组合 62"/>
            <p:cNvGrpSpPr/>
            <p:nvPr/>
          </p:nvGrpSpPr>
          <p:grpSpPr>
            <a:xfrm>
              <a:off x="6167977" y="2229606"/>
              <a:ext cx="1248880" cy="1248880"/>
              <a:chOff x="1071444" y="1525090"/>
              <a:chExt cx="1117070" cy="1117070"/>
            </a:xfrm>
          </p:grpSpPr>
          <p:sp>
            <p:nvSpPr>
              <p:cNvPr id="64" name="椭圆 63"/>
              <p:cNvSpPr/>
              <p:nvPr/>
            </p:nvSpPr>
            <p:spPr>
              <a:xfrm>
                <a:off x="1071444" y="1525090"/>
                <a:ext cx="1117070" cy="1117070"/>
              </a:xfrm>
              <a:prstGeom prst="ellipse">
                <a:avLst/>
              </a:prstGeom>
              <a:solidFill>
                <a:srgbClr val="BD392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srgbClr val="FFFFFF"/>
                  </a:solidFill>
                  <a:effectLst/>
                  <a:uLnTx/>
                  <a:uFillTx/>
                  <a:ea typeface="微软雅黑" panose="020b0503020204020204" pitchFamily="34" charset="-122"/>
                </a:endParaRPr>
              </a:p>
            </p:txBody>
          </p:sp>
          <p:sp>
            <p:nvSpPr>
              <p:cNvPr id="65" name="TextBox 26"/>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sp>
        <p:nvSpPr>
          <p:cNvPr id="89" name="弧形 88"/>
          <p:cNvSpPr/>
          <p:nvPr/>
        </p:nvSpPr>
        <p:spPr>
          <a:xfrm rot="20765780">
            <a:off x="2691743" y="1795255"/>
            <a:ext cx="2201124" cy="2173807"/>
          </a:xfrm>
          <a:prstGeom prst="arc">
            <a:avLst/>
          </a:prstGeom>
          <a:noFill/>
          <a:ln w="9525" cap="flat" cmpd="sng" algn="ctr">
            <a:solidFill>
              <a:srgbClr val="1EA185">
                <a:lumMod val="25000"/>
              </a:srgbClr>
            </a:solidFill>
            <a:prstDash val="dash"/>
            <a:headEnd type="oval"/>
            <a:tailEnd type="triangle"/>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solidFill>
                  <a:sysClr val="windowText" lastClr="000000"/>
                </a:solidFill>
              </a:ln>
              <a:solidFill>
                <a:srgbClr val="785448">
                  <a:lumMod val="90000"/>
                  <a:lumOff val="10000"/>
                </a:srgbClr>
              </a:solidFill>
              <a:effectLst/>
              <a:uLnTx/>
              <a:uFillTx/>
              <a:latin typeface="Open Sans"/>
              <a:ea typeface="微软雅黑" panose="020b0503020204020204" pitchFamily="34" charset="-122"/>
            </a:endParaRPr>
          </a:p>
        </p:txBody>
      </p:sp>
      <p:sp>
        <p:nvSpPr>
          <p:cNvPr id="90" name="弧形 89"/>
          <p:cNvSpPr/>
          <p:nvPr/>
        </p:nvSpPr>
        <p:spPr>
          <a:xfrm rot="2483880" flipV="1">
            <a:off x="4822444" y="3117624"/>
            <a:ext cx="2201124" cy="2173807"/>
          </a:xfrm>
          <a:prstGeom prst="arc">
            <a:avLst/>
          </a:prstGeom>
          <a:noFill/>
          <a:ln w="9525" cap="flat" cmpd="sng" algn="ctr">
            <a:solidFill>
              <a:srgbClr val="1EA185">
                <a:lumMod val="25000"/>
              </a:srgbClr>
            </a:solidFill>
            <a:prstDash val="dash"/>
            <a:headEnd type="oval"/>
            <a:tailEnd type="triangle"/>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solidFill>
                  <a:sysClr val="windowText" lastClr="000000"/>
                </a:solidFill>
              </a:ln>
              <a:solidFill>
                <a:srgbClr val="785448">
                  <a:lumMod val="90000"/>
                  <a:lumOff val="10000"/>
                </a:srgbClr>
              </a:solidFill>
              <a:effectLst/>
              <a:uLnTx/>
              <a:uFillTx/>
              <a:latin typeface="Open Sans"/>
              <a:ea typeface="微软雅黑" panose="020b0503020204020204" pitchFamily="34" charset="-122"/>
            </a:endParaRPr>
          </a:p>
        </p:txBody>
      </p:sp>
      <p:sp>
        <p:nvSpPr>
          <p:cNvPr id="91" name="弧形 90"/>
          <p:cNvSpPr/>
          <p:nvPr/>
        </p:nvSpPr>
        <p:spPr>
          <a:xfrm rot="19116120">
            <a:off x="6898540" y="2297816"/>
            <a:ext cx="2201124" cy="2173807"/>
          </a:xfrm>
          <a:prstGeom prst="arc">
            <a:avLst/>
          </a:prstGeom>
          <a:noFill/>
          <a:ln w="9525" cap="flat" cmpd="sng" algn="ctr">
            <a:solidFill>
              <a:srgbClr val="1EA185">
                <a:lumMod val="25000"/>
              </a:srgbClr>
            </a:solidFill>
            <a:prstDash val="dash"/>
            <a:headEnd type="oval"/>
            <a:tailEnd type="triangle"/>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solidFill>
                  <a:sysClr val="windowText" lastClr="000000"/>
                </a:solidFill>
              </a:ln>
              <a:solidFill>
                <a:srgbClr val="785448">
                  <a:lumMod val="90000"/>
                  <a:lumOff val="10000"/>
                </a:srgbClr>
              </a:solidFill>
              <a:effectLst/>
              <a:uLnTx/>
              <a:uFillTx/>
              <a:latin typeface="Open Sans"/>
              <a:ea typeface="微软雅黑" panose="020b0503020204020204" pitchFamily="34" charset="-122"/>
            </a:endParaRPr>
          </a:p>
        </p:txBody>
      </p:sp>
      <p:sp>
        <p:nvSpPr>
          <p:cNvPr id="92" name="矩形 91"/>
          <p:cNvSpPr/>
          <p:nvPr/>
        </p:nvSpPr>
        <p:spPr>
          <a:xfrm flipH="1">
            <a:off x="4332474" y="1248162"/>
            <a:ext cx="1955548" cy="624231"/>
          </a:xfrm>
          <a:prstGeom prst="rect">
            <a:avLst/>
          </a:prstGeom>
        </p:spPr>
        <p:txBody>
          <a:bodyPr wrap="square" lIns="121370" tIns="60685" rIns="121370" bIns="60685">
            <a:spAutoFit/>
          </a:bodyPr>
          <a:lstStyle/>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p:txBody>
      </p:sp>
      <p:sp>
        <p:nvSpPr>
          <p:cNvPr id="93" name="矩形 92"/>
          <p:cNvSpPr/>
          <p:nvPr/>
        </p:nvSpPr>
        <p:spPr>
          <a:xfrm flipH="1">
            <a:off x="7056248" y="1627439"/>
            <a:ext cx="1955548" cy="624231"/>
          </a:xfrm>
          <a:prstGeom prst="rect">
            <a:avLst/>
          </a:prstGeom>
        </p:spPr>
        <p:txBody>
          <a:bodyPr wrap="square" lIns="121370" tIns="60685" rIns="121370" bIns="60685">
            <a:spAutoFit/>
          </a:bodyPr>
          <a:lstStyle/>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p:txBody>
      </p:sp>
      <p:sp>
        <p:nvSpPr>
          <p:cNvPr id="94" name="矩形 93"/>
          <p:cNvSpPr/>
          <p:nvPr/>
        </p:nvSpPr>
        <p:spPr>
          <a:xfrm flipH="1">
            <a:off x="5100700" y="5540804"/>
            <a:ext cx="1955548" cy="624231"/>
          </a:xfrm>
          <a:prstGeom prst="rect">
            <a:avLst/>
          </a:prstGeom>
        </p:spPr>
        <p:txBody>
          <a:bodyPr wrap="square" lIns="121370" tIns="60685" rIns="121370" bIns="60685">
            <a:spAutoFit/>
          </a:bodyPr>
          <a:lstStyle/>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92"/>
                                        </p:tgtEl>
                                        <p:attrNameLst>
                                          <p:attrName>style.visibility</p:attrName>
                                        </p:attrNameLst>
                                      </p:cBhvr>
                                      <p:to>
                                        <p:strVal val="visible"/>
                                      </p:to>
                                    </p:set>
                                    <p:animEffect transition="in" filter="wipe(left)">
                                      <p:cBhvr>
                                        <p:cTn id="14" dur="500"/>
                                        <p:tgtEl>
                                          <p:spTgt spid="92"/>
                                        </p:tgtEl>
                                      </p:cBhvr>
                                    </p:animEffect>
                                  </p:childTnLst>
                                </p:cTn>
                              </p:par>
                              <p:par>
                                <p:cTn id="15" presetID="22" presetClass="entr" presetSubtype="8" fill="hold" grpId="0" nodeType="withEffect">
                                  <p:stCondLst>
                                    <p:cond delay="700"/>
                                  </p:stCondLst>
                                  <p:childTnLst>
                                    <p:set>
                                      <p:cBhvr>
                                        <p:cTn id="16" dur="1" fill="hold">
                                          <p:stCondLst>
                                            <p:cond delay="0"/>
                                          </p:stCondLst>
                                        </p:cTn>
                                        <p:tgtEl>
                                          <p:spTgt spid="91"/>
                                        </p:tgtEl>
                                        <p:attrNameLst>
                                          <p:attrName>style.visibility</p:attrName>
                                        </p:attrNameLst>
                                      </p:cBhvr>
                                      <p:to>
                                        <p:strVal val="visible"/>
                                      </p:to>
                                    </p:set>
                                    <p:animEffect transition="in" filter="wipe(left)">
                                      <p:cBhvr>
                                        <p:cTn id="17" dur="500"/>
                                        <p:tgtEl>
                                          <p:spTgt spid="91"/>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93"/>
                                        </p:tgtEl>
                                        <p:attrNameLst>
                                          <p:attrName>style.visibility</p:attrName>
                                        </p:attrNameLst>
                                      </p:cBhvr>
                                      <p:to>
                                        <p:strVal val="visible"/>
                                      </p:to>
                                    </p:set>
                                    <p:animEffect transition="in" filter="wipe(left)">
                                      <p:cBhvr>
                                        <p:cTn id="20" dur="500"/>
                                        <p:tgtEl>
                                          <p:spTgt spid="93"/>
                                        </p:tgtEl>
                                      </p:cBhvr>
                                    </p:animEffect>
                                  </p:childTnLst>
                                </p:cTn>
                              </p:par>
                              <p:par>
                                <p:cTn id="21" presetID="22" presetClass="entr" presetSubtype="8" fill="hold" grpId="0" nodeType="withEffect">
                                  <p:stCondLst>
                                    <p:cond delay="120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par>
                                <p:cTn id="24" presetID="22" presetClass="entr" presetSubtype="8" fill="hold" grpId="0" nodeType="withEffect">
                                  <p:stCondLst>
                                    <p:cond delay="1400"/>
                                  </p:stCondLst>
                                  <p:childTnLst>
                                    <p:set>
                                      <p:cBhvr>
                                        <p:cTn id="25" dur="1" fill="hold">
                                          <p:stCondLst>
                                            <p:cond delay="0"/>
                                          </p:stCondLst>
                                        </p:cTn>
                                        <p:tgtEl>
                                          <p:spTgt spid="94"/>
                                        </p:tgtEl>
                                        <p:attrNameLst>
                                          <p:attrName>style.visibility</p:attrName>
                                        </p:attrNameLst>
                                      </p:cBhvr>
                                      <p:to>
                                        <p:strVal val="visible"/>
                                      </p:to>
                                    </p:set>
                                    <p:animEffect transition="in" filter="wipe(left)">
                                      <p:cBhvr>
                                        <p:cTn id="2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p:bldP spid="93" grpId="0"/>
      <p:bldP spid="9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99880" y="351982"/>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梯形 2"/>
          <p:cNvSpPr/>
          <p:nvPr/>
        </p:nvSpPr>
        <p:spPr>
          <a:xfrm rot="16665914">
            <a:off x="4530376" y="1864575"/>
            <a:ext cx="2984896" cy="3774785"/>
          </a:xfrm>
          <a:custGeom>
            <a:rect l="l" t="t" r="r" b="b"/>
            <a:pathLst>
              <a:path w="2266804" h="2831089">
                <a:moveTo>
                  <a:pt x="2214736" y="678506"/>
                </a:moveTo>
                <a:cubicBezTo>
                  <a:pt x="2159560" y="703310"/>
                  <a:pt x="2104564" y="754779"/>
                  <a:pt x="2064377" y="824239"/>
                </a:cubicBezTo>
                <a:cubicBezTo>
                  <a:pt x="2038478" y="869003"/>
                  <a:pt x="2022122" y="915374"/>
                  <a:pt x="2018373" y="959259"/>
                </a:cubicBezTo>
                <a:cubicBezTo>
                  <a:pt x="2121520" y="1162519"/>
                  <a:pt x="2156501" y="1401738"/>
                  <a:pt x="2101274" y="1641208"/>
                </a:cubicBezTo>
                <a:cubicBezTo>
                  <a:pt x="2088853" y="1695064"/>
                  <a:pt x="2072337" y="1746911"/>
                  <a:pt x="2050645" y="1795886"/>
                </a:cubicBezTo>
                <a:cubicBezTo>
                  <a:pt x="2059685" y="1833457"/>
                  <a:pt x="2078347" y="1871262"/>
                  <a:pt x="2103815" y="1907272"/>
                </a:cubicBezTo>
                <a:cubicBezTo>
                  <a:pt x="2150153" y="1972789"/>
                  <a:pt x="2209601" y="2019044"/>
                  <a:pt x="2266804" y="2038727"/>
                </a:cubicBezTo>
                <a:lnTo>
                  <a:pt x="2055536" y="2318680"/>
                </a:lnTo>
                <a:cubicBezTo>
                  <a:pt x="2024329" y="2271712"/>
                  <a:pt x="1972628" y="2227751"/>
                  <a:pt x="1907430" y="2196911"/>
                </a:cubicBezTo>
                <a:cubicBezTo>
                  <a:pt x="1868738" y="2178608"/>
                  <a:pt x="1829489" y="2166912"/>
                  <a:pt x="1791954" y="2163674"/>
                </a:cubicBezTo>
                <a:cubicBezTo>
                  <a:pt x="1713227" y="2235662"/>
                  <a:pt x="1622846" y="2293785"/>
                  <a:pt x="1525178" y="2336570"/>
                </a:cubicBezTo>
                <a:cubicBezTo>
                  <a:pt x="1490133" y="2384998"/>
                  <a:pt x="1463067" y="2446766"/>
                  <a:pt x="1447724" y="2516136"/>
                </a:cubicBezTo>
                <a:cubicBezTo>
                  <a:pt x="1425069" y="2618565"/>
                  <a:pt x="1432577" y="2716745"/>
                  <a:pt x="1463819" y="2789393"/>
                </a:cubicBezTo>
                <a:lnTo>
                  <a:pt x="1007233" y="2831089"/>
                </a:lnTo>
                <a:cubicBezTo>
                  <a:pt x="1025242" y="2759606"/>
                  <a:pt x="1022326" y="2670938"/>
                  <a:pt x="994850" y="2580746"/>
                </a:cubicBezTo>
                <a:cubicBezTo>
                  <a:pt x="972802" y="2508368"/>
                  <a:pt x="938171" y="2445622"/>
                  <a:pt x="896396" y="2398736"/>
                </a:cubicBezTo>
                <a:cubicBezTo>
                  <a:pt x="894596" y="2398595"/>
                  <a:pt x="892854" y="2398198"/>
                  <a:pt x="891111" y="2397795"/>
                </a:cubicBezTo>
                <a:cubicBezTo>
                  <a:pt x="796746" y="2376033"/>
                  <a:pt x="708550" y="2341694"/>
                  <a:pt x="628300" y="2296214"/>
                </a:cubicBezTo>
                <a:cubicBezTo>
                  <a:pt x="603733" y="2306065"/>
                  <a:pt x="579407" y="2320582"/>
                  <a:pt x="556261" y="2338796"/>
                </a:cubicBezTo>
                <a:cubicBezTo>
                  <a:pt x="505250" y="2378936"/>
                  <a:pt x="470343" y="2428871"/>
                  <a:pt x="456808" y="2475893"/>
                </a:cubicBezTo>
                <a:lnTo>
                  <a:pt x="221926" y="2316802"/>
                </a:lnTo>
                <a:cubicBezTo>
                  <a:pt x="258577" y="2289651"/>
                  <a:pt x="291952" y="2246069"/>
                  <a:pt x="314170" y="2192128"/>
                </a:cubicBezTo>
                <a:cubicBezTo>
                  <a:pt x="334323" y="2143199"/>
                  <a:pt x="341957" y="2093855"/>
                  <a:pt x="336511" y="2051601"/>
                </a:cubicBezTo>
                <a:cubicBezTo>
                  <a:pt x="145776" y="1818927"/>
                  <a:pt x="61677" y="1503499"/>
                  <a:pt x="134523" y="1187632"/>
                </a:cubicBezTo>
                <a:cubicBezTo>
                  <a:pt x="147148" y="1132887"/>
                  <a:pt x="164006" y="1080219"/>
                  <a:pt x="186188" y="1030516"/>
                </a:cubicBezTo>
                <a:cubicBezTo>
                  <a:pt x="175697" y="997815"/>
                  <a:pt x="155581" y="965548"/>
                  <a:pt x="128833" y="935904"/>
                </a:cubicBezTo>
                <a:cubicBezTo>
                  <a:pt x="89752" y="892591"/>
                  <a:pt x="43652" y="862789"/>
                  <a:pt x="0" y="849562"/>
                </a:cubicBezTo>
                <a:lnTo>
                  <a:pt x="167610" y="620682"/>
                </a:lnTo>
                <a:cubicBezTo>
                  <a:pt x="196186" y="660403"/>
                  <a:pt x="245867" y="695671"/>
                  <a:pt x="307413" y="716295"/>
                </a:cubicBezTo>
                <a:lnTo>
                  <a:pt x="376688" y="731076"/>
                </a:lnTo>
                <a:cubicBezTo>
                  <a:pt x="479803" y="617750"/>
                  <a:pt x="608190" y="530347"/>
                  <a:pt x="750375" y="474734"/>
                </a:cubicBezTo>
                <a:lnTo>
                  <a:pt x="742524" y="474734"/>
                </a:lnTo>
                <a:cubicBezTo>
                  <a:pt x="792169" y="420755"/>
                  <a:pt x="831690" y="342054"/>
                  <a:pt x="850705" y="250432"/>
                </a:cubicBezTo>
                <a:cubicBezTo>
                  <a:pt x="869864" y="158116"/>
                  <a:pt x="864705" y="69549"/>
                  <a:pt x="840269" y="0"/>
                </a:cubicBezTo>
                <a:lnTo>
                  <a:pt x="1298755" y="0"/>
                </a:lnTo>
                <a:cubicBezTo>
                  <a:pt x="1274249" y="75189"/>
                  <a:pt x="1275701" y="173645"/>
                  <a:pt x="1307577" y="273589"/>
                </a:cubicBezTo>
                <a:cubicBezTo>
                  <a:pt x="1329543" y="342457"/>
                  <a:pt x="1362877" y="402385"/>
                  <a:pt x="1403142" y="447672"/>
                </a:cubicBezTo>
                <a:cubicBezTo>
                  <a:pt x="1517829" y="480074"/>
                  <a:pt x="1622124" y="532526"/>
                  <a:pt x="1713604" y="599779"/>
                </a:cubicBezTo>
                <a:cubicBezTo>
                  <a:pt x="1755834" y="595157"/>
                  <a:pt x="1799920" y="578756"/>
                  <a:pt x="1842466" y="553661"/>
                </a:cubicBezTo>
                <a:cubicBezTo>
                  <a:pt x="1904588" y="517019"/>
                  <a:pt x="1952078" y="468538"/>
                  <a:pt x="1978885" y="418927"/>
                </a:cubicBezTo>
                <a:close/>
              </a:path>
            </a:pathLst>
          </a:custGeom>
          <a:solidFill>
            <a:srgbClr val="FFFFFF"/>
          </a:solidFill>
          <a:ln w="25400" cap="flat" cmpd="sng" algn="ctr">
            <a:noFill/>
            <a:prstDash val="solid"/>
          </a:ln>
          <a:effectLst>
            <a:innerShdw blurRad="114300">
              <a:prstClr val="black"/>
            </a:innerShdw>
          </a:effectLst>
        </p:spPr>
        <p:txBody>
          <a:bodyPr rot="0" spcFirstLastPara="0" vertOverflow="overflow" horzOverflow="overflow" vert="horz" wrap="square" lIns="121370" tIns="60685" rIns="121370" bIns="60685"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grpSp>
        <p:nvGrpSpPr>
          <p:cNvPr id="102" name="组合 101"/>
          <p:cNvGrpSpPr/>
          <p:nvPr/>
        </p:nvGrpSpPr>
        <p:grpSpPr>
          <a:xfrm>
            <a:off x="6946873" y="1634362"/>
            <a:ext cx="1210000" cy="1194985"/>
            <a:chOff x="5210154" y="1238819"/>
            <a:chExt cx="907500" cy="907501"/>
          </a:xfrm>
        </p:grpSpPr>
        <p:sp>
          <p:nvSpPr>
            <p:cNvPr id="103" name="椭圆 102"/>
            <p:cNvSpPr/>
            <p:nvPr/>
          </p:nvSpPr>
          <p:spPr>
            <a:xfrm rot="1245109">
              <a:off x="5210154" y="1238819"/>
              <a:ext cx="907500" cy="907501"/>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04" name="椭圆 103"/>
            <p:cNvSpPr/>
            <p:nvPr/>
          </p:nvSpPr>
          <p:spPr>
            <a:xfrm>
              <a:off x="5281960" y="1311540"/>
              <a:ext cx="763652" cy="763652"/>
            </a:xfrm>
            <a:prstGeom prst="ellipse">
              <a:avLst/>
            </a:prstGeom>
            <a:solidFill>
              <a:srgbClr val="F29B26"/>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05" name="TextBox 12"/>
            <p:cNvSpPr txBox="1"/>
            <p:nvPr/>
          </p:nvSpPr>
          <p:spPr>
            <a:xfrm flipH="1">
              <a:off x="5369147" y="1462533"/>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06" name="组合 105"/>
          <p:cNvGrpSpPr/>
          <p:nvPr/>
        </p:nvGrpSpPr>
        <p:grpSpPr>
          <a:xfrm>
            <a:off x="7680179" y="2997731"/>
            <a:ext cx="1713093" cy="1691833"/>
            <a:chOff x="5760133" y="2274196"/>
            <a:chExt cx="1284820" cy="1284820"/>
          </a:xfrm>
        </p:grpSpPr>
        <p:sp>
          <p:nvSpPr>
            <p:cNvPr id="107" name="椭圆 106"/>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08" name="椭圆 107"/>
            <p:cNvSpPr/>
            <p:nvPr/>
          </p:nvSpPr>
          <p:spPr>
            <a:xfrm>
              <a:off x="5839094" y="2359019"/>
              <a:ext cx="1117070" cy="1117070"/>
            </a:xfrm>
            <a:prstGeom prst="ellipse">
              <a:avLst/>
            </a:prstGeom>
            <a:solidFill>
              <a:srgbClr val="1EA185"/>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09" name="TextBox 16"/>
            <p:cNvSpPr txBox="1"/>
            <p:nvPr/>
          </p:nvSpPr>
          <p:spPr>
            <a:xfrm flipH="1">
              <a:off x="6101415" y="2634973"/>
              <a:ext cx="631932" cy="568458"/>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10" name="组合 109"/>
          <p:cNvGrpSpPr/>
          <p:nvPr/>
        </p:nvGrpSpPr>
        <p:grpSpPr>
          <a:xfrm>
            <a:off x="7023249" y="4761698"/>
            <a:ext cx="956598" cy="944725"/>
            <a:chOff x="5267436" y="3613795"/>
            <a:chExt cx="717448" cy="717448"/>
          </a:xfrm>
        </p:grpSpPr>
        <p:sp>
          <p:nvSpPr>
            <p:cNvPr id="111" name="椭圆 110"/>
            <p:cNvSpPr/>
            <p:nvPr/>
          </p:nvSpPr>
          <p:spPr>
            <a:xfrm rot="1245109">
              <a:off x="5267436" y="3613795"/>
              <a:ext cx="717448" cy="71744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12" name="椭圆 111"/>
            <p:cNvSpPr/>
            <p:nvPr/>
          </p:nvSpPr>
          <p:spPr>
            <a:xfrm>
              <a:off x="5327373" y="3676062"/>
              <a:ext cx="596451" cy="596451"/>
            </a:xfrm>
            <a:prstGeom prst="ellipse">
              <a:avLst/>
            </a:prstGeom>
            <a:solidFill>
              <a:srgbClr val="BD392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13" name="TextBox 20"/>
            <p:cNvSpPr txBox="1"/>
            <p:nvPr/>
          </p:nvSpPr>
          <p:spPr>
            <a:xfrm flipH="1">
              <a:off x="5327373" y="3762553"/>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14" name="组合 113"/>
          <p:cNvGrpSpPr/>
          <p:nvPr/>
        </p:nvGrpSpPr>
        <p:grpSpPr>
          <a:xfrm>
            <a:off x="4168199" y="4786849"/>
            <a:ext cx="956598" cy="944725"/>
            <a:chOff x="3126149" y="3632895"/>
            <a:chExt cx="717448" cy="717448"/>
          </a:xfrm>
        </p:grpSpPr>
        <p:sp>
          <p:nvSpPr>
            <p:cNvPr id="115" name="椭圆 114"/>
            <p:cNvSpPr/>
            <p:nvPr/>
          </p:nvSpPr>
          <p:spPr>
            <a:xfrm rot="1245109">
              <a:off x="3126149" y="3632895"/>
              <a:ext cx="717448" cy="71744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16" name="椭圆 115"/>
            <p:cNvSpPr/>
            <p:nvPr/>
          </p:nvSpPr>
          <p:spPr>
            <a:xfrm rot="183324">
              <a:off x="3186086" y="3695161"/>
              <a:ext cx="596451" cy="596451"/>
            </a:xfrm>
            <a:prstGeom prst="ellipse">
              <a:avLst/>
            </a:prstGeom>
            <a:solidFill>
              <a:srgbClr val="202F3E"/>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17" name="TextBox 24"/>
            <p:cNvSpPr txBox="1"/>
            <p:nvPr/>
          </p:nvSpPr>
          <p:spPr>
            <a:xfrm flipH="1">
              <a:off x="3168345" y="3762553"/>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18" name="组合 117"/>
          <p:cNvGrpSpPr/>
          <p:nvPr/>
        </p:nvGrpSpPr>
        <p:grpSpPr>
          <a:xfrm>
            <a:off x="2647850" y="2587254"/>
            <a:ext cx="1713093" cy="1691834"/>
            <a:chOff x="1985887" y="1962468"/>
            <a:chExt cx="1284820" cy="1284820"/>
          </a:xfrm>
        </p:grpSpPr>
        <p:sp>
          <p:nvSpPr>
            <p:cNvPr id="119" name="椭圆 118"/>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20" name="椭圆 119"/>
            <p:cNvSpPr/>
            <p:nvPr/>
          </p:nvSpPr>
          <p:spPr>
            <a:xfrm>
              <a:off x="2064848" y="2047290"/>
              <a:ext cx="1117070" cy="1117070"/>
            </a:xfrm>
            <a:prstGeom prst="ellipse">
              <a:avLst/>
            </a:prstGeom>
            <a:solidFill>
              <a:srgbClr val="7F7F7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21" name="TextBox 28"/>
            <p:cNvSpPr txBox="1"/>
            <p:nvPr/>
          </p:nvSpPr>
          <p:spPr>
            <a:xfrm flipH="1">
              <a:off x="2316293" y="2302827"/>
              <a:ext cx="631932" cy="568458"/>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1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22" name="组合 121"/>
          <p:cNvGrpSpPr/>
          <p:nvPr/>
        </p:nvGrpSpPr>
        <p:grpSpPr>
          <a:xfrm>
            <a:off x="4192788" y="1266815"/>
            <a:ext cx="1210000" cy="1194985"/>
            <a:chOff x="3144590" y="959695"/>
            <a:chExt cx="907500" cy="907501"/>
          </a:xfrm>
        </p:grpSpPr>
        <p:sp>
          <p:nvSpPr>
            <p:cNvPr id="123" name="椭圆 122"/>
            <p:cNvSpPr/>
            <p:nvPr/>
          </p:nvSpPr>
          <p:spPr>
            <a:xfrm rot="1245109">
              <a:off x="3144590" y="959695"/>
              <a:ext cx="907500" cy="907501"/>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24" name="椭圆 123"/>
            <p:cNvSpPr/>
            <p:nvPr/>
          </p:nvSpPr>
          <p:spPr>
            <a:xfrm rot="212293">
              <a:off x="3216396" y="1032416"/>
              <a:ext cx="763652" cy="763652"/>
            </a:xfrm>
            <a:prstGeom prst="ellipse">
              <a:avLst/>
            </a:prstGeom>
            <a:solidFill>
              <a:srgbClr val="9BBB5C"/>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445469">
                    <a:lumMod val="50000"/>
                  </a:srgbClr>
                </a:solidFill>
                <a:effectLst/>
                <a:uLnTx/>
                <a:uFillTx/>
                <a:ea typeface="微软雅黑" panose="020b0503020204020204" pitchFamily="34" charset="-122"/>
              </a:endParaRPr>
            </a:p>
          </p:txBody>
        </p:sp>
        <p:sp>
          <p:nvSpPr>
            <p:cNvPr id="125" name="TextBox 32"/>
            <p:cNvSpPr txBox="1"/>
            <p:nvPr/>
          </p:nvSpPr>
          <p:spPr>
            <a:xfrm flipH="1">
              <a:off x="3282374" y="1182612"/>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sp>
        <p:nvSpPr>
          <p:cNvPr id="126" name="TextBox 40"/>
          <p:cNvSpPr txBox="1"/>
          <p:nvPr/>
        </p:nvSpPr>
        <p:spPr>
          <a:xfrm>
            <a:off x="375533" y="2962489"/>
            <a:ext cx="2264083" cy="1125907"/>
          </a:xfrm>
          <a:prstGeom prst="rect">
            <a:avLst/>
          </a:prstGeom>
          <a:noFill/>
        </p:spPr>
        <p:txBody>
          <a:bodyPr wrap="square" lIns="121370" tIns="60685" rIns="121370" bIns="60685" rtlCol="0">
            <a:spAutoFit/>
          </a:bodyPr>
          <a:lstStyle/>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zh-CN" altLang="en-US" sz="1630">
              <a:solidFill>
                <a:schemeClr val="bg1">
                  <a:lumMod val="50000"/>
                </a:schemeClr>
              </a:solidFill>
              <a:latin typeface="Open Sans"/>
              <a:ea typeface="微软雅黑" panose="020b0503020204020204" pitchFamily="34" charset="-122"/>
            </a:endParaRPr>
          </a:p>
        </p:txBody>
      </p:sp>
      <p:sp>
        <p:nvSpPr>
          <p:cNvPr id="127" name="TextBox 40"/>
          <p:cNvSpPr txBox="1"/>
          <p:nvPr/>
        </p:nvSpPr>
        <p:spPr>
          <a:xfrm>
            <a:off x="1815693" y="1248161"/>
            <a:ext cx="2264083" cy="1125907"/>
          </a:xfrm>
          <a:prstGeom prst="rect">
            <a:avLst/>
          </a:prstGeom>
          <a:noFill/>
        </p:spPr>
        <p:txBody>
          <a:bodyPr wrap="square" lIns="121370" tIns="60685" rIns="121370" bIns="60685" rtlCol="0">
            <a:spAutoFit/>
          </a:bodyPr>
          <a:lstStyle/>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zh-CN" altLang="en-US" sz="1630">
              <a:solidFill>
                <a:schemeClr val="bg1">
                  <a:lumMod val="50000"/>
                </a:schemeClr>
              </a:solidFill>
              <a:latin typeface="Open Sans"/>
              <a:ea typeface="微软雅黑" panose="020b0503020204020204" pitchFamily="34" charset="-122"/>
            </a:endParaRPr>
          </a:p>
        </p:txBody>
      </p:sp>
      <p:sp>
        <p:nvSpPr>
          <p:cNvPr id="128" name="TextBox 40"/>
          <p:cNvSpPr txBox="1"/>
          <p:nvPr/>
        </p:nvSpPr>
        <p:spPr>
          <a:xfrm>
            <a:off x="1765675" y="4774052"/>
            <a:ext cx="2264083" cy="1125907"/>
          </a:xfrm>
          <a:prstGeom prst="rect">
            <a:avLst/>
          </a:prstGeom>
          <a:noFill/>
        </p:spPr>
        <p:txBody>
          <a:bodyPr wrap="square" lIns="121370" tIns="60685" rIns="121370" bIns="60685" rtlCol="0">
            <a:spAutoFit/>
          </a:bodyPr>
          <a:lstStyle/>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algn="r" defTabSz="1219200"/>
            <a:r>
              <a:rPr lang="zh-CN" altLang="en-US" sz="1630">
                <a:solidFill>
                  <a:schemeClr val="bg1">
                    <a:lumMod val="50000"/>
                  </a:schemeClr>
                </a:solidFill>
                <a:latin typeface="Open Sans"/>
                <a:ea typeface="微软雅黑" panose="020b0503020204020204" pitchFamily="34" charset="-122"/>
              </a:rPr>
              <a:t>单击此处添加文本</a:t>
            </a:r>
            <a:endParaRPr lang="zh-CN" altLang="en-US" sz="1630">
              <a:solidFill>
                <a:schemeClr val="bg1">
                  <a:lumMod val="50000"/>
                </a:schemeClr>
              </a:solidFill>
              <a:latin typeface="Open Sans"/>
              <a:ea typeface="微软雅黑" panose="020b0503020204020204" pitchFamily="34" charset="-122"/>
            </a:endParaRPr>
          </a:p>
        </p:txBody>
      </p:sp>
      <p:sp>
        <p:nvSpPr>
          <p:cNvPr id="129" name="TextBox 41"/>
          <p:cNvSpPr txBox="1"/>
          <p:nvPr/>
        </p:nvSpPr>
        <p:spPr>
          <a:xfrm>
            <a:off x="9592557" y="3075643"/>
            <a:ext cx="2264083" cy="1125907"/>
          </a:xfrm>
          <a:prstGeom prst="rect">
            <a:avLst/>
          </a:prstGeom>
          <a:noFill/>
        </p:spPr>
        <p:txBody>
          <a:bodyPr wrap="square" lIns="121370" tIns="60685" rIns="121370" bIns="60685" rtlCol="0">
            <a:spAutoFit/>
          </a:bodyPr>
          <a:lstStyle/>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zh-CN" altLang="en-US" sz="1630">
              <a:solidFill>
                <a:schemeClr val="bg1">
                  <a:lumMod val="50000"/>
                </a:schemeClr>
              </a:solidFill>
              <a:latin typeface="Open Sans"/>
              <a:ea typeface="微软雅黑" panose="020b0503020204020204" pitchFamily="34" charset="-122"/>
            </a:endParaRPr>
          </a:p>
        </p:txBody>
      </p:sp>
      <p:sp>
        <p:nvSpPr>
          <p:cNvPr id="130" name="TextBox 42"/>
          <p:cNvSpPr txBox="1"/>
          <p:nvPr/>
        </p:nvSpPr>
        <p:spPr>
          <a:xfrm>
            <a:off x="8336022" y="1332502"/>
            <a:ext cx="2264083" cy="1125907"/>
          </a:xfrm>
          <a:prstGeom prst="rect">
            <a:avLst/>
          </a:prstGeom>
          <a:noFill/>
        </p:spPr>
        <p:txBody>
          <a:bodyPr wrap="square" lIns="121370" tIns="60685" rIns="121370" bIns="60685" rtlCol="0">
            <a:spAutoFit/>
          </a:bodyPr>
          <a:lstStyle/>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zh-CN" altLang="en-US" sz="1630">
              <a:solidFill>
                <a:schemeClr val="bg1">
                  <a:lumMod val="50000"/>
                </a:schemeClr>
              </a:solidFill>
              <a:latin typeface="Open Sans"/>
              <a:ea typeface="微软雅黑" panose="020b0503020204020204" pitchFamily="34" charset="-122"/>
            </a:endParaRPr>
          </a:p>
        </p:txBody>
      </p:sp>
      <p:sp>
        <p:nvSpPr>
          <p:cNvPr id="131" name="TextBox 41"/>
          <p:cNvSpPr txBox="1"/>
          <p:nvPr/>
        </p:nvSpPr>
        <p:spPr>
          <a:xfrm>
            <a:off x="8142844" y="4950238"/>
            <a:ext cx="2264083" cy="1125907"/>
          </a:xfrm>
          <a:prstGeom prst="rect">
            <a:avLst/>
          </a:prstGeom>
          <a:noFill/>
        </p:spPr>
        <p:txBody>
          <a:bodyPr wrap="square" lIns="121370" tIns="60685" rIns="121370" bIns="60685" rtlCol="0">
            <a:spAutoFit/>
          </a:bodyPr>
          <a:lstStyle/>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en-US" altLang="zh-CN" sz="1630">
              <a:solidFill>
                <a:schemeClr val="bg1">
                  <a:lumMod val="50000"/>
                </a:schemeClr>
              </a:solidFill>
              <a:latin typeface="Open Sans"/>
              <a:ea typeface="微软雅黑" panose="020b0503020204020204" pitchFamily="34" charset="-122"/>
            </a:endParaRPr>
          </a:p>
          <a:p>
            <a:pPr defTabSz="1219200"/>
            <a:r>
              <a:rPr lang="zh-CN" altLang="en-US" sz="1630">
                <a:solidFill>
                  <a:schemeClr val="bg1">
                    <a:lumMod val="50000"/>
                  </a:schemeClr>
                </a:solidFill>
                <a:latin typeface="Open Sans"/>
                <a:ea typeface="微软雅黑" panose="020b0503020204020204" pitchFamily="34" charset="-122"/>
              </a:rPr>
              <a:t>单击此处添加文本</a:t>
            </a:r>
            <a:endParaRPr lang="zh-CN" altLang="en-US" sz="1630">
              <a:solidFill>
                <a:schemeClr val="bg1">
                  <a:lumMod val="50000"/>
                </a:schemeClr>
              </a:solidFill>
              <a:latin typeface="Open Sans"/>
              <a:ea typeface="微软雅黑" panose="020b0503020204020204" pitchFamily="34" charset="-122"/>
            </a:endParaRPr>
          </a:p>
        </p:txBody>
      </p:sp>
      <p:grpSp>
        <p:nvGrpSpPr>
          <p:cNvPr id="132" name="组合 131"/>
          <p:cNvGrpSpPr/>
          <p:nvPr/>
        </p:nvGrpSpPr>
        <p:grpSpPr>
          <a:xfrm>
            <a:off x="4827814" y="2602026"/>
            <a:ext cx="2373085" cy="2343635"/>
            <a:chOff x="3620861" y="1973687"/>
            <a:chExt cx="1779814" cy="1779814"/>
          </a:xfrm>
        </p:grpSpPr>
        <p:sp>
          <p:nvSpPr>
            <p:cNvPr id="133" name="TextBox 40"/>
            <p:cNvSpPr txBox="1"/>
            <p:nvPr/>
          </p:nvSpPr>
          <p:spPr>
            <a:xfrm flipH="1">
              <a:off x="4026467" y="2533659"/>
              <a:ext cx="981302" cy="685812"/>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p:txBody>
        </p:sp>
        <p:grpSp>
          <p:nvGrpSpPr>
            <p:cNvPr id="134" name="组合 133"/>
            <p:cNvGrpSpPr/>
            <p:nvPr/>
          </p:nvGrpSpPr>
          <p:grpSpPr>
            <a:xfrm>
              <a:off x="3620861" y="1973687"/>
              <a:ext cx="1779814" cy="1779814"/>
              <a:chOff x="2555776" y="915566"/>
              <a:chExt cx="1944216" cy="1944216"/>
            </a:xfrm>
            <a:effectLst>
              <a:outerShdw blurRad="63500" sx="102000" sy="102000" algn="ctr" rotWithShape="0">
                <a:prstClr val="black">
                  <a:alpha val="40000"/>
                </a:prstClr>
              </a:outerShdw>
            </a:effectLst>
          </p:grpSpPr>
          <p:sp>
            <p:nvSpPr>
              <p:cNvPr id="135" name="同心圆 134"/>
              <p:cNvSpPr/>
              <p:nvPr/>
            </p:nvSpPr>
            <p:spPr>
              <a:xfrm>
                <a:off x="2555776" y="915566"/>
                <a:ext cx="1944216" cy="1944216"/>
              </a:xfrm>
              <a:prstGeom prst="donut">
                <a:avLst>
                  <a:gd name="adj" fmla="val 10097"/>
                </a:avLst>
              </a:prstGeom>
              <a:gradFill flip="none" rotWithShape="1">
                <a:gsLst>
                  <a:gs pos="0">
                    <a:srgbClr val="FFFFFF"/>
                  </a:gs>
                  <a:gs pos="100000">
                    <a:srgbClr val="FFFFFF">
                      <a:lumMod val="85000"/>
                    </a:srgbClr>
                  </a:gs>
                </a:gsLst>
                <a:lin ang="81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445469">
                      <a:lumMod val="50000"/>
                    </a:srgbClr>
                  </a:solidFill>
                  <a:effectLst/>
                  <a:uLnTx/>
                  <a:uFillTx/>
                  <a:latin typeface="Open Sans"/>
                  <a:ea typeface="微软雅黑" panose="020b0503020204020204" pitchFamily="34" charset="-122"/>
                </a:endParaRPr>
              </a:p>
            </p:txBody>
          </p:sp>
          <p:sp>
            <p:nvSpPr>
              <p:cNvPr id="136" name="同心圆 135"/>
              <p:cNvSpPr/>
              <p:nvPr/>
            </p:nvSpPr>
            <p:spPr>
              <a:xfrm>
                <a:off x="2733335" y="1093125"/>
                <a:ext cx="1589098" cy="1589098"/>
              </a:xfrm>
              <a:prstGeom prst="donut">
                <a:avLst>
                  <a:gd name="adj" fmla="val 12059"/>
                </a:avLst>
              </a:prstGeom>
              <a:gradFill flip="none" rotWithShape="1">
                <a:gsLst>
                  <a:gs pos="0">
                    <a:srgbClr val="FFFFFF"/>
                  </a:gs>
                  <a:gs pos="100000">
                    <a:srgbClr val="FFFFFF">
                      <a:lumMod val="85000"/>
                    </a:srgbClr>
                  </a:gs>
                </a:gsLst>
                <a:lin ang="162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445469">
                      <a:lumMod val="50000"/>
                    </a:srgbClr>
                  </a:solidFill>
                  <a:effectLst/>
                  <a:uLnTx/>
                  <a:uFillTx/>
                  <a:latin typeface="Open Sans"/>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childTnLst>
                                </p:cTn>
                              </p:par>
                            </p:childTnLst>
                          </p:cTn>
                        </p:par>
                        <p:par>
                          <p:cTn id="10" fill="hold" nodeType="afterGroup">
                            <p:stCondLst>
                              <p:cond delay="500"/>
                            </p:stCondLst>
                            <p:childTnLst>
                              <p:par>
                                <p:cTn id="11" presetID="2" presetClass="entr" presetSubtype="3"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1+#ppt_w/2"/>
                                          </p:val>
                                        </p:tav>
                                        <p:tav tm="100000">
                                          <p:val>
                                            <p:strVal val="#ppt_x"/>
                                          </p:val>
                                        </p:tav>
                                      </p:tavLst>
                                    </p:anim>
                                    <p:anim calcmode="lin" valueType="num">
                                      <p:cBhvr additive="base">
                                        <p:cTn id="14" dur="500" fill="hold"/>
                                        <p:tgtEl>
                                          <p:spTgt spid="102"/>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additive="base">
                                        <p:cTn id="17" dur="500" fill="hold"/>
                                        <p:tgtEl>
                                          <p:spTgt spid="122"/>
                                        </p:tgtEl>
                                        <p:attrNameLst>
                                          <p:attrName>ppt_x</p:attrName>
                                        </p:attrNameLst>
                                      </p:cBhvr>
                                      <p:tavLst>
                                        <p:tav tm="0">
                                          <p:val>
                                            <p:strVal val="0-#ppt_w/2"/>
                                          </p:val>
                                        </p:tav>
                                        <p:tav tm="100000">
                                          <p:val>
                                            <p:strVal val="#ppt_x"/>
                                          </p:val>
                                        </p:tav>
                                      </p:tavLst>
                                    </p:anim>
                                    <p:anim calcmode="lin" valueType="num">
                                      <p:cBhvr additive="base">
                                        <p:cTn id="18" dur="500" fill="hold"/>
                                        <p:tgtEl>
                                          <p:spTgt spid="122"/>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8"/>
                                        </p:tgtEl>
                                        <p:attrNameLst>
                                          <p:attrName>style.visibility</p:attrName>
                                        </p:attrNameLst>
                                      </p:cBhvr>
                                      <p:to>
                                        <p:strVal val="visible"/>
                                      </p:to>
                                    </p:set>
                                    <p:anim calcmode="lin" valueType="num">
                                      <p:cBhvr additive="base">
                                        <p:cTn id="21" dur="500" fill="hold"/>
                                        <p:tgtEl>
                                          <p:spTgt spid="118"/>
                                        </p:tgtEl>
                                        <p:attrNameLst>
                                          <p:attrName>ppt_x</p:attrName>
                                        </p:attrNameLst>
                                      </p:cBhvr>
                                      <p:tavLst>
                                        <p:tav tm="0">
                                          <p:val>
                                            <p:strVal val="0-#ppt_w/2"/>
                                          </p:val>
                                        </p:tav>
                                        <p:tav tm="100000">
                                          <p:val>
                                            <p:strVal val="#ppt_x"/>
                                          </p:val>
                                        </p:tav>
                                      </p:tavLst>
                                    </p:anim>
                                    <p:anim calcmode="lin" valueType="num">
                                      <p:cBhvr additive="base">
                                        <p:cTn id="22" dur="500" fill="hold"/>
                                        <p:tgtEl>
                                          <p:spTgt spid="118"/>
                                        </p:tgtEl>
                                        <p:attrNameLst>
                                          <p:attrName>ppt_y</p:attrName>
                                        </p:attrNameLst>
                                      </p:cBhvr>
                                      <p:tavLst>
                                        <p:tav tm="0">
                                          <p:val>
                                            <p:strVal val="#ppt_y"/>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additive="base">
                                        <p:cTn id="25" dur="500" fill="hold"/>
                                        <p:tgtEl>
                                          <p:spTgt spid="114"/>
                                        </p:tgtEl>
                                        <p:attrNameLst>
                                          <p:attrName>ppt_x</p:attrName>
                                        </p:attrNameLst>
                                      </p:cBhvr>
                                      <p:tavLst>
                                        <p:tav tm="0">
                                          <p:val>
                                            <p:strVal val="0-#ppt_w/2"/>
                                          </p:val>
                                        </p:tav>
                                        <p:tav tm="100000">
                                          <p:val>
                                            <p:strVal val="#ppt_x"/>
                                          </p:val>
                                        </p:tav>
                                      </p:tavLst>
                                    </p:anim>
                                    <p:anim calcmode="lin" valueType="num">
                                      <p:cBhvr additive="base">
                                        <p:cTn id="26" dur="500" fill="hold"/>
                                        <p:tgtEl>
                                          <p:spTgt spid="114"/>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anim calcmode="lin" valueType="num">
                                      <p:cBhvr additive="base">
                                        <p:cTn id="29" dur="500" fill="hold"/>
                                        <p:tgtEl>
                                          <p:spTgt spid="110"/>
                                        </p:tgtEl>
                                        <p:attrNameLst>
                                          <p:attrName>ppt_x</p:attrName>
                                        </p:attrNameLst>
                                      </p:cBhvr>
                                      <p:tavLst>
                                        <p:tav tm="0">
                                          <p:val>
                                            <p:strVal val="1+#ppt_w/2"/>
                                          </p:val>
                                        </p:tav>
                                        <p:tav tm="100000">
                                          <p:val>
                                            <p:strVal val="#ppt_x"/>
                                          </p:val>
                                        </p:tav>
                                      </p:tavLst>
                                    </p:anim>
                                    <p:anim calcmode="lin" valueType="num">
                                      <p:cBhvr additive="base">
                                        <p:cTn id="30" dur="500" fill="hold"/>
                                        <p:tgtEl>
                                          <p:spTgt spid="110"/>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additive="base">
                                        <p:cTn id="33" dur="500" fill="hold"/>
                                        <p:tgtEl>
                                          <p:spTgt spid="106"/>
                                        </p:tgtEl>
                                        <p:attrNameLst>
                                          <p:attrName>ppt_x</p:attrName>
                                        </p:attrNameLst>
                                      </p:cBhvr>
                                      <p:tavLst>
                                        <p:tav tm="0">
                                          <p:val>
                                            <p:strVal val="1+#ppt_w/2"/>
                                          </p:val>
                                        </p:tav>
                                        <p:tav tm="100000">
                                          <p:val>
                                            <p:strVal val="#ppt_x"/>
                                          </p:val>
                                        </p:tav>
                                      </p:tavLst>
                                    </p:anim>
                                    <p:anim calcmode="lin" valueType="num">
                                      <p:cBhvr additive="base">
                                        <p:cTn id="34" dur="500" fill="hold"/>
                                        <p:tgtEl>
                                          <p:spTgt spid="106"/>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childTnLst>
                          </p:cTn>
                        </p:par>
                        <p:par>
                          <p:cTn id="39" fill="hold" nodeType="afterGroup">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wipe(left)">
                                      <p:cBhvr>
                                        <p:cTn id="42" dur="500"/>
                                        <p:tgtEl>
                                          <p:spTgt spid="1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wipe(left)">
                                      <p:cBhvr>
                                        <p:cTn id="45" dur="500"/>
                                        <p:tgtEl>
                                          <p:spTgt spid="12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wipe(left)">
                                      <p:cBhvr>
                                        <p:cTn id="48" dur="500"/>
                                        <p:tgtEl>
                                          <p:spTgt spid="131"/>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wipe(right)">
                                      <p:cBhvr>
                                        <p:cTn id="51" dur="500"/>
                                        <p:tgtEl>
                                          <p:spTgt spid="128"/>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wipe(right)">
                                      <p:cBhvr>
                                        <p:cTn id="54" dur="500"/>
                                        <p:tgtEl>
                                          <p:spTgt spid="12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wipe(right)">
                                      <p:cBhvr>
                                        <p:cTn id="5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26" grpId="0"/>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94460" y="34404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619457" y="1761850"/>
            <a:ext cx="4899769" cy="3713205"/>
            <a:chOff x="2588507" y="1383995"/>
            <a:chExt cx="3907055" cy="2960894"/>
          </a:xfrm>
        </p:grpSpPr>
        <p:sp>
          <p:nvSpPr>
            <p:cNvPr id="52" name="Freeform 2"/>
            <p:cNvSpPr/>
            <p:nvPr/>
          </p:nvSpPr>
          <p:spPr bwMode="blackWhite">
            <a:xfrm>
              <a:off x="3884379" y="1784073"/>
              <a:ext cx="1248896" cy="2560816"/>
            </a:xfrm>
            <a:custGeom>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319095"/>
            </a:solidFill>
            <a:ln w="25400" cap="flat" cmpd="sng" algn="ctr">
              <a:noFill/>
              <a:prstDash val="solid"/>
            </a:ln>
            <a:effectLst>
              <a:outerShdw blurRad="152400" dist="38100" dir="5400000" algn="t" rotWithShape="0">
                <a:prstClr val="black">
                  <a:alpha val="96000"/>
                </a:prstClr>
              </a:outerShdw>
            </a:effectLst>
          </p:spPr>
          <p:txBody>
            <a:bodyPr lIns="117001" tIns="58500" rIns="117001" bIns="58500" anchor="ctr"/>
            <a:lstStyle/>
            <a:p>
              <a:pPr defTabSz="1146810">
                <a:lnSpc>
                  <a:spcPct val="120000"/>
                </a:lnSpc>
                <a:defRPr/>
              </a:pPr>
              <a:endParaRPr lang="zh-CN" altLang="en-US" sz="5140" b="1" kern="0">
                <a:solidFill>
                  <a:sysClr val="window" lastClr="FFFFFF"/>
                </a:solidFill>
                <a:latin typeface="微软雅黑" panose="020b0503020204020204" pitchFamily="34" charset="-122"/>
                <a:ea typeface="微软雅黑" panose="020b0503020204020204" pitchFamily="34" charset="-122"/>
              </a:endParaRPr>
            </a:p>
          </p:txBody>
        </p:sp>
        <p:sp>
          <p:nvSpPr>
            <p:cNvPr id="53" name="Freeform 3"/>
            <p:cNvSpPr/>
            <p:nvPr/>
          </p:nvSpPr>
          <p:spPr bwMode="blackWhite">
            <a:xfrm>
              <a:off x="3085798" y="1383995"/>
              <a:ext cx="2946490" cy="1104666"/>
            </a:xfrm>
            <a:custGeom>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319095"/>
            </a:solidFill>
            <a:ln w="25400" cap="flat" cmpd="sng" algn="ctr">
              <a:noFill/>
              <a:prstDash val="solid"/>
            </a:ln>
            <a:effectLst>
              <a:outerShdw blurRad="152400" dist="38100" dir="5400000" algn="t" rotWithShape="0">
                <a:prstClr val="black">
                  <a:alpha val="96000"/>
                </a:prstClr>
              </a:outerShdw>
            </a:effectLst>
          </p:spPr>
          <p:txBody>
            <a:bodyPr lIns="117001" tIns="58500" rIns="117001" bIns="58500" anchor="ctr"/>
            <a:lstStyle/>
            <a:p>
              <a:pPr>
                <a:lnSpc>
                  <a:spcPct val="120000"/>
                </a:lnSpc>
              </a:pPr>
              <a:endParaRPr lang="zh-CN" altLang="en-US" sz="5140" b="1" kern="0">
                <a:solidFill>
                  <a:sysClr val="window" lastClr="FFFFFF"/>
                </a:solidFill>
                <a:latin typeface="微软雅黑" panose="020b0503020204020204" pitchFamily="34" charset="-122"/>
                <a:ea typeface="微软雅黑" panose="020b0503020204020204" pitchFamily="34" charset="-122"/>
              </a:endParaRPr>
            </a:p>
          </p:txBody>
        </p:sp>
        <p:sp>
          <p:nvSpPr>
            <p:cNvPr id="54" name="Oval 4"/>
            <p:cNvSpPr>
              <a:spLocks noChangeArrowheads="1"/>
            </p:cNvSpPr>
            <p:nvPr/>
          </p:nvSpPr>
          <p:spPr bwMode="blackWhite">
            <a:xfrm>
              <a:off x="4431885" y="1748438"/>
              <a:ext cx="153884" cy="149017"/>
            </a:xfrm>
            <a:prstGeom prst="ellipse">
              <a:avLst/>
            </a:prstGeom>
            <a:gradFill>
              <a:gsLst>
                <a:gs pos="0">
                  <a:schemeClr val="bg1"/>
                </a:gs>
                <a:gs pos="100000">
                  <a:srgbClr val="00B0F0"/>
                </a:gs>
              </a:gsLst>
              <a:lin ang="5400000" scaled="0"/>
            </a:gradFill>
            <a:ln w="25400" cap="flat" cmpd="sng" algn="ctr">
              <a:no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5140" b="1" kern="0">
                <a:solidFill>
                  <a:sysClr val="window" lastClr="FFFFFF"/>
                </a:solidFill>
                <a:latin typeface="微软雅黑" panose="020b0503020204020204" pitchFamily="34" charset="-122"/>
                <a:ea typeface="微软雅黑" panose="020b0503020204020204" pitchFamily="34" charset="-122"/>
              </a:endParaRPr>
            </a:p>
          </p:txBody>
        </p:sp>
        <p:sp>
          <p:nvSpPr>
            <p:cNvPr id="55" name="Line 5"/>
            <p:cNvSpPr>
              <a:spLocks noChangeShapeType="1"/>
            </p:cNvSpPr>
            <p:nvPr/>
          </p:nvSpPr>
          <p:spPr bwMode="blackWhite">
            <a:xfrm>
              <a:off x="5933477" y="1523293"/>
              <a:ext cx="529688" cy="12715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56" name="Line 6"/>
            <p:cNvSpPr>
              <a:spLocks noChangeShapeType="1"/>
            </p:cNvSpPr>
            <p:nvPr/>
          </p:nvSpPr>
          <p:spPr bwMode="blackWhite">
            <a:xfrm flipH="1">
              <a:off x="5922138" y="1523293"/>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57" name="Line 7"/>
            <p:cNvSpPr>
              <a:spLocks noChangeShapeType="1"/>
            </p:cNvSpPr>
            <p:nvPr/>
          </p:nvSpPr>
          <p:spPr bwMode="blackWhite">
            <a:xfrm flipH="1">
              <a:off x="5363293" y="1526533"/>
              <a:ext cx="552366" cy="123100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58" name="Freeform 8"/>
            <p:cNvSpPr/>
            <p:nvPr/>
          </p:nvSpPr>
          <p:spPr bwMode="blackWhite">
            <a:xfrm>
              <a:off x="5296880" y="2765639"/>
              <a:ext cx="1198682" cy="385499"/>
            </a:xfrm>
            <a:custGeom>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5841C"/>
            </a:soli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59" name="Line 9"/>
            <p:cNvSpPr>
              <a:spLocks noChangeShapeType="1"/>
            </p:cNvSpPr>
            <p:nvPr/>
          </p:nvSpPr>
          <p:spPr bwMode="blackWhite">
            <a:xfrm>
              <a:off x="3223484" y="2435210"/>
              <a:ext cx="529687" cy="126988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60" name="Line 10"/>
            <p:cNvSpPr>
              <a:spLocks noChangeShapeType="1"/>
            </p:cNvSpPr>
            <p:nvPr/>
          </p:nvSpPr>
          <p:spPr bwMode="blackWhite">
            <a:xfrm flipH="1">
              <a:off x="3215384" y="2435210"/>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61" name="Line 11"/>
            <p:cNvSpPr>
              <a:spLocks noChangeShapeType="1"/>
            </p:cNvSpPr>
            <p:nvPr/>
          </p:nvSpPr>
          <p:spPr bwMode="blackWhite">
            <a:xfrm flipH="1">
              <a:off x="2646821" y="2436829"/>
              <a:ext cx="560465" cy="123910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sp>
          <p:nvSpPr>
            <p:cNvPr id="62" name="Freeform 12"/>
            <p:cNvSpPr/>
            <p:nvPr/>
          </p:nvSpPr>
          <p:spPr bwMode="blackWhite">
            <a:xfrm>
              <a:off x="2588507" y="3675935"/>
              <a:ext cx="1198682" cy="385499"/>
            </a:xfrm>
            <a:custGeom>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FC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defTabSz="1146810">
                <a:lnSpc>
                  <a:spcPct val="120000"/>
                </a:lnSpc>
                <a:defRPr/>
              </a:pPr>
              <a:endParaRPr lang="zh-CN" altLang="en-US" sz="1505" kern="0">
                <a:solidFill>
                  <a:srgbClr val="4D4D4D"/>
                </a:solidFill>
                <a:latin typeface="微软雅黑" panose="020b0503020204020204" pitchFamily="34" charset="-122"/>
                <a:ea typeface="微软雅黑" panose="020b0503020204020204" pitchFamily="34" charset="-122"/>
              </a:endParaRPr>
            </a:p>
          </p:txBody>
        </p:sp>
      </p:grpSp>
      <p:sp>
        <p:nvSpPr>
          <p:cNvPr id="63" name="TextBox 53"/>
          <p:cNvSpPr txBox="1">
            <a:spLocks noChangeArrowheads="1"/>
          </p:cNvSpPr>
          <p:nvPr/>
        </p:nvSpPr>
        <p:spPr bwMode="auto">
          <a:xfrm>
            <a:off x="1050602" y="4071771"/>
            <a:ext cx="2636071" cy="4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001" tIns="58500" rIns="117001" bIns="58500" numCol="1" anchor="t" anchorCtr="0" compatLnSpc="1">
            <a:spAutoFit/>
          </a:bodyPr>
          <a:lstStyle>
            <a:defPPr>
              <a:defRPr lang="zh-CN"/>
            </a:defPPr>
            <a:lvl1pPr algn="r" defTabSz="932815" fontAlgn="auto">
              <a:spcBef>
                <a:spcPct val="0"/>
              </a:spcBef>
              <a:spcAft>
                <a:spcPct val="0"/>
              </a:spcAft>
              <a:defRPr sz="1600" b="1">
                <a:solidFill>
                  <a:schemeClr val="bg1"/>
                </a:solidFill>
                <a:latin typeface="微软雅黑" panose="020b0503020204020204" pitchFamily="34" charset="-122"/>
                <a:ea typeface="微软雅黑" panose="020b0503020204020204" pitchFamily="34" charset="-122"/>
                <a:cs typeface="宋体" panose="02010600030101010101" pitchFamily="2" charset="-122"/>
              </a:defRPr>
            </a:lvl1pPr>
          </a:lstStyle>
          <a:p>
            <a:pPr algn="l" defTabSz="1170305">
              <a:defRPr/>
            </a:pPr>
            <a:r>
              <a:rPr lang="zh-CN" altLang="en-US" sz="2005" kern="0">
                <a:solidFill>
                  <a:schemeClr val="bg1">
                    <a:lumMod val="50000"/>
                  </a:schemeClr>
                </a:solidFill>
              </a:rPr>
              <a:t>单击此处添加标题</a:t>
            </a:r>
            <a:endParaRPr lang="zh-CN" altLang="en-US" sz="2005" kern="0">
              <a:solidFill>
                <a:schemeClr val="bg1">
                  <a:lumMod val="50000"/>
                </a:schemeClr>
              </a:solidFill>
            </a:endParaRPr>
          </a:p>
        </p:txBody>
      </p:sp>
      <p:sp>
        <p:nvSpPr>
          <p:cNvPr id="64" name="TextBox 111"/>
          <p:cNvSpPr txBox="1"/>
          <p:nvPr/>
        </p:nvSpPr>
        <p:spPr bwMode="auto">
          <a:xfrm>
            <a:off x="1049899" y="4385035"/>
            <a:ext cx="2212210" cy="1392338"/>
          </a:xfrm>
          <a:prstGeom prst="rect">
            <a:avLst/>
          </a:prstGeom>
          <a:noFill/>
        </p:spPr>
        <p:txBody>
          <a:bodyPr vert="horz" wrap="square" lIns="117001" tIns="58500" rIns="117001" bIns="58500" numCol="1" anchor="t" anchorCtr="0" compatLnSpc="1">
            <a:spAutoFit/>
          </a:bodyPr>
          <a:lstStyle/>
          <a:p>
            <a:pPr defTabSz="1170305">
              <a:lnSpc>
                <a:spcPct val="150000"/>
              </a:lnSpc>
              <a:defRPr/>
            </a:pPr>
            <a:r>
              <a:rPr lang="zh-CN" altLang="en-US" sz="138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TextBox 53"/>
          <p:cNvSpPr txBox="1">
            <a:spLocks noChangeArrowheads="1"/>
          </p:cNvSpPr>
          <p:nvPr/>
        </p:nvSpPr>
        <p:spPr bwMode="auto">
          <a:xfrm>
            <a:off x="8194242" y="2755460"/>
            <a:ext cx="2687868" cy="4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001" tIns="58500" rIns="117001" bIns="58500" numCol="1" anchor="t" anchorCtr="0" compatLnSpc="1">
            <a:spAutoFit/>
          </a:bodyPr>
          <a:lstStyle/>
          <a:p>
            <a:pPr algn="r" defTabSz="1170305"/>
            <a:r>
              <a:rPr lang="zh-CN" altLang="en-US" sz="2005" b="1">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010">
              <a:solidFill>
                <a:schemeClr val="bg1">
                  <a:lumMod val="50000"/>
                </a:schemeClr>
              </a:solidFill>
              <a:latin typeface="Arial" panose="020b0604020202020204" pitchFamily="34" charset="0"/>
              <a:ea typeface="微软雅黑" panose="020b0503020204020204" pitchFamily="34" charset="-122"/>
              <a:cs typeface="宋体" panose="02010600030101010101" pitchFamily="2" charset="-122"/>
            </a:endParaRPr>
          </a:p>
        </p:txBody>
      </p:sp>
      <p:sp>
        <p:nvSpPr>
          <p:cNvPr id="66" name="TextBox 113"/>
          <p:cNvSpPr txBox="1"/>
          <p:nvPr/>
        </p:nvSpPr>
        <p:spPr bwMode="auto">
          <a:xfrm>
            <a:off x="8669899" y="3092568"/>
            <a:ext cx="2212210" cy="1392338"/>
          </a:xfrm>
          <a:prstGeom prst="rect">
            <a:avLst/>
          </a:prstGeom>
          <a:noFill/>
        </p:spPr>
        <p:txBody>
          <a:bodyPr vert="horz" wrap="square" lIns="117001" tIns="58500" rIns="117001" bIns="58500" numCol="1" anchor="t" anchorCtr="0" compatLnSpc="1">
            <a:spAutoFit/>
          </a:bodyPr>
          <a:lstStyle/>
          <a:p>
            <a:pPr defTabSz="1170305">
              <a:lnSpc>
                <a:spcPct val="150000"/>
              </a:lnSpc>
              <a:defRPr/>
            </a:pPr>
            <a:r>
              <a:rPr lang="zh-CN" altLang="en-US" sz="138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380">
              <a:solidFill>
                <a:schemeClr val="bg1">
                  <a:lumMod val="50000"/>
                </a:schemeClr>
              </a:solidFill>
              <a:latin typeface="微软雅黑" panose="020b0503020204020204" pitchFamily="34" charset="-122"/>
              <a:ea typeface="微软雅黑" panose="020b0503020204020204" pitchFamily="34" charset="-122"/>
            </a:endParaRPr>
          </a:p>
        </p:txBody>
      </p:sp>
      <p:pic>
        <p:nvPicPr>
          <p:cNvPr id="67" name="Picture 12" descr="S11_Rafa"/>
          <p:cNvPicPr>
            <a:picLocks noChangeAspect="1" noChangeArrowheads="1"/>
          </p:cNvPicPr>
          <p:nvPr/>
        </p:nvPicPr>
        <p:blipFill>
          <a:blip r:embed="rId3">
            <a:extLst>
              <a:ext uri="{28A0092B-C50C-407E-A947-70E740481C1C}">
                <a14:useLocalDpi xmlns:a14="http://schemas.microsoft.com/office/drawing/2010/main" val="0"/>
              </a:ext>
            </a:extLst>
          </a:blip>
          <a:srcRect l="61250" t="17223" r="31250" b="72961"/>
          <a:stretch>
            <a:fillRect/>
          </a:stretch>
        </p:blipFill>
        <p:spPr bwMode="auto">
          <a:xfrm>
            <a:off x="1653171" y="3109046"/>
            <a:ext cx="860050" cy="8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3" descr="S11_Rafa"/>
          <p:cNvPicPr>
            <a:picLocks noChangeAspect="1" noChangeArrowheads="1"/>
          </p:cNvPicPr>
          <p:nvPr/>
        </p:nvPicPr>
        <p:blipFill>
          <a:blip r:embed="rId3">
            <a:extLst>
              <a:ext uri="{28A0092B-C50C-407E-A947-70E740481C1C}">
                <a14:useLocalDpi xmlns:a14="http://schemas.microsoft.com/office/drawing/2010/main" val="0"/>
              </a:ext>
            </a:extLst>
          </a:blip>
          <a:srcRect l="74445" t="17223" r="17778" b="72592"/>
          <a:stretch>
            <a:fillRect/>
          </a:stretch>
        </p:blipFill>
        <p:spPr bwMode="auto">
          <a:xfrm>
            <a:off x="9330051" y="1761851"/>
            <a:ext cx="891903" cy="87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Scale>
                                      <p:cBhvr>
                                        <p:cTn id="7"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51"/>
                                        </p:tgtEl>
                                        <p:attrNameLst>
                                          <p:attrName>ppt_x</p:attrName>
                                          <p:attrName>ppt_y</p:attrName>
                                        </p:attrNameLst>
                                      </p:cBhvr>
                                    </p:animMotion>
                                    <p:animEffect transition="in" filter="fade">
                                      <p:cBhvr>
                                        <p:cTn id="9" dur="1000"/>
                                        <p:tgtEl>
                                          <p:spTgt spid="51"/>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35" presetClass="emph" presetSubtype="0" repeatCount="5000" fill="hold" nodeType="withEffect">
                                  <p:stCondLst>
                                    <p:cond delay="0"/>
                                  </p:stCondLst>
                                  <p:childTnLst>
                                    <p:anim calcmode="discrete" valueType="str">
                                      <p:cBhvr>
                                        <p:cTn id="14" dur="100" fill="hold"/>
                                        <p:tgtEl>
                                          <p:spTgt spid="67"/>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1100"/>
                            </p:stCondLst>
                            <p:childTnLst>
                              <p:par>
                                <p:cTn id="16" presetID="1" presetClass="entr" presetSubtype="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childTnLst>
                                </p:cTn>
                              </p:par>
                              <p:par>
                                <p:cTn id="18" presetID="35" presetClass="emph" presetSubtype="0" repeatCount="5000" fill="hold" nodeType="withEffect">
                                  <p:stCondLst>
                                    <p:cond delay="0"/>
                                  </p:stCondLst>
                                  <p:childTnLst>
                                    <p:anim calcmode="discrete" valueType="str">
                                      <p:cBhvr>
                                        <p:cTn id="19" dur="100" fill="hold"/>
                                        <p:tgtEl>
                                          <p:spTgt spid="68"/>
                                        </p:tgtEl>
                                        <p:attrNameLst>
                                          <p:attrName>style.visibility</p:attrName>
                                        </p:attrNameLst>
                                      </p:cBhvr>
                                      <p:tavLst>
                                        <p:tav tm="0">
                                          <p:val>
                                            <p:strVal val="hidden"/>
                                          </p:val>
                                        </p:tav>
                                        <p:tav tm="50000">
                                          <p:val>
                                            <p:strVal val="visible"/>
                                          </p:val>
                                        </p:tav>
                                      </p:tavLst>
                                    </p:anim>
                                  </p:childTnLst>
                                </p:cTn>
                              </p:par>
                            </p:childTnLst>
                          </p:cTn>
                        </p:par>
                        <p:par>
                          <p:cTn id="20" fill="hold" nodeType="afterGroup">
                            <p:stCondLst>
                              <p:cond delay="1200"/>
                            </p:stCondLst>
                            <p:childTnLst>
                              <p:par>
                                <p:cTn id="21" presetID="2" presetClass="entr" presetSubtype="4"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500" fill="hold"/>
                                        <p:tgtEl>
                                          <p:spTgt spid="65"/>
                                        </p:tgtEl>
                                        <p:attrNameLst>
                                          <p:attrName>ppt_x</p:attrName>
                                        </p:attrNameLst>
                                      </p:cBhvr>
                                      <p:tavLst>
                                        <p:tav tm="0">
                                          <p:val>
                                            <p:strVal val="#ppt_x"/>
                                          </p:val>
                                        </p:tav>
                                        <p:tav tm="100000">
                                          <p:val>
                                            <p:strVal val="#ppt_x"/>
                                          </p:val>
                                        </p:tav>
                                      </p:tavLst>
                                    </p:anim>
                                    <p:anim calcmode="lin" valueType="num">
                                      <p:cBhvr additive="base">
                                        <p:cTn id="33" dur="5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08663" y="275252"/>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89" name="AutoShape 10"/>
          <p:cNvSpPr>
            <a:spLocks noChangeArrowheads="1"/>
          </p:cNvSpPr>
          <p:nvPr/>
        </p:nvSpPr>
        <p:spPr bwMode="auto">
          <a:xfrm rot="16200000">
            <a:off x="5203918" y="-1405307"/>
            <a:ext cx="1841965" cy="10234929"/>
          </a:xfrm>
          <a:prstGeom prst="downArrow">
            <a:avLst>
              <a:gd name="adj1" fmla="val 49065"/>
              <a:gd name="adj2" fmla="val 44827"/>
            </a:avLst>
          </a:prstGeom>
          <a:solidFill>
            <a:srgbClr val="9BBB5C"/>
          </a:solidFill>
          <a:ln>
            <a:noFill/>
          </a:ln>
        </p:spPr>
        <p:txBody>
          <a:bodyPr vert="eaVert" lIns="121370" tIns="60685" rIns="121370" bIns="60685"/>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90" name="组合 189"/>
          <p:cNvGrpSpPr/>
          <p:nvPr/>
        </p:nvGrpSpPr>
        <p:grpSpPr>
          <a:xfrm>
            <a:off x="3453068" y="2745313"/>
            <a:ext cx="2268817" cy="2027438"/>
            <a:chOff x="1214414" y="2786058"/>
            <a:chExt cx="1935848" cy="1751017"/>
          </a:xfrm>
        </p:grpSpPr>
        <p:grpSp>
          <p:nvGrpSpPr>
            <p:cNvPr id="191" name="Group 6"/>
            <p:cNvGrpSpPr/>
            <p:nvPr/>
          </p:nvGrpSpPr>
          <p:grpSpPr>
            <a:xfrm>
              <a:off x="1295400" y="2786058"/>
              <a:ext cx="1753450" cy="1751017"/>
              <a:chOff x="1823" y="2371"/>
              <a:chExt cx="1801" cy="1801"/>
            </a:xfrm>
          </p:grpSpPr>
          <p:sp>
            <p:nvSpPr>
              <p:cNvPr id="19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4" name="Oval 8"/>
              <p:cNvSpPr>
                <a:spLocks noChangeArrowheads="1"/>
              </p:cNvSpPr>
              <p:nvPr/>
            </p:nvSpPr>
            <p:spPr bwMode="auto">
              <a:xfrm>
                <a:off x="1945" y="2493"/>
                <a:ext cx="1556" cy="1556"/>
              </a:xfrm>
              <a:prstGeom prst="ellipse">
                <a:avLst/>
              </a:prstGeom>
              <a:solidFill>
                <a:srgbClr val="1EA185"/>
              </a:solidFill>
              <a:ln w="38100">
                <a:solidFill>
                  <a:srgbClr val="FFFFFF"/>
                </a:solid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92" name="Text Box 9"/>
            <p:cNvSpPr txBox="1">
              <a:spLocks noChangeArrowheads="1"/>
            </p:cNvSpPr>
            <p:nvPr/>
          </p:nvSpPr>
          <p:spPr bwMode="auto">
            <a:xfrm>
              <a:off x="1214414" y="3413118"/>
              <a:ext cx="1935848" cy="6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写入文本</a:t>
              </a:r>
              <a:endParaRPr kumimoji="0" lang="zh-CN" altLang="en-US" sz="26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95" name="组合 194"/>
          <p:cNvGrpSpPr/>
          <p:nvPr/>
        </p:nvGrpSpPr>
        <p:grpSpPr>
          <a:xfrm>
            <a:off x="5721885" y="2745313"/>
            <a:ext cx="2268815" cy="2027438"/>
            <a:chOff x="1214414" y="2786058"/>
            <a:chExt cx="1935848" cy="1751017"/>
          </a:xfrm>
        </p:grpSpPr>
        <p:grpSp>
          <p:nvGrpSpPr>
            <p:cNvPr id="196" name="Group 6"/>
            <p:cNvGrpSpPr/>
            <p:nvPr/>
          </p:nvGrpSpPr>
          <p:grpSpPr>
            <a:xfrm>
              <a:off x="1295400" y="2786058"/>
              <a:ext cx="1753450" cy="1751017"/>
              <a:chOff x="1823" y="2371"/>
              <a:chExt cx="1801" cy="1801"/>
            </a:xfrm>
          </p:grpSpPr>
          <p:sp>
            <p:nvSpPr>
              <p:cNvPr id="19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9" name="Oval 8"/>
              <p:cNvSpPr>
                <a:spLocks noChangeArrowheads="1"/>
              </p:cNvSpPr>
              <p:nvPr/>
            </p:nvSpPr>
            <p:spPr bwMode="auto">
              <a:xfrm>
                <a:off x="1945" y="2493"/>
                <a:ext cx="1556" cy="1556"/>
              </a:xfrm>
              <a:prstGeom prst="ellipse">
                <a:avLst/>
              </a:prstGeom>
              <a:solidFill>
                <a:srgbClr val="F29B26"/>
              </a:solidFill>
              <a:ln w="38100">
                <a:solidFill>
                  <a:srgbClr val="FFFFFF"/>
                </a:solid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97" name="Text Box 9"/>
            <p:cNvSpPr txBox="1">
              <a:spLocks noChangeArrowheads="1"/>
            </p:cNvSpPr>
            <p:nvPr/>
          </p:nvSpPr>
          <p:spPr bwMode="auto">
            <a:xfrm>
              <a:off x="1214414" y="3394068"/>
              <a:ext cx="1935848" cy="6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写入文本</a:t>
              </a:r>
              <a:endParaRPr kumimoji="0" lang="zh-CN" altLang="en-US" sz="26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00" name="组合 199"/>
          <p:cNvGrpSpPr/>
          <p:nvPr/>
        </p:nvGrpSpPr>
        <p:grpSpPr>
          <a:xfrm>
            <a:off x="8013036" y="2745313"/>
            <a:ext cx="2268817" cy="2027438"/>
            <a:chOff x="1214414" y="2786058"/>
            <a:chExt cx="1935848" cy="1751017"/>
          </a:xfrm>
        </p:grpSpPr>
        <p:grpSp>
          <p:nvGrpSpPr>
            <p:cNvPr id="201" name="Group 6"/>
            <p:cNvGrpSpPr/>
            <p:nvPr/>
          </p:nvGrpSpPr>
          <p:grpSpPr>
            <a:xfrm>
              <a:off x="1295400" y="2786058"/>
              <a:ext cx="1753450" cy="1751017"/>
              <a:chOff x="1823" y="2371"/>
              <a:chExt cx="1801" cy="1801"/>
            </a:xfrm>
          </p:grpSpPr>
          <p:sp>
            <p:nvSpPr>
              <p:cNvPr id="3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635">
                  <a:solidFill>
                    <a:srgbClr val="FFFFFF"/>
                  </a:solidFill>
                  <a:latin typeface="微软雅黑" panose="020b0503020204020204" pitchFamily="34" charset="-122"/>
                  <a:ea typeface="微软雅黑" panose="020b0503020204020204" pitchFamily="34" charset="-122"/>
                </a:endParaRPr>
              </a:p>
            </p:txBody>
          </p:sp>
          <p:sp>
            <p:nvSpPr>
              <p:cNvPr id="343" name="Oval 8"/>
              <p:cNvSpPr>
                <a:spLocks noChangeArrowheads="1"/>
              </p:cNvSpPr>
              <p:nvPr/>
            </p:nvSpPr>
            <p:spPr bwMode="auto">
              <a:xfrm>
                <a:off x="1945" y="2493"/>
                <a:ext cx="1556" cy="1556"/>
              </a:xfrm>
              <a:prstGeom prst="ellipse">
                <a:avLst/>
              </a:prstGeom>
              <a:solidFill>
                <a:srgbClr val="FFC000"/>
              </a:solidFill>
              <a:ln w="38100">
                <a:solidFill>
                  <a:srgbClr val="FFFFFF"/>
                </a:solidFill>
                <a:round/>
              </a:ln>
            </p:spPr>
            <p:txBody>
              <a:bodyPr/>
              <a:lstStyle/>
              <a:p>
                <a:pPr defTabSz="1219200">
                  <a:defRPr/>
                </a:pPr>
                <a:endParaRPr lang="zh-CN" altLang="en-US" sz="2635">
                  <a:solidFill>
                    <a:srgbClr val="FFFFFF"/>
                  </a:solidFill>
                  <a:latin typeface="微软雅黑" panose="020b0503020204020204" pitchFamily="34" charset="-122"/>
                  <a:ea typeface="微软雅黑" panose="020b0503020204020204" pitchFamily="34" charset="-122"/>
                </a:endParaRPr>
              </a:p>
            </p:txBody>
          </p:sp>
        </p:grpSp>
        <p:sp>
          <p:nvSpPr>
            <p:cNvPr id="341" name="Text Box 9"/>
            <p:cNvSpPr txBox="1">
              <a:spLocks noChangeArrowheads="1"/>
            </p:cNvSpPr>
            <p:nvPr/>
          </p:nvSpPr>
          <p:spPr bwMode="auto">
            <a:xfrm>
              <a:off x="1214414" y="3394068"/>
              <a:ext cx="1935848" cy="6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r>
                <a:rPr lang="zh-CN" altLang="en-US" sz="2635" b="1">
                  <a:solidFill>
                    <a:srgbClr val="FFFFFF"/>
                  </a:solidFill>
                  <a:latin typeface="微软雅黑" panose="020b0503020204020204" pitchFamily="34" charset="-122"/>
                  <a:ea typeface="微软雅黑" panose="020b0503020204020204" pitchFamily="34" charset="-122"/>
                </a:rPr>
                <a:t>写入文本</a:t>
              </a:r>
              <a:endParaRPr lang="zh-CN" altLang="en-US" sz="2635" b="1">
                <a:solidFill>
                  <a:srgbClr val="FFFFFF"/>
                </a:solidFill>
                <a:latin typeface="微软雅黑" panose="020b0503020204020204" pitchFamily="34" charset="-122"/>
                <a:ea typeface="微软雅黑" panose="020b0503020204020204" pitchFamily="34" charset="-122"/>
              </a:endParaRPr>
            </a:p>
          </p:txBody>
        </p:sp>
      </p:grpSp>
      <p:grpSp>
        <p:nvGrpSpPr>
          <p:cNvPr id="344" name="组合 40"/>
          <p:cNvGrpSpPr/>
          <p:nvPr/>
        </p:nvGrpSpPr>
        <p:grpSpPr>
          <a:xfrm>
            <a:off x="1234622" y="2745313"/>
            <a:ext cx="2268817" cy="2027438"/>
            <a:chOff x="1214414" y="2786058"/>
            <a:chExt cx="1935848" cy="1751017"/>
          </a:xfrm>
        </p:grpSpPr>
        <p:grpSp>
          <p:nvGrpSpPr>
            <p:cNvPr id="345" name="Group 6"/>
            <p:cNvGrpSpPr/>
            <p:nvPr/>
          </p:nvGrpSpPr>
          <p:grpSpPr>
            <a:xfrm>
              <a:off x="1295400" y="2786058"/>
              <a:ext cx="1753450" cy="1751017"/>
              <a:chOff x="1823" y="2371"/>
              <a:chExt cx="1801" cy="1801"/>
            </a:xfrm>
          </p:grpSpPr>
          <p:sp>
            <p:nvSpPr>
              <p:cNvPr id="3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48" name="Oval 8"/>
              <p:cNvSpPr>
                <a:spLocks noChangeArrowheads="1"/>
              </p:cNvSpPr>
              <p:nvPr/>
            </p:nvSpPr>
            <p:spPr bwMode="auto">
              <a:xfrm>
                <a:off x="1946" y="2493"/>
                <a:ext cx="1556" cy="1556"/>
              </a:xfrm>
              <a:prstGeom prst="ellipse">
                <a:avLst/>
              </a:prstGeom>
              <a:solidFill>
                <a:srgbClr val="7F7F7F"/>
              </a:solidFill>
              <a:ln w="38100">
                <a:solidFill>
                  <a:srgbClr val="FFFFFF"/>
                </a:solid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346" name="Text Box 9"/>
            <p:cNvSpPr txBox="1">
              <a:spLocks noChangeArrowheads="1"/>
            </p:cNvSpPr>
            <p:nvPr/>
          </p:nvSpPr>
          <p:spPr bwMode="auto">
            <a:xfrm>
              <a:off x="1214414" y="3394068"/>
              <a:ext cx="1935848" cy="62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写入文本</a:t>
              </a:r>
              <a:endParaRPr kumimoji="0" lang="zh-CN" altLang="en-US" sz="26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349" name="矩形标注 348"/>
          <p:cNvSpPr/>
          <p:nvPr/>
        </p:nvSpPr>
        <p:spPr>
          <a:xfrm>
            <a:off x="3895290" y="5138946"/>
            <a:ext cx="1970477" cy="60202"/>
          </a:xfrm>
          <a:prstGeom prst="wedgeRectCallout">
            <a:avLst>
              <a:gd name="adj1" fmla="val -17526"/>
              <a:gd name="adj2" fmla="val -509465"/>
            </a:avLst>
          </a:prstGeom>
          <a:solidFill>
            <a:srgbClr val="1EA185"/>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lumMod val="85000"/>
                  <a:lumOff val="15000"/>
                </a:srgbClr>
              </a:solidFill>
              <a:effectLst/>
              <a:uLnTx/>
              <a:uFillTx/>
              <a:latin typeface="Open Sans"/>
              <a:ea typeface="微软雅黑" panose="020b0503020204020204" pitchFamily="34" charset="-122"/>
            </a:endParaRPr>
          </a:p>
        </p:txBody>
      </p:sp>
      <p:sp>
        <p:nvSpPr>
          <p:cNvPr id="350" name="矩形标注 349"/>
          <p:cNvSpPr/>
          <p:nvPr/>
        </p:nvSpPr>
        <p:spPr>
          <a:xfrm>
            <a:off x="1640413" y="2288887"/>
            <a:ext cx="2113120" cy="84459"/>
          </a:xfrm>
          <a:prstGeom prst="wedgeRectCallout">
            <a:avLst>
              <a:gd name="adj1" fmla="val -23398"/>
              <a:gd name="adj2" fmla="val 403291"/>
            </a:avLst>
          </a:prstGeom>
          <a:solidFill>
            <a:srgbClr val="7F7F7F"/>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lumMod val="85000"/>
                  <a:lumOff val="15000"/>
                </a:srgbClr>
              </a:solidFill>
              <a:effectLst/>
              <a:uLnTx/>
              <a:uFillTx/>
              <a:latin typeface="Open Sans"/>
              <a:ea typeface="微软雅黑" panose="020b0503020204020204" pitchFamily="34" charset="-122"/>
            </a:endParaRPr>
          </a:p>
        </p:txBody>
      </p:sp>
      <p:sp>
        <p:nvSpPr>
          <p:cNvPr id="351" name="Rectangle 28"/>
          <p:cNvSpPr>
            <a:spLocks noChangeArrowheads="1"/>
          </p:cNvSpPr>
          <p:nvPr/>
        </p:nvSpPr>
        <p:spPr bwMode="auto">
          <a:xfrm>
            <a:off x="3868158" y="5189119"/>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p:txBody>
      </p:sp>
      <p:sp>
        <p:nvSpPr>
          <p:cNvPr id="352" name="Rectangle 28"/>
          <p:cNvSpPr>
            <a:spLocks noChangeArrowheads="1"/>
          </p:cNvSpPr>
          <p:nvPr/>
        </p:nvSpPr>
        <p:spPr bwMode="auto">
          <a:xfrm>
            <a:off x="1729843" y="1574513"/>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p:txBody>
      </p:sp>
      <p:sp>
        <p:nvSpPr>
          <p:cNvPr id="353" name="矩形标注 352"/>
          <p:cNvSpPr/>
          <p:nvPr/>
        </p:nvSpPr>
        <p:spPr>
          <a:xfrm>
            <a:off x="6056903" y="2288887"/>
            <a:ext cx="2113120" cy="84459"/>
          </a:xfrm>
          <a:prstGeom prst="wedgeRectCallout">
            <a:avLst>
              <a:gd name="adj1" fmla="val -23398"/>
              <a:gd name="adj2" fmla="val 403291"/>
            </a:avLst>
          </a:prstGeom>
          <a:solidFill>
            <a:srgbClr val="F29B26"/>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lumMod val="85000"/>
                  <a:lumOff val="15000"/>
                </a:srgbClr>
              </a:solidFill>
              <a:effectLst/>
              <a:uLnTx/>
              <a:uFillTx/>
              <a:latin typeface="Open Sans"/>
              <a:ea typeface="微软雅黑" panose="020b0503020204020204" pitchFamily="34" charset="-122"/>
            </a:endParaRPr>
          </a:p>
        </p:txBody>
      </p:sp>
      <p:sp>
        <p:nvSpPr>
          <p:cNvPr id="354" name="Rectangle 28"/>
          <p:cNvSpPr>
            <a:spLocks noChangeArrowheads="1"/>
          </p:cNvSpPr>
          <p:nvPr/>
        </p:nvSpPr>
        <p:spPr bwMode="auto">
          <a:xfrm>
            <a:off x="6146333" y="1574513"/>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p:txBody>
      </p:sp>
      <p:sp>
        <p:nvSpPr>
          <p:cNvPr id="355" name="矩形标注 354"/>
          <p:cNvSpPr/>
          <p:nvPr/>
        </p:nvSpPr>
        <p:spPr>
          <a:xfrm>
            <a:off x="8503802" y="5138946"/>
            <a:ext cx="1970477" cy="60202"/>
          </a:xfrm>
          <a:prstGeom prst="wedgeRectCallout">
            <a:avLst>
              <a:gd name="adj1" fmla="val -17526"/>
              <a:gd name="adj2" fmla="val -509465"/>
            </a:avLst>
          </a:prstGeom>
          <a:solidFill>
            <a:srgbClr val="FFC000"/>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lumMod val="85000"/>
                  <a:lumOff val="15000"/>
                </a:srgbClr>
              </a:solidFill>
              <a:effectLst/>
              <a:uLnTx/>
              <a:uFillTx/>
              <a:latin typeface="Open Sans"/>
              <a:ea typeface="微软雅黑" panose="020b0503020204020204" pitchFamily="34" charset="-122"/>
            </a:endParaRPr>
          </a:p>
        </p:txBody>
      </p:sp>
      <p:sp>
        <p:nvSpPr>
          <p:cNvPr id="356" name="Rectangle 28"/>
          <p:cNvSpPr>
            <a:spLocks noChangeArrowheads="1"/>
          </p:cNvSpPr>
          <p:nvPr/>
        </p:nvSpPr>
        <p:spPr bwMode="auto">
          <a:xfrm>
            <a:off x="8476670" y="5189119"/>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163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p:cTn id="11" dur="1000" fill="hold"/>
                                        <p:tgtEl>
                                          <p:spTgt spid="344"/>
                                        </p:tgtEl>
                                        <p:attrNameLst>
                                          <p:attrName>ppt_w</p:attrName>
                                        </p:attrNameLst>
                                      </p:cBhvr>
                                      <p:tavLst>
                                        <p:tav tm="0">
                                          <p:val>
                                            <p:fltVal val="0"/>
                                          </p:val>
                                        </p:tav>
                                        <p:tav tm="100000">
                                          <p:val>
                                            <p:strVal val="#ppt_w"/>
                                          </p:val>
                                        </p:tav>
                                      </p:tavLst>
                                    </p:anim>
                                    <p:anim calcmode="lin" valueType="num">
                                      <p:cBhvr>
                                        <p:cTn id="12" dur="1000" fill="hold"/>
                                        <p:tgtEl>
                                          <p:spTgt spid="344"/>
                                        </p:tgtEl>
                                        <p:attrNameLst>
                                          <p:attrName>ppt_h</p:attrName>
                                        </p:attrNameLst>
                                      </p:cBhvr>
                                      <p:tavLst>
                                        <p:tav tm="0">
                                          <p:val>
                                            <p:fltVal val="0"/>
                                          </p:val>
                                        </p:tav>
                                        <p:tav tm="100000">
                                          <p:val>
                                            <p:strVal val="#ppt_h"/>
                                          </p:val>
                                        </p:tav>
                                      </p:tavLst>
                                    </p:anim>
                                    <p:anim calcmode="lin" valueType="num">
                                      <p:cBhvr>
                                        <p:cTn id="13" dur="1000" fill="hold"/>
                                        <p:tgtEl>
                                          <p:spTgt spid="34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44"/>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190"/>
                                        </p:tgtEl>
                                        <p:attrNameLst>
                                          <p:attrName>style.visibility</p:attrName>
                                        </p:attrNameLst>
                                      </p:cBhvr>
                                      <p:to>
                                        <p:strVal val="visible"/>
                                      </p:to>
                                    </p:set>
                                    <p:anim calcmode="lin" valueType="num">
                                      <p:cBhvr>
                                        <p:cTn id="17" dur="1000" fill="hold"/>
                                        <p:tgtEl>
                                          <p:spTgt spid="190"/>
                                        </p:tgtEl>
                                        <p:attrNameLst>
                                          <p:attrName>ppt_w</p:attrName>
                                        </p:attrNameLst>
                                      </p:cBhvr>
                                      <p:tavLst>
                                        <p:tav tm="0">
                                          <p:val>
                                            <p:fltVal val="0"/>
                                          </p:val>
                                        </p:tav>
                                        <p:tav tm="100000">
                                          <p:val>
                                            <p:strVal val="#ppt_w"/>
                                          </p:val>
                                        </p:tav>
                                      </p:tavLst>
                                    </p:anim>
                                    <p:anim calcmode="lin" valueType="num">
                                      <p:cBhvr>
                                        <p:cTn id="18" dur="1000" fill="hold"/>
                                        <p:tgtEl>
                                          <p:spTgt spid="190"/>
                                        </p:tgtEl>
                                        <p:attrNameLst>
                                          <p:attrName>ppt_h</p:attrName>
                                        </p:attrNameLst>
                                      </p:cBhvr>
                                      <p:tavLst>
                                        <p:tav tm="0">
                                          <p:val>
                                            <p:fltVal val="0"/>
                                          </p:val>
                                        </p:tav>
                                        <p:tav tm="100000">
                                          <p:val>
                                            <p:strVal val="#ppt_h"/>
                                          </p:val>
                                        </p:tav>
                                      </p:tavLst>
                                    </p:anim>
                                    <p:anim calcmode="lin" valueType="num">
                                      <p:cBhvr>
                                        <p:cTn id="19" dur="1000" fill="hold"/>
                                        <p:tgtEl>
                                          <p:spTgt spid="19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9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95"/>
                                        </p:tgtEl>
                                        <p:attrNameLst>
                                          <p:attrName>style.visibility</p:attrName>
                                        </p:attrNameLst>
                                      </p:cBhvr>
                                      <p:to>
                                        <p:strVal val="visible"/>
                                      </p:to>
                                    </p:set>
                                    <p:anim calcmode="lin" valueType="num">
                                      <p:cBhvr>
                                        <p:cTn id="23" dur="1000" fill="hold"/>
                                        <p:tgtEl>
                                          <p:spTgt spid="195"/>
                                        </p:tgtEl>
                                        <p:attrNameLst>
                                          <p:attrName>ppt_w</p:attrName>
                                        </p:attrNameLst>
                                      </p:cBhvr>
                                      <p:tavLst>
                                        <p:tav tm="0">
                                          <p:val>
                                            <p:fltVal val="0"/>
                                          </p:val>
                                        </p:tav>
                                        <p:tav tm="100000">
                                          <p:val>
                                            <p:strVal val="#ppt_w"/>
                                          </p:val>
                                        </p:tav>
                                      </p:tavLst>
                                    </p:anim>
                                    <p:anim calcmode="lin" valueType="num">
                                      <p:cBhvr>
                                        <p:cTn id="24" dur="1000" fill="hold"/>
                                        <p:tgtEl>
                                          <p:spTgt spid="195"/>
                                        </p:tgtEl>
                                        <p:attrNameLst>
                                          <p:attrName>ppt_h</p:attrName>
                                        </p:attrNameLst>
                                      </p:cBhvr>
                                      <p:tavLst>
                                        <p:tav tm="0">
                                          <p:val>
                                            <p:fltVal val="0"/>
                                          </p:val>
                                        </p:tav>
                                        <p:tav tm="100000">
                                          <p:val>
                                            <p:strVal val="#ppt_h"/>
                                          </p:val>
                                        </p:tav>
                                      </p:tavLst>
                                    </p:anim>
                                    <p:anim calcmode="lin" valueType="num">
                                      <p:cBhvr>
                                        <p:cTn id="25" dur="10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1000" fill="hold"/>
                                        <p:tgtEl>
                                          <p:spTgt spid="200"/>
                                        </p:tgtEl>
                                        <p:attrNameLst>
                                          <p:attrName>ppt_w</p:attrName>
                                        </p:attrNameLst>
                                      </p:cBhvr>
                                      <p:tavLst>
                                        <p:tav tm="0">
                                          <p:val>
                                            <p:fltVal val="0"/>
                                          </p:val>
                                        </p:tav>
                                        <p:tav tm="100000">
                                          <p:val>
                                            <p:strVal val="#ppt_w"/>
                                          </p:val>
                                        </p:tav>
                                      </p:tavLst>
                                    </p:anim>
                                    <p:anim calcmode="lin" valueType="num">
                                      <p:cBhvr>
                                        <p:cTn id="30" dur="1000" fill="hold"/>
                                        <p:tgtEl>
                                          <p:spTgt spid="200"/>
                                        </p:tgtEl>
                                        <p:attrNameLst>
                                          <p:attrName>ppt_h</p:attrName>
                                        </p:attrNameLst>
                                      </p:cBhvr>
                                      <p:tavLst>
                                        <p:tav tm="0">
                                          <p:val>
                                            <p:fltVal val="0"/>
                                          </p:val>
                                        </p:tav>
                                        <p:tav tm="100000">
                                          <p:val>
                                            <p:strVal val="#ppt_h"/>
                                          </p:val>
                                        </p:tav>
                                      </p:tavLst>
                                    </p:anim>
                                    <p:anim calcmode="lin" valueType="num">
                                      <p:cBhvr>
                                        <p:cTn id="31" dur="1000" fill="hold"/>
                                        <p:tgtEl>
                                          <p:spTgt spid="20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00"/>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350"/>
                                        </p:tgtEl>
                                        <p:attrNameLst>
                                          <p:attrName>style.visibility</p:attrName>
                                        </p:attrNameLst>
                                      </p:cBhvr>
                                      <p:to>
                                        <p:strVal val="visible"/>
                                      </p:to>
                                    </p:set>
                                    <p:anim calcmode="lin" valueType="num">
                                      <p:cBhvr additive="base">
                                        <p:cTn id="36" dur="500" fill="hold"/>
                                        <p:tgtEl>
                                          <p:spTgt spid="350"/>
                                        </p:tgtEl>
                                        <p:attrNameLst>
                                          <p:attrName>ppt_x</p:attrName>
                                        </p:attrNameLst>
                                      </p:cBhvr>
                                      <p:tavLst>
                                        <p:tav tm="0">
                                          <p:val>
                                            <p:strVal val="#ppt_x"/>
                                          </p:val>
                                        </p:tav>
                                        <p:tav tm="100000">
                                          <p:val>
                                            <p:strVal val="#ppt_x"/>
                                          </p:val>
                                        </p:tav>
                                      </p:tavLst>
                                    </p:anim>
                                    <p:anim calcmode="lin" valueType="num">
                                      <p:cBhvr additive="base">
                                        <p:cTn id="37" dur="500" fill="hold"/>
                                        <p:tgtEl>
                                          <p:spTgt spid="350"/>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350"/>
                                        </p:tgtEl>
                                        <p:attrNameLst>
                                          <p:attrName>r</p:attrName>
                                        </p:attrNameLst>
                                      </p:cBhvr>
                                    </p:animRot>
                                    <p:animRot by="-240000">
                                      <p:cBhvr>
                                        <p:cTn id="41" dur="100" fill="hold">
                                          <p:stCondLst>
                                            <p:cond delay="100"/>
                                          </p:stCondLst>
                                        </p:cTn>
                                        <p:tgtEl>
                                          <p:spTgt spid="350"/>
                                        </p:tgtEl>
                                        <p:attrNameLst>
                                          <p:attrName>r</p:attrName>
                                        </p:attrNameLst>
                                      </p:cBhvr>
                                    </p:animRot>
                                    <p:animRot by="240000">
                                      <p:cBhvr>
                                        <p:cTn id="42" dur="100" fill="hold">
                                          <p:stCondLst>
                                            <p:cond delay="200"/>
                                          </p:stCondLst>
                                        </p:cTn>
                                        <p:tgtEl>
                                          <p:spTgt spid="350"/>
                                        </p:tgtEl>
                                        <p:attrNameLst>
                                          <p:attrName>r</p:attrName>
                                        </p:attrNameLst>
                                      </p:cBhvr>
                                    </p:animRot>
                                    <p:animRot by="-240000">
                                      <p:cBhvr>
                                        <p:cTn id="43" dur="100" fill="hold">
                                          <p:stCondLst>
                                            <p:cond delay="300"/>
                                          </p:stCondLst>
                                        </p:cTn>
                                        <p:tgtEl>
                                          <p:spTgt spid="350"/>
                                        </p:tgtEl>
                                        <p:attrNameLst>
                                          <p:attrName>r</p:attrName>
                                        </p:attrNameLst>
                                      </p:cBhvr>
                                    </p:animRot>
                                    <p:animRot by="120000">
                                      <p:cBhvr>
                                        <p:cTn id="44" dur="100" fill="hold">
                                          <p:stCondLst>
                                            <p:cond delay="400"/>
                                          </p:stCondLst>
                                        </p:cTn>
                                        <p:tgtEl>
                                          <p:spTgt spid="350"/>
                                        </p:tgtEl>
                                        <p:attrNameLst>
                                          <p:attrName>r</p:attrName>
                                        </p:attrNameLst>
                                      </p:cBhvr>
                                    </p:animRot>
                                  </p:childTnLst>
                                </p:cTn>
                              </p:par>
                            </p:childTnLst>
                          </p:cTn>
                        </p:par>
                        <p:par>
                          <p:cTn id="45" fill="hold" nodeType="afterGroup">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352"/>
                                        </p:tgtEl>
                                        <p:attrNameLst>
                                          <p:attrName>style.visibility</p:attrName>
                                        </p:attrNameLst>
                                      </p:cBhvr>
                                      <p:to>
                                        <p:strVal val="visible"/>
                                      </p:to>
                                    </p:set>
                                    <p:animEffect transition="in" filter="strips(upLeft)">
                                      <p:cBhvr>
                                        <p:cTn id="48" dur="500"/>
                                        <p:tgtEl>
                                          <p:spTgt spid="352"/>
                                        </p:tgtEl>
                                      </p:cBhvr>
                                    </p:animEffect>
                                  </p:childTnLst>
                                </p:cTn>
                              </p:par>
                            </p:childTnLst>
                          </p:cTn>
                        </p:par>
                        <p:par>
                          <p:cTn id="49" fill="hold" nodeType="afterGroup">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349"/>
                                        </p:tgtEl>
                                        <p:attrNameLst>
                                          <p:attrName>style.visibility</p:attrName>
                                        </p:attrNameLst>
                                      </p:cBhvr>
                                      <p:to>
                                        <p:strVal val="visible"/>
                                      </p:to>
                                    </p:set>
                                    <p:anim calcmode="lin" valueType="num">
                                      <p:cBhvr additive="base">
                                        <p:cTn id="52" dur="500" fill="hold"/>
                                        <p:tgtEl>
                                          <p:spTgt spid="349"/>
                                        </p:tgtEl>
                                        <p:attrNameLst>
                                          <p:attrName>ppt_x</p:attrName>
                                        </p:attrNameLst>
                                      </p:cBhvr>
                                      <p:tavLst>
                                        <p:tav tm="0">
                                          <p:val>
                                            <p:strVal val="#ppt_x"/>
                                          </p:val>
                                        </p:tav>
                                        <p:tav tm="100000">
                                          <p:val>
                                            <p:strVal val="#ppt_x"/>
                                          </p:val>
                                        </p:tav>
                                      </p:tavLst>
                                    </p:anim>
                                    <p:anim calcmode="lin" valueType="num">
                                      <p:cBhvr additive="base">
                                        <p:cTn id="53" dur="500" fill="hold"/>
                                        <p:tgtEl>
                                          <p:spTgt spid="349"/>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349"/>
                                        </p:tgtEl>
                                        <p:attrNameLst>
                                          <p:attrName>r</p:attrName>
                                        </p:attrNameLst>
                                      </p:cBhvr>
                                    </p:animRot>
                                    <p:animRot by="-240000">
                                      <p:cBhvr>
                                        <p:cTn id="57" dur="100" fill="hold">
                                          <p:stCondLst>
                                            <p:cond delay="100"/>
                                          </p:stCondLst>
                                        </p:cTn>
                                        <p:tgtEl>
                                          <p:spTgt spid="349"/>
                                        </p:tgtEl>
                                        <p:attrNameLst>
                                          <p:attrName>r</p:attrName>
                                        </p:attrNameLst>
                                      </p:cBhvr>
                                    </p:animRot>
                                    <p:animRot by="240000">
                                      <p:cBhvr>
                                        <p:cTn id="58" dur="100" fill="hold">
                                          <p:stCondLst>
                                            <p:cond delay="200"/>
                                          </p:stCondLst>
                                        </p:cTn>
                                        <p:tgtEl>
                                          <p:spTgt spid="349"/>
                                        </p:tgtEl>
                                        <p:attrNameLst>
                                          <p:attrName>r</p:attrName>
                                        </p:attrNameLst>
                                      </p:cBhvr>
                                    </p:animRot>
                                    <p:animRot by="-240000">
                                      <p:cBhvr>
                                        <p:cTn id="59" dur="100" fill="hold">
                                          <p:stCondLst>
                                            <p:cond delay="300"/>
                                          </p:stCondLst>
                                        </p:cTn>
                                        <p:tgtEl>
                                          <p:spTgt spid="349"/>
                                        </p:tgtEl>
                                        <p:attrNameLst>
                                          <p:attrName>r</p:attrName>
                                        </p:attrNameLst>
                                      </p:cBhvr>
                                    </p:animRot>
                                    <p:animRot by="120000">
                                      <p:cBhvr>
                                        <p:cTn id="60" dur="100" fill="hold">
                                          <p:stCondLst>
                                            <p:cond delay="400"/>
                                          </p:stCondLst>
                                        </p:cTn>
                                        <p:tgtEl>
                                          <p:spTgt spid="349"/>
                                        </p:tgtEl>
                                        <p:attrNameLst>
                                          <p:attrName>r</p:attrName>
                                        </p:attrNameLst>
                                      </p:cBhvr>
                                    </p:animRot>
                                  </p:childTnLst>
                                </p:cTn>
                              </p:par>
                            </p:childTnLst>
                          </p:cTn>
                        </p:par>
                        <p:par>
                          <p:cTn id="61" fill="hold" nodeType="afterGroup">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351"/>
                                        </p:tgtEl>
                                        <p:attrNameLst>
                                          <p:attrName>style.visibility</p:attrName>
                                        </p:attrNameLst>
                                      </p:cBhvr>
                                      <p:to>
                                        <p:strVal val="visible"/>
                                      </p:to>
                                    </p:set>
                                    <p:animEffect transition="in" filter="strips(upLeft)">
                                      <p:cBhvr>
                                        <p:cTn id="64" dur="500"/>
                                        <p:tgtEl>
                                          <p:spTgt spid="351"/>
                                        </p:tgtEl>
                                      </p:cBhvr>
                                    </p:animEffect>
                                  </p:childTnLst>
                                </p:cTn>
                              </p:par>
                            </p:childTnLst>
                          </p:cTn>
                        </p:par>
                        <p:par>
                          <p:cTn id="65" fill="hold" nodeType="afterGroup">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353"/>
                                        </p:tgtEl>
                                        <p:attrNameLst>
                                          <p:attrName>style.visibility</p:attrName>
                                        </p:attrNameLst>
                                      </p:cBhvr>
                                      <p:to>
                                        <p:strVal val="visible"/>
                                      </p:to>
                                    </p:set>
                                    <p:anim calcmode="lin" valueType="num">
                                      <p:cBhvr additive="base">
                                        <p:cTn id="68" dur="500" fill="hold"/>
                                        <p:tgtEl>
                                          <p:spTgt spid="353"/>
                                        </p:tgtEl>
                                        <p:attrNameLst>
                                          <p:attrName>ppt_x</p:attrName>
                                        </p:attrNameLst>
                                      </p:cBhvr>
                                      <p:tavLst>
                                        <p:tav tm="0">
                                          <p:val>
                                            <p:strVal val="#ppt_x"/>
                                          </p:val>
                                        </p:tav>
                                        <p:tav tm="100000">
                                          <p:val>
                                            <p:strVal val="#ppt_x"/>
                                          </p:val>
                                        </p:tav>
                                      </p:tavLst>
                                    </p:anim>
                                    <p:anim calcmode="lin" valueType="num">
                                      <p:cBhvr additive="base">
                                        <p:cTn id="69" dur="500" fill="hold"/>
                                        <p:tgtEl>
                                          <p:spTgt spid="353"/>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353"/>
                                        </p:tgtEl>
                                        <p:attrNameLst>
                                          <p:attrName>r</p:attrName>
                                        </p:attrNameLst>
                                      </p:cBhvr>
                                    </p:animRot>
                                    <p:animRot by="-240000">
                                      <p:cBhvr>
                                        <p:cTn id="73" dur="100" fill="hold">
                                          <p:stCondLst>
                                            <p:cond delay="100"/>
                                          </p:stCondLst>
                                        </p:cTn>
                                        <p:tgtEl>
                                          <p:spTgt spid="353"/>
                                        </p:tgtEl>
                                        <p:attrNameLst>
                                          <p:attrName>r</p:attrName>
                                        </p:attrNameLst>
                                      </p:cBhvr>
                                    </p:animRot>
                                    <p:animRot by="240000">
                                      <p:cBhvr>
                                        <p:cTn id="74" dur="100" fill="hold">
                                          <p:stCondLst>
                                            <p:cond delay="200"/>
                                          </p:stCondLst>
                                        </p:cTn>
                                        <p:tgtEl>
                                          <p:spTgt spid="353"/>
                                        </p:tgtEl>
                                        <p:attrNameLst>
                                          <p:attrName>r</p:attrName>
                                        </p:attrNameLst>
                                      </p:cBhvr>
                                    </p:animRot>
                                    <p:animRot by="-240000">
                                      <p:cBhvr>
                                        <p:cTn id="75" dur="100" fill="hold">
                                          <p:stCondLst>
                                            <p:cond delay="300"/>
                                          </p:stCondLst>
                                        </p:cTn>
                                        <p:tgtEl>
                                          <p:spTgt spid="353"/>
                                        </p:tgtEl>
                                        <p:attrNameLst>
                                          <p:attrName>r</p:attrName>
                                        </p:attrNameLst>
                                      </p:cBhvr>
                                    </p:animRot>
                                    <p:animRot by="120000">
                                      <p:cBhvr>
                                        <p:cTn id="76" dur="100" fill="hold">
                                          <p:stCondLst>
                                            <p:cond delay="400"/>
                                          </p:stCondLst>
                                        </p:cTn>
                                        <p:tgtEl>
                                          <p:spTgt spid="353"/>
                                        </p:tgtEl>
                                        <p:attrNameLst>
                                          <p:attrName>r</p:attrName>
                                        </p:attrNameLst>
                                      </p:cBhvr>
                                    </p:animRot>
                                  </p:childTnLst>
                                </p:cTn>
                              </p:par>
                            </p:childTnLst>
                          </p:cTn>
                        </p:par>
                        <p:par>
                          <p:cTn id="77" fill="hold" nodeType="afterGroup">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354"/>
                                        </p:tgtEl>
                                        <p:attrNameLst>
                                          <p:attrName>style.visibility</p:attrName>
                                        </p:attrNameLst>
                                      </p:cBhvr>
                                      <p:to>
                                        <p:strVal val="visible"/>
                                      </p:to>
                                    </p:set>
                                    <p:animEffect transition="in" filter="strips(upLeft)">
                                      <p:cBhvr>
                                        <p:cTn id="80" dur="500"/>
                                        <p:tgtEl>
                                          <p:spTgt spid="354"/>
                                        </p:tgtEl>
                                      </p:cBhvr>
                                    </p:animEffect>
                                  </p:childTnLst>
                                </p:cTn>
                              </p:par>
                            </p:childTnLst>
                          </p:cTn>
                        </p:par>
                        <p:par>
                          <p:cTn id="81" fill="hold" nodeType="afterGroup">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355"/>
                                        </p:tgtEl>
                                        <p:attrNameLst>
                                          <p:attrName>style.visibility</p:attrName>
                                        </p:attrNameLst>
                                      </p:cBhvr>
                                      <p:to>
                                        <p:strVal val="visible"/>
                                      </p:to>
                                    </p:set>
                                    <p:anim calcmode="lin" valueType="num">
                                      <p:cBhvr additive="base">
                                        <p:cTn id="84" dur="500" fill="hold"/>
                                        <p:tgtEl>
                                          <p:spTgt spid="355"/>
                                        </p:tgtEl>
                                        <p:attrNameLst>
                                          <p:attrName>ppt_x</p:attrName>
                                        </p:attrNameLst>
                                      </p:cBhvr>
                                      <p:tavLst>
                                        <p:tav tm="0">
                                          <p:val>
                                            <p:strVal val="#ppt_x"/>
                                          </p:val>
                                        </p:tav>
                                        <p:tav tm="100000">
                                          <p:val>
                                            <p:strVal val="#ppt_x"/>
                                          </p:val>
                                        </p:tav>
                                      </p:tavLst>
                                    </p:anim>
                                    <p:anim calcmode="lin" valueType="num">
                                      <p:cBhvr additive="base">
                                        <p:cTn id="85" dur="500" fill="hold"/>
                                        <p:tgtEl>
                                          <p:spTgt spid="355"/>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355"/>
                                        </p:tgtEl>
                                        <p:attrNameLst>
                                          <p:attrName>r</p:attrName>
                                        </p:attrNameLst>
                                      </p:cBhvr>
                                    </p:animRot>
                                    <p:animRot by="-240000">
                                      <p:cBhvr>
                                        <p:cTn id="89" dur="100" fill="hold">
                                          <p:stCondLst>
                                            <p:cond delay="100"/>
                                          </p:stCondLst>
                                        </p:cTn>
                                        <p:tgtEl>
                                          <p:spTgt spid="355"/>
                                        </p:tgtEl>
                                        <p:attrNameLst>
                                          <p:attrName>r</p:attrName>
                                        </p:attrNameLst>
                                      </p:cBhvr>
                                    </p:animRot>
                                    <p:animRot by="240000">
                                      <p:cBhvr>
                                        <p:cTn id="90" dur="100" fill="hold">
                                          <p:stCondLst>
                                            <p:cond delay="200"/>
                                          </p:stCondLst>
                                        </p:cTn>
                                        <p:tgtEl>
                                          <p:spTgt spid="355"/>
                                        </p:tgtEl>
                                        <p:attrNameLst>
                                          <p:attrName>r</p:attrName>
                                        </p:attrNameLst>
                                      </p:cBhvr>
                                    </p:animRot>
                                    <p:animRot by="-240000">
                                      <p:cBhvr>
                                        <p:cTn id="91" dur="100" fill="hold">
                                          <p:stCondLst>
                                            <p:cond delay="300"/>
                                          </p:stCondLst>
                                        </p:cTn>
                                        <p:tgtEl>
                                          <p:spTgt spid="355"/>
                                        </p:tgtEl>
                                        <p:attrNameLst>
                                          <p:attrName>r</p:attrName>
                                        </p:attrNameLst>
                                      </p:cBhvr>
                                    </p:animRot>
                                    <p:animRot by="120000">
                                      <p:cBhvr>
                                        <p:cTn id="92" dur="100" fill="hold">
                                          <p:stCondLst>
                                            <p:cond delay="400"/>
                                          </p:stCondLst>
                                        </p:cTn>
                                        <p:tgtEl>
                                          <p:spTgt spid="355"/>
                                        </p:tgtEl>
                                        <p:attrNameLst>
                                          <p:attrName>r</p:attrName>
                                        </p:attrNameLst>
                                      </p:cBhvr>
                                    </p:animRot>
                                  </p:childTnLst>
                                </p:cTn>
                              </p:par>
                            </p:childTnLst>
                          </p:cTn>
                        </p:par>
                        <p:par>
                          <p:cTn id="93" fill="hold" nodeType="afterGroup">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356"/>
                                        </p:tgtEl>
                                        <p:attrNameLst>
                                          <p:attrName>style.visibility</p:attrName>
                                        </p:attrNameLst>
                                      </p:cBhvr>
                                      <p:to>
                                        <p:strVal val="visible"/>
                                      </p:to>
                                    </p:set>
                                    <p:animEffect transition="in" filter="strips(upLeft)">
                                      <p:cBhvr>
                                        <p:cTn id="96" dur="500"/>
                                        <p:tgtEl>
                                          <p:spTgt spid="356"/>
                                        </p:tgtEl>
                                      </p:cBhvr>
                                    </p:animEffect>
                                  </p:childTnLst>
                                </p:cTn>
                              </p:par>
                            </p:childTnLst>
                          </p:cTn>
                        </p:par>
                        <p:par>
                          <p:cTn id="97" fill="hold" nodeType="afterGroup">
                            <p:stCondLst>
                              <p:cond delay="8250"/>
                            </p:stCondLst>
                            <p:childTnLst>
                              <p:par>
                                <p:cTn id="98" presetID="2" presetClass="exit" presetSubtype="2" fill="hold" grpId="1" nodeType="afterEffect">
                                  <p:stCondLst>
                                    <p:cond delay="0"/>
                                  </p:stCondLst>
                                  <p:childTnLst>
                                    <p:anim calcmode="lin" valueType="num">
                                      <p:cBhvr additive="base">
                                        <p:cTn id="99" dur="500"/>
                                        <p:tgtEl>
                                          <p:spTgt spid="189"/>
                                        </p:tgtEl>
                                        <p:attrNameLst>
                                          <p:attrName>ppt_x</p:attrName>
                                        </p:attrNameLst>
                                      </p:cBhvr>
                                      <p:tavLst>
                                        <p:tav tm="0">
                                          <p:val>
                                            <p:strVal val="ppt_x"/>
                                          </p:val>
                                        </p:tav>
                                        <p:tav tm="100000">
                                          <p:val>
                                            <p:strVal val="1+ppt_w/2"/>
                                          </p:val>
                                        </p:tav>
                                      </p:tavLst>
                                    </p:anim>
                                    <p:anim calcmode="lin" valueType="num">
                                      <p:cBhvr additive="base">
                                        <p:cTn id="100" dur="500"/>
                                        <p:tgtEl>
                                          <p:spTgt spid="189"/>
                                        </p:tgtEl>
                                        <p:attrNameLst>
                                          <p:attrName>ppt_y</p:attrName>
                                        </p:attrNameLst>
                                      </p:cBhvr>
                                      <p:tavLst>
                                        <p:tav tm="0">
                                          <p:val>
                                            <p:strVal val="ppt_y"/>
                                          </p:val>
                                        </p:tav>
                                        <p:tav tm="100000">
                                          <p:val>
                                            <p:strVal val="ppt_y"/>
                                          </p:val>
                                        </p:tav>
                                      </p:tavLst>
                                    </p:anim>
                                    <p:set>
                                      <p:cBhvr>
                                        <p:cTn id="101" dur="1" fill="hold">
                                          <p:stCondLst>
                                            <p:cond delay="499"/>
                                          </p:stCondLst>
                                        </p:cTn>
                                        <p:tgtEl>
                                          <p:spTgt spid="189"/>
                                        </p:tgtEl>
                                        <p:attrNameLst>
                                          <p:attrName>style.visibility</p:attrName>
                                        </p:attrNameLst>
                                      </p:cBhvr>
                                      <p:to>
                                        <p:strVal val="hidden"/>
                                      </p:to>
                                    </p:set>
                                  </p:childTnLst>
                                </p:cTn>
                              </p:par>
                            </p:childTnLst>
                          </p:cTn>
                        </p:par>
                        <p:par>
                          <p:cTn id="102" fill="hold" nodeType="afterGroup">
                            <p:stCondLst>
                              <p:cond delay="8750"/>
                            </p:stCondLst>
                            <p:childTnLst>
                              <p:par>
                                <p:cTn id="103" presetID="52" presetClass="exit" presetSubtype="0" fill="hold" nodeType="afterEffect">
                                  <p:stCondLst>
                                    <p:cond delay="0"/>
                                  </p:stCondLst>
                                  <p:childTnLst>
                                    <p:animScale>
                                      <p:cBhvr>
                                        <p:cTn id="104" dur="1000" accel="50000">
                                          <p:stCondLst>
                                            <p:cond delay="0"/>
                                          </p:stCondLst>
                                        </p:cTn>
                                        <p:tgtEl>
                                          <p:spTgt spid="344"/>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05" dur="1000" accel="50000">
                                          <p:stCondLst>
                                            <p:cond delay="0"/>
                                          </p:stCondLst>
                                        </p:cTn>
                                        <p:tgtEl>
                                          <p:spTgt spid="344"/>
                                        </p:tgtEl>
                                        <p:attrNameLst>
                                          <p:attrName>ppt_x</p:attrName>
                                          <p:attrName>ppt_y</p:attrName>
                                        </p:attrNameLst>
                                      </p:cBhvr>
                                    </p:animMotion>
                                    <p:animEffect transition="out" filter="fade">
                                      <p:cBhvr>
                                        <p:cTn id="106" dur="1000"/>
                                        <p:tgtEl>
                                          <p:spTgt spid="344"/>
                                        </p:tgtEl>
                                      </p:cBhvr>
                                    </p:animEffect>
                                    <p:set>
                                      <p:cBhvr>
                                        <p:cTn id="107" dur="1" fill="hold">
                                          <p:stCondLst>
                                            <p:cond delay="999"/>
                                          </p:stCondLst>
                                        </p:cTn>
                                        <p:tgtEl>
                                          <p:spTgt spid="344"/>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190"/>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0" dur="1000" accel="50000">
                                          <p:stCondLst>
                                            <p:cond delay="0"/>
                                          </p:stCondLst>
                                        </p:cTn>
                                        <p:tgtEl>
                                          <p:spTgt spid="190"/>
                                        </p:tgtEl>
                                        <p:attrNameLst>
                                          <p:attrName>ppt_x</p:attrName>
                                          <p:attrName>ppt_y</p:attrName>
                                        </p:attrNameLst>
                                      </p:cBhvr>
                                    </p:animMotion>
                                    <p:animEffect transition="out" filter="fade">
                                      <p:cBhvr>
                                        <p:cTn id="111" dur="1000"/>
                                        <p:tgtEl>
                                          <p:spTgt spid="190"/>
                                        </p:tgtEl>
                                      </p:cBhvr>
                                    </p:animEffect>
                                    <p:set>
                                      <p:cBhvr>
                                        <p:cTn id="112" dur="1" fill="hold">
                                          <p:stCondLst>
                                            <p:cond delay="999"/>
                                          </p:stCondLst>
                                        </p:cTn>
                                        <p:tgtEl>
                                          <p:spTgt spid="190"/>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195"/>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5" dur="1000" accel="50000">
                                          <p:stCondLst>
                                            <p:cond delay="0"/>
                                          </p:stCondLst>
                                        </p:cTn>
                                        <p:tgtEl>
                                          <p:spTgt spid="195"/>
                                        </p:tgtEl>
                                        <p:attrNameLst>
                                          <p:attrName>ppt_x</p:attrName>
                                          <p:attrName>ppt_y</p:attrName>
                                        </p:attrNameLst>
                                      </p:cBhvr>
                                    </p:animMotion>
                                    <p:animEffect transition="out" filter="fade">
                                      <p:cBhvr>
                                        <p:cTn id="116" dur="1000"/>
                                        <p:tgtEl>
                                          <p:spTgt spid="195"/>
                                        </p:tgtEl>
                                      </p:cBhvr>
                                    </p:animEffect>
                                    <p:set>
                                      <p:cBhvr>
                                        <p:cTn id="117" dur="1" fill="hold">
                                          <p:stCondLst>
                                            <p:cond delay="999"/>
                                          </p:stCondLst>
                                        </p:cTn>
                                        <p:tgtEl>
                                          <p:spTgt spid="195"/>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200"/>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20" dur="1000" accel="50000">
                                          <p:stCondLst>
                                            <p:cond delay="0"/>
                                          </p:stCondLst>
                                        </p:cTn>
                                        <p:tgtEl>
                                          <p:spTgt spid="200"/>
                                        </p:tgtEl>
                                        <p:attrNameLst>
                                          <p:attrName>ppt_x</p:attrName>
                                          <p:attrName>ppt_y</p:attrName>
                                        </p:attrNameLst>
                                      </p:cBhvr>
                                    </p:animMotion>
                                    <p:animEffect transition="out" filter="fade">
                                      <p:cBhvr>
                                        <p:cTn id="121" dur="1000"/>
                                        <p:tgtEl>
                                          <p:spTgt spid="200"/>
                                        </p:tgtEl>
                                      </p:cBhvr>
                                    </p:animEffect>
                                    <p:set>
                                      <p:cBhvr>
                                        <p:cTn id="122" dur="1" fill="hold">
                                          <p:stCondLst>
                                            <p:cond delay="999"/>
                                          </p:stCondLst>
                                        </p:cTn>
                                        <p:tgtEl>
                                          <p:spTgt spid="200"/>
                                        </p:tgtEl>
                                        <p:attrNameLst>
                                          <p:attrName>style.visibility</p:attrName>
                                        </p:attrNameLst>
                                      </p:cBhvr>
                                      <p:to>
                                        <p:strVal val="hidden"/>
                                      </p:to>
                                    </p:set>
                                  </p:childTnLst>
                                </p:cTn>
                              </p:par>
                            </p:childTnLst>
                          </p:cTn>
                        </p:par>
                        <p:par>
                          <p:cTn id="123" fill="hold" nodeType="afterGroup">
                            <p:stCondLst>
                              <p:cond delay="10500"/>
                            </p:stCondLst>
                            <p:childTnLst>
                              <p:par>
                                <p:cTn id="124" presetID="2" presetClass="exit" presetSubtype="4" fill="hold" grpId="2" nodeType="afterEffect">
                                  <p:stCondLst>
                                    <p:cond delay="0"/>
                                  </p:stCondLst>
                                  <p:childTnLst>
                                    <p:anim calcmode="lin" valueType="num">
                                      <p:cBhvr additive="base">
                                        <p:cTn id="125" dur="500"/>
                                        <p:tgtEl>
                                          <p:spTgt spid="350"/>
                                        </p:tgtEl>
                                        <p:attrNameLst>
                                          <p:attrName>ppt_x</p:attrName>
                                        </p:attrNameLst>
                                      </p:cBhvr>
                                      <p:tavLst>
                                        <p:tav tm="0">
                                          <p:val>
                                            <p:strVal val="ppt_x"/>
                                          </p:val>
                                        </p:tav>
                                        <p:tav tm="100000">
                                          <p:val>
                                            <p:strVal val="ppt_x"/>
                                          </p:val>
                                        </p:tav>
                                      </p:tavLst>
                                    </p:anim>
                                    <p:anim calcmode="lin" valueType="num">
                                      <p:cBhvr additive="base">
                                        <p:cTn id="126" dur="500"/>
                                        <p:tgtEl>
                                          <p:spTgt spid="350"/>
                                        </p:tgtEl>
                                        <p:attrNameLst>
                                          <p:attrName>ppt_y</p:attrName>
                                        </p:attrNameLst>
                                      </p:cBhvr>
                                      <p:tavLst>
                                        <p:tav tm="0">
                                          <p:val>
                                            <p:strVal val="ppt_y"/>
                                          </p:val>
                                        </p:tav>
                                        <p:tav tm="100000">
                                          <p:val>
                                            <p:strVal val="1+ppt_h/2"/>
                                          </p:val>
                                        </p:tav>
                                      </p:tavLst>
                                    </p:anim>
                                    <p:set>
                                      <p:cBhvr>
                                        <p:cTn id="127" dur="1" fill="hold">
                                          <p:stCondLst>
                                            <p:cond delay="499"/>
                                          </p:stCondLst>
                                        </p:cTn>
                                        <p:tgtEl>
                                          <p:spTgt spid="350"/>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352"/>
                                        </p:tgtEl>
                                        <p:attrNameLst>
                                          <p:attrName>ppt_x</p:attrName>
                                        </p:attrNameLst>
                                      </p:cBhvr>
                                      <p:tavLst>
                                        <p:tav tm="0">
                                          <p:val>
                                            <p:strVal val="ppt_x"/>
                                          </p:val>
                                        </p:tav>
                                        <p:tav tm="100000">
                                          <p:val>
                                            <p:strVal val="ppt_x"/>
                                          </p:val>
                                        </p:tav>
                                      </p:tavLst>
                                    </p:anim>
                                    <p:anim calcmode="lin" valueType="num">
                                      <p:cBhvr additive="base">
                                        <p:cTn id="130" dur="500"/>
                                        <p:tgtEl>
                                          <p:spTgt spid="352"/>
                                        </p:tgtEl>
                                        <p:attrNameLst>
                                          <p:attrName>ppt_y</p:attrName>
                                        </p:attrNameLst>
                                      </p:cBhvr>
                                      <p:tavLst>
                                        <p:tav tm="0">
                                          <p:val>
                                            <p:strVal val="ppt_y"/>
                                          </p:val>
                                        </p:tav>
                                        <p:tav tm="100000">
                                          <p:val>
                                            <p:strVal val="1+ppt_h/2"/>
                                          </p:val>
                                        </p:tav>
                                      </p:tavLst>
                                    </p:anim>
                                    <p:set>
                                      <p:cBhvr>
                                        <p:cTn id="131" dur="1" fill="hold">
                                          <p:stCondLst>
                                            <p:cond delay="499"/>
                                          </p:stCondLst>
                                        </p:cTn>
                                        <p:tgtEl>
                                          <p:spTgt spid="352"/>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353"/>
                                        </p:tgtEl>
                                        <p:attrNameLst>
                                          <p:attrName>ppt_x</p:attrName>
                                        </p:attrNameLst>
                                      </p:cBhvr>
                                      <p:tavLst>
                                        <p:tav tm="0">
                                          <p:val>
                                            <p:strVal val="ppt_x"/>
                                          </p:val>
                                        </p:tav>
                                        <p:tav tm="100000">
                                          <p:val>
                                            <p:strVal val="ppt_x"/>
                                          </p:val>
                                        </p:tav>
                                      </p:tavLst>
                                    </p:anim>
                                    <p:anim calcmode="lin" valueType="num">
                                      <p:cBhvr additive="base">
                                        <p:cTn id="134" dur="500"/>
                                        <p:tgtEl>
                                          <p:spTgt spid="353"/>
                                        </p:tgtEl>
                                        <p:attrNameLst>
                                          <p:attrName>ppt_y</p:attrName>
                                        </p:attrNameLst>
                                      </p:cBhvr>
                                      <p:tavLst>
                                        <p:tav tm="0">
                                          <p:val>
                                            <p:strVal val="ppt_y"/>
                                          </p:val>
                                        </p:tav>
                                        <p:tav tm="100000">
                                          <p:val>
                                            <p:strVal val="1+ppt_h/2"/>
                                          </p:val>
                                        </p:tav>
                                      </p:tavLst>
                                    </p:anim>
                                    <p:set>
                                      <p:cBhvr>
                                        <p:cTn id="135" dur="1" fill="hold">
                                          <p:stCondLst>
                                            <p:cond delay="499"/>
                                          </p:stCondLst>
                                        </p:cTn>
                                        <p:tgtEl>
                                          <p:spTgt spid="353"/>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354"/>
                                        </p:tgtEl>
                                        <p:attrNameLst>
                                          <p:attrName>ppt_x</p:attrName>
                                        </p:attrNameLst>
                                      </p:cBhvr>
                                      <p:tavLst>
                                        <p:tav tm="0">
                                          <p:val>
                                            <p:strVal val="ppt_x"/>
                                          </p:val>
                                        </p:tav>
                                        <p:tav tm="100000">
                                          <p:val>
                                            <p:strVal val="ppt_x"/>
                                          </p:val>
                                        </p:tav>
                                      </p:tavLst>
                                    </p:anim>
                                    <p:anim calcmode="lin" valueType="num">
                                      <p:cBhvr additive="base">
                                        <p:cTn id="138" dur="500"/>
                                        <p:tgtEl>
                                          <p:spTgt spid="354"/>
                                        </p:tgtEl>
                                        <p:attrNameLst>
                                          <p:attrName>ppt_y</p:attrName>
                                        </p:attrNameLst>
                                      </p:cBhvr>
                                      <p:tavLst>
                                        <p:tav tm="0">
                                          <p:val>
                                            <p:strVal val="ppt_y"/>
                                          </p:val>
                                        </p:tav>
                                        <p:tav tm="100000">
                                          <p:val>
                                            <p:strVal val="1+ppt_h/2"/>
                                          </p:val>
                                        </p:tav>
                                      </p:tavLst>
                                    </p:anim>
                                    <p:set>
                                      <p:cBhvr>
                                        <p:cTn id="139" dur="1" fill="hold">
                                          <p:stCondLst>
                                            <p:cond delay="499"/>
                                          </p:stCondLst>
                                        </p:cTn>
                                        <p:tgtEl>
                                          <p:spTgt spid="354"/>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349"/>
                                        </p:tgtEl>
                                        <p:attrNameLst>
                                          <p:attrName>ppt_x</p:attrName>
                                        </p:attrNameLst>
                                      </p:cBhvr>
                                      <p:tavLst>
                                        <p:tav tm="0">
                                          <p:val>
                                            <p:strVal val="ppt_x"/>
                                          </p:val>
                                        </p:tav>
                                        <p:tav tm="100000">
                                          <p:val>
                                            <p:strVal val="ppt_x"/>
                                          </p:val>
                                        </p:tav>
                                      </p:tavLst>
                                    </p:anim>
                                    <p:anim calcmode="lin" valueType="num">
                                      <p:cBhvr additive="base">
                                        <p:cTn id="142" dur="500"/>
                                        <p:tgtEl>
                                          <p:spTgt spid="349"/>
                                        </p:tgtEl>
                                        <p:attrNameLst>
                                          <p:attrName>ppt_y</p:attrName>
                                        </p:attrNameLst>
                                      </p:cBhvr>
                                      <p:tavLst>
                                        <p:tav tm="0">
                                          <p:val>
                                            <p:strVal val="ppt_y"/>
                                          </p:val>
                                        </p:tav>
                                        <p:tav tm="100000">
                                          <p:val>
                                            <p:strVal val="0-ppt_h/2"/>
                                          </p:val>
                                        </p:tav>
                                      </p:tavLst>
                                    </p:anim>
                                    <p:set>
                                      <p:cBhvr>
                                        <p:cTn id="143" dur="1" fill="hold">
                                          <p:stCondLst>
                                            <p:cond delay="499"/>
                                          </p:stCondLst>
                                        </p:cTn>
                                        <p:tgtEl>
                                          <p:spTgt spid="349"/>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351"/>
                                        </p:tgtEl>
                                        <p:attrNameLst>
                                          <p:attrName>ppt_x</p:attrName>
                                        </p:attrNameLst>
                                      </p:cBhvr>
                                      <p:tavLst>
                                        <p:tav tm="0">
                                          <p:val>
                                            <p:strVal val="ppt_x"/>
                                          </p:val>
                                        </p:tav>
                                        <p:tav tm="100000">
                                          <p:val>
                                            <p:strVal val="ppt_x"/>
                                          </p:val>
                                        </p:tav>
                                      </p:tavLst>
                                    </p:anim>
                                    <p:anim calcmode="lin" valueType="num">
                                      <p:cBhvr additive="base">
                                        <p:cTn id="146" dur="500"/>
                                        <p:tgtEl>
                                          <p:spTgt spid="351"/>
                                        </p:tgtEl>
                                        <p:attrNameLst>
                                          <p:attrName>ppt_y</p:attrName>
                                        </p:attrNameLst>
                                      </p:cBhvr>
                                      <p:tavLst>
                                        <p:tav tm="0">
                                          <p:val>
                                            <p:strVal val="ppt_y"/>
                                          </p:val>
                                        </p:tav>
                                        <p:tav tm="100000">
                                          <p:val>
                                            <p:strVal val="0-ppt_h/2"/>
                                          </p:val>
                                        </p:tav>
                                      </p:tavLst>
                                    </p:anim>
                                    <p:set>
                                      <p:cBhvr>
                                        <p:cTn id="147" dur="1" fill="hold">
                                          <p:stCondLst>
                                            <p:cond delay="499"/>
                                          </p:stCondLst>
                                        </p:cTn>
                                        <p:tgtEl>
                                          <p:spTgt spid="351"/>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355"/>
                                        </p:tgtEl>
                                        <p:attrNameLst>
                                          <p:attrName>ppt_x</p:attrName>
                                        </p:attrNameLst>
                                      </p:cBhvr>
                                      <p:tavLst>
                                        <p:tav tm="0">
                                          <p:val>
                                            <p:strVal val="ppt_x"/>
                                          </p:val>
                                        </p:tav>
                                        <p:tav tm="100000">
                                          <p:val>
                                            <p:strVal val="ppt_x"/>
                                          </p:val>
                                        </p:tav>
                                      </p:tavLst>
                                    </p:anim>
                                    <p:anim calcmode="lin" valueType="num">
                                      <p:cBhvr additive="base">
                                        <p:cTn id="150" dur="500"/>
                                        <p:tgtEl>
                                          <p:spTgt spid="355"/>
                                        </p:tgtEl>
                                        <p:attrNameLst>
                                          <p:attrName>ppt_y</p:attrName>
                                        </p:attrNameLst>
                                      </p:cBhvr>
                                      <p:tavLst>
                                        <p:tav tm="0">
                                          <p:val>
                                            <p:strVal val="ppt_y"/>
                                          </p:val>
                                        </p:tav>
                                        <p:tav tm="100000">
                                          <p:val>
                                            <p:strVal val="0-ppt_h/2"/>
                                          </p:val>
                                        </p:tav>
                                      </p:tavLst>
                                    </p:anim>
                                    <p:set>
                                      <p:cBhvr>
                                        <p:cTn id="151" dur="1" fill="hold">
                                          <p:stCondLst>
                                            <p:cond delay="499"/>
                                          </p:stCondLst>
                                        </p:cTn>
                                        <p:tgtEl>
                                          <p:spTgt spid="355"/>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56"/>
                                        </p:tgtEl>
                                        <p:attrNameLst>
                                          <p:attrName>ppt_x</p:attrName>
                                        </p:attrNameLst>
                                      </p:cBhvr>
                                      <p:tavLst>
                                        <p:tav tm="0">
                                          <p:val>
                                            <p:strVal val="ppt_x"/>
                                          </p:val>
                                        </p:tav>
                                        <p:tav tm="100000">
                                          <p:val>
                                            <p:strVal val="ppt_x"/>
                                          </p:val>
                                        </p:tav>
                                      </p:tavLst>
                                    </p:anim>
                                    <p:anim calcmode="lin" valueType="num">
                                      <p:cBhvr additive="base">
                                        <p:cTn id="154" dur="500"/>
                                        <p:tgtEl>
                                          <p:spTgt spid="356"/>
                                        </p:tgtEl>
                                        <p:attrNameLst>
                                          <p:attrName>ppt_y</p:attrName>
                                        </p:attrNameLst>
                                      </p:cBhvr>
                                      <p:tavLst>
                                        <p:tav tm="0">
                                          <p:val>
                                            <p:strVal val="ppt_y"/>
                                          </p:val>
                                        </p:tav>
                                        <p:tav tm="100000">
                                          <p:val>
                                            <p:strVal val="0-ppt_h/2"/>
                                          </p:val>
                                        </p:tav>
                                      </p:tavLst>
                                    </p:anim>
                                    <p:set>
                                      <p:cBhvr>
                                        <p:cTn id="155" dur="1" fill="hold">
                                          <p:stCondLst>
                                            <p:cond delay="499"/>
                                          </p:stCondLst>
                                        </p:cTn>
                                        <p:tgtEl>
                                          <p:spTgt spid="3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89" grpId="1" animBg="1"/>
      <p:bldP spid="349" grpId="0" animBg="1"/>
      <p:bldP spid="349" grpId="1" animBg="1"/>
      <p:bldP spid="349" grpId="2" animBg="1"/>
      <p:bldP spid="350" grpId="0" animBg="1"/>
      <p:bldP spid="350" grpId="1" animBg="1"/>
      <p:bldP spid="350" grpId="2" animBg="1"/>
      <p:bldP spid="351" grpId="0"/>
      <p:bldP spid="351" grpId="1"/>
      <p:bldP spid="352" grpId="0"/>
      <p:bldP spid="352" grpId="1"/>
      <p:bldP spid="353" grpId="0" animBg="1"/>
      <p:bldP spid="353" grpId="1" animBg="1"/>
      <p:bldP spid="353" grpId="2" animBg="1"/>
      <p:bldP spid="354" grpId="0"/>
      <p:bldP spid="354" grpId="1"/>
      <p:bldP spid="355" grpId="0" animBg="1"/>
      <p:bldP spid="355" grpId="1" animBg="1"/>
      <p:bldP spid="355" grpId="2" animBg="1"/>
      <p:bldP spid="356" grpId="0"/>
      <p:bldP spid="356" grpId="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96787" y="284080"/>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785017" y="1156563"/>
            <a:ext cx="10668066" cy="530228"/>
            <a:chOff x="439196" y="420756"/>
            <a:chExt cx="8612670" cy="422802"/>
          </a:xfrm>
        </p:grpSpPr>
        <p:sp>
          <p:nvSpPr>
            <p:cNvPr id="70" name="矩形 69"/>
            <p:cNvSpPr/>
            <p:nvPr/>
          </p:nvSpPr>
          <p:spPr>
            <a:xfrm>
              <a:off x="439196" y="420756"/>
              <a:ext cx="8612670" cy="422802"/>
            </a:xfrm>
            <a:prstGeom prst="rect">
              <a:avLst/>
            </a:prstGeom>
            <a:solidFill>
              <a:srgbClr val="7F7F7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1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71" name="TextBox 81"/>
            <p:cNvSpPr txBox="1"/>
            <p:nvPr/>
          </p:nvSpPr>
          <p:spPr>
            <a:xfrm>
              <a:off x="3275856" y="428218"/>
              <a:ext cx="2664296" cy="381372"/>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FFFFFF"/>
                  </a:solidFill>
                  <a:effectLst/>
                  <a:uLnTx/>
                  <a:uFillTx/>
                  <a:latin typeface="Open Sans"/>
                  <a:ea typeface="微软雅黑" panose="020b0503020204020204" pitchFamily="34" charset="-122"/>
                </a:rPr>
                <a:t>工作计划</a:t>
              </a:r>
              <a:endParaRPr kumimoji="0" lang="zh-CN" altLang="en-US" sz="2510" b="1"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
        <p:nvSpPr>
          <p:cNvPr id="72" name="Rectangle 2"/>
          <p:cNvSpPr/>
          <p:nvPr/>
        </p:nvSpPr>
        <p:spPr>
          <a:xfrm>
            <a:off x="784359" y="3789023"/>
            <a:ext cx="2512218"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1EA185"/>
                </a:solidFill>
                <a:latin typeface="微软雅黑" panose="020b0503020204020204" pitchFamily="34" charset="-122"/>
                <a:ea typeface="微软雅黑" panose="020b0503020204020204" pitchFamily="34" charset="-122"/>
                <a:cs typeface="Segoe"/>
              </a:rPr>
              <a:t>单击添加标题</a:t>
            </a:r>
            <a:endParaRPr lang="en-US" sz="2510" b="1">
              <a:solidFill>
                <a:srgbClr val="1EA185"/>
              </a:solidFill>
              <a:latin typeface="微软雅黑" panose="020b0503020204020204" pitchFamily="34" charset="-122"/>
              <a:ea typeface="微软雅黑" panose="020b0503020204020204" pitchFamily="34" charset="-122"/>
              <a:cs typeface="Segoe"/>
            </a:endParaRPr>
          </a:p>
          <a:p>
            <a:pPr indent="-5715" algn="ctr" defTabSz="1219200"/>
            <a:endParaRPr lang="en-US"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Rectangle 3"/>
          <p:cNvSpPr/>
          <p:nvPr/>
        </p:nvSpPr>
        <p:spPr>
          <a:xfrm>
            <a:off x="8849445" y="3789023"/>
            <a:ext cx="2755097"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FFC000"/>
                </a:solidFill>
                <a:latin typeface="微软雅黑" panose="020b0503020204020204" pitchFamily="34" charset="-122"/>
                <a:ea typeface="微软雅黑" panose="020b0503020204020204" pitchFamily="34" charset="-122"/>
                <a:cs typeface="Segoe"/>
              </a:rPr>
              <a:t>单击添加标题</a:t>
            </a:r>
            <a:endParaRPr lang="en-US" altLang="zh-CN" sz="2510" b="1">
              <a:solidFill>
                <a:srgbClr val="FFC000"/>
              </a:solidFill>
              <a:latin typeface="微软雅黑" panose="020b0503020204020204" pitchFamily="34" charset="-122"/>
              <a:ea typeface="微软雅黑" panose="020b0503020204020204" pitchFamily="34" charset="-122"/>
              <a:cs typeface="Segoe"/>
            </a:endParaRPr>
          </a:p>
          <a:p>
            <a:pPr indent="-5715" algn="ctr" defTabSz="1219200"/>
            <a:endParaRPr lang="en-US" altLang="zh-CN"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Rectangle 7"/>
          <p:cNvSpPr/>
          <p:nvPr/>
        </p:nvSpPr>
        <p:spPr>
          <a:xfrm>
            <a:off x="3538304" y="3789023"/>
            <a:ext cx="2372648"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9BBB5C"/>
                </a:solidFill>
                <a:latin typeface="微软雅黑" panose="020b0503020204020204" pitchFamily="34" charset="-122"/>
                <a:ea typeface="微软雅黑" panose="020b0503020204020204" pitchFamily="34" charset="-122"/>
                <a:cs typeface="Segoe"/>
              </a:rPr>
              <a:t>单击添加标题</a:t>
            </a:r>
            <a:endParaRPr lang="en-US" altLang="zh-CN" sz="2510" b="1">
              <a:solidFill>
                <a:srgbClr val="9BBB5C"/>
              </a:solidFill>
              <a:latin typeface="微软雅黑" panose="020b0503020204020204" pitchFamily="34" charset="-122"/>
              <a:ea typeface="微软雅黑" panose="020b0503020204020204" pitchFamily="34" charset="-122"/>
              <a:cs typeface="Segoe"/>
            </a:endParaRPr>
          </a:p>
          <a:p>
            <a:pPr indent="-5715" algn="ctr" defTabSz="1219200"/>
            <a:endParaRPr lang="en-US" altLang="zh-CN"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5" name="组合 74"/>
          <p:cNvGrpSpPr/>
          <p:nvPr/>
        </p:nvGrpSpPr>
        <p:grpSpPr>
          <a:xfrm>
            <a:off x="784359" y="1942933"/>
            <a:ext cx="2512218" cy="1763119"/>
            <a:chOff x="383983" y="1134458"/>
            <a:chExt cx="2003232" cy="1405904"/>
          </a:xfrm>
        </p:grpSpPr>
        <p:sp>
          <p:nvSpPr>
            <p:cNvPr id="76" name="Rectangle 5"/>
            <p:cNvSpPr/>
            <p:nvPr/>
          </p:nvSpPr>
          <p:spPr>
            <a:xfrm>
              <a:off x="383983" y="1134458"/>
              <a:ext cx="2003232" cy="1405904"/>
            </a:xfrm>
            <a:prstGeom prst="rect">
              <a:avLst/>
            </a:prstGeom>
            <a:solidFill>
              <a:srgbClr val="1EA185"/>
            </a:solidFill>
            <a:ln w="9525" cap="flat" cmpd="sng" algn="ctr">
              <a:noFill/>
              <a:prstDash val="solid"/>
            </a:ln>
            <a:effectLst/>
          </p:spPr>
          <p:txBody>
            <a:bodyPr lIns="343991" tIns="343991" rIns="114663" bIns="57332" anchor="t"/>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1" i="0" u="none" strike="noStrike" kern="0" cap="none" spc="0" normalizeH="0" baseline="0" noProof="0">
                <a:ln>
                  <a:noFill/>
                </a:ln>
                <a:solidFill>
                  <a:srgbClr val="FFFFFF"/>
                </a:solidFill>
                <a:effectLst/>
                <a:uLnTx/>
                <a:uFillTx/>
                <a:latin typeface="Segoe" pitchFamily="34" charset="0"/>
                <a:ea typeface="微软雅黑" panose="020b0503020204020204" pitchFamily="34" charset="-122"/>
              </a:endParaRPr>
            </a:p>
          </p:txBody>
        </p:sp>
        <p:pic>
          <p:nvPicPr>
            <p:cNvPr id="77" name="Picture 4" descr="\\MAGNUM\Projects\Microsoft\Journey to the Cloud Campaign\Design\Assets\PrivateCloud.png"/>
            <p:cNvPicPr>
              <a:picLocks noChangeAspect="1" noChangeArrowheads="1"/>
            </p:cNvPicPr>
            <p:nvPr/>
          </p:nvPicPr>
          <p:blipFill>
            <a:blip r:embed="rId3">
              <a:lum bright="100000"/>
            </a:blip>
            <a:stretch>
              <a:fillRect/>
            </a:stretch>
          </p:blipFill>
          <p:spPr bwMode="auto">
            <a:xfrm>
              <a:off x="578350" y="1498147"/>
              <a:ext cx="1565973" cy="785218"/>
            </a:xfrm>
            <a:prstGeom prst="rect">
              <a:avLst/>
            </a:prstGeom>
            <a:noFill/>
          </p:spPr>
        </p:pic>
      </p:grpSp>
      <p:sp>
        <p:nvSpPr>
          <p:cNvPr id="78" name="Rectangle 11"/>
          <p:cNvSpPr/>
          <p:nvPr/>
        </p:nvSpPr>
        <p:spPr>
          <a:xfrm>
            <a:off x="6153334" y="3789025"/>
            <a:ext cx="2651785"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F29B26"/>
                </a:solidFill>
                <a:latin typeface="微软雅黑" panose="020b0503020204020204" pitchFamily="34" charset="-122"/>
                <a:ea typeface="微软雅黑" panose="020b0503020204020204" pitchFamily="34" charset="-122"/>
                <a:cs typeface="Segoe"/>
              </a:rPr>
              <a:t>单击添加标题</a:t>
            </a:r>
            <a:endParaRPr lang="en-US" altLang="zh-CN" sz="2510" b="1">
              <a:solidFill>
                <a:srgbClr val="F29B26"/>
              </a:solidFill>
              <a:latin typeface="微软雅黑" panose="020b0503020204020204" pitchFamily="34" charset="-122"/>
              <a:ea typeface="微软雅黑" panose="020b0503020204020204" pitchFamily="34" charset="-122"/>
              <a:cs typeface="Segoe"/>
            </a:endParaRPr>
          </a:p>
          <a:p>
            <a:pPr indent="-5715" algn="ctr" defTabSz="1219200"/>
            <a:endParaRPr lang="en-US" altLang="zh-CN"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9" name="组合 78"/>
          <p:cNvGrpSpPr/>
          <p:nvPr/>
        </p:nvGrpSpPr>
        <p:grpSpPr>
          <a:xfrm>
            <a:off x="8822930" y="1942933"/>
            <a:ext cx="2630153" cy="1763119"/>
            <a:chOff x="6727550" y="1134458"/>
            <a:chExt cx="2097273" cy="1405904"/>
          </a:xfrm>
        </p:grpSpPr>
        <p:sp>
          <p:nvSpPr>
            <p:cNvPr id="80" name="Rectangle 6"/>
            <p:cNvSpPr/>
            <p:nvPr/>
          </p:nvSpPr>
          <p:spPr>
            <a:xfrm>
              <a:off x="6727550" y="1134458"/>
              <a:ext cx="2097273" cy="1405904"/>
            </a:xfrm>
            <a:prstGeom prst="rect">
              <a:avLst/>
            </a:prstGeom>
            <a:solidFill>
              <a:srgbClr val="FFC000"/>
            </a:solidFill>
            <a:ln w="9525" cap="flat" cmpd="sng" algn="ctr">
              <a:noFill/>
              <a:prstDash val="solid"/>
            </a:ln>
            <a:effectLst/>
          </p:spPr>
          <p:txBody>
            <a:bodyPr lIns="343991" tIns="343991" rIns="114663" bIns="57332" anchor="t"/>
            <a:lstStyle/>
            <a:p>
              <a:pPr defTabSz="1146810">
                <a:defRPr/>
              </a:pPr>
              <a:endParaRPr lang="en-US" sz="2255" b="1" kern="0">
                <a:solidFill>
                  <a:srgbClr val="FFFFFF"/>
                </a:solidFill>
                <a:latin typeface="Segoe" pitchFamily="34" charset="0"/>
                <a:ea typeface="微软雅黑" panose="020b0503020204020204" pitchFamily="34" charset="-122"/>
              </a:endParaRPr>
            </a:p>
          </p:txBody>
        </p:sp>
        <p:pic>
          <p:nvPicPr>
            <p:cNvPr id="81" name="Picture 2" descr="\\MAGNUM\Projects\Microsoft\Journey to the Cloud Campaign\Design\Assets\Flexible.png"/>
            <p:cNvPicPr>
              <a:picLocks noChangeAspect="1" noChangeArrowheads="1"/>
            </p:cNvPicPr>
            <p:nvPr/>
          </p:nvPicPr>
          <p:blipFill>
            <a:blip r:embed="rId4">
              <a:lum bright="100000"/>
            </a:blip>
            <a:stretch>
              <a:fillRect/>
            </a:stretch>
          </p:blipFill>
          <p:spPr bwMode="auto">
            <a:xfrm>
              <a:off x="7142947" y="1273376"/>
              <a:ext cx="1252371" cy="1184912"/>
            </a:xfrm>
            <a:prstGeom prst="rect">
              <a:avLst/>
            </a:prstGeom>
            <a:noFill/>
          </p:spPr>
        </p:pic>
      </p:grpSp>
      <p:grpSp>
        <p:nvGrpSpPr>
          <p:cNvPr id="82" name="组合 81"/>
          <p:cNvGrpSpPr/>
          <p:nvPr/>
        </p:nvGrpSpPr>
        <p:grpSpPr>
          <a:xfrm>
            <a:off x="3477185" y="1939336"/>
            <a:ext cx="2512218" cy="1763119"/>
            <a:chOff x="2505416" y="1131590"/>
            <a:chExt cx="2003232" cy="1405904"/>
          </a:xfrm>
        </p:grpSpPr>
        <p:sp>
          <p:nvSpPr>
            <p:cNvPr id="83" name="Rectangle 15"/>
            <p:cNvSpPr/>
            <p:nvPr/>
          </p:nvSpPr>
          <p:spPr>
            <a:xfrm>
              <a:off x="2505416" y="1131590"/>
              <a:ext cx="2003232" cy="1405904"/>
            </a:xfrm>
            <a:prstGeom prst="rect">
              <a:avLst/>
            </a:prstGeom>
            <a:solidFill>
              <a:srgbClr val="9BBB5C"/>
            </a:solidFill>
            <a:ln w="9525" cap="flat" cmpd="sng" algn="ctr">
              <a:noFill/>
              <a:prstDash val="solid"/>
            </a:ln>
            <a:effectLst/>
          </p:spPr>
          <p:txBody>
            <a:bodyPr lIns="343991" tIns="343991" rIns="114663" bIns="57332" anchor="t"/>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1" i="0" u="none" strike="noStrike" kern="0" cap="none" spc="0" normalizeH="0" baseline="0" noProof="0">
                <a:ln>
                  <a:noFill/>
                </a:ln>
                <a:solidFill>
                  <a:srgbClr val="FFFFFF"/>
                </a:solidFill>
                <a:effectLst/>
                <a:uLnTx/>
                <a:uFillTx/>
                <a:latin typeface="Segoe" pitchFamily="34" charset="0"/>
                <a:ea typeface="微软雅黑" panose="020b0503020204020204" pitchFamily="34" charset="-122"/>
              </a:endParaRPr>
            </a:p>
          </p:txBody>
        </p:sp>
        <p:pic>
          <p:nvPicPr>
            <p:cNvPr id="84" name="Picture 34" descr="Efficiency.png"/>
            <p:cNvPicPr>
              <a:picLocks noChangeAspect="1"/>
            </p:cNvPicPr>
            <p:nvPr/>
          </p:nvPicPr>
          <p:blipFill>
            <a:blip r:embed="rId5"/>
            <a:stretch>
              <a:fillRect/>
            </a:stretch>
          </p:blipFill>
          <p:spPr bwMode="auto">
            <a:xfrm>
              <a:off x="2856838" y="1246598"/>
              <a:ext cx="1311028" cy="1226804"/>
            </a:xfrm>
            <a:prstGeom prst="rect">
              <a:avLst/>
            </a:prstGeom>
            <a:noFill/>
            <a:ln w="9525">
              <a:noFill/>
              <a:miter lim="800000"/>
            </a:ln>
          </p:spPr>
        </p:pic>
      </p:grpSp>
      <p:grpSp>
        <p:nvGrpSpPr>
          <p:cNvPr id="85" name="组合 84"/>
          <p:cNvGrpSpPr/>
          <p:nvPr/>
        </p:nvGrpSpPr>
        <p:grpSpPr>
          <a:xfrm>
            <a:off x="6151889" y="1942933"/>
            <a:ext cx="2512218" cy="1763119"/>
            <a:chOff x="4611875" y="1134458"/>
            <a:chExt cx="2003232" cy="1405904"/>
          </a:xfrm>
        </p:grpSpPr>
        <p:sp>
          <p:nvSpPr>
            <p:cNvPr id="86" name="Rectangle 16"/>
            <p:cNvSpPr/>
            <p:nvPr/>
          </p:nvSpPr>
          <p:spPr>
            <a:xfrm>
              <a:off x="4611875" y="1134458"/>
              <a:ext cx="2003232" cy="1405904"/>
            </a:xfrm>
            <a:prstGeom prst="rect">
              <a:avLst/>
            </a:prstGeom>
            <a:solidFill>
              <a:srgbClr val="F29B26"/>
            </a:solidFill>
            <a:ln w="9525" cap="flat" cmpd="sng" algn="ctr">
              <a:noFill/>
              <a:prstDash val="solid"/>
            </a:ln>
            <a:effectLst/>
          </p:spPr>
          <p:txBody>
            <a:bodyPr lIns="343991" tIns="343991" rIns="114663" bIns="57332" anchor="t"/>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1" i="0" u="none" strike="noStrike" kern="0" cap="none" spc="0" normalizeH="0" baseline="0" noProof="0">
                <a:ln>
                  <a:noFill/>
                </a:ln>
                <a:solidFill>
                  <a:srgbClr val="FFFFFF"/>
                </a:solidFill>
                <a:effectLst/>
                <a:uLnTx/>
                <a:uFillTx/>
                <a:latin typeface="Segoe" pitchFamily="34" charset="0"/>
                <a:ea typeface="微软雅黑" panose="020b0503020204020204" pitchFamily="34" charset="-122"/>
              </a:endParaRPr>
            </a:p>
          </p:txBody>
        </p:sp>
        <p:pic>
          <p:nvPicPr>
            <p:cNvPr id="87" name="Picture 2" descr="\\MAGNUM\Projects\Microsoft\Journey to the Cloud Campaign\Design\Assets\App_web.png"/>
            <p:cNvPicPr>
              <a:picLocks noChangeAspect="1" noChangeArrowheads="1"/>
            </p:cNvPicPr>
            <p:nvPr/>
          </p:nvPicPr>
          <p:blipFill>
            <a:blip r:embed="rId6">
              <a:lum bright="100000"/>
            </a:blip>
            <a:stretch>
              <a:fillRect/>
            </a:stretch>
          </p:blipFill>
          <p:spPr bwMode="auto">
            <a:xfrm>
              <a:off x="5075912" y="1472020"/>
              <a:ext cx="1095185" cy="807805"/>
            </a:xfrm>
            <a:prstGeom prst="rect">
              <a:avLst/>
            </a:prstGeom>
            <a:noFill/>
          </p:spPr>
        </p:pic>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anim calcmode="lin" valueType="num">
                                      <p:cBhvr>
                                        <p:cTn id="12" dur="500" fill="hold"/>
                                        <p:tgtEl>
                                          <p:spTgt spid="75"/>
                                        </p:tgtEl>
                                        <p:attrNameLst>
                                          <p:attrName>ppt_x</p:attrName>
                                        </p:attrNameLst>
                                      </p:cBhvr>
                                      <p:tavLst>
                                        <p:tav tm="0">
                                          <p:val>
                                            <p:strVal val="#ppt_x"/>
                                          </p:val>
                                        </p:tav>
                                        <p:tav tm="100000">
                                          <p:val>
                                            <p:strVal val="#ppt_x"/>
                                          </p:val>
                                        </p:tav>
                                      </p:tavLst>
                                    </p:anim>
                                    <p:anim calcmode="lin" valueType="num">
                                      <p:cBhvr>
                                        <p:cTn id="13" dur="500" fill="hold"/>
                                        <p:tgtEl>
                                          <p:spTgt spid="7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anim calcmode="lin" valueType="num">
                                      <p:cBhvr>
                                        <p:cTn id="17" dur="500" fill="hold"/>
                                        <p:tgtEl>
                                          <p:spTgt spid="72"/>
                                        </p:tgtEl>
                                        <p:attrNameLst>
                                          <p:attrName>ppt_x</p:attrName>
                                        </p:attrNameLst>
                                      </p:cBhvr>
                                      <p:tavLst>
                                        <p:tav tm="0">
                                          <p:val>
                                            <p:strVal val="#ppt_x"/>
                                          </p:val>
                                        </p:tav>
                                        <p:tav tm="100000">
                                          <p:val>
                                            <p:strVal val="#ppt_x"/>
                                          </p:val>
                                        </p:tav>
                                      </p:tavLst>
                                    </p:anim>
                                    <p:anim calcmode="lin" valueType="num">
                                      <p:cBhvr>
                                        <p:cTn id="18" dur="500" fill="hold"/>
                                        <p:tgtEl>
                                          <p:spTgt spid="7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anim calcmode="lin" valueType="num">
                                      <p:cBhvr>
                                        <p:cTn id="22" dur="500" fill="hold"/>
                                        <p:tgtEl>
                                          <p:spTgt spid="82"/>
                                        </p:tgtEl>
                                        <p:attrNameLst>
                                          <p:attrName>ppt_x</p:attrName>
                                        </p:attrNameLst>
                                      </p:cBhvr>
                                      <p:tavLst>
                                        <p:tav tm="0">
                                          <p:val>
                                            <p:strVal val="#ppt_x"/>
                                          </p:val>
                                        </p:tav>
                                        <p:tav tm="100000">
                                          <p:val>
                                            <p:strVal val="#ppt_x"/>
                                          </p:val>
                                        </p:tav>
                                      </p:tavLst>
                                    </p:anim>
                                    <p:anim calcmode="lin" valueType="num">
                                      <p:cBhvr>
                                        <p:cTn id="23" dur="500" fill="hold"/>
                                        <p:tgtEl>
                                          <p:spTgt spid="8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500" fill="hold"/>
                                        <p:tgtEl>
                                          <p:spTgt spid="7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anim calcmode="lin" valueType="num">
                                      <p:cBhvr>
                                        <p:cTn id="32" dur="500" fill="hold"/>
                                        <p:tgtEl>
                                          <p:spTgt spid="85"/>
                                        </p:tgtEl>
                                        <p:attrNameLst>
                                          <p:attrName>ppt_x</p:attrName>
                                        </p:attrNameLst>
                                      </p:cBhvr>
                                      <p:tavLst>
                                        <p:tav tm="0">
                                          <p:val>
                                            <p:strVal val="#ppt_x"/>
                                          </p:val>
                                        </p:tav>
                                        <p:tav tm="100000">
                                          <p:val>
                                            <p:strVal val="#ppt_x"/>
                                          </p:val>
                                        </p:tav>
                                      </p:tavLst>
                                    </p:anim>
                                    <p:anim calcmode="lin" valueType="num">
                                      <p:cBhvr>
                                        <p:cTn id="33" dur="500" fill="hold"/>
                                        <p:tgtEl>
                                          <p:spTgt spid="8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anim calcmode="lin" valueType="num">
                                      <p:cBhvr>
                                        <p:cTn id="37" dur="500" fill="hold"/>
                                        <p:tgtEl>
                                          <p:spTgt spid="78"/>
                                        </p:tgtEl>
                                        <p:attrNameLst>
                                          <p:attrName>ppt_x</p:attrName>
                                        </p:attrNameLst>
                                      </p:cBhvr>
                                      <p:tavLst>
                                        <p:tav tm="0">
                                          <p:val>
                                            <p:strVal val="#ppt_x"/>
                                          </p:val>
                                        </p:tav>
                                        <p:tav tm="100000">
                                          <p:val>
                                            <p:strVal val="#ppt_x"/>
                                          </p:val>
                                        </p:tav>
                                      </p:tavLst>
                                    </p:anim>
                                    <p:anim calcmode="lin" valueType="num">
                                      <p:cBhvr>
                                        <p:cTn id="38" dur="500" fill="hold"/>
                                        <p:tgtEl>
                                          <p:spTgt spid="7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anim calcmode="lin" valueType="num">
                                      <p:cBhvr>
                                        <p:cTn id="42" dur="500" fill="hold"/>
                                        <p:tgtEl>
                                          <p:spTgt spid="79"/>
                                        </p:tgtEl>
                                        <p:attrNameLst>
                                          <p:attrName>ppt_x</p:attrName>
                                        </p:attrNameLst>
                                      </p:cBhvr>
                                      <p:tavLst>
                                        <p:tav tm="0">
                                          <p:val>
                                            <p:strVal val="#ppt_x"/>
                                          </p:val>
                                        </p:tav>
                                        <p:tav tm="100000">
                                          <p:val>
                                            <p:strVal val="#ppt_x"/>
                                          </p:val>
                                        </p:tav>
                                      </p:tavLst>
                                    </p:anim>
                                    <p:anim calcmode="lin" valueType="num">
                                      <p:cBhvr>
                                        <p:cTn id="43" dur="500" fill="hold"/>
                                        <p:tgtEl>
                                          <p:spTgt spid="7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anim calcmode="lin" valueType="num">
                                      <p:cBhvr>
                                        <p:cTn id="47" dur="500" fill="hold"/>
                                        <p:tgtEl>
                                          <p:spTgt spid="73"/>
                                        </p:tgtEl>
                                        <p:attrNameLst>
                                          <p:attrName>ppt_x</p:attrName>
                                        </p:attrNameLst>
                                      </p:cBhvr>
                                      <p:tavLst>
                                        <p:tav tm="0">
                                          <p:val>
                                            <p:strVal val="#ppt_x"/>
                                          </p:val>
                                        </p:tav>
                                        <p:tav tm="100000">
                                          <p:val>
                                            <p:strVal val="#ppt_x"/>
                                          </p:val>
                                        </p:tav>
                                      </p:tavLst>
                                    </p:anim>
                                    <p:anim calcmode="lin" valueType="num">
                                      <p:cBhvr>
                                        <p:cTn id="48"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b="48027"/>
          <a:stretch>
            <a:fillRect/>
          </a:stretch>
        </p:blipFill>
        <p:spPr>
          <a:xfrm>
            <a:off x="0" y="-59323"/>
            <a:ext cx="12192000" cy="6917323"/>
          </a:xfrm>
          <a:prstGeom prst="rect">
            <a:avLst/>
          </a:prstGeom>
        </p:spPr>
      </p:pic>
      <p:sp>
        <p:nvSpPr>
          <p:cNvPr id="3" name="文本框 2"/>
          <p:cNvSpPr txBox="1"/>
          <p:nvPr/>
        </p:nvSpPr>
        <p:spPr>
          <a:xfrm>
            <a:off x="5727268" y="3716854"/>
            <a:ext cx="4698722" cy="769441"/>
          </a:xfrm>
          <a:prstGeom prst="rect">
            <a:avLst/>
          </a:prstGeom>
          <a:noFill/>
        </p:spPr>
        <p:txBody>
          <a:bodyPr wrap="none" rtlCol="0">
            <a:spAutoFit/>
          </a:bodyPr>
          <a:lstStyle/>
          <a:p>
            <a:pPr algn="ctr"/>
            <a:r>
              <a:rPr lang="zh-CN" altLang="en-US" sz="4400">
                <a:latin typeface="微软雅黑" panose="020b0503020204020204" pitchFamily="34" charset="-122"/>
                <a:ea typeface="微软雅黑" panose="020b0503020204020204" pitchFamily="34" charset="-122"/>
              </a:rPr>
              <a:t>点击这里输入标题</a:t>
            </a:r>
            <a:endParaRPr lang="zh-CN" altLang="en-US" sz="4400">
              <a:latin typeface="微软雅黑" panose="020b0503020204020204" pitchFamily="34" charset="-122"/>
              <a:ea typeface="微软雅黑" panose="020b0503020204020204" pitchFamily="34" charset="-122"/>
            </a:endParaRPr>
          </a:p>
        </p:txBody>
      </p:sp>
      <p:sp>
        <p:nvSpPr>
          <p:cNvPr id="5" name="文本框 4"/>
          <p:cNvSpPr txBox="1"/>
          <p:nvPr/>
        </p:nvSpPr>
        <p:spPr>
          <a:xfrm>
            <a:off x="7440877" y="1611069"/>
            <a:ext cx="1271503" cy="1862048"/>
          </a:xfrm>
          <a:prstGeom prst="rect">
            <a:avLst/>
          </a:prstGeom>
          <a:noFill/>
        </p:spPr>
        <p:txBody>
          <a:bodyPr wrap="none" rtlCol="0">
            <a:spAutoFit/>
          </a:bodyPr>
          <a:lstStyle/>
          <a:p>
            <a:pPr algn="ctr"/>
            <a:r>
              <a:rPr lang="en-US" altLang="zh-CN" sz="11500">
                <a:latin typeface="DIN-BlackItalic" pitchFamily="50" charset="0"/>
              </a:rPr>
              <a:t>03</a:t>
            </a:r>
            <a:endParaRPr lang="zh-CN" altLang="en-US" sz="115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186"/>
            <a:ext cx="6896100" cy="3523385"/>
          </a:xfrm>
          <a:prstGeom prst="rect">
            <a:avLst/>
          </a:prstGeom>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58403" y="349850"/>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Freeform 2"/>
          <p:cNvSpPr/>
          <p:nvPr/>
        </p:nvSpPr>
        <p:spPr bwMode="auto">
          <a:xfrm>
            <a:off x="336404" y="1174252"/>
            <a:ext cx="6823176" cy="5841685"/>
          </a:xfrm>
          <a:custGeom>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FFFFFF">
                  <a:lumMod val="75000"/>
                </a:srgbClr>
              </a:gs>
              <a:gs pos="100000">
                <a:srgbClr val="FFFFFF">
                  <a:alpha val="0"/>
                </a:srgbClr>
              </a:gs>
            </a:gsLst>
            <a:lin ang="5400000" scaled="1"/>
          </a:gradFill>
          <a:ln w="9525">
            <a:noFill/>
            <a:round/>
          </a:ln>
        </p:spPr>
        <p:txBody>
          <a:bodyPr wrap="none" lIns="105131" tIns="52566" rIns="105131" bIns="52566"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13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圆角矩形 54"/>
          <p:cNvSpPr/>
          <p:nvPr/>
        </p:nvSpPr>
        <p:spPr>
          <a:xfrm>
            <a:off x="2255574" y="4756469"/>
            <a:ext cx="2661629" cy="492797"/>
          </a:xfrm>
          <a:prstGeom prst="roundRect">
            <a:avLst/>
          </a:prstGeom>
          <a:solidFill>
            <a:srgbClr val="F29B26"/>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lvl="0" algn="ctr" defTabSz="1219200">
              <a:defRPr/>
            </a:pPr>
            <a:r>
              <a:rPr lang="en-US" altLang="zh-CN" sz="2130" kern="0">
                <a:solidFill>
                  <a:srgbClr val="FFFFFF"/>
                </a:solidFill>
                <a:latin typeface="微软雅黑" panose="020b0503020204020204" pitchFamily="34" charset="-122"/>
                <a:ea typeface="微软雅黑" panose="020b0503020204020204" pitchFamily="34" charset="-122"/>
              </a:rPr>
              <a:t>201X</a:t>
            </a:r>
            <a:r>
              <a:rPr lang="zh-CN" altLang="en-US" sz="2130" kern="0">
                <a:solidFill>
                  <a:srgbClr val="FFFFFF"/>
                </a:solidFill>
                <a:latin typeface="微软雅黑" panose="020b0503020204020204" pitchFamily="34" charset="-122"/>
                <a:ea typeface="微软雅黑" panose="020b0503020204020204" pitchFamily="34" charset="-122"/>
              </a:rPr>
              <a:t>年</a:t>
            </a:r>
            <a:r>
              <a:rPr lang="en-US" altLang="zh-CN" sz="2130" kern="0">
                <a:solidFill>
                  <a:srgbClr val="FFFFFF"/>
                </a:solidFill>
                <a:latin typeface="微软雅黑" panose="020b0503020204020204" pitchFamily="34" charset="-122"/>
                <a:ea typeface="微软雅黑" panose="020b0503020204020204" pitchFamily="34" charset="-122"/>
              </a:rPr>
              <a:t>X</a:t>
            </a:r>
            <a:r>
              <a:rPr lang="zh-CN" altLang="en-US" sz="2130" kern="0">
                <a:solidFill>
                  <a:srgbClr val="FFFFFF"/>
                </a:solidFill>
                <a:latin typeface="微软雅黑" panose="020b0503020204020204" pitchFamily="34" charset="-122"/>
                <a:ea typeface="微软雅黑" panose="020b0503020204020204" pitchFamily="34" charset="-122"/>
              </a:rPr>
              <a:t>月</a:t>
            </a:r>
            <a:endParaRPr lang="zh-CN" altLang="en-US" sz="2130" kern="0">
              <a:solidFill>
                <a:srgbClr val="FFFFFF"/>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371737" y="3694757"/>
            <a:ext cx="2661629" cy="492797"/>
          </a:xfrm>
          <a:prstGeom prst="roundRect">
            <a:avLst/>
          </a:prstGeom>
          <a:solidFill>
            <a:srgbClr val="9BBB5C"/>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lvl="0" algn="ctr" defTabSz="1219200">
              <a:defRPr/>
            </a:pPr>
            <a:r>
              <a:rPr lang="en-US" altLang="zh-CN" sz="2130" kern="0">
                <a:solidFill>
                  <a:srgbClr val="FFFFFF"/>
                </a:solidFill>
                <a:latin typeface="微软雅黑" panose="020b0503020204020204" pitchFamily="34" charset="-122"/>
                <a:ea typeface="微软雅黑" panose="020b0503020204020204" pitchFamily="34" charset="-122"/>
              </a:rPr>
              <a:t>201X</a:t>
            </a:r>
            <a:r>
              <a:rPr lang="zh-CN" altLang="en-US" sz="2130" kern="0">
                <a:solidFill>
                  <a:srgbClr val="FFFFFF"/>
                </a:solidFill>
                <a:latin typeface="微软雅黑" panose="020b0503020204020204" pitchFamily="34" charset="-122"/>
                <a:ea typeface="微软雅黑" panose="020b0503020204020204" pitchFamily="34" charset="-122"/>
              </a:rPr>
              <a:t>年</a:t>
            </a:r>
            <a:r>
              <a:rPr lang="en-US" altLang="zh-CN" sz="2130" kern="0">
                <a:solidFill>
                  <a:srgbClr val="FFFFFF"/>
                </a:solidFill>
                <a:latin typeface="微软雅黑" panose="020b0503020204020204" pitchFamily="34" charset="-122"/>
                <a:ea typeface="微软雅黑" panose="020b0503020204020204" pitchFamily="34" charset="-122"/>
              </a:rPr>
              <a:t>X</a:t>
            </a:r>
            <a:r>
              <a:rPr lang="zh-CN" altLang="en-US" sz="2130" kern="0">
                <a:solidFill>
                  <a:srgbClr val="FFFFFF"/>
                </a:solidFill>
                <a:latin typeface="微软雅黑" panose="020b0503020204020204" pitchFamily="34" charset="-122"/>
                <a:ea typeface="微软雅黑" panose="020b0503020204020204" pitchFamily="34" charset="-122"/>
              </a:rPr>
              <a:t>月</a:t>
            </a:r>
            <a:endParaRPr lang="zh-CN" altLang="en-US" sz="2130" kern="0">
              <a:solidFill>
                <a:srgbClr val="FFFFFF"/>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4203496" y="2670447"/>
            <a:ext cx="2661629" cy="492797"/>
          </a:xfrm>
          <a:prstGeom prst="roundRect">
            <a:avLst/>
          </a:prstGeom>
          <a:solidFill>
            <a:srgbClr val="1EA185"/>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lvl="0" algn="ctr" defTabSz="1219200">
              <a:defRPr/>
            </a:pPr>
            <a:r>
              <a:rPr lang="en-US" altLang="zh-CN" sz="2130" kern="0">
                <a:solidFill>
                  <a:srgbClr val="FFFFFF"/>
                </a:solidFill>
                <a:latin typeface="微软雅黑" panose="020b0503020204020204" pitchFamily="34" charset="-122"/>
                <a:ea typeface="微软雅黑" panose="020b0503020204020204" pitchFamily="34" charset="-122"/>
              </a:rPr>
              <a:t>201X</a:t>
            </a:r>
            <a:r>
              <a:rPr lang="zh-CN" altLang="en-US" sz="2130" kern="0">
                <a:solidFill>
                  <a:srgbClr val="FFFFFF"/>
                </a:solidFill>
                <a:latin typeface="微软雅黑" panose="020b0503020204020204" pitchFamily="34" charset="-122"/>
                <a:ea typeface="微软雅黑" panose="020b0503020204020204" pitchFamily="34" charset="-122"/>
              </a:rPr>
              <a:t>年</a:t>
            </a:r>
            <a:r>
              <a:rPr lang="en-US" altLang="zh-CN" sz="2130" kern="0">
                <a:solidFill>
                  <a:srgbClr val="FFFFFF"/>
                </a:solidFill>
                <a:latin typeface="微软雅黑" panose="020b0503020204020204" pitchFamily="34" charset="-122"/>
                <a:ea typeface="微软雅黑" panose="020b0503020204020204" pitchFamily="34" charset="-122"/>
              </a:rPr>
              <a:t>X</a:t>
            </a:r>
            <a:r>
              <a:rPr lang="zh-CN" altLang="en-US" sz="2130" kern="0">
                <a:solidFill>
                  <a:srgbClr val="FFFFFF"/>
                </a:solidFill>
                <a:latin typeface="微软雅黑" panose="020b0503020204020204" pitchFamily="34" charset="-122"/>
                <a:ea typeface="微软雅黑" panose="020b0503020204020204" pitchFamily="34" charset="-122"/>
              </a:rPr>
              <a:t>月</a:t>
            </a:r>
            <a:endParaRPr lang="zh-CN" altLang="en-US" sz="2130" kern="0">
              <a:solidFill>
                <a:srgbClr val="FFFFFF"/>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5135893" y="1703554"/>
            <a:ext cx="2661629" cy="492797"/>
          </a:xfrm>
          <a:prstGeom prst="roundRect">
            <a:avLst/>
          </a:prstGeom>
          <a:solidFill>
            <a:srgbClr val="7F7F7F"/>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lvl="0" algn="ctr" defTabSz="1219200">
              <a:defRPr/>
            </a:pPr>
            <a:r>
              <a:rPr lang="en-US" altLang="zh-CN" sz="2130" kern="0">
                <a:solidFill>
                  <a:srgbClr val="FFFFFF"/>
                </a:solidFill>
                <a:latin typeface="微软雅黑" panose="020b0503020204020204" pitchFamily="34" charset="-122"/>
                <a:ea typeface="微软雅黑" panose="020b0503020204020204" pitchFamily="34" charset="-122"/>
              </a:rPr>
              <a:t>201X</a:t>
            </a:r>
            <a:r>
              <a:rPr lang="zh-CN" altLang="en-US" sz="2130" kern="0">
                <a:solidFill>
                  <a:srgbClr val="FFFFFF"/>
                </a:solidFill>
                <a:latin typeface="微软雅黑" panose="020b0503020204020204" pitchFamily="34" charset="-122"/>
                <a:ea typeface="微软雅黑" panose="020b0503020204020204" pitchFamily="34" charset="-122"/>
              </a:rPr>
              <a:t>年</a:t>
            </a:r>
            <a:r>
              <a:rPr lang="en-US" altLang="zh-CN" sz="2130" kern="0">
                <a:solidFill>
                  <a:srgbClr val="FFFFFF"/>
                </a:solidFill>
                <a:latin typeface="微软雅黑" panose="020b0503020204020204" pitchFamily="34" charset="-122"/>
                <a:ea typeface="微软雅黑" panose="020b0503020204020204" pitchFamily="34" charset="-122"/>
              </a:rPr>
              <a:t>X</a:t>
            </a:r>
            <a:r>
              <a:rPr lang="zh-CN" altLang="en-US" sz="2130" kern="0">
                <a:solidFill>
                  <a:srgbClr val="FFFFFF"/>
                </a:solidFill>
                <a:latin typeface="微软雅黑" panose="020b0503020204020204" pitchFamily="34" charset="-122"/>
                <a:ea typeface="微软雅黑" panose="020b0503020204020204" pitchFamily="34" charset="-122"/>
              </a:rPr>
              <a:t>月</a:t>
            </a:r>
            <a:endParaRPr lang="zh-CN" altLang="en-US" sz="2130" kern="0">
              <a:solidFill>
                <a:srgbClr val="FFFFFF"/>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1199456" y="5728519"/>
            <a:ext cx="2661629" cy="492797"/>
          </a:xfrm>
          <a:prstGeom prst="roundRect">
            <a:avLst/>
          </a:prstGeom>
          <a:solidFill>
            <a:srgbClr val="BD392F"/>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13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201X</a:t>
            </a:r>
            <a:r>
              <a:rPr kumimoji="0" lang="zh-CN" altLang="en-US" sz="213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年</a:t>
            </a:r>
            <a:r>
              <a:rPr lang="en-US" altLang="zh-CN" sz="2130" kern="0">
                <a:solidFill>
                  <a:srgbClr val="FFFFFF"/>
                </a:solidFill>
                <a:latin typeface="微软雅黑" panose="020b0503020204020204" pitchFamily="34" charset="-122"/>
                <a:ea typeface="微软雅黑" panose="020b0503020204020204" pitchFamily="34" charset="-122"/>
              </a:rPr>
              <a:t>X</a:t>
            </a:r>
            <a:r>
              <a:rPr kumimoji="0" lang="zh-CN" altLang="en-US" sz="213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月</a:t>
            </a:r>
            <a:endParaRPr kumimoji="0" lang="zh-CN" altLang="en-US" sz="213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矩形 59"/>
          <p:cNvSpPr/>
          <p:nvPr/>
        </p:nvSpPr>
        <p:spPr>
          <a:xfrm>
            <a:off x="5135894" y="5695693"/>
            <a:ext cx="2640542" cy="685035"/>
          </a:xfrm>
          <a:prstGeom prst="rect">
            <a:avLst/>
          </a:prstGeom>
          <a:ln>
            <a:solidFill>
              <a:srgbClr val="BD392F"/>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p:txBody>
      </p:sp>
      <p:sp>
        <p:nvSpPr>
          <p:cNvPr id="61" name="矩形 60"/>
          <p:cNvSpPr/>
          <p:nvPr/>
        </p:nvSpPr>
        <p:spPr>
          <a:xfrm>
            <a:off x="5839309" y="4652683"/>
            <a:ext cx="2640542" cy="685035"/>
          </a:xfrm>
          <a:prstGeom prst="rect">
            <a:avLst/>
          </a:prstGeom>
          <a:ln>
            <a:solidFill>
              <a:srgbClr val="F29B26"/>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p:txBody>
      </p:sp>
      <p:sp>
        <p:nvSpPr>
          <p:cNvPr id="62" name="矩形 61"/>
          <p:cNvSpPr/>
          <p:nvPr/>
        </p:nvSpPr>
        <p:spPr>
          <a:xfrm>
            <a:off x="6521879" y="3609671"/>
            <a:ext cx="2640542" cy="685035"/>
          </a:xfrm>
          <a:prstGeom prst="rect">
            <a:avLst/>
          </a:prstGeom>
          <a:ln>
            <a:solidFill>
              <a:srgbClr val="9BBB5C"/>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p:txBody>
      </p:sp>
      <p:sp>
        <p:nvSpPr>
          <p:cNvPr id="63" name="矩形 62"/>
          <p:cNvSpPr/>
          <p:nvPr/>
        </p:nvSpPr>
        <p:spPr>
          <a:xfrm>
            <a:off x="7159580" y="2566661"/>
            <a:ext cx="2640542" cy="685035"/>
          </a:xfrm>
          <a:prstGeom prst="rect">
            <a:avLst/>
          </a:prstGeom>
          <a:ln>
            <a:solidFill>
              <a:srgbClr val="1EA185"/>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p:txBody>
      </p:sp>
      <p:sp>
        <p:nvSpPr>
          <p:cNvPr id="64" name="矩形 63"/>
          <p:cNvSpPr/>
          <p:nvPr/>
        </p:nvSpPr>
        <p:spPr>
          <a:xfrm>
            <a:off x="8159982" y="1618470"/>
            <a:ext cx="2640542" cy="685035"/>
          </a:xfrm>
          <a:prstGeom prst="rect">
            <a:avLst/>
          </a:prstGeom>
          <a:ln>
            <a:solidFill>
              <a:srgbClr val="7F7F7F"/>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445469">
                  <a:lumMod val="50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500" fill="hold"/>
                                        <p:tgtEl>
                                          <p:spTgt spid="59"/>
                                        </p:tgtEl>
                                        <p:attrNameLst>
                                          <p:attrName>ppt_x</p:attrName>
                                        </p:attrNameLst>
                                      </p:cBhvr>
                                      <p:tavLst>
                                        <p:tav tm="0">
                                          <p:val>
                                            <p:strVal val="0-#ppt_w/2"/>
                                          </p:val>
                                        </p:tav>
                                        <p:tav tm="100000">
                                          <p:val>
                                            <p:strVal val="#ppt_x"/>
                                          </p:val>
                                        </p:tav>
                                      </p:tavLst>
                                    </p:anim>
                                    <p:anim calcmode="lin" valueType="num">
                                      <p:cBhvr additive="base">
                                        <p:cTn id="11" dur="5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500" fill="hold"/>
                                        <p:tgtEl>
                                          <p:spTgt spid="60"/>
                                        </p:tgtEl>
                                        <p:attrNameLst>
                                          <p:attrName>ppt_x</p:attrName>
                                        </p:attrNameLst>
                                      </p:cBhvr>
                                      <p:tavLst>
                                        <p:tav tm="0">
                                          <p:val>
                                            <p:strVal val="1+#ppt_w/2"/>
                                          </p:val>
                                        </p:tav>
                                        <p:tav tm="100000">
                                          <p:val>
                                            <p:strVal val="#ppt_x"/>
                                          </p:val>
                                        </p:tav>
                                      </p:tavLst>
                                    </p:anim>
                                    <p:anim calcmode="lin" valueType="num">
                                      <p:cBhvr additive="base">
                                        <p:cTn id="15" dur="5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0-#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1+#ppt_w/2"/>
                                          </p:val>
                                        </p:tav>
                                        <p:tav tm="100000">
                                          <p:val>
                                            <p:strVal val="#ppt_x"/>
                                          </p:val>
                                        </p:tav>
                                      </p:tavLst>
                                    </p:anim>
                                    <p:anim calcmode="lin" valueType="num">
                                      <p:cBhvr additive="base">
                                        <p:cTn id="23" dur="500" fill="hold"/>
                                        <p:tgtEl>
                                          <p:spTgt spid="6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0-#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1+#ppt_w/2"/>
                                          </p:val>
                                        </p:tav>
                                        <p:tav tm="100000">
                                          <p:val>
                                            <p:strVal val="#ppt_x"/>
                                          </p:val>
                                        </p:tav>
                                      </p:tavLst>
                                    </p:anim>
                                    <p:anim calcmode="lin" valueType="num">
                                      <p:cBhvr additive="base">
                                        <p:cTn id="39" dur="500" fill="hold"/>
                                        <p:tgtEl>
                                          <p:spTgt spid="6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0-#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500" fill="hold"/>
                                        <p:tgtEl>
                                          <p:spTgt spid="64"/>
                                        </p:tgtEl>
                                        <p:attrNameLst>
                                          <p:attrName>ppt_x</p:attrName>
                                        </p:attrNameLst>
                                      </p:cBhvr>
                                      <p:tavLst>
                                        <p:tav tm="0">
                                          <p:val>
                                            <p:strVal val="1+#ppt_w/2"/>
                                          </p:val>
                                        </p:tav>
                                        <p:tav tm="100000">
                                          <p:val>
                                            <p:strVal val="#ppt_x"/>
                                          </p:val>
                                        </p:tav>
                                      </p:tavLst>
                                    </p:anim>
                                    <p:anim calcmode="lin" valueType="num">
                                      <p:cBhvr additive="base">
                                        <p:cTn id="4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文本框 29"/>
          <p:cNvSpPr txBox="1"/>
          <p:nvPr/>
        </p:nvSpPr>
        <p:spPr>
          <a:xfrm>
            <a:off x="6234227" y="1592863"/>
            <a:ext cx="3331938" cy="584775"/>
          </a:xfrm>
          <a:prstGeom prst="rect">
            <a:avLst/>
          </a:prstGeom>
          <a:noFill/>
        </p:spPr>
        <p:txBody>
          <a:bodyPr wrap="none" rtlCol="0">
            <a:spAutoFit/>
          </a:bodyPr>
          <a:lstStyle/>
          <a:p>
            <a:r>
              <a:rPr lang="zh-CN" altLang="en-US" sz="3200">
                <a:latin typeface="微软雅黑" panose="020b0503020204020204" pitchFamily="34" charset="-122"/>
                <a:ea typeface="微软雅黑" panose="020b0503020204020204" pitchFamily="34" charset="-122"/>
              </a:rPr>
              <a:t>目录 </a:t>
            </a:r>
            <a:r>
              <a:rPr lang="en-US" altLang="zh-CN" sz="3200">
                <a:latin typeface="微软雅黑" panose="020b0503020204020204" pitchFamily="34" charset="-122"/>
                <a:ea typeface="微软雅黑" panose="020b0503020204020204" pitchFamily="34" charset="-122"/>
              </a:rPr>
              <a:t>CONTENTS</a:t>
            </a:r>
            <a:endParaRPr lang="zh-CN" altLang="en-US" sz="3200">
              <a:latin typeface="微软雅黑" panose="020b0503020204020204" pitchFamily="34" charset="-122"/>
              <a:ea typeface="微软雅黑" panose="020b0503020204020204" pitchFamily="34" charset="-122"/>
            </a:endParaRPr>
          </a:p>
        </p:txBody>
      </p:sp>
      <p:grpSp>
        <p:nvGrpSpPr>
          <p:cNvPr id="4" name="组合 3"/>
          <p:cNvGrpSpPr/>
          <p:nvPr/>
        </p:nvGrpSpPr>
        <p:grpSpPr>
          <a:xfrm>
            <a:off x="6095999" y="2551837"/>
            <a:ext cx="3853076" cy="584775"/>
            <a:chOff x="6095999" y="1377835"/>
            <a:chExt cx="3853076" cy="584775"/>
          </a:xfrm>
        </p:grpSpPr>
        <p:sp>
          <p:nvSpPr>
            <p:cNvPr id="19" name="文本框 18"/>
            <p:cNvSpPr txBox="1"/>
            <p:nvPr/>
          </p:nvSpPr>
          <p:spPr>
            <a:xfrm>
              <a:off x="6372455" y="1377835"/>
              <a:ext cx="3576620" cy="584775"/>
            </a:xfrm>
            <a:prstGeom prst="rect">
              <a:avLst/>
            </a:prstGeom>
            <a:noFill/>
          </p:spPr>
          <p:txBody>
            <a:bodyPr wrap="none" rtlCol="0">
              <a:spAutoFit/>
            </a:bodyPr>
            <a:lstStyle/>
            <a:p>
              <a:r>
                <a:rPr lang="en-US" altLang="zh-CN" sz="3200">
                  <a:latin typeface="DIN-BlackItalic" pitchFamily="50" charset="0"/>
                </a:rPr>
                <a:t>01 </a:t>
              </a:r>
              <a:r>
                <a:rPr lang="zh-CN" altLang="en-US" sz="2800">
                  <a:latin typeface="微软雅黑" panose="020b0503020204020204" pitchFamily="34" charset="-122"/>
                  <a:ea typeface="微软雅黑" panose="020b0503020204020204" pitchFamily="34" charset="-122"/>
                </a:rPr>
                <a:t>点击这里输入标题</a:t>
              </a:r>
              <a:endParaRPr lang="zh-CN" altLang="en-US" sz="2800">
                <a:latin typeface="微软雅黑" panose="020b0503020204020204" pitchFamily="34" charset="-122"/>
                <a:ea typeface="微软雅黑" panose="020b0503020204020204" pitchFamily="34" charset="-122"/>
              </a:endParaRPr>
            </a:p>
          </p:txBody>
        </p:sp>
        <p:sp>
          <p:nvSpPr>
            <p:cNvPr id="65" name="等腰三角形 64"/>
            <p:cNvSpPr/>
            <p:nvPr/>
          </p:nvSpPr>
          <p:spPr>
            <a:xfrm rot="5400000">
              <a:off x="6073883" y="1531994"/>
              <a:ext cx="320688" cy="276455"/>
            </a:xfrm>
            <a:prstGeom prst="triangl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6095999" y="3292968"/>
            <a:ext cx="3853076" cy="584775"/>
            <a:chOff x="6095999" y="2539405"/>
            <a:chExt cx="3853076" cy="584775"/>
          </a:xfrm>
        </p:grpSpPr>
        <p:sp>
          <p:nvSpPr>
            <p:cNvPr id="31" name="文本框 30"/>
            <p:cNvSpPr txBox="1"/>
            <p:nvPr/>
          </p:nvSpPr>
          <p:spPr>
            <a:xfrm>
              <a:off x="6372455" y="2539405"/>
              <a:ext cx="3576620" cy="584775"/>
            </a:xfrm>
            <a:prstGeom prst="rect">
              <a:avLst/>
            </a:prstGeom>
            <a:noFill/>
          </p:spPr>
          <p:txBody>
            <a:bodyPr wrap="none" rtlCol="0">
              <a:spAutoFit/>
            </a:bodyPr>
            <a:lstStyle/>
            <a:p>
              <a:r>
                <a:rPr lang="en-US" altLang="zh-CN" sz="3200">
                  <a:latin typeface="DIN-BlackItalic" pitchFamily="50" charset="0"/>
                </a:rPr>
                <a:t>02 </a:t>
              </a:r>
              <a:r>
                <a:rPr lang="zh-CN" altLang="en-US" sz="2800">
                  <a:latin typeface="微软雅黑" panose="020b0503020204020204" pitchFamily="34" charset="-122"/>
                  <a:ea typeface="微软雅黑" panose="020b0503020204020204" pitchFamily="34" charset="-122"/>
                </a:rPr>
                <a:t>点击这里输入标题</a:t>
              </a:r>
              <a:endParaRPr lang="zh-CN" altLang="en-US" sz="2800">
                <a:latin typeface="微软雅黑" panose="020b0503020204020204" pitchFamily="34" charset="-122"/>
                <a:ea typeface="微软雅黑" panose="020b0503020204020204" pitchFamily="34" charset="-122"/>
              </a:endParaRPr>
            </a:p>
          </p:txBody>
        </p:sp>
        <p:sp>
          <p:nvSpPr>
            <p:cNvPr id="66" name="等腰三角形 65"/>
            <p:cNvSpPr/>
            <p:nvPr/>
          </p:nvSpPr>
          <p:spPr>
            <a:xfrm rot="5400000">
              <a:off x="6073883" y="2693564"/>
              <a:ext cx="320688" cy="276455"/>
            </a:xfrm>
            <a:prstGeom prst="triangl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5"/>
          <p:cNvGrpSpPr/>
          <p:nvPr/>
        </p:nvGrpSpPr>
        <p:grpSpPr>
          <a:xfrm>
            <a:off x="6095999" y="4023236"/>
            <a:ext cx="3853076" cy="584775"/>
            <a:chOff x="6095999" y="3700975"/>
            <a:chExt cx="3853076" cy="584775"/>
          </a:xfrm>
        </p:grpSpPr>
        <p:sp>
          <p:nvSpPr>
            <p:cNvPr id="32" name="文本框 31"/>
            <p:cNvSpPr txBox="1"/>
            <p:nvPr/>
          </p:nvSpPr>
          <p:spPr>
            <a:xfrm>
              <a:off x="6372455" y="3700975"/>
              <a:ext cx="3576620" cy="584775"/>
            </a:xfrm>
            <a:prstGeom prst="rect">
              <a:avLst/>
            </a:prstGeom>
            <a:noFill/>
          </p:spPr>
          <p:txBody>
            <a:bodyPr wrap="none" rtlCol="0">
              <a:spAutoFit/>
            </a:bodyPr>
            <a:lstStyle/>
            <a:p>
              <a:r>
                <a:rPr lang="en-US" altLang="zh-CN" sz="3200">
                  <a:latin typeface="DIN-BlackItalic" pitchFamily="50" charset="0"/>
                </a:rPr>
                <a:t>03 </a:t>
              </a:r>
              <a:r>
                <a:rPr lang="zh-CN" altLang="en-US" sz="2800">
                  <a:latin typeface="微软雅黑" panose="020b0503020204020204" pitchFamily="34" charset="-122"/>
                  <a:ea typeface="微软雅黑" panose="020b0503020204020204" pitchFamily="34" charset="-122"/>
                </a:rPr>
                <a:t>点击这里输入标题</a:t>
              </a:r>
              <a:endParaRPr lang="zh-CN" altLang="en-US" sz="2800">
                <a:latin typeface="微软雅黑" panose="020b0503020204020204" pitchFamily="34" charset="-122"/>
                <a:ea typeface="微软雅黑" panose="020b0503020204020204" pitchFamily="34" charset="-122"/>
              </a:endParaRPr>
            </a:p>
          </p:txBody>
        </p:sp>
        <p:sp>
          <p:nvSpPr>
            <p:cNvPr id="67" name="等腰三角形 66"/>
            <p:cNvSpPr/>
            <p:nvPr/>
          </p:nvSpPr>
          <p:spPr>
            <a:xfrm rot="5400000">
              <a:off x="6073883" y="3855209"/>
              <a:ext cx="320688" cy="276455"/>
            </a:xfrm>
            <a:prstGeom prst="triangl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6095999" y="4862545"/>
            <a:ext cx="3853076" cy="584775"/>
            <a:chOff x="6095999" y="4862545"/>
            <a:chExt cx="3853076" cy="584775"/>
          </a:xfrm>
        </p:grpSpPr>
        <p:sp>
          <p:nvSpPr>
            <p:cNvPr id="33" name="文本框 32"/>
            <p:cNvSpPr txBox="1"/>
            <p:nvPr/>
          </p:nvSpPr>
          <p:spPr>
            <a:xfrm>
              <a:off x="6372455" y="4862545"/>
              <a:ext cx="3576620" cy="584775"/>
            </a:xfrm>
            <a:prstGeom prst="rect">
              <a:avLst/>
            </a:prstGeom>
            <a:noFill/>
          </p:spPr>
          <p:txBody>
            <a:bodyPr wrap="none" rtlCol="0">
              <a:spAutoFit/>
            </a:bodyPr>
            <a:lstStyle/>
            <a:p>
              <a:r>
                <a:rPr lang="en-US" altLang="zh-CN" sz="3200">
                  <a:latin typeface="DIN-BlackItalic" pitchFamily="50" charset="0"/>
                </a:rPr>
                <a:t>04 </a:t>
              </a:r>
              <a:r>
                <a:rPr lang="zh-CN" altLang="en-US" sz="2800">
                  <a:latin typeface="微软雅黑" panose="020b0503020204020204" pitchFamily="34" charset="-122"/>
                  <a:ea typeface="微软雅黑" panose="020b0503020204020204" pitchFamily="34" charset="-122"/>
                </a:rPr>
                <a:t>点击这里输入标题</a:t>
              </a:r>
              <a:endParaRPr lang="zh-CN" altLang="en-US" sz="2800">
                <a:latin typeface="微软雅黑" panose="020b0503020204020204" pitchFamily="34" charset="-122"/>
                <a:ea typeface="微软雅黑" panose="020b0503020204020204" pitchFamily="34" charset="-122"/>
              </a:endParaRPr>
            </a:p>
          </p:txBody>
        </p:sp>
        <p:sp>
          <p:nvSpPr>
            <p:cNvPr id="68" name="等腰三角形 67"/>
            <p:cNvSpPr/>
            <p:nvPr/>
          </p:nvSpPr>
          <p:spPr>
            <a:xfrm rot="5400000">
              <a:off x="6073883" y="5019440"/>
              <a:ext cx="320688" cy="276455"/>
            </a:xfrm>
            <a:prstGeom prst="triangl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990"/>
            <a:ext cx="4951336" cy="6858000"/>
          </a:xfrm>
          <a:prstGeom prst="rect">
            <a:avLst/>
          </a:prstGeom>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nodeType="afterGroup">
                            <p:stCondLst>
                              <p:cond delay="75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8" fill="hold"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nodeType="withEffect">
                                  <p:stCondLst>
                                    <p:cond delay="3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68119" y="297156"/>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Rectangle 3"/>
          <p:cNvSpPr>
            <a:spLocks noChangeArrowheads="1"/>
          </p:cNvSpPr>
          <p:nvPr/>
        </p:nvSpPr>
        <p:spPr bwMode="auto">
          <a:xfrm>
            <a:off x="3994625" y="1011159"/>
            <a:ext cx="1666863" cy="987443"/>
          </a:xfrm>
          <a:prstGeom prst="roundRect">
            <a:avLst>
              <a:gd name="adj" fmla="val 8688"/>
            </a:avLst>
          </a:prstGeom>
          <a:solidFill>
            <a:srgbClr val="319095"/>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defRPr/>
            </a:pPr>
            <a:endParaRPr lang="zh-CN" altLang="en-US" sz="3000"/>
          </a:p>
        </p:txBody>
      </p:sp>
      <p:sp>
        <p:nvSpPr>
          <p:cNvPr id="30" name="Rectangle 3"/>
          <p:cNvSpPr>
            <a:spLocks noChangeArrowheads="1"/>
          </p:cNvSpPr>
          <p:nvPr/>
        </p:nvSpPr>
        <p:spPr bwMode="auto">
          <a:xfrm>
            <a:off x="5830153" y="2106617"/>
            <a:ext cx="2149897" cy="1273590"/>
          </a:xfrm>
          <a:prstGeom prst="roundRect">
            <a:avLst>
              <a:gd name="adj" fmla="val 8688"/>
            </a:avLst>
          </a:prstGeom>
          <a:solidFill>
            <a:srgbClr val="319095"/>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sp>
        <p:nvSpPr>
          <p:cNvPr id="31" name="Rectangle 3"/>
          <p:cNvSpPr>
            <a:spLocks noChangeArrowheads="1"/>
          </p:cNvSpPr>
          <p:nvPr/>
        </p:nvSpPr>
        <p:spPr bwMode="auto">
          <a:xfrm>
            <a:off x="2956501" y="3235121"/>
            <a:ext cx="2617262" cy="1550455"/>
          </a:xfrm>
          <a:prstGeom prst="roundRect">
            <a:avLst>
              <a:gd name="adj" fmla="val 8688"/>
            </a:avLst>
          </a:prstGeom>
          <a:solidFill>
            <a:srgbClr val="319095"/>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sp>
        <p:nvSpPr>
          <p:cNvPr id="32" name="Rectangle 3"/>
          <p:cNvSpPr>
            <a:spLocks noChangeArrowheads="1"/>
          </p:cNvSpPr>
          <p:nvPr/>
        </p:nvSpPr>
        <p:spPr bwMode="auto">
          <a:xfrm>
            <a:off x="6213369" y="4396715"/>
            <a:ext cx="3221453" cy="1908375"/>
          </a:xfrm>
          <a:prstGeom prst="roundRect">
            <a:avLst>
              <a:gd name="adj" fmla="val 8688"/>
            </a:avLst>
          </a:prstGeom>
          <a:solidFill>
            <a:srgbClr val="319095"/>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cxnSp>
        <p:nvCxnSpPr>
          <p:cNvPr id="33" name="直接连接符 32"/>
          <p:cNvCxnSpPr/>
          <p:nvPr/>
        </p:nvCxnSpPr>
        <p:spPr>
          <a:xfrm>
            <a:off x="5247993" y="1823895"/>
            <a:ext cx="1125387" cy="699942"/>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334349" y="3190348"/>
            <a:ext cx="702460" cy="397432"/>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122172" y="4422498"/>
            <a:ext cx="1471953" cy="834370"/>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
          <p:cNvSpPr>
            <a:spLocks noChangeArrowheads="1"/>
          </p:cNvSpPr>
          <p:nvPr/>
        </p:nvSpPr>
        <p:spPr bwMode="auto">
          <a:xfrm>
            <a:off x="6594125" y="4535315"/>
            <a:ext cx="2448599" cy="1450539"/>
          </a:xfrm>
          <a:prstGeom prst="roundRect">
            <a:avLst>
              <a:gd name="adj" fmla="val 8688"/>
            </a:avLst>
          </a:prstGeom>
          <a:solidFill>
            <a:srgbClr val="319095"/>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pic>
        <p:nvPicPr>
          <p:cNvPr id="37" name="Picture 28" descr="num11"/>
          <p:cNvPicPr>
            <a:picLocks noChangeAspect="1" noChangeArrowheads="1"/>
          </p:cNvPicPr>
          <p:nvPr/>
        </p:nvPicPr>
        <p:blipFill>
          <a:blip r:embed="rId3"/>
          <a:stretch>
            <a:fillRect/>
          </a:stretch>
        </p:blipFill>
        <p:spPr bwMode="auto">
          <a:xfrm>
            <a:off x="6483891" y="3844141"/>
            <a:ext cx="2009387" cy="1653506"/>
          </a:xfrm>
          <a:prstGeom prst="rect">
            <a:avLst/>
          </a:prstGeom>
          <a:noFill/>
        </p:spPr>
      </p:pic>
      <p:sp>
        <p:nvSpPr>
          <p:cNvPr id="44" name="Text Box 39"/>
          <p:cNvSpPr txBox="1">
            <a:spLocks noChangeArrowheads="1"/>
          </p:cNvSpPr>
          <p:nvPr/>
        </p:nvSpPr>
        <p:spPr bwMode="auto">
          <a:xfrm rot="19731704">
            <a:off x="3200742" y="3769410"/>
            <a:ext cx="2199440" cy="462947"/>
          </a:xfrm>
          <a:prstGeom prst="rect">
            <a:avLst/>
          </a:prstGeom>
          <a:noFill/>
          <a:ln w="9525">
            <a:noFill/>
            <a:miter lim="800000"/>
          </a:ln>
        </p:spPr>
        <p:txBody>
          <a:bodyPr wrap="square">
            <a:spAutoFit/>
          </a:bodyPr>
          <a:lstStyle/>
          <a:p>
            <a:pPr algn="ctr">
              <a:lnSpc>
                <a:spcPct val="120000"/>
              </a:lnSpc>
            </a:pPr>
            <a:r>
              <a:rPr lang="zh-CN" altLang="en-US" sz="2005" b="1">
                <a:solidFill>
                  <a:schemeClr val="bg1"/>
                </a:solidFill>
                <a:latin typeface="微软雅黑" panose="020b0503020204020204" pitchFamily="34" charset="-122"/>
                <a:ea typeface="微软雅黑" panose="020b0503020204020204" pitchFamily="34" charset="-122"/>
              </a:rPr>
              <a:t>添加文字</a:t>
            </a:r>
            <a:endParaRPr lang="zh-CN" altLang="en-US" sz="2005" b="1">
              <a:solidFill>
                <a:schemeClr val="bg1"/>
              </a:solidFill>
              <a:latin typeface="微软雅黑" panose="020b0503020204020204" pitchFamily="34" charset="-122"/>
              <a:ea typeface="微软雅黑" panose="020b0503020204020204" pitchFamily="34" charset="-122"/>
            </a:endParaRPr>
          </a:p>
        </p:txBody>
      </p:sp>
      <p:sp>
        <p:nvSpPr>
          <p:cNvPr id="45" name="Text Box 39"/>
          <p:cNvSpPr txBox="1">
            <a:spLocks noChangeArrowheads="1"/>
          </p:cNvSpPr>
          <p:nvPr/>
        </p:nvSpPr>
        <p:spPr bwMode="auto">
          <a:xfrm rot="19731704">
            <a:off x="5726498" y="2443616"/>
            <a:ext cx="2199440" cy="462947"/>
          </a:xfrm>
          <a:prstGeom prst="rect">
            <a:avLst/>
          </a:prstGeom>
          <a:noFill/>
          <a:ln w="9525">
            <a:noFill/>
            <a:miter lim="800000"/>
          </a:ln>
        </p:spPr>
        <p:txBody>
          <a:bodyPr wrap="square">
            <a:spAutoFit/>
          </a:bodyPr>
          <a:lstStyle/>
          <a:p>
            <a:pPr algn="ctr">
              <a:lnSpc>
                <a:spcPct val="120000"/>
              </a:lnSpc>
            </a:pPr>
            <a:r>
              <a:rPr lang="zh-CN" altLang="en-US" sz="2005" b="1">
                <a:solidFill>
                  <a:schemeClr val="bg1"/>
                </a:solidFill>
                <a:latin typeface="微软雅黑" panose="020b0503020204020204" pitchFamily="34" charset="-122"/>
                <a:ea typeface="微软雅黑" panose="020b0503020204020204" pitchFamily="34" charset="-122"/>
              </a:rPr>
              <a:t>添加文字</a:t>
            </a:r>
            <a:endParaRPr lang="zh-CN" altLang="en-US" sz="2005" b="1">
              <a:solidFill>
                <a:schemeClr val="bg1"/>
              </a:solidFill>
              <a:latin typeface="微软雅黑" panose="020b0503020204020204" pitchFamily="34" charset="-122"/>
              <a:ea typeface="微软雅黑" panose="020b0503020204020204" pitchFamily="34" charset="-122"/>
            </a:endParaRPr>
          </a:p>
        </p:txBody>
      </p:sp>
      <p:sp>
        <p:nvSpPr>
          <p:cNvPr id="46" name="Text Box 39"/>
          <p:cNvSpPr txBox="1">
            <a:spLocks noChangeArrowheads="1"/>
          </p:cNvSpPr>
          <p:nvPr/>
        </p:nvSpPr>
        <p:spPr bwMode="auto">
          <a:xfrm>
            <a:off x="7409594" y="1777602"/>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a:solidFill>
                  <a:schemeClr val="bg1">
                    <a:lumMod val="50000"/>
                  </a:schemeClr>
                </a:solidFill>
                <a:latin typeface="微软雅黑" panose="020b0503020204020204" pitchFamily="34" charset="-122"/>
                <a:ea typeface="微软雅黑" panose="020b0503020204020204" pitchFamily="34" charset="-122"/>
              </a:rPr>
              <a:t>点击此处添加内容此处添加内容</a:t>
            </a:r>
            <a:endParaRPr lang="en-US" altLang="zh-CN"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 Box 39"/>
          <p:cNvSpPr txBox="1">
            <a:spLocks noChangeArrowheads="1"/>
          </p:cNvSpPr>
          <p:nvPr/>
        </p:nvSpPr>
        <p:spPr bwMode="auto">
          <a:xfrm>
            <a:off x="7409594" y="2036057"/>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a:solidFill>
                  <a:schemeClr val="bg1">
                    <a:lumMod val="50000"/>
                  </a:schemeClr>
                </a:solidFill>
                <a:latin typeface="微软雅黑" panose="020b0503020204020204" pitchFamily="34" charset="-122"/>
                <a:ea typeface="微软雅黑" panose="020b0503020204020204" pitchFamily="34" charset="-122"/>
              </a:rPr>
              <a:t>点击此处添加内容此处添加内容</a:t>
            </a:r>
            <a:endParaRPr lang="en-US" altLang="zh-CN"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 Box 39"/>
          <p:cNvSpPr txBox="1">
            <a:spLocks noChangeArrowheads="1"/>
          </p:cNvSpPr>
          <p:nvPr/>
        </p:nvSpPr>
        <p:spPr bwMode="auto">
          <a:xfrm>
            <a:off x="1216877" y="2241411"/>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a:solidFill>
                  <a:schemeClr val="bg1">
                    <a:lumMod val="50000"/>
                  </a:schemeClr>
                </a:solidFill>
                <a:latin typeface="微软雅黑" panose="020b0503020204020204" pitchFamily="34" charset="-122"/>
                <a:ea typeface="微软雅黑" panose="020b0503020204020204" pitchFamily="34" charset="-122"/>
              </a:rPr>
              <a:t>点击此处添加内容此处添加内容</a:t>
            </a:r>
            <a:endParaRPr lang="en-US" altLang="zh-CN"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 Box 39"/>
          <p:cNvSpPr txBox="1">
            <a:spLocks noChangeArrowheads="1"/>
          </p:cNvSpPr>
          <p:nvPr/>
        </p:nvSpPr>
        <p:spPr bwMode="auto">
          <a:xfrm>
            <a:off x="1216877" y="2499867"/>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a:solidFill>
                  <a:schemeClr val="bg1">
                    <a:lumMod val="50000"/>
                  </a:schemeClr>
                </a:solidFill>
                <a:latin typeface="微软雅黑" panose="020b0503020204020204" pitchFamily="34" charset="-122"/>
                <a:ea typeface="微软雅黑" panose="020b0503020204020204" pitchFamily="34" charset="-122"/>
              </a:rPr>
              <a:t>点击此处添加内容此处添加内容</a:t>
            </a:r>
            <a:endParaRPr lang="en-US" altLang="zh-CN"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 Box 39"/>
          <p:cNvSpPr txBox="1">
            <a:spLocks noChangeArrowheads="1"/>
          </p:cNvSpPr>
          <p:nvPr/>
        </p:nvSpPr>
        <p:spPr bwMode="auto">
          <a:xfrm>
            <a:off x="1162976" y="5128432"/>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a:solidFill>
                  <a:schemeClr val="bg1">
                    <a:lumMod val="50000"/>
                  </a:schemeClr>
                </a:solidFill>
                <a:latin typeface="微软雅黑" panose="020b0503020204020204" pitchFamily="34" charset="-122"/>
                <a:ea typeface="微软雅黑" panose="020b0503020204020204" pitchFamily="34" charset="-122"/>
              </a:rPr>
              <a:t>点击此处添加内容此处添加内容</a:t>
            </a:r>
            <a:endParaRPr lang="en-US" altLang="zh-CN"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 Box 39"/>
          <p:cNvSpPr txBox="1">
            <a:spLocks noChangeArrowheads="1"/>
          </p:cNvSpPr>
          <p:nvPr/>
        </p:nvSpPr>
        <p:spPr bwMode="auto">
          <a:xfrm>
            <a:off x="1162976" y="5386887"/>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a:solidFill>
                  <a:schemeClr val="bg1">
                    <a:lumMod val="50000"/>
                  </a:schemeClr>
                </a:solidFill>
                <a:latin typeface="微软雅黑" panose="020b0503020204020204" pitchFamily="34" charset="-122"/>
                <a:ea typeface="微软雅黑" panose="020b0503020204020204" pitchFamily="34" charset="-122"/>
              </a:rPr>
              <a:t>点击此处添加内容此处添加内容</a:t>
            </a:r>
            <a:endParaRPr lang="en-US" altLang="zh-CN" sz="138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对角圆角矩形 51"/>
          <p:cNvSpPr/>
          <p:nvPr/>
        </p:nvSpPr>
        <p:spPr>
          <a:xfrm>
            <a:off x="2469812" y="1338677"/>
            <a:ext cx="1264255" cy="840112"/>
          </a:xfrm>
          <a:prstGeom prst="round2DiagRect">
            <a:avLst/>
          </a:prstGeom>
          <a:blipFill>
            <a:blip r:embed="rId4"/>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53" name="对角圆角矩形 52"/>
          <p:cNvSpPr/>
          <p:nvPr/>
        </p:nvSpPr>
        <p:spPr>
          <a:xfrm>
            <a:off x="8631803" y="2471645"/>
            <a:ext cx="1606035" cy="1067229"/>
          </a:xfrm>
          <a:prstGeom prst="round2DiagRect">
            <a:avLst/>
          </a:prstGeom>
          <a:blipFill>
            <a:blip r:embed="rId5"/>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54" name="对角圆角矩形 53"/>
          <p:cNvSpPr/>
          <p:nvPr/>
        </p:nvSpPr>
        <p:spPr>
          <a:xfrm>
            <a:off x="1253280" y="4193749"/>
            <a:ext cx="1403149" cy="932409"/>
          </a:xfrm>
          <a:prstGeom prst="round2DiagRect">
            <a:avLst/>
          </a:prstGeom>
          <a:blipFill>
            <a:blip r:embed="rId6"/>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0-#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200" fill="hold"/>
                                        <p:tgtEl>
                                          <p:spTgt spid="52"/>
                                        </p:tgtEl>
                                        <p:attrNameLst>
                                          <p:attrName>ppt_w</p:attrName>
                                        </p:attrNameLst>
                                      </p:cBhvr>
                                      <p:tavLst>
                                        <p:tav tm="0">
                                          <p:val>
                                            <p:fltVal val="0"/>
                                          </p:val>
                                        </p:tav>
                                        <p:tav tm="100000">
                                          <p:val>
                                            <p:strVal val="#ppt_w"/>
                                          </p:val>
                                        </p:tav>
                                      </p:tavLst>
                                    </p:anim>
                                    <p:anim calcmode="lin" valueType="num">
                                      <p:cBhvr>
                                        <p:cTn id="23" dur="200" fill="hold"/>
                                        <p:tgtEl>
                                          <p:spTgt spid="52"/>
                                        </p:tgtEl>
                                        <p:attrNameLst>
                                          <p:attrName>ppt_h</p:attrName>
                                        </p:attrNameLst>
                                      </p:cBhvr>
                                      <p:tavLst>
                                        <p:tav tm="0">
                                          <p:val>
                                            <p:fltVal val="0"/>
                                          </p:val>
                                        </p:tav>
                                        <p:tav tm="100000">
                                          <p:val>
                                            <p:strVal val="#ppt_h"/>
                                          </p:val>
                                        </p:tav>
                                      </p:tavLst>
                                    </p:anim>
                                    <p:animEffect transition="in" filter="fade">
                                      <p:cBhvr>
                                        <p:cTn id="24" dur="200"/>
                                        <p:tgtEl>
                                          <p:spTgt spid="52"/>
                                        </p:tgtEl>
                                      </p:cBhvr>
                                    </p:animEffect>
                                  </p:childTnLst>
                                </p:cTn>
                              </p:par>
                            </p:childTnLst>
                          </p:cTn>
                        </p:par>
                        <p:par>
                          <p:cTn id="25" fill="hold" nodeType="afterGroup">
                            <p:stCondLst>
                              <p:cond delay="1700"/>
                            </p:stCondLst>
                            <p:childTnLst>
                              <p:par>
                                <p:cTn id="26" presetID="6" presetClass="emph" presetSubtype="0" fill="hold" grpId="1" nodeType="afterEffect">
                                  <p:stCondLst>
                                    <p:cond delay="0"/>
                                  </p:stCondLst>
                                  <p:childTnLst>
                                    <p:animScale>
                                      <p:cBhvr>
                                        <p:cTn id="27" dur="100" fill="hold"/>
                                        <p:tgtEl>
                                          <p:spTgt spid="52"/>
                                        </p:tgtEl>
                                      </p:cBhvr>
                                      <p:by x="115000" y="115000"/>
                                    </p:animScale>
                                  </p:childTnLst>
                                </p:cTn>
                              </p:par>
                              <p:par>
                                <p:cTn id="28" presetID="6" presetClass="emph" presetSubtype="0" fill="hold" grpId="2" nodeType="withEffect">
                                  <p:stCondLst>
                                    <p:cond delay="200"/>
                                  </p:stCondLst>
                                  <p:childTnLst>
                                    <p:animScale>
                                      <p:cBhvr>
                                        <p:cTn id="29" dur="100" fill="hold"/>
                                        <p:tgtEl>
                                          <p:spTgt spid="52"/>
                                        </p:tgtEl>
                                      </p:cBhvr>
                                      <p:by x="85000" y="85000"/>
                                    </p:animScale>
                                  </p:childTnLst>
                                </p:cTn>
                              </p:par>
                            </p:childTnLst>
                          </p:cTn>
                        </p:par>
                        <p:par>
                          <p:cTn id="30" fill="hold" nodeType="afterGroup">
                            <p:stCondLst>
                              <p:cond delay="2000"/>
                            </p:stCondLst>
                            <p:childTnLst>
                              <p:par>
                                <p:cTn id="31" presetID="6" presetClass="emph" presetSubtype="0" fill="hold" grpId="3" nodeType="afterEffect">
                                  <p:stCondLst>
                                    <p:cond delay="0"/>
                                  </p:stCondLst>
                                  <p:childTnLst>
                                    <p:animScale>
                                      <p:cBhvr>
                                        <p:cTn id="32" dur="100" fill="hold"/>
                                        <p:tgtEl>
                                          <p:spTgt spid="52"/>
                                        </p:tgtEl>
                                      </p:cBhvr>
                                      <p:by x="105000" y="105000"/>
                                    </p:animScale>
                                  </p:childTnLst>
                                </p:cTn>
                              </p:par>
                              <p:par>
                                <p:cTn id="33" presetID="6" presetClass="emph" presetSubtype="0" fill="hold" grpId="4" nodeType="withEffect">
                                  <p:stCondLst>
                                    <p:cond delay="200"/>
                                  </p:stCondLst>
                                  <p:childTnLst>
                                    <p:animScale>
                                      <p:cBhvr>
                                        <p:cTn id="34" dur="100" fill="hold"/>
                                        <p:tgtEl>
                                          <p:spTgt spid="52"/>
                                        </p:tgtEl>
                                      </p:cBhvr>
                                      <p:by x="95000" y="95000"/>
                                    </p:animScale>
                                  </p:childTnLst>
                                </p:cTn>
                              </p:par>
                            </p:childTnLst>
                          </p:cTn>
                        </p:par>
                        <p:par>
                          <p:cTn id="35" fill="hold" nodeType="afterGroup">
                            <p:stCondLst>
                              <p:cond delay="23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par>
                          <p:cTn id="39" fill="hold" nodeType="afterGroup">
                            <p:stCondLst>
                              <p:cond delay="28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3800"/>
                            </p:stCondLst>
                            <p:childTnLst>
                              <p:par>
                                <p:cTn id="51" presetID="2" presetClass="entr" presetSubtype="2"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1+#ppt_w/2"/>
                                          </p:val>
                                        </p:tav>
                                        <p:tav tm="100000">
                                          <p:val>
                                            <p:strVal val="#ppt_x"/>
                                          </p:val>
                                        </p:tav>
                                      </p:tavLst>
                                    </p:anim>
                                    <p:anim calcmode="lin" valueType="num">
                                      <p:cBhvr additive="base">
                                        <p:cTn id="58" dur="500" fill="hold"/>
                                        <p:tgtEl>
                                          <p:spTgt spid="46"/>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300"/>
                            </p:stCondLst>
                            <p:childTnLst>
                              <p:par>
                                <p:cTn id="60" presetID="53" presetClass="entr" presetSubtype="16"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200" fill="hold"/>
                                        <p:tgtEl>
                                          <p:spTgt spid="53"/>
                                        </p:tgtEl>
                                        <p:attrNameLst>
                                          <p:attrName>ppt_w</p:attrName>
                                        </p:attrNameLst>
                                      </p:cBhvr>
                                      <p:tavLst>
                                        <p:tav tm="0">
                                          <p:val>
                                            <p:fltVal val="0"/>
                                          </p:val>
                                        </p:tav>
                                        <p:tav tm="100000">
                                          <p:val>
                                            <p:strVal val="#ppt_w"/>
                                          </p:val>
                                        </p:tav>
                                      </p:tavLst>
                                    </p:anim>
                                    <p:anim calcmode="lin" valueType="num">
                                      <p:cBhvr>
                                        <p:cTn id="63" dur="200" fill="hold"/>
                                        <p:tgtEl>
                                          <p:spTgt spid="53"/>
                                        </p:tgtEl>
                                        <p:attrNameLst>
                                          <p:attrName>ppt_h</p:attrName>
                                        </p:attrNameLst>
                                      </p:cBhvr>
                                      <p:tavLst>
                                        <p:tav tm="0">
                                          <p:val>
                                            <p:fltVal val="0"/>
                                          </p:val>
                                        </p:tav>
                                        <p:tav tm="100000">
                                          <p:val>
                                            <p:strVal val="#ppt_h"/>
                                          </p:val>
                                        </p:tav>
                                      </p:tavLst>
                                    </p:anim>
                                    <p:animEffect transition="in" filter="fade">
                                      <p:cBhvr>
                                        <p:cTn id="64" dur="200"/>
                                        <p:tgtEl>
                                          <p:spTgt spid="53"/>
                                        </p:tgtEl>
                                      </p:cBhvr>
                                    </p:animEffect>
                                  </p:childTnLst>
                                </p:cTn>
                              </p:par>
                            </p:childTnLst>
                          </p:cTn>
                        </p:par>
                        <p:par>
                          <p:cTn id="65" fill="hold" nodeType="afterGroup">
                            <p:stCondLst>
                              <p:cond delay="4500"/>
                            </p:stCondLst>
                            <p:childTnLst>
                              <p:par>
                                <p:cTn id="66" presetID="6" presetClass="emph" presetSubtype="0" fill="hold" grpId="1" nodeType="afterEffect">
                                  <p:stCondLst>
                                    <p:cond delay="0"/>
                                  </p:stCondLst>
                                  <p:childTnLst>
                                    <p:animScale>
                                      <p:cBhvr>
                                        <p:cTn id="67" dur="100" fill="hold"/>
                                        <p:tgtEl>
                                          <p:spTgt spid="53"/>
                                        </p:tgtEl>
                                      </p:cBhvr>
                                      <p:by x="115000" y="115000"/>
                                    </p:animScale>
                                  </p:childTnLst>
                                </p:cTn>
                              </p:par>
                              <p:par>
                                <p:cTn id="68" presetID="6" presetClass="emph" presetSubtype="0" fill="hold" grpId="2" nodeType="withEffect">
                                  <p:stCondLst>
                                    <p:cond delay="200"/>
                                  </p:stCondLst>
                                  <p:childTnLst>
                                    <p:animScale>
                                      <p:cBhvr>
                                        <p:cTn id="69" dur="100" fill="hold"/>
                                        <p:tgtEl>
                                          <p:spTgt spid="53"/>
                                        </p:tgtEl>
                                      </p:cBhvr>
                                      <p:by x="85000" y="85000"/>
                                    </p:animScale>
                                  </p:childTnLst>
                                </p:cTn>
                              </p:par>
                            </p:childTnLst>
                          </p:cTn>
                        </p:par>
                        <p:par>
                          <p:cTn id="70" fill="hold" nodeType="afterGroup">
                            <p:stCondLst>
                              <p:cond delay="4800"/>
                            </p:stCondLst>
                            <p:childTnLst>
                              <p:par>
                                <p:cTn id="71" presetID="6" presetClass="emph" presetSubtype="0" fill="hold" grpId="3" nodeType="afterEffect">
                                  <p:stCondLst>
                                    <p:cond delay="0"/>
                                  </p:stCondLst>
                                  <p:childTnLst>
                                    <p:animScale>
                                      <p:cBhvr>
                                        <p:cTn id="72" dur="100" fill="hold"/>
                                        <p:tgtEl>
                                          <p:spTgt spid="53"/>
                                        </p:tgtEl>
                                      </p:cBhvr>
                                      <p:by x="105000" y="105000"/>
                                    </p:animScale>
                                  </p:childTnLst>
                                </p:cTn>
                              </p:par>
                              <p:par>
                                <p:cTn id="73" presetID="6" presetClass="emph" presetSubtype="0" fill="hold" grpId="4" nodeType="withEffect">
                                  <p:stCondLst>
                                    <p:cond delay="200"/>
                                  </p:stCondLst>
                                  <p:childTnLst>
                                    <p:animScale>
                                      <p:cBhvr>
                                        <p:cTn id="74" dur="100" fill="hold"/>
                                        <p:tgtEl>
                                          <p:spTgt spid="53"/>
                                        </p:tgtEl>
                                      </p:cBhvr>
                                      <p:by x="95000" y="95000"/>
                                    </p:animScale>
                                  </p:childTnLst>
                                </p:cTn>
                              </p:par>
                            </p:childTnLst>
                          </p:cTn>
                        </p:par>
                        <p:par>
                          <p:cTn id="75" fill="hold" nodeType="afterGroup">
                            <p:stCondLst>
                              <p:cond delay="5100"/>
                            </p:stCondLst>
                            <p:childTnLst>
                              <p:par>
                                <p:cTn id="76" presetID="22" presetClass="entr" presetSubtype="2"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par>
                          <p:cTn id="79" fill="hold" nodeType="afterGroup">
                            <p:stCondLst>
                              <p:cond delay="560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anim calcmode="lin" valueType="num">
                                      <p:cBhvr>
                                        <p:cTn id="83" dur="1000" fill="hold"/>
                                        <p:tgtEl>
                                          <p:spTgt spid="44"/>
                                        </p:tgtEl>
                                        <p:attrNameLst>
                                          <p:attrName>ppt_x</p:attrName>
                                        </p:attrNameLst>
                                      </p:cBhvr>
                                      <p:tavLst>
                                        <p:tav tm="0">
                                          <p:val>
                                            <p:strVal val="#ppt_x"/>
                                          </p:val>
                                        </p:tav>
                                        <p:tav tm="100000">
                                          <p:val>
                                            <p:strVal val="#ppt_x"/>
                                          </p:val>
                                        </p:tav>
                                      </p:tavLst>
                                    </p:anim>
                                    <p:anim calcmode="lin" valueType="num">
                                      <p:cBhvr>
                                        <p:cTn id="84" dur="1000" fill="hold"/>
                                        <p:tgtEl>
                                          <p:spTgt spid="4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6600"/>
                            </p:stCondLst>
                            <p:childTnLst>
                              <p:par>
                                <p:cTn id="91" presetID="2" presetClass="entr" presetSubtype="8"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0-#ppt_w/2"/>
                                          </p:val>
                                        </p:tav>
                                        <p:tav tm="100000">
                                          <p:val>
                                            <p:strVal val="#ppt_x"/>
                                          </p:val>
                                        </p:tav>
                                      </p:tavLst>
                                    </p:anim>
                                    <p:anim calcmode="lin" valueType="num">
                                      <p:cBhvr additive="base">
                                        <p:cTn id="94" dur="500" fill="hold"/>
                                        <p:tgtEl>
                                          <p:spTgt spid="5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0-#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7100"/>
                            </p:stCondLst>
                            <p:childTnLst>
                              <p:par>
                                <p:cTn id="100" presetID="53" presetClass="entr" presetSubtype="16"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p:cTn id="102" dur="200" fill="hold"/>
                                        <p:tgtEl>
                                          <p:spTgt spid="54"/>
                                        </p:tgtEl>
                                        <p:attrNameLst>
                                          <p:attrName>ppt_w</p:attrName>
                                        </p:attrNameLst>
                                      </p:cBhvr>
                                      <p:tavLst>
                                        <p:tav tm="0">
                                          <p:val>
                                            <p:fltVal val="0"/>
                                          </p:val>
                                        </p:tav>
                                        <p:tav tm="100000">
                                          <p:val>
                                            <p:strVal val="#ppt_w"/>
                                          </p:val>
                                        </p:tav>
                                      </p:tavLst>
                                    </p:anim>
                                    <p:anim calcmode="lin" valueType="num">
                                      <p:cBhvr>
                                        <p:cTn id="103" dur="200" fill="hold"/>
                                        <p:tgtEl>
                                          <p:spTgt spid="54"/>
                                        </p:tgtEl>
                                        <p:attrNameLst>
                                          <p:attrName>ppt_h</p:attrName>
                                        </p:attrNameLst>
                                      </p:cBhvr>
                                      <p:tavLst>
                                        <p:tav tm="0">
                                          <p:val>
                                            <p:fltVal val="0"/>
                                          </p:val>
                                        </p:tav>
                                        <p:tav tm="100000">
                                          <p:val>
                                            <p:strVal val="#ppt_h"/>
                                          </p:val>
                                        </p:tav>
                                      </p:tavLst>
                                    </p:anim>
                                    <p:animEffect transition="in" filter="fade">
                                      <p:cBhvr>
                                        <p:cTn id="104" dur="200"/>
                                        <p:tgtEl>
                                          <p:spTgt spid="54"/>
                                        </p:tgtEl>
                                      </p:cBhvr>
                                    </p:animEffect>
                                  </p:childTnLst>
                                </p:cTn>
                              </p:par>
                            </p:childTnLst>
                          </p:cTn>
                        </p:par>
                        <p:par>
                          <p:cTn id="105" fill="hold" nodeType="afterGroup">
                            <p:stCondLst>
                              <p:cond delay="7300"/>
                            </p:stCondLst>
                            <p:childTnLst>
                              <p:par>
                                <p:cTn id="106" presetID="6" presetClass="emph" presetSubtype="0" fill="hold" grpId="1" nodeType="afterEffect">
                                  <p:stCondLst>
                                    <p:cond delay="0"/>
                                  </p:stCondLst>
                                  <p:childTnLst>
                                    <p:animScale>
                                      <p:cBhvr>
                                        <p:cTn id="107" dur="100" fill="hold"/>
                                        <p:tgtEl>
                                          <p:spTgt spid="54"/>
                                        </p:tgtEl>
                                      </p:cBhvr>
                                      <p:by x="115000" y="115000"/>
                                    </p:animScale>
                                  </p:childTnLst>
                                </p:cTn>
                              </p:par>
                              <p:par>
                                <p:cTn id="108" presetID="6" presetClass="emph" presetSubtype="0" fill="hold" grpId="2" nodeType="withEffect">
                                  <p:stCondLst>
                                    <p:cond delay="200"/>
                                  </p:stCondLst>
                                  <p:childTnLst>
                                    <p:animScale>
                                      <p:cBhvr>
                                        <p:cTn id="109" dur="100" fill="hold"/>
                                        <p:tgtEl>
                                          <p:spTgt spid="54"/>
                                        </p:tgtEl>
                                      </p:cBhvr>
                                      <p:by x="85000" y="85000"/>
                                    </p:animScale>
                                  </p:childTnLst>
                                </p:cTn>
                              </p:par>
                            </p:childTnLst>
                          </p:cTn>
                        </p:par>
                        <p:par>
                          <p:cTn id="110" fill="hold" nodeType="afterGroup">
                            <p:stCondLst>
                              <p:cond delay="7600"/>
                            </p:stCondLst>
                            <p:childTnLst>
                              <p:par>
                                <p:cTn id="111" presetID="6" presetClass="emph" presetSubtype="0" fill="hold" grpId="3" nodeType="afterEffect">
                                  <p:stCondLst>
                                    <p:cond delay="0"/>
                                  </p:stCondLst>
                                  <p:childTnLst>
                                    <p:animScale>
                                      <p:cBhvr>
                                        <p:cTn id="112" dur="100" fill="hold"/>
                                        <p:tgtEl>
                                          <p:spTgt spid="54"/>
                                        </p:tgtEl>
                                      </p:cBhvr>
                                      <p:by x="105000" y="105000"/>
                                    </p:animScale>
                                  </p:childTnLst>
                                </p:cTn>
                              </p:par>
                              <p:par>
                                <p:cTn id="113" presetID="6" presetClass="emph" presetSubtype="0" fill="hold" grpId="4" nodeType="withEffect">
                                  <p:stCondLst>
                                    <p:cond delay="200"/>
                                  </p:stCondLst>
                                  <p:childTnLst>
                                    <p:animScale>
                                      <p:cBhvr>
                                        <p:cTn id="114" dur="100" fill="hold"/>
                                        <p:tgtEl>
                                          <p:spTgt spid="54"/>
                                        </p:tgtEl>
                                      </p:cBhvr>
                                      <p:by x="95000" y="95000"/>
                                    </p:animScale>
                                  </p:childTnLst>
                                </p:cTn>
                              </p:par>
                            </p:childTnLst>
                          </p:cTn>
                        </p:par>
                        <p:par>
                          <p:cTn id="115" fill="hold" nodeType="afterGroup">
                            <p:stCondLst>
                              <p:cond delay="7900"/>
                            </p:stCondLst>
                            <p:childTnLst>
                              <p:par>
                                <p:cTn id="116" presetID="22" presetClass="entr" presetSubtype="1" fill="hold"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up)">
                                      <p:cBhvr>
                                        <p:cTn id="118" dur="500"/>
                                        <p:tgtEl>
                                          <p:spTgt spid="35"/>
                                        </p:tgtEl>
                                      </p:cBhvr>
                                    </p:animEffect>
                                  </p:childTnLst>
                                </p:cTn>
                              </p:par>
                            </p:childTnLst>
                          </p:cTn>
                        </p:par>
                        <p:par>
                          <p:cTn id="119" fill="hold" nodeType="afterGroup">
                            <p:stCondLst>
                              <p:cond delay="8400"/>
                            </p:stCondLst>
                            <p:childTnLst>
                              <p:par>
                                <p:cTn id="120" presetID="42" presetClass="entr" presetSubtype="0"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1000"/>
                                        <p:tgtEl>
                                          <p:spTgt spid="36"/>
                                        </p:tgtEl>
                                      </p:cBhvr>
                                    </p:animEffect>
                                    <p:anim calcmode="lin" valueType="num">
                                      <p:cBhvr>
                                        <p:cTn id="128" dur="1000" fill="hold"/>
                                        <p:tgtEl>
                                          <p:spTgt spid="36"/>
                                        </p:tgtEl>
                                        <p:attrNameLst>
                                          <p:attrName>ppt_x</p:attrName>
                                        </p:attrNameLst>
                                      </p:cBhvr>
                                      <p:tavLst>
                                        <p:tav tm="0">
                                          <p:val>
                                            <p:strVal val="#ppt_x"/>
                                          </p:val>
                                        </p:tav>
                                        <p:tav tm="100000">
                                          <p:val>
                                            <p:strVal val="#ppt_x"/>
                                          </p:val>
                                        </p:tav>
                                      </p:tavLst>
                                    </p:anim>
                                    <p:anim calcmode="lin" valueType="num">
                                      <p:cBhvr>
                                        <p:cTn id="129" dur="1000" fill="hold"/>
                                        <p:tgtEl>
                                          <p:spTgt spid="36"/>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1000"/>
                                        <p:tgtEl>
                                          <p:spTgt spid="37"/>
                                        </p:tgtEl>
                                      </p:cBhvr>
                                    </p:animEffect>
                                    <p:anim calcmode="lin" valueType="num">
                                      <p:cBhvr>
                                        <p:cTn id="133" dur="1000" fill="hold"/>
                                        <p:tgtEl>
                                          <p:spTgt spid="37"/>
                                        </p:tgtEl>
                                        <p:attrNameLst>
                                          <p:attrName>ppt_x</p:attrName>
                                        </p:attrNameLst>
                                      </p:cBhvr>
                                      <p:tavLst>
                                        <p:tav tm="0">
                                          <p:val>
                                            <p:strVal val="#ppt_x"/>
                                          </p:val>
                                        </p:tav>
                                        <p:tav tm="100000">
                                          <p:val>
                                            <p:strVal val="#ppt_x"/>
                                          </p:val>
                                        </p:tav>
                                      </p:tavLst>
                                    </p:anim>
                                    <p:anim calcmode="lin" valueType="num">
                                      <p:cBhvr>
                                        <p:cTn id="1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6" grpId="0" animBg="1"/>
      <p:bldP spid="44" grpId="0"/>
      <p:bldP spid="45" grpId="0"/>
      <p:bldP spid="46" grpId="0"/>
      <p:bldP spid="47" grpId="0"/>
      <p:bldP spid="48" grpId="0"/>
      <p:bldP spid="49" grpId="0"/>
      <p:bldP spid="50" grpId="0"/>
      <p:bldP spid="51" grpId="0"/>
      <p:bldP spid="52" grpId="0" animBg="1"/>
      <p:bldP spid="52" grpId="1" animBg="1"/>
      <p:bldP spid="52" grpId="2" animBg="1"/>
      <p:bldP spid="52" grpId="3" animBg="1"/>
      <p:bldP spid="52" grpId="4" animBg="1"/>
      <p:bldP spid="53" grpId="0" animBg="1"/>
      <p:bldP spid="53" grpId="1" animBg="1"/>
      <p:bldP spid="53" grpId="2" animBg="1"/>
      <p:bldP spid="53" grpId="3" animBg="1"/>
      <p:bldP spid="53" grpId="4" animBg="1"/>
      <p:bldP spid="54" grpId="0" animBg="1"/>
      <p:bldP spid="54" grpId="1" animBg="1"/>
      <p:bldP spid="54" grpId="2" animBg="1"/>
      <p:bldP spid="54" grpId="3" animBg="1"/>
      <p:bldP spid="54" grpId="4"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06887" y="26699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3" name="组合 142"/>
          <p:cNvGrpSpPr/>
          <p:nvPr/>
        </p:nvGrpSpPr>
        <p:grpSpPr>
          <a:xfrm>
            <a:off x="1536113" y="1647780"/>
            <a:ext cx="3115024" cy="4008887"/>
            <a:chOff x="467544" y="1772816"/>
            <a:chExt cx="2088232" cy="2687455"/>
          </a:xfrm>
        </p:grpSpPr>
        <p:sp>
          <p:nvSpPr>
            <p:cNvPr id="144" name="圆角矩形 143"/>
            <p:cNvSpPr/>
            <p:nvPr/>
          </p:nvSpPr>
          <p:spPr>
            <a:xfrm>
              <a:off x="467544" y="1772816"/>
              <a:ext cx="2088232" cy="432048"/>
            </a:xfrm>
            <a:prstGeom prst="roundRect">
              <a:avLst>
                <a:gd name="adj" fmla="val 0"/>
              </a:avLst>
            </a:prstGeom>
            <a:solidFill>
              <a:srgbClr val="9BBB5C"/>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单击此处添加标题</a:t>
              </a:r>
              <a:endParaRPr kumimoji="0" lang="zh-CN" altLang="en-US" sz="213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45" name="矩形 144"/>
            <p:cNvSpPr/>
            <p:nvPr/>
          </p:nvSpPr>
          <p:spPr>
            <a:xfrm>
              <a:off x="467544" y="2204863"/>
              <a:ext cx="2088232" cy="2255408"/>
            </a:xfrm>
            <a:prstGeom prst="rect">
              <a:avLst/>
            </a:prstGeom>
            <a:solidFill>
              <a:srgbClr val="FFFFFF">
                <a:lumMod val="65000"/>
                <a:alpha val="30000"/>
              </a:srgbClr>
            </a:solidFill>
            <a:ln w="25400" cap="flat" cmpd="sng" algn="ctr">
              <a:noFill/>
              <a:prstDash val="sysDash"/>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46" name="Group 139"/>
          <p:cNvGrpSpPr/>
          <p:nvPr/>
        </p:nvGrpSpPr>
        <p:grpSpPr>
          <a:xfrm>
            <a:off x="9206394" y="4863915"/>
            <a:ext cx="1212797" cy="1215719"/>
            <a:chOff x="5765300" y="4002787"/>
            <a:chExt cx="713233" cy="713232"/>
          </a:xfrm>
        </p:grpSpPr>
        <p:sp>
          <p:nvSpPr>
            <p:cNvPr id="147" name="Donut 34"/>
            <p:cNvSpPr>
              <a:spLocks noChangeArrowheads="1"/>
            </p:cNvSpPr>
            <p:nvPr/>
          </p:nvSpPr>
          <p:spPr bwMode="auto">
            <a:xfrm>
              <a:off x="5764782" y="4003135"/>
              <a:ext cx="714189" cy="712471"/>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9BBB5C"/>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48" name="Gruppe 344"/>
            <p:cNvGrpSpPr/>
            <p:nvPr/>
          </p:nvGrpSpPr>
          <p:grpSpPr>
            <a:xfrm>
              <a:off x="6014540" y="4178404"/>
              <a:ext cx="214736" cy="361996"/>
              <a:chOff x="2114233" y="1516380"/>
              <a:chExt cx="263525" cy="444500"/>
            </a:xfrm>
          </p:grpSpPr>
          <p:sp>
            <p:nvSpPr>
              <p:cNvPr id="149" name="Freeform 15"/>
              <p:cNvSpPr>
                <a:spLocks noEditPoints="1"/>
              </p:cNvSpPr>
              <p:nvPr/>
            </p:nvSpPr>
            <p:spPr bwMode="auto">
              <a:xfrm>
                <a:off x="2113770" y="1516292"/>
                <a:ext cx="264374" cy="444598"/>
              </a:xfrm>
              <a:custGeom>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202F3E">
                  <a:alpha val="50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0" name="Freeform 16"/>
              <p:cNvSpPr>
                <a:spLocks noEditPoints="1"/>
              </p:cNvSpPr>
              <p:nvPr/>
            </p:nvSpPr>
            <p:spPr bwMode="auto">
              <a:xfrm>
                <a:off x="2135322" y="1557883"/>
                <a:ext cx="221270" cy="361415"/>
              </a:xfrm>
              <a:custGeom>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FFFFF">
                  <a:lumMod val="65000"/>
                  <a:alpha val="50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1" name="Freeform 17"/>
              <p:cNvSpPr/>
              <p:nvPr/>
            </p:nvSpPr>
            <p:spPr bwMode="auto">
              <a:xfrm>
                <a:off x="2171242" y="1666881"/>
                <a:ext cx="149429" cy="252417"/>
              </a:xfrm>
              <a:custGeom>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202F3E">
                  <a:lumMod val="65000"/>
                  <a:alpha val="50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grpSp>
        <p:nvGrpSpPr>
          <p:cNvPr id="152" name="Group 131"/>
          <p:cNvGrpSpPr/>
          <p:nvPr/>
        </p:nvGrpSpPr>
        <p:grpSpPr>
          <a:xfrm>
            <a:off x="8090836" y="851475"/>
            <a:ext cx="1212795" cy="1213017"/>
            <a:chOff x="5109971" y="1507999"/>
            <a:chExt cx="713232" cy="713232"/>
          </a:xfrm>
        </p:grpSpPr>
        <p:sp>
          <p:nvSpPr>
            <p:cNvPr id="153" name="Donut 12"/>
            <p:cNvSpPr>
              <a:spLocks noChangeArrowheads="1"/>
            </p:cNvSpPr>
            <p:nvPr/>
          </p:nvSpPr>
          <p:spPr bwMode="auto">
            <a:xfrm flipV="1">
              <a:off x="5109852" y="1508172"/>
              <a:ext cx="713017" cy="712887"/>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9BBB5C"/>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4" name="Freeform 41"/>
            <p:cNvSpPr>
              <a:spLocks noEditPoints="1"/>
            </p:cNvSpPr>
            <p:nvPr/>
          </p:nvSpPr>
          <p:spPr bwMode="auto">
            <a:xfrm>
              <a:off x="5293668" y="1709513"/>
              <a:ext cx="345387" cy="310205"/>
            </a:xfrm>
            <a:custGeom>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202F3E">
                <a:lumMod val="65000"/>
                <a:alpha val="44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55" name="Group 132"/>
          <p:cNvGrpSpPr/>
          <p:nvPr/>
        </p:nvGrpSpPr>
        <p:grpSpPr>
          <a:xfrm>
            <a:off x="9188926" y="1932421"/>
            <a:ext cx="1212797" cy="1215719"/>
            <a:chOff x="5765300" y="2141983"/>
            <a:chExt cx="713233" cy="713232"/>
          </a:xfrm>
        </p:grpSpPr>
        <p:sp>
          <p:nvSpPr>
            <p:cNvPr id="156" name="Donut 13"/>
            <p:cNvSpPr>
              <a:spLocks noChangeArrowheads="1"/>
            </p:cNvSpPr>
            <p:nvPr/>
          </p:nvSpPr>
          <p:spPr bwMode="auto">
            <a:xfrm flipV="1">
              <a:off x="5764784" y="2141636"/>
              <a:ext cx="714189" cy="713640"/>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9BBB5C"/>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7" name="Freeform 41"/>
            <p:cNvSpPr>
              <a:spLocks noEditPoints="1"/>
            </p:cNvSpPr>
            <p:nvPr/>
          </p:nvSpPr>
          <p:spPr bwMode="auto">
            <a:xfrm>
              <a:off x="5946258" y="2357714"/>
              <a:ext cx="351240" cy="281484"/>
            </a:xfrm>
            <a:custGeom>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202F3E">
                <a:lumMod val="65000"/>
                <a:alpha val="50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58" name="Group 133"/>
          <p:cNvGrpSpPr/>
          <p:nvPr/>
        </p:nvGrpSpPr>
        <p:grpSpPr>
          <a:xfrm>
            <a:off x="9577890" y="3397809"/>
            <a:ext cx="1212797" cy="1213016"/>
            <a:chOff x="5993893" y="3065525"/>
            <a:chExt cx="713232" cy="713232"/>
          </a:xfrm>
        </p:grpSpPr>
        <p:sp>
          <p:nvSpPr>
            <p:cNvPr id="159" name="Donut 14"/>
            <p:cNvSpPr>
              <a:spLocks noChangeArrowheads="1"/>
            </p:cNvSpPr>
            <p:nvPr/>
          </p:nvSpPr>
          <p:spPr bwMode="auto">
            <a:xfrm flipV="1">
              <a:off x="5994108" y="3065443"/>
              <a:ext cx="713017" cy="712888"/>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9BBB5C"/>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0" name="Freeform 17"/>
            <p:cNvSpPr>
              <a:spLocks noEditPoints="1"/>
            </p:cNvSpPr>
            <p:nvPr/>
          </p:nvSpPr>
          <p:spPr bwMode="auto">
            <a:xfrm>
              <a:off x="6202511" y="3249226"/>
              <a:ext cx="296212" cy="345323"/>
            </a:xfrm>
            <a:custGeom>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202F3E">
                <a:lumMod val="65000"/>
                <a:alpha val="50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5396159" y="2166171"/>
            <a:ext cx="3732854" cy="3732855"/>
            <a:chOff x="3838128" y="1779629"/>
            <a:chExt cx="2976562" cy="2976563"/>
          </a:xfrm>
        </p:grpSpPr>
        <p:sp>
          <p:nvSpPr>
            <p:cNvPr id="162" name="Freeform 41"/>
            <p:cNvSpPr>
              <a:spLocks noEditPoints="1"/>
            </p:cNvSpPr>
            <p:nvPr/>
          </p:nvSpPr>
          <p:spPr bwMode="auto">
            <a:xfrm>
              <a:off x="4520753" y="2594017"/>
              <a:ext cx="1603375" cy="1290637"/>
            </a:xfrm>
            <a:custGeom>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0000">
                <a:alpha val="15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3" name="Donut 8"/>
            <p:cNvSpPr>
              <a:spLocks noChangeArrowheads="1"/>
            </p:cNvSpPr>
            <p:nvPr/>
          </p:nvSpPr>
          <p:spPr bwMode="auto">
            <a:xfrm>
              <a:off x="3838128" y="1779629"/>
              <a:ext cx="2976562" cy="2976563"/>
            </a:xfrm>
            <a:custGeom>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F5841C"/>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4" name="Rektangel 76"/>
            <p:cNvSpPr>
              <a:spLocks noChangeArrowheads="1"/>
            </p:cNvSpPr>
            <p:nvPr/>
          </p:nvSpPr>
          <p:spPr bwMode="auto">
            <a:xfrm>
              <a:off x="4634948" y="2996952"/>
              <a:ext cx="1374984" cy="689118"/>
            </a:xfrm>
            <a:prstGeom prst="rect">
              <a:avLst/>
            </a:prstGeom>
            <a:noFill/>
            <a:ln w="9525">
              <a:noFill/>
              <a:miter lim="800000"/>
            </a:ln>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008DCB"/>
                  </a:solidFill>
                  <a:effectLst/>
                  <a:uLnTx/>
                  <a:uFillTx/>
                  <a:latin typeface="微软雅黑" panose="020b0503020204020204" pitchFamily="34" charset="-122"/>
                  <a:ea typeface="微软雅黑" panose="020b0503020204020204" pitchFamily="34" charset="-122"/>
                </a:rPr>
                <a:t>单击此处添加文本</a:t>
              </a:r>
              <a:endParaRPr kumimoji="0" lang="da-DK" sz="2510" b="1" i="0" u="none" strike="noStrike" kern="0" cap="none" spc="0" normalizeH="0" baseline="0" noProof="0">
                <a:ln>
                  <a:noFill/>
                </a:ln>
                <a:solidFill>
                  <a:srgbClr val="008DCB"/>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100" fill="hold"/>
                                        <p:tgtEl>
                                          <p:spTgt spid="161"/>
                                        </p:tgtEl>
                                        <p:attrNameLst>
                                          <p:attrName>ppt_w</p:attrName>
                                        </p:attrNameLst>
                                      </p:cBhvr>
                                      <p:tavLst>
                                        <p:tav tm="0">
                                          <p:val>
                                            <p:fltVal val="0"/>
                                          </p:val>
                                        </p:tav>
                                        <p:tav tm="100000">
                                          <p:val>
                                            <p:strVal val="#ppt_w"/>
                                          </p:val>
                                        </p:tav>
                                      </p:tavLst>
                                    </p:anim>
                                    <p:anim calcmode="lin" valueType="num">
                                      <p:cBhvr>
                                        <p:cTn id="8" dur="100" fill="hold"/>
                                        <p:tgtEl>
                                          <p:spTgt spid="161"/>
                                        </p:tgtEl>
                                        <p:attrNameLst>
                                          <p:attrName>ppt_h</p:attrName>
                                        </p:attrNameLst>
                                      </p:cBhvr>
                                      <p:tavLst>
                                        <p:tav tm="0">
                                          <p:val>
                                            <p:fltVal val="0"/>
                                          </p:val>
                                        </p:tav>
                                        <p:tav tm="100000">
                                          <p:val>
                                            <p:strVal val="#ppt_h"/>
                                          </p:val>
                                        </p:tav>
                                      </p:tavLst>
                                    </p:anim>
                                    <p:animEffect transition="in" filter="fade">
                                      <p:cBhvr>
                                        <p:cTn id="9" dur="100"/>
                                        <p:tgtEl>
                                          <p:spTgt spid="161"/>
                                        </p:tgtEl>
                                      </p:cBhvr>
                                    </p:animEffect>
                                  </p:childTnLst>
                                </p:cTn>
                              </p:par>
                              <p:par>
                                <p:cTn id="10" presetID="6" presetClass="emph" presetSubtype="0" fill="hold" nodeType="withEffect">
                                  <p:stCondLst>
                                    <p:cond delay="100"/>
                                  </p:stCondLst>
                                  <p:childTnLst>
                                    <p:animScale>
                                      <p:cBhvr>
                                        <p:cTn id="11" dur="100" fill="hold"/>
                                        <p:tgtEl>
                                          <p:spTgt spid="161"/>
                                        </p:tgtEl>
                                      </p:cBhvr>
                                      <p:by x="110000" y="110000"/>
                                    </p:animScale>
                                  </p:childTnLst>
                                </p:cTn>
                              </p:par>
                              <p:par>
                                <p:cTn id="12" presetID="6" presetClass="emph" presetSubtype="0" fill="hold" nodeType="withEffect">
                                  <p:stCondLst>
                                    <p:cond delay="200"/>
                                  </p:stCondLst>
                                  <p:childTnLst>
                                    <p:animScale>
                                      <p:cBhvr>
                                        <p:cTn id="13" dur="200" fill="hold"/>
                                        <p:tgtEl>
                                          <p:spTgt spid="161"/>
                                        </p:tgtEl>
                                      </p:cBhvr>
                                      <p:by x="90000" y="90000"/>
                                    </p:animScale>
                                  </p:childTnLst>
                                </p:cTn>
                              </p:par>
                              <p:par>
                                <p:cTn id="14" presetID="6" presetClass="emph" presetSubtype="0" fill="hold" nodeType="withEffect">
                                  <p:stCondLst>
                                    <p:cond delay="400"/>
                                  </p:stCondLst>
                                  <p:childTnLst>
                                    <p:animScale>
                                      <p:cBhvr>
                                        <p:cTn id="15" dur="100" fill="hold"/>
                                        <p:tgtEl>
                                          <p:spTgt spid="161"/>
                                        </p:tgtEl>
                                      </p:cBhvr>
                                      <p:by x="105000" y="105000"/>
                                    </p:animScale>
                                  </p:childTnLst>
                                </p:cTn>
                              </p:par>
                              <p:par>
                                <p:cTn id="16" presetID="6" presetClass="emph" presetSubtype="0" fill="hold" nodeType="withEffect">
                                  <p:stCondLst>
                                    <p:cond delay="500"/>
                                  </p:stCondLst>
                                  <p:childTnLst>
                                    <p:animScale>
                                      <p:cBhvr>
                                        <p:cTn id="17" dur="200" fill="hold"/>
                                        <p:tgtEl>
                                          <p:spTgt spid="161"/>
                                        </p:tgtEl>
                                      </p:cBhvr>
                                      <p:by x="95000" y="95000"/>
                                    </p:animScale>
                                  </p:childTnLst>
                                </p:cTn>
                              </p:par>
                              <p:par>
                                <p:cTn id="18" presetID="10" presetClass="entr" presetSubtype="0" fill="hold" nodeType="withEffect">
                                  <p:stCondLst>
                                    <p:cond delay="60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par>
                                <p:cTn id="21" presetID="10" presetClass="entr" presetSubtype="0" fill="hold" nodeType="withEffect">
                                  <p:stCondLst>
                                    <p:cond delay="80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par>
                                <p:cTn id="24" presetID="10" presetClass="entr" presetSubtype="0" fill="hold" nodeType="withEffect">
                                  <p:stCondLst>
                                    <p:cond delay="1000"/>
                                  </p:stCondLst>
                                  <p:childTnLst>
                                    <p:set>
                                      <p:cBhvr>
                                        <p:cTn id="25" dur="1" fill="hold">
                                          <p:stCondLst>
                                            <p:cond delay="0"/>
                                          </p:stCondLst>
                                        </p:cTn>
                                        <p:tgtEl>
                                          <p:spTgt spid="158"/>
                                        </p:tgtEl>
                                        <p:attrNameLst>
                                          <p:attrName>style.visibility</p:attrName>
                                        </p:attrNameLst>
                                      </p:cBhvr>
                                      <p:to>
                                        <p:strVal val="visible"/>
                                      </p:to>
                                    </p:set>
                                    <p:animEffect transition="in" filter="fade">
                                      <p:cBhvr>
                                        <p:cTn id="26" dur="500"/>
                                        <p:tgtEl>
                                          <p:spTgt spid="158"/>
                                        </p:tgtEl>
                                      </p:cBhvr>
                                    </p:animEffect>
                                  </p:childTnLst>
                                </p:cTn>
                              </p:par>
                              <p:par>
                                <p:cTn id="27" presetID="10" presetClass="entr" presetSubtype="0" fill="hold" nodeType="withEffect">
                                  <p:stCondLst>
                                    <p:cond delay="1100"/>
                                  </p:stCondLst>
                                  <p:childTnLst>
                                    <p:set>
                                      <p:cBhvr>
                                        <p:cTn id="28" dur="1" fill="hold">
                                          <p:stCondLst>
                                            <p:cond delay="0"/>
                                          </p:stCondLst>
                                        </p:cTn>
                                        <p:tgtEl>
                                          <p:spTgt spid="146"/>
                                        </p:tgtEl>
                                        <p:attrNameLst>
                                          <p:attrName>style.visibility</p:attrName>
                                        </p:attrNameLst>
                                      </p:cBhvr>
                                      <p:to>
                                        <p:strVal val="visible"/>
                                      </p:to>
                                    </p:set>
                                    <p:animEffect transition="in" filter="fade">
                                      <p:cBhvr>
                                        <p:cTn id="29" dur="500"/>
                                        <p:tgtEl>
                                          <p:spTgt spid="146"/>
                                        </p:tgtEl>
                                      </p:cBhvr>
                                    </p:animEffect>
                                  </p:childTnLst>
                                </p:cTn>
                              </p:par>
                            </p:childTnLst>
                          </p:cTn>
                        </p:par>
                        <p:par>
                          <p:cTn id="30" fill="hold" nodeType="afterGroup">
                            <p:stCondLst>
                              <p:cond delay="1600"/>
                            </p:stCondLst>
                            <p:childTnLst>
                              <p:par>
                                <p:cTn id="31" presetID="2" presetClass="entr" presetSubtype="8"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500" fill="hold"/>
                                        <p:tgtEl>
                                          <p:spTgt spid="143"/>
                                        </p:tgtEl>
                                        <p:attrNameLst>
                                          <p:attrName>ppt_x</p:attrName>
                                        </p:attrNameLst>
                                      </p:cBhvr>
                                      <p:tavLst>
                                        <p:tav tm="0">
                                          <p:val>
                                            <p:strVal val="0-#ppt_w/2"/>
                                          </p:val>
                                        </p:tav>
                                        <p:tav tm="100000">
                                          <p:val>
                                            <p:strVal val="#ppt_x"/>
                                          </p:val>
                                        </p:tav>
                                      </p:tavLst>
                                    </p:anim>
                                    <p:anim calcmode="lin" valueType="num">
                                      <p:cBhvr additive="base">
                                        <p:cTn id="34"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38653" y="231335"/>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896350" y="6305090"/>
            <a:ext cx="3600450" cy="552910"/>
            <a:chOff x="1123950" y="1924050"/>
            <a:chExt cx="5458206" cy="838200"/>
          </a:xfrm>
        </p:grpSpPr>
        <p:sp>
          <p:nvSpPr>
            <p:cNvPr id="21" name="等腰三角形 20"/>
            <p:cNvSpPr/>
            <p:nvPr/>
          </p:nvSpPr>
          <p:spPr>
            <a:xfrm>
              <a:off x="1123950" y="1924050"/>
              <a:ext cx="972312" cy="838200"/>
            </a:xfrm>
            <a:prstGeom prst="triangle">
              <a:avLst/>
            </a:prstGeom>
            <a:solidFill>
              <a:srgbClr val="FD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1764792" y="1924050"/>
              <a:ext cx="972312" cy="838200"/>
            </a:xfrm>
            <a:prstGeom prst="triangle">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V="1">
              <a:off x="3046476" y="1924050"/>
              <a:ext cx="972312" cy="838200"/>
            </a:xfrm>
            <a:prstGeom prst="triangle">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3687318" y="1924050"/>
              <a:ext cx="972312" cy="838200"/>
            </a:xfrm>
            <a:prstGeom prst="triangle">
              <a:avLst/>
            </a:prstGeom>
            <a:solidFill>
              <a:srgbClr val="C4E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flipV="1">
              <a:off x="4328160" y="1924050"/>
              <a:ext cx="972312" cy="838200"/>
            </a:xfrm>
            <a:prstGeom prst="triangle">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4969002" y="1924050"/>
              <a:ext cx="972312" cy="838200"/>
            </a:xfrm>
            <a:prstGeom prst="triangle">
              <a:avLst/>
            </a:prstGeom>
            <a:solidFill>
              <a:srgbClr val="BAA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V="1">
              <a:off x="5609844" y="1924050"/>
              <a:ext cx="972312" cy="838200"/>
            </a:xfrm>
            <a:prstGeom prst="triangle">
              <a:avLst/>
            </a:pr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Title 3"/>
          <p:cNvSpPr txBox="1"/>
          <p:nvPr/>
        </p:nvSpPr>
        <p:spPr>
          <a:xfrm>
            <a:off x="1598982" y="3057922"/>
            <a:ext cx="3561317" cy="312641"/>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r>
              <a:rPr lang="zh-CN" altLang="en-US" sz="2255" b="1">
                <a:solidFill>
                  <a:schemeClr val="bg1">
                    <a:lumMod val="50000"/>
                  </a:schemeClr>
                </a:solidFill>
                <a:latin typeface="微软雅黑" panose="020b0503020204020204" pitchFamily="34" charset="-122"/>
                <a:ea typeface="微软雅黑" panose="020b0503020204020204" pitchFamily="34" charset="-122"/>
              </a:rPr>
              <a:t>单击填加标题</a:t>
            </a:r>
            <a:endParaRPr lang="en-US" sz="2255" b="1">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5" name="Group 36"/>
          <p:cNvGrpSpPr/>
          <p:nvPr/>
        </p:nvGrpSpPr>
        <p:grpSpPr>
          <a:xfrm>
            <a:off x="5338517" y="1177843"/>
            <a:ext cx="1784293" cy="1667280"/>
            <a:chOff x="5665775" y="2466267"/>
            <a:chExt cx="1896557" cy="1772642"/>
          </a:xfrm>
        </p:grpSpPr>
        <p:sp>
          <p:nvSpPr>
            <p:cNvPr id="86" name="Rectangle 16"/>
            <p:cNvSpPr/>
            <p:nvPr/>
          </p:nvSpPr>
          <p:spPr bwMode="auto">
            <a:xfrm>
              <a:off x="5665775" y="2466267"/>
              <a:ext cx="1896557" cy="1772642"/>
            </a:xfrm>
            <a:prstGeom prst="rect">
              <a:avLst/>
            </a:prstGeom>
            <a:solidFill>
              <a:srgbClr val="F29B26"/>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87"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1"/>
          <p:cNvGrpSpPr/>
          <p:nvPr/>
        </p:nvGrpSpPr>
        <p:grpSpPr>
          <a:xfrm>
            <a:off x="1634817" y="1177843"/>
            <a:ext cx="1784293" cy="1667280"/>
            <a:chOff x="1685919" y="596839"/>
            <a:chExt cx="1896557" cy="1772642"/>
          </a:xfrm>
        </p:grpSpPr>
        <p:sp>
          <p:nvSpPr>
            <p:cNvPr id="89" name="Rectangle 7"/>
            <p:cNvSpPr/>
            <p:nvPr/>
          </p:nvSpPr>
          <p:spPr bwMode="auto">
            <a:xfrm>
              <a:off x="1685919" y="596839"/>
              <a:ext cx="1896557" cy="1772642"/>
            </a:xfrm>
            <a:prstGeom prst="rect">
              <a:avLst/>
            </a:prstGeom>
            <a:solidFill>
              <a:srgbClr val="7F7F7F"/>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0"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35"/>
          <p:cNvGrpSpPr/>
          <p:nvPr/>
        </p:nvGrpSpPr>
        <p:grpSpPr>
          <a:xfrm>
            <a:off x="5338117" y="2913413"/>
            <a:ext cx="1784293" cy="1667280"/>
            <a:chOff x="3671322" y="4341709"/>
            <a:chExt cx="1896557" cy="1772642"/>
          </a:xfrm>
        </p:grpSpPr>
        <p:sp>
          <p:nvSpPr>
            <p:cNvPr id="92" name="Rectangle 25"/>
            <p:cNvSpPr/>
            <p:nvPr/>
          </p:nvSpPr>
          <p:spPr bwMode="auto">
            <a:xfrm>
              <a:off x="3671322" y="4341709"/>
              <a:ext cx="1896557" cy="1772642"/>
            </a:xfrm>
            <a:prstGeom prst="rect">
              <a:avLst/>
            </a:prstGeom>
            <a:solidFill>
              <a:srgbClr val="7F7F7F"/>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3"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37"/>
          <p:cNvGrpSpPr/>
          <p:nvPr/>
        </p:nvGrpSpPr>
        <p:grpSpPr>
          <a:xfrm>
            <a:off x="5338117" y="4651447"/>
            <a:ext cx="1784293" cy="1667280"/>
            <a:chOff x="5656726" y="4341709"/>
            <a:chExt cx="1896557" cy="1772642"/>
          </a:xfrm>
        </p:grpSpPr>
        <p:sp>
          <p:nvSpPr>
            <p:cNvPr id="95" name="Rectangle 28"/>
            <p:cNvSpPr/>
            <p:nvPr/>
          </p:nvSpPr>
          <p:spPr bwMode="auto">
            <a:xfrm>
              <a:off x="5656726" y="4341709"/>
              <a:ext cx="1896557" cy="1772642"/>
            </a:xfrm>
            <a:prstGeom prst="rect">
              <a:avLst/>
            </a:prstGeom>
            <a:solidFill>
              <a:srgbClr val="9BBB5C"/>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6"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2"/>
          <p:cNvGrpSpPr/>
          <p:nvPr/>
        </p:nvGrpSpPr>
        <p:grpSpPr>
          <a:xfrm>
            <a:off x="3486468" y="1177843"/>
            <a:ext cx="1784293" cy="1667280"/>
            <a:chOff x="3671323" y="596839"/>
            <a:chExt cx="1896557" cy="1772642"/>
          </a:xfrm>
        </p:grpSpPr>
        <p:sp>
          <p:nvSpPr>
            <p:cNvPr id="98" name="Rectangle 10"/>
            <p:cNvSpPr/>
            <p:nvPr/>
          </p:nvSpPr>
          <p:spPr bwMode="auto">
            <a:xfrm>
              <a:off x="3671323" y="596839"/>
              <a:ext cx="1896557" cy="1772642"/>
            </a:xfrm>
            <a:prstGeom prst="rect">
              <a:avLst/>
            </a:prstGeom>
            <a:solidFill>
              <a:srgbClr val="1EA185"/>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9"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5"/>
          <p:cNvGrpSpPr/>
          <p:nvPr/>
        </p:nvGrpSpPr>
        <p:grpSpPr>
          <a:xfrm>
            <a:off x="9058446" y="2913413"/>
            <a:ext cx="1784293" cy="1667280"/>
            <a:chOff x="9645631" y="2476591"/>
            <a:chExt cx="1896557" cy="1772642"/>
          </a:xfrm>
        </p:grpSpPr>
        <p:sp>
          <p:nvSpPr>
            <p:cNvPr id="101" name="Rectangle 22"/>
            <p:cNvSpPr/>
            <p:nvPr/>
          </p:nvSpPr>
          <p:spPr bwMode="auto">
            <a:xfrm>
              <a:off x="9645631" y="2476591"/>
              <a:ext cx="1896557" cy="1772642"/>
            </a:xfrm>
            <a:prstGeom prst="rect">
              <a:avLst/>
            </a:prstGeom>
            <a:solidFill>
              <a:srgbClr val="1EA185"/>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102"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Group 4"/>
          <p:cNvGrpSpPr/>
          <p:nvPr/>
        </p:nvGrpSpPr>
        <p:grpSpPr>
          <a:xfrm>
            <a:off x="3486468" y="4651447"/>
            <a:ext cx="1784293" cy="1667280"/>
            <a:chOff x="5665775" y="596839"/>
            <a:chExt cx="1896557" cy="1772642"/>
          </a:xfrm>
        </p:grpSpPr>
        <p:sp>
          <p:nvSpPr>
            <p:cNvPr id="104" name="Rectangle 13"/>
            <p:cNvSpPr/>
            <p:nvPr/>
          </p:nvSpPr>
          <p:spPr bwMode="auto">
            <a:xfrm>
              <a:off x="5665775" y="596839"/>
              <a:ext cx="1896557" cy="1772642"/>
            </a:xfrm>
            <a:prstGeom prst="rect">
              <a:avLst/>
            </a:prstGeom>
            <a:solidFill>
              <a:srgbClr val="1EA185"/>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105"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34"/>
          <p:cNvGrpSpPr/>
          <p:nvPr/>
        </p:nvGrpSpPr>
        <p:grpSpPr>
          <a:xfrm>
            <a:off x="7198282" y="2911818"/>
            <a:ext cx="1784293" cy="1667280"/>
            <a:chOff x="7651179" y="2466267"/>
            <a:chExt cx="1896557" cy="1772642"/>
          </a:xfrm>
        </p:grpSpPr>
        <p:sp>
          <p:nvSpPr>
            <p:cNvPr id="107" name="Rectangle 19"/>
            <p:cNvSpPr/>
            <p:nvPr/>
          </p:nvSpPr>
          <p:spPr bwMode="auto">
            <a:xfrm>
              <a:off x="7651179" y="2466267"/>
              <a:ext cx="1896557" cy="1772642"/>
            </a:xfrm>
            <a:prstGeom prst="rect">
              <a:avLst/>
            </a:prstGeom>
            <a:solidFill>
              <a:srgbClr val="F29B26"/>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108"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33"/>
          <p:cNvGrpSpPr/>
          <p:nvPr/>
        </p:nvGrpSpPr>
        <p:grpSpPr>
          <a:xfrm>
            <a:off x="7198282" y="4651447"/>
            <a:ext cx="1784293" cy="1667280"/>
            <a:chOff x="7651178" y="4341709"/>
            <a:chExt cx="1896557" cy="1772642"/>
          </a:xfrm>
        </p:grpSpPr>
        <p:sp>
          <p:nvSpPr>
            <p:cNvPr id="110" name="Rectangle 31"/>
            <p:cNvSpPr/>
            <p:nvPr/>
          </p:nvSpPr>
          <p:spPr bwMode="auto">
            <a:xfrm>
              <a:off x="7651178" y="4341709"/>
              <a:ext cx="1896557" cy="1772642"/>
            </a:xfrm>
            <a:prstGeom prst="rect">
              <a:avLst/>
            </a:prstGeom>
            <a:solidFill>
              <a:srgbClr val="1EA185"/>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111"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 name="Group 29"/>
          <p:cNvGrpSpPr/>
          <p:nvPr/>
        </p:nvGrpSpPr>
        <p:grpSpPr>
          <a:xfrm>
            <a:off x="7205976" y="1177843"/>
            <a:ext cx="1784293" cy="1667280"/>
            <a:chOff x="5665775" y="2466267"/>
            <a:chExt cx="1896557" cy="1772642"/>
          </a:xfrm>
        </p:grpSpPr>
        <p:sp>
          <p:nvSpPr>
            <p:cNvPr id="113" name="Rectangle 30"/>
            <p:cNvSpPr/>
            <p:nvPr/>
          </p:nvSpPr>
          <p:spPr bwMode="auto">
            <a:xfrm>
              <a:off x="5665775" y="2466267"/>
              <a:ext cx="1896557" cy="1772642"/>
            </a:xfrm>
            <a:prstGeom prst="rect">
              <a:avLst/>
            </a:prstGeom>
            <a:solidFill>
              <a:srgbClr val="9BBB5C"/>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114"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Title 3"/>
          <p:cNvSpPr txBox="1"/>
          <p:nvPr/>
        </p:nvSpPr>
        <p:spPr>
          <a:xfrm>
            <a:off x="1721948" y="3678938"/>
            <a:ext cx="3561317" cy="833818"/>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gradFill>
                <a:effectLst/>
                <a:latin typeface="+mj-lt"/>
                <a:ea typeface="+mn-ea"/>
                <a:cs typeface="Arial" panose="020b0604020202020204" pitchFamily="34" charset="0"/>
              </a:defRPr>
            </a:lvl1pPr>
          </a:lstStyle>
          <a:p>
            <a:r>
              <a:rPr lang="zh-CN" altLang="en-US" sz="1505">
                <a:solidFill>
                  <a:schemeClr val="bg1">
                    <a:lumMod val="50000"/>
                  </a:schemeClr>
                </a:solidFill>
                <a:latin typeface="微软雅黑" panose="020b0503020204020204" pitchFamily="34" charset="-122"/>
                <a:ea typeface="微软雅黑" panose="020b0503020204020204" pitchFamily="34" charset="-122"/>
              </a:rPr>
              <a:t>单击填加文字内容</a:t>
            </a:r>
            <a:endParaRPr altLang="zh-CN" sz="1505">
              <a:solidFill>
                <a:schemeClr val="bg1">
                  <a:lumMod val="50000"/>
                </a:schemeClr>
              </a:solidFill>
              <a:latin typeface="微软雅黑" panose="020b0503020204020204" pitchFamily="34" charset="-122"/>
              <a:ea typeface="微软雅黑" panose="020b0503020204020204" pitchFamily="34" charset="-122"/>
            </a:endParaRPr>
          </a:p>
          <a:p>
            <a:endParaRPr altLang="zh-CN" sz="1505">
              <a:solidFill>
                <a:schemeClr val="bg1">
                  <a:lumMod val="50000"/>
                </a:schemeClr>
              </a:solidFill>
              <a:latin typeface="微软雅黑" panose="020b0503020204020204" pitchFamily="34" charset="-122"/>
              <a:ea typeface="微软雅黑" panose="020b0503020204020204" pitchFamily="34" charset="-122"/>
            </a:endParaRPr>
          </a:p>
          <a:p>
            <a:r>
              <a:rPr lang="zh-CN" altLang="en-US" sz="1505">
                <a:solidFill>
                  <a:schemeClr val="bg1">
                    <a:lumMod val="50000"/>
                  </a:schemeClr>
                </a:solidFill>
                <a:latin typeface="微软雅黑" panose="020b0503020204020204" pitchFamily="34" charset="-122"/>
                <a:ea typeface="微软雅黑" panose="020b0503020204020204" pitchFamily="34" charset="-122"/>
              </a:rPr>
              <a:t>单击填加文字内容</a:t>
            </a:r>
            <a:endParaRPr lang="zh-CN" altLang="en-US" sz="1505">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505">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par>
                                <p:cTn id="8" presetID="10" presetClass="entr" presetSubtype="0" fill="hold" nodeType="withEffect">
                                  <p:stCondLst>
                                    <p:cond delay="10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par>
                                <p:cTn id="11" presetID="10" presetClass="entr" presetSubtype="0" fill="hold" nodeType="withEffect">
                                  <p:stCondLst>
                                    <p:cond delay="15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childTnLst>
                                </p:cTn>
                              </p:par>
                              <p:par>
                                <p:cTn id="14" presetID="10" presetClass="entr" presetSubtype="0" fill="hold" nodeType="withEffect">
                                  <p:stCondLst>
                                    <p:cond delay="20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1000"/>
                                        <p:tgtEl>
                                          <p:spTgt spid="94"/>
                                        </p:tgtEl>
                                      </p:cBhvr>
                                    </p:animEffect>
                                  </p:childTnLst>
                                </p:cTn>
                              </p:par>
                              <p:par>
                                <p:cTn id="17" presetID="10" presetClass="entr" presetSubtype="0" fill="hold" nodeType="withEffect">
                                  <p:stCondLst>
                                    <p:cond delay="25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childTnLst>
                                </p:cTn>
                              </p:par>
                              <p:par>
                                <p:cTn id="20" presetID="10" presetClass="entr" presetSubtype="0" fill="hold" nodeType="withEffect">
                                  <p:stCondLst>
                                    <p:cond delay="3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1000"/>
                                        <p:tgtEl>
                                          <p:spTgt spid="109"/>
                                        </p:tgtEl>
                                      </p:cBhvr>
                                    </p:animEffect>
                                  </p:childTnLst>
                                </p:cTn>
                              </p:par>
                              <p:par>
                                <p:cTn id="23" presetID="10" presetClass="entr" presetSubtype="0" fill="hold" nodeType="withEffect">
                                  <p:stCondLst>
                                    <p:cond delay="35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1000"/>
                                        <p:tgtEl>
                                          <p:spTgt spid="97"/>
                                        </p:tgtEl>
                                      </p:cBhvr>
                                    </p:animEffect>
                                  </p:childTnLst>
                                </p:cTn>
                              </p:par>
                              <p:par>
                                <p:cTn id="26" presetID="10" presetClass="entr" presetSubtype="0" fill="hold" nodeType="withEffect">
                                  <p:stCondLst>
                                    <p:cond delay="40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childTnLst>
                                </p:cTn>
                              </p:par>
                              <p:par>
                                <p:cTn id="29" presetID="10" presetClass="entr" presetSubtype="0" fill="hold" nodeType="withEffect">
                                  <p:stCondLst>
                                    <p:cond delay="45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childTnLst>
                                </p:cTn>
                              </p:par>
                              <p:par>
                                <p:cTn id="32" presetID="10" presetClass="entr" presetSubtype="0" fill="hold" nodeType="withEffect">
                                  <p:stCondLst>
                                    <p:cond delay="50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1000"/>
                                        <p:tgtEl>
                                          <p:spTgt spid="112"/>
                                        </p:tgtEl>
                                      </p:cBhvr>
                                    </p:animEffect>
                                  </p:childTnLst>
                                </p:cTn>
                              </p:par>
                            </p:childTnLst>
                          </p:cTn>
                        </p:par>
                        <p:par>
                          <p:cTn id="35" fill="hold" nodeType="afterGroup">
                            <p:stCondLst>
                              <p:cond delay="1500"/>
                            </p:stCondLst>
                            <p:childTnLst>
                              <p:par>
                                <p:cTn id="36" presetID="16" presetClass="entr" presetSubtype="21"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arn(inVertical)">
                                      <p:cBhvr>
                                        <p:cTn id="38" dur="1000"/>
                                        <p:tgtEl>
                                          <p:spTgt spid="84"/>
                                        </p:tgtEl>
                                      </p:cBhvr>
                                    </p:animEffect>
                                  </p:childTnLst>
                                </p:cTn>
                              </p:par>
                            </p:childTnLst>
                          </p:cTn>
                        </p:par>
                        <p:par>
                          <p:cTn id="39" fill="hold" nodeType="afterGroup">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1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90977" y="331436"/>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圆角矩形 5"/>
          <p:cNvSpPr/>
          <p:nvPr/>
        </p:nvSpPr>
        <p:spPr bwMode="auto">
          <a:xfrm>
            <a:off x="5131775" y="4757887"/>
            <a:ext cx="4095745" cy="713869"/>
          </a:xfrm>
          <a:custGeom>
            <a:rect l="l" t="t" r="r" b="b"/>
            <a:pathLst>
              <a:path w="3265929"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F29B26"/>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rgbClr val="202F3E"/>
              </a:solidFill>
              <a:effectLst/>
              <a:uLnTx/>
              <a:uFillTx/>
              <a:latin typeface="Arial" panose="020b0604020202020204" pitchFamily="34" charset="0"/>
            </a:endParaRPr>
          </a:p>
        </p:txBody>
      </p:sp>
      <p:sp>
        <p:nvSpPr>
          <p:cNvPr id="80" name="圆角矩形 5"/>
          <p:cNvSpPr/>
          <p:nvPr/>
        </p:nvSpPr>
        <p:spPr bwMode="auto">
          <a:xfrm>
            <a:off x="5131775" y="1638603"/>
            <a:ext cx="4095745" cy="713869"/>
          </a:xfrm>
          <a:custGeom>
            <a:rect l="l" t="t" r="r" b="b"/>
            <a:pathLst>
              <a:path w="3265929"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1EA185"/>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rgbClr val="202F3E"/>
              </a:solidFill>
              <a:effectLst/>
              <a:uLnTx/>
              <a:uFillTx/>
              <a:latin typeface="Arial" panose="020b0604020202020204" pitchFamily="34" charset="0"/>
            </a:endParaRPr>
          </a:p>
        </p:txBody>
      </p:sp>
      <p:sp>
        <p:nvSpPr>
          <p:cNvPr id="81" name="TextBox 27"/>
          <p:cNvSpPr txBox="1"/>
          <p:nvPr/>
        </p:nvSpPr>
        <p:spPr>
          <a:xfrm>
            <a:off x="5938087" y="1744652"/>
            <a:ext cx="2440092" cy="478272"/>
          </a:xfrm>
          <a:prstGeom prst="rect">
            <a:avLst/>
          </a:prstGeom>
          <a:noFill/>
        </p:spPr>
        <p:txBody>
          <a:bodyPr wrap="none" rtlCol="0">
            <a:spAutoFit/>
          </a:bodyPr>
          <a:lstStyle/>
          <a:p>
            <a:pPr defTabSz="1219200"/>
            <a:r>
              <a:rPr lang="zh-CN" altLang="en-US" sz="2510">
                <a:solidFill>
                  <a:srgbClr val="F8F8F8"/>
                </a:solidFill>
                <a:latin typeface="微软雅黑" panose="020b0503020204020204" pitchFamily="34" charset="-122"/>
                <a:ea typeface="微软雅黑" panose="020b0503020204020204" pitchFamily="34" charset="-122"/>
              </a:rPr>
              <a:t>请输入您的标题</a:t>
            </a:r>
            <a:endParaRPr lang="zh-CN" altLang="en-US" sz="2510">
              <a:solidFill>
                <a:srgbClr val="F8F8F8"/>
              </a:solidFill>
              <a:latin typeface="微软雅黑" panose="020b0503020204020204" pitchFamily="34" charset="-122"/>
              <a:ea typeface="微软雅黑" panose="020b0503020204020204" pitchFamily="34" charset="-122"/>
            </a:endParaRPr>
          </a:p>
        </p:txBody>
      </p:sp>
      <p:sp>
        <p:nvSpPr>
          <p:cNvPr id="82" name="空心弧 81"/>
          <p:cNvSpPr/>
          <p:nvPr/>
        </p:nvSpPr>
        <p:spPr bwMode="auto">
          <a:xfrm flipV="1">
            <a:off x="2122627" y="1079663"/>
            <a:ext cx="1831751" cy="1831751"/>
          </a:xfrm>
          <a:prstGeom prst="blockArc">
            <a:avLst>
              <a:gd name="adj1" fmla="val 5423681"/>
              <a:gd name="adj2" fmla="val 20860726"/>
              <a:gd name="adj3" fmla="val 17514"/>
            </a:avLst>
          </a:prstGeom>
          <a:solidFill>
            <a:srgbClr val="7F7F7F"/>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rgbClr val="202F3E"/>
              </a:solidFill>
              <a:effectLst/>
              <a:uLnTx/>
              <a:uFillTx/>
              <a:latin typeface="Arial" panose="020b0604020202020204" pitchFamily="34" charset="0"/>
            </a:endParaRPr>
          </a:p>
        </p:txBody>
      </p:sp>
      <p:sp>
        <p:nvSpPr>
          <p:cNvPr id="83" name="空心弧 82"/>
          <p:cNvSpPr/>
          <p:nvPr/>
        </p:nvSpPr>
        <p:spPr bwMode="auto">
          <a:xfrm rot="10800000" flipV="1">
            <a:off x="3592735" y="1406567"/>
            <a:ext cx="1831751" cy="1831751"/>
          </a:xfrm>
          <a:prstGeom prst="blockArc">
            <a:avLst>
              <a:gd name="adj1" fmla="val 5423681"/>
              <a:gd name="adj2" fmla="val 20860726"/>
              <a:gd name="adj3" fmla="val 17514"/>
            </a:avLst>
          </a:prstGeom>
          <a:solidFill>
            <a:srgbClr val="1EA185"/>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rgbClr val="202F3E"/>
              </a:solidFill>
              <a:effectLst/>
              <a:uLnTx/>
              <a:uFillTx/>
              <a:latin typeface="Arial" panose="020b0604020202020204" pitchFamily="34" charset="0"/>
            </a:endParaRPr>
          </a:p>
        </p:txBody>
      </p:sp>
      <p:sp>
        <p:nvSpPr>
          <p:cNvPr id="116" name="空心弧 115"/>
          <p:cNvSpPr/>
          <p:nvPr/>
        </p:nvSpPr>
        <p:spPr bwMode="auto">
          <a:xfrm rot="4631022" flipV="1">
            <a:off x="3635180" y="2925729"/>
            <a:ext cx="1831751" cy="1831751"/>
          </a:xfrm>
          <a:prstGeom prst="blockArc">
            <a:avLst>
              <a:gd name="adj1" fmla="val 10168821"/>
              <a:gd name="adj2" fmla="val 20860726"/>
              <a:gd name="adj3" fmla="val 17514"/>
            </a:avLst>
          </a:prstGeom>
          <a:solidFill>
            <a:srgbClr val="9BBB5C"/>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rgbClr val="202F3E"/>
              </a:solidFill>
              <a:effectLst/>
              <a:uLnTx/>
              <a:uFillTx/>
              <a:latin typeface="Arial" panose="020b0604020202020204" pitchFamily="34" charset="0"/>
            </a:endParaRPr>
          </a:p>
        </p:txBody>
      </p:sp>
      <p:sp>
        <p:nvSpPr>
          <p:cNvPr id="117" name="空心弧 116"/>
          <p:cNvSpPr/>
          <p:nvPr/>
        </p:nvSpPr>
        <p:spPr bwMode="auto">
          <a:xfrm>
            <a:off x="2149394" y="4757888"/>
            <a:ext cx="1831751" cy="1831751"/>
          </a:xfrm>
          <a:prstGeom prst="blockArc">
            <a:avLst>
              <a:gd name="adj1" fmla="val 5423681"/>
              <a:gd name="adj2" fmla="val 20860726"/>
              <a:gd name="adj3" fmla="val 17514"/>
            </a:avLst>
          </a:prstGeom>
          <a:solidFill>
            <a:srgbClr val="FF9201"/>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defTabSz="1146810" fontAlgn="base">
              <a:spcBef>
                <a:spcPct val="0"/>
              </a:spcBef>
              <a:spcAft>
                <a:spcPct val="0"/>
              </a:spcAft>
            </a:pPr>
            <a:endParaRPr lang="zh-CN" altLang="en-US" sz="2255">
              <a:solidFill>
                <a:srgbClr val="202F3E"/>
              </a:solidFill>
              <a:latin typeface="Arial" panose="020b0604020202020204" pitchFamily="34" charset="0"/>
            </a:endParaRPr>
          </a:p>
        </p:txBody>
      </p:sp>
      <p:sp>
        <p:nvSpPr>
          <p:cNvPr id="118" name="空心弧 117"/>
          <p:cNvSpPr/>
          <p:nvPr/>
        </p:nvSpPr>
        <p:spPr bwMode="auto">
          <a:xfrm rot="10800000">
            <a:off x="3619502" y="4430984"/>
            <a:ext cx="1831751" cy="1831751"/>
          </a:xfrm>
          <a:prstGeom prst="blockArc">
            <a:avLst>
              <a:gd name="adj1" fmla="val 5423681"/>
              <a:gd name="adj2" fmla="val 20860726"/>
              <a:gd name="adj3" fmla="val 17514"/>
            </a:avLst>
          </a:prstGeom>
          <a:solidFill>
            <a:srgbClr val="F29B26"/>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rgbClr val="202F3E"/>
              </a:solidFill>
              <a:effectLst/>
              <a:uLnTx/>
              <a:uFillTx/>
              <a:latin typeface="Arial" panose="020b0604020202020204" pitchFamily="34" charset="0"/>
            </a:endParaRPr>
          </a:p>
        </p:txBody>
      </p:sp>
      <p:sp>
        <p:nvSpPr>
          <p:cNvPr id="119" name="TextBox 33"/>
          <p:cNvSpPr txBox="1"/>
          <p:nvPr/>
        </p:nvSpPr>
        <p:spPr>
          <a:xfrm>
            <a:off x="4210512" y="1889553"/>
            <a:ext cx="668773" cy="864211"/>
          </a:xfrm>
          <a:prstGeom prst="rect">
            <a:avLst/>
          </a:prstGeom>
          <a:noFill/>
        </p:spPr>
        <p:txBody>
          <a:bodyPr wrap="none" rtlCol="0">
            <a:spAutoFit/>
          </a:bodyPr>
          <a:lstStyle/>
          <a:p>
            <a:pPr defTabSz="1219200"/>
            <a:r>
              <a:rPr lang="en-US" altLang="zh-CN" sz="5015" b="1">
                <a:solidFill>
                  <a:srgbClr val="9BBB5C"/>
                </a:solidFill>
                <a:latin typeface="微软雅黑" panose="020b0503020204020204" pitchFamily="34" charset="-122"/>
                <a:ea typeface="微软雅黑" panose="020b0503020204020204" pitchFamily="34" charset="-122"/>
              </a:rPr>
              <a:t>A</a:t>
            </a:r>
            <a:endParaRPr lang="zh-CN" altLang="en-US" sz="5015" b="1">
              <a:solidFill>
                <a:srgbClr val="9BBB5C"/>
              </a:solidFill>
              <a:latin typeface="微软雅黑" panose="020b0503020204020204" pitchFamily="34" charset="-122"/>
              <a:ea typeface="微软雅黑" panose="020b0503020204020204" pitchFamily="34" charset="-122"/>
            </a:endParaRPr>
          </a:p>
        </p:txBody>
      </p:sp>
      <p:sp>
        <p:nvSpPr>
          <p:cNvPr id="120" name="TextBox 34"/>
          <p:cNvSpPr txBox="1"/>
          <p:nvPr/>
        </p:nvSpPr>
        <p:spPr>
          <a:xfrm>
            <a:off x="4210512" y="4918982"/>
            <a:ext cx="623889" cy="864211"/>
          </a:xfrm>
          <a:prstGeom prst="rect">
            <a:avLst/>
          </a:prstGeom>
          <a:noFill/>
        </p:spPr>
        <p:txBody>
          <a:bodyPr wrap="none" rtlCol="0">
            <a:spAutoFit/>
          </a:bodyPr>
          <a:lstStyle/>
          <a:p>
            <a:pPr defTabSz="1219200"/>
            <a:r>
              <a:rPr lang="en-US" altLang="zh-CN" sz="5015" b="1">
                <a:solidFill>
                  <a:srgbClr val="9BBB5C"/>
                </a:solidFill>
                <a:latin typeface="微软雅黑" panose="020b0503020204020204" pitchFamily="34" charset="-122"/>
                <a:ea typeface="微软雅黑" panose="020b0503020204020204" pitchFamily="34" charset="-122"/>
              </a:rPr>
              <a:t>B</a:t>
            </a:r>
            <a:endParaRPr lang="zh-CN" altLang="en-US" sz="5015" b="1">
              <a:solidFill>
                <a:srgbClr val="9BBB5C"/>
              </a:solidFill>
              <a:latin typeface="微软雅黑" panose="020b0503020204020204" pitchFamily="34" charset="-122"/>
              <a:ea typeface="微软雅黑" panose="020b0503020204020204" pitchFamily="34" charset="-122"/>
            </a:endParaRPr>
          </a:p>
        </p:txBody>
      </p:sp>
      <p:sp>
        <p:nvSpPr>
          <p:cNvPr id="121" name="TextBox 35"/>
          <p:cNvSpPr txBox="1"/>
          <p:nvPr/>
        </p:nvSpPr>
        <p:spPr>
          <a:xfrm>
            <a:off x="5647280" y="2440095"/>
            <a:ext cx="5325134" cy="902939"/>
          </a:xfrm>
          <a:prstGeom prst="rect">
            <a:avLst/>
          </a:prstGeom>
          <a:noFill/>
        </p:spPr>
        <p:txBody>
          <a:bodyPr wrap="square" rtlCol="0" anchor="ctr">
            <a:spAutoFit/>
          </a:bodyPr>
          <a:lstStyle/>
          <a:p>
            <a:pPr defTabSz="1219200">
              <a:lnSpc>
                <a:spcPct val="150000"/>
              </a:lnSpc>
            </a:pPr>
            <a:r>
              <a:rPr lang="zh-CN" altLang="en-US" sz="1755">
                <a:solidFill>
                  <a:schemeClr val="bg1">
                    <a:lumMod val="50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sz="1755">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TextBox 36"/>
          <p:cNvSpPr txBox="1"/>
          <p:nvPr/>
        </p:nvSpPr>
        <p:spPr>
          <a:xfrm>
            <a:off x="5647280" y="5419950"/>
            <a:ext cx="5415438" cy="902939"/>
          </a:xfrm>
          <a:prstGeom prst="rect">
            <a:avLst/>
          </a:prstGeom>
          <a:noFill/>
        </p:spPr>
        <p:txBody>
          <a:bodyPr wrap="square" rtlCol="0" anchor="ctr">
            <a:spAutoFit/>
          </a:bodyPr>
          <a:lstStyle>
            <a:defPPr>
              <a:defRPr lang="zh-CN"/>
            </a:defPPr>
            <a:lvl1pPr>
              <a:lnSpc>
                <a:spcPct val="150000"/>
              </a:lnSpc>
              <a:defRPr sz="1400">
                <a:solidFill>
                  <a:schemeClr val="tx1">
                    <a:lumMod val="50000"/>
                    <a:lumOff val="50000"/>
                  </a:schemeClr>
                </a:solidFill>
                <a:latin typeface="+mn-ea"/>
              </a:defRPr>
            </a:lvl1pPr>
          </a:lstStyle>
          <a:p>
            <a:pPr defTabSz="1219200"/>
            <a:r>
              <a:rPr lang="zh-CN" altLang="en-US" sz="1755">
                <a:solidFill>
                  <a:schemeClr val="bg1">
                    <a:lumMod val="50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sz="1755">
              <a:solidFill>
                <a:schemeClr val="bg1">
                  <a:lumMod val="50000"/>
                </a:schemeClr>
              </a:solidFill>
              <a:latin typeface="微软雅黑" panose="020b0503020204020204" pitchFamily="34" charset="-122"/>
              <a:ea typeface="微软雅黑" panose="020b0503020204020204" pitchFamily="34" charset="-122"/>
            </a:endParaRPr>
          </a:p>
        </p:txBody>
      </p:sp>
      <p:sp>
        <p:nvSpPr>
          <p:cNvPr id="123" name="TextBox 37"/>
          <p:cNvSpPr txBox="1"/>
          <p:nvPr/>
        </p:nvSpPr>
        <p:spPr>
          <a:xfrm>
            <a:off x="5938087" y="4876773"/>
            <a:ext cx="2440092" cy="478272"/>
          </a:xfrm>
          <a:prstGeom prst="rect">
            <a:avLst/>
          </a:prstGeom>
          <a:noFill/>
        </p:spPr>
        <p:txBody>
          <a:bodyPr wrap="none" rtlCol="0">
            <a:spAutoFit/>
          </a:bodyPr>
          <a:lstStyle/>
          <a:p>
            <a:pPr defTabSz="1219200"/>
            <a:r>
              <a:rPr lang="zh-CN" altLang="en-US" sz="2510">
                <a:solidFill>
                  <a:srgbClr val="F8F8F8"/>
                </a:solidFill>
                <a:latin typeface="微软雅黑" panose="020b0503020204020204" pitchFamily="34" charset="-122"/>
                <a:ea typeface="微软雅黑" panose="020b0503020204020204" pitchFamily="34" charset="-122"/>
              </a:rPr>
              <a:t>请输入您的标题</a:t>
            </a:r>
            <a:endParaRPr lang="zh-CN" altLang="en-US" sz="251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wipe(up)">
                                      <p:cBhvr>
                                        <p:cTn id="15" dur="500"/>
                                        <p:tgtEl>
                                          <p:spTgt spid="11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wipe(up)">
                                      <p:cBhvr>
                                        <p:cTn id="19" dur="500"/>
                                        <p:tgtEl>
                                          <p:spTgt spid="118"/>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wipe(right)">
                                      <p:cBhvr>
                                        <p:cTn id="23" dur="500"/>
                                        <p:tgtEl>
                                          <p:spTgt spid="117"/>
                                        </p:tgtEl>
                                      </p:cBhvr>
                                    </p:animEffect>
                                  </p:childTnLst>
                                </p:cTn>
                              </p:par>
                            </p:childTnLst>
                          </p:cTn>
                        </p:par>
                        <p:par>
                          <p:cTn id="24" fill="hold" nodeType="afterGroup">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500" fill="hold"/>
                                        <p:tgtEl>
                                          <p:spTgt spid="119"/>
                                        </p:tgtEl>
                                        <p:attrNameLst>
                                          <p:attrName>ppt_x</p:attrName>
                                        </p:attrNameLst>
                                      </p:cBhvr>
                                      <p:tavLst>
                                        <p:tav tm="0">
                                          <p:val>
                                            <p:strVal val="0-#ppt_w/2"/>
                                          </p:val>
                                        </p:tav>
                                        <p:tav tm="100000">
                                          <p:val>
                                            <p:strVal val="#ppt_x"/>
                                          </p:val>
                                        </p:tav>
                                      </p:tavLst>
                                    </p:anim>
                                    <p:anim calcmode="lin" valueType="num">
                                      <p:cBhvr additive="base">
                                        <p:cTn id="28" dur="500" fill="hold"/>
                                        <p:tgtEl>
                                          <p:spTgt spid="1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left)">
                                      <p:cBhvr>
                                        <p:cTn id="32" dur="500"/>
                                        <p:tgtEl>
                                          <p:spTgt spid="80"/>
                                        </p:tgtEl>
                                      </p:cBhvr>
                                    </p:animEffect>
                                  </p:childTnLst>
                                </p:cTn>
                              </p:par>
                            </p:childTnLst>
                          </p:cTn>
                        </p:par>
                        <p:par>
                          <p:cTn id="33" fill="hold" nodeType="afterGroup">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1"/>
                                        </p:tgtEl>
                                        <p:attrNameLst>
                                          <p:attrName>style.visibility</p:attrName>
                                        </p:attrNameLst>
                                      </p:cBhvr>
                                      <p:to>
                                        <p:strVal val="visible"/>
                                      </p:to>
                                    </p:set>
                                    <p:anim calcmode="lin" valueType="num">
                                      <p:cBhvr>
                                        <p:cTn id="36" dur="3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81"/>
                                        </p:tgtEl>
                                        <p:attrNameLst>
                                          <p:attrName>ppt_y</p:attrName>
                                        </p:attrNameLst>
                                      </p:cBhvr>
                                      <p:tavLst>
                                        <p:tav tm="0">
                                          <p:val>
                                            <p:strVal val="#ppt_y"/>
                                          </p:val>
                                        </p:tav>
                                        <p:tav tm="100000">
                                          <p:val>
                                            <p:strVal val="#ppt_y"/>
                                          </p:val>
                                        </p:tav>
                                      </p:tavLst>
                                    </p:anim>
                                    <p:anim calcmode="lin" valueType="num">
                                      <p:cBhvr>
                                        <p:cTn id="38" dur="3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81"/>
                                        </p:tgtEl>
                                      </p:cBhvr>
                                    </p:animEffect>
                                  </p:childTnLst>
                                </p:cTn>
                              </p:par>
                            </p:childTnLst>
                          </p:cTn>
                        </p:par>
                        <p:par>
                          <p:cTn id="41" fill="hold" nodeType="afterGroup">
                            <p:stCondLst>
                              <p:cond delay="3800"/>
                            </p:stCondLst>
                            <p:childTnLst>
                              <p:par>
                                <p:cTn id="42" presetID="42" presetClass="entr" presetSubtype="0" fill="hold" grpId="0" nodeType="after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fade">
                                      <p:cBhvr>
                                        <p:cTn id="44" dur="500"/>
                                        <p:tgtEl>
                                          <p:spTgt spid="121"/>
                                        </p:tgtEl>
                                      </p:cBhvr>
                                    </p:animEffect>
                                    <p:anim calcmode="lin" valueType="num">
                                      <p:cBhvr>
                                        <p:cTn id="45" dur="500" fill="hold"/>
                                        <p:tgtEl>
                                          <p:spTgt spid="121"/>
                                        </p:tgtEl>
                                        <p:attrNameLst>
                                          <p:attrName>ppt_x</p:attrName>
                                        </p:attrNameLst>
                                      </p:cBhvr>
                                      <p:tavLst>
                                        <p:tav tm="0">
                                          <p:val>
                                            <p:strVal val="#ppt_x"/>
                                          </p:val>
                                        </p:tav>
                                        <p:tav tm="100000">
                                          <p:val>
                                            <p:strVal val="#ppt_x"/>
                                          </p:val>
                                        </p:tav>
                                      </p:tavLst>
                                    </p:anim>
                                    <p:anim calcmode="lin" valueType="num">
                                      <p:cBhvr>
                                        <p:cTn id="46" dur="500" fill="hold"/>
                                        <p:tgtEl>
                                          <p:spTgt spid="121"/>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4300"/>
                            </p:stCondLst>
                            <p:childTnLst>
                              <p:par>
                                <p:cTn id="48" presetID="2" presetClass="entr" presetSubtype="8" fill="hold" grpId="0" nodeType="afterEffect">
                                  <p:stCondLst>
                                    <p:cond delay="0"/>
                                  </p:stCondLst>
                                  <p:childTnLst>
                                    <p:set>
                                      <p:cBhvr>
                                        <p:cTn id="49" dur="1" fill="hold">
                                          <p:stCondLst>
                                            <p:cond delay="0"/>
                                          </p:stCondLst>
                                        </p:cTn>
                                        <p:tgtEl>
                                          <p:spTgt spid="120"/>
                                        </p:tgtEl>
                                        <p:attrNameLst>
                                          <p:attrName>style.visibility</p:attrName>
                                        </p:attrNameLst>
                                      </p:cBhvr>
                                      <p:to>
                                        <p:strVal val="visible"/>
                                      </p:to>
                                    </p:set>
                                    <p:anim calcmode="lin" valueType="num">
                                      <p:cBhvr additive="base">
                                        <p:cTn id="50" dur="500" fill="hold"/>
                                        <p:tgtEl>
                                          <p:spTgt spid="120"/>
                                        </p:tgtEl>
                                        <p:attrNameLst>
                                          <p:attrName>ppt_x</p:attrName>
                                        </p:attrNameLst>
                                      </p:cBhvr>
                                      <p:tavLst>
                                        <p:tav tm="0">
                                          <p:val>
                                            <p:strVal val="0-#ppt_w/2"/>
                                          </p:val>
                                        </p:tav>
                                        <p:tav tm="100000">
                                          <p:val>
                                            <p:strVal val="#ppt_x"/>
                                          </p:val>
                                        </p:tav>
                                      </p:tavLst>
                                    </p:anim>
                                    <p:anim calcmode="lin" valueType="num">
                                      <p:cBhvr additive="base">
                                        <p:cTn id="51" dur="500" fill="hold"/>
                                        <p:tgtEl>
                                          <p:spTgt spid="120"/>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800"/>
                            </p:stCondLst>
                            <p:childTnLst>
                              <p:par>
                                <p:cTn id="53" presetID="22" presetClass="entr" presetSubtype="8"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par>
                          <p:cTn id="56" fill="hold" nodeType="afterGroup">
                            <p:stCondLst>
                              <p:cond delay="53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23"/>
                                        </p:tgtEl>
                                        <p:attrNameLst>
                                          <p:attrName>style.visibility</p:attrName>
                                        </p:attrNameLst>
                                      </p:cBhvr>
                                      <p:to>
                                        <p:strVal val="visible"/>
                                      </p:to>
                                    </p:set>
                                    <p:anim calcmode="lin" valueType="num">
                                      <p:cBhvr>
                                        <p:cTn id="59" dur="30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123"/>
                                        </p:tgtEl>
                                        <p:attrNameLst>
                                          <p:attrName>ppt_y</p:attrName>
                                        </p:attrNameLst>
                                      </p:cBhvr>
                                      <p:tavLst>
                                        <p:tav tm="0">
                                          <p:val>
                                            <p:strVal val="#ppt_y"/>
                                          </p:val>
                                        </p:tav>
                                        <p:tav tm="100000">
                                          <p:val>
                                            <p:strVal val="#ppt_y"/>
                                          </p:val>
                                        </p:tav>
                                      </p:tavLst>
                                    </p:anim>
                                    <p:anim calcmode="lin" valueType="num">
                                      <p:cBhvr>
                                        <p:cTn id="61" dur="30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123"/>
                                        </p:tgtEl>
                                      </p:cBhvr>
                                    </p:animEffect>
                                  </p:childTnLst>
                                </p:cTn>
                              </p:par>
                            </p:childTnLst>
                          </p:cTn>
                        </p:par>
                        <p:par>
                          <p:cTn id="64" fill="hold" nodeType="afterGroup">
                            <p:stCondLst>
                              <p:cond delay="5600"/>
                            </p:stCondLst>
                            <p:childTnLst>
                              <p:par>
                                <p:cTn id="65" presetID="42" presetClass="entr" presetSubtype="0"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anim calcmode="lin" valueType="num">
                                      <p:cBhvr>
                                        <p:cTn id="68" dur="500" fill="hold"/>
                                        <p:tgtEl>
                                          <p:spTgt spid="122"/>
                                        </p:tgtEl>
                                        <p:attrNameLst>
                                          <p:attrName>ppt_x</p:attrName>
                                        </p:attrNameLst>
                                      </p:cBhvr>
                                      <p:tavLst>
                                        <p:tav tm="0">
                                          <p:val>
                                            <p:strVal val="#ppt_x"/>
                                          </p:val>
                                        </p:tav>
                                        <p:tav tm="100000">
                                          <p:val>
                                            <p:strVal val="#ppt_x"/>
                                          </p:val>
                                        </p:tav>
                                      </p:tavLst>
                                    </p:anim>
                                    <p:anim calcmode="lin" valueType="num">
                                      <p:cBhvr>
                                        <p:cTn id="6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p:bldP spid="82" grpId="0" animBg="1"/>
      <p:bldP spid="83" grpId="0" animBg="1"/>
      <p:bldP spid="116" grpId="0" animBg="1"/>
      <p:bldP spid="117" grpId="0" animBg="1"/>
      <p:bldP spid="118" grpId="0" animBg="1"/>
      <p:bldP spid="119" grpId="0"/>
      <p:bldP spid="120" grpId="0"/>
      <p:bldP spid="121" grpId="0"/>
      <p:bldP spid="122" grpId="0"/>
      <p:bldP spid="12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16735" y="312156"/>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695735" y="2275492"/>
            <a:ext cx="3504825" cy="3460556"/>
            <a:chOff x="3868719" y="1776670"/>
            <a:chExt cx="2628619" cy="2628031"/>
          </a:xfrm>
        </p:grpSpPr>
        <p:sp>
          <p:nvSpPr>
            <p:cNvPr id="52" name="Freeform 4"/>
            <p:cNvSpPr/>
            <p:nvPr/>
          </p:nvSpPr>
          <p:spPr bwMode="auto">
            <a:xfrm>
              <a:off x="3868719" y="1776670"/>
              <a:ext cx="2628619" cy="2628031"/>
            </a:xfrm>
            <a:custGeom>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1EA185"/>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53" name="Oval 5"/>
            <p:cNvSpPr>
              <a:spLocks noChangeArrowheads="1"/>
            </p:cNvSpPr>
            <p:nvPr/>
          </p:nvSpPr>
          <p:spPr bwMode="auto">
            <a:xfrm>
              <a:off x="4274765" y="2177285"/>
              <a:ext cx="1821868" cy="1826802"/>
            </a:xfrm>
            <a:prstGeom prst="ellipse">
              <a:avLst/>
            </a:prstGeom>
            <a:solidFill>
              <a:srgbClr val="FFFFFF">
                <a:lumMod val="95000"/>
              </a:srgb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auto" latinLnBrk="0" hangingPunct="1">
                <a:lnSpc>
                  <a:spcPct val="100000"/>
                </a:lnSpc>
                <a:spcBef>
                  <a:spcPct val="0"/>
                </a:spcBef>
                <a:spcAft>
                  <a:spcPct val="0"/>
                </a:spcAft>
                <a:buClrTx/>
                <a:buSzTx/>
                <a:buFontTx/>
                <a:buNone/>
                <a:defRPr/>
              </a:pPr>
              <a:r>
                <a:rPr kumimoji="0" lang="zh-CN" altLang="en-US" sz="2385" b="0" i="0" u="none" strike="noStrike" kern="0" cap="none" spc="0" normalizeH="0" baseline="0" noProof="0">
                  <a:ln>
                    <a:noFill/>
                  </a:ln>
                  <a:solidFill>
                    <a:srgbClr val="5A5959"/>
                  </a:solidFill>
                  <a:effectLst/>
                  <a:uLnTx/>
                  <a:uFillTx/>
                  <a:latin typeface="Open Sans"/>
                  <a:ea typeface="微软雅黑" panose="020b0503020204020204" pitchFamily="34" charset="-122"/>
                </a:rPr>
                <a:t>单击此处添加文本</a:t>
              </a:r>
              <a:endParaRPr kumimoji="0" lang="en-US" sz="2385" b="0" i="0" u="none" strike="noStrike" kern="0" cap="none" spc="0" normalizeH="0" baseline="0" noProof="0">
                <a:ln>
                  <a:noFill/>
                </a:ln>
                <a:solidFill>
                  <a:srgbClr val="5A5959"/>
                </a:solidFill>
                <a:effectLst/>
                <a:uLnTx/>
                <a:uFillTx/>
                <a:latin typeface="Open Sans"/>
                <a:ea typeface="微软雅黑" panose="020b0503020204020204" pitchFamily="34" charset="-122"/>
              </a:endParaRPr>
            </a:p>
          </p:txBody>
        </p:sp>
      </p:grpSp>
      <p:grpSp>
        <p:nvGrpSpPr>
          <p:cNvPr id="54" name="组合 53"/>
          <p:cNvGrpSpPr/>
          <p:nvPr/>
        </p:nvGrpSpPr>
        <p:grpSpPr>
          <a:xfrm>
            <a:off x="6781163" y="1640890"/>
            <a:ext cx="2387180" cy="2357026"/>
            <a:chOff x="6012485" y="1170407"/>
            <a:chExt cx="1487948" cy="1487615"/>
          </a:xfrm>
        </p:grpSpPr>
        <p:sp>
          <p:nvSpPr>
            <p:cNvPr id="55" name="Freeform 6"/>
            <p:cNvSpPr/>
            <p:nvPr/>
          </p:nvSpPr>
          <p:spPr bwMode="auto">
            <a:xfrm>
              <a:off x="6012485" y="1170407"/>
              <a:ext cx="1487948" cy="1487615"/>
            </a:xfrm>
            <a:custGeom>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29B26"/>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56" name="Oval 7"/>
            <p:cNvSpPr>
              <a:spLocks noChangeArrowheads="1"/>
            </p:cNvSpPr>
            <p:nvPr/>
          </p:nvSpPr>
          <p:spPr bwMode="auto">
            <a:xfrm>
              <a:off x="6307671" y="1468197"/>
              <a:ext cx="897577" cy="892035"/>
            </a:xfrm>
            <a:prstGeom prst="ellipse">
              <a:avLst/>
            </a:prstGeom>
            <a:solidFill>
              <a:srgbClr val="FFFFFF">
                <a:lumMod val="95000"/>
              </a:srgb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rgbClr val="5A5959"/>
                  </a:solidFill>
                  <a:effectLst/>
                  <a:uLnTx/>
                  <a:uFillTx/>
                  <a:latin typeface="Open Sans"/>
                  <a:ea typeface="微软雅黑" panose="020b0503020204020204" pitchFamily="34" charset="-122"/>
                </a:rPr>
                <a:t>单击此处添加文本</a:t>
              </a:r>
              <a:endParaRPr kumimoji="0" lang="en-US" altLang="zh-CN" sz="1630" b="0" i="0" u="none" strike="noStrike" kern="0" cap="none" spc="0" normalizeH="0" baseline="0" noProof="0">
                <a:ln>
                  <a:noFill/>
                </a:ln>
                <a:solidFill>
                  <a:srgbClr val="5A5959"/>
                </a:solidFill>
                <a:effectLst/>
                <a:uLnTx/>
                <a:uFillTx/>
                <a:latin typeface="Open Sans"/>
                <a:ea typeface="微软雅黑" panose="020b0503020204020204" pitchFamily="34" charset="-122"/>
              </a:endParaRPr>
            </a:p>
          </p:txBody>
        </p:sp>
      </p:grpSp>
      <p:grpSp>
        <p:nvGrpSpPr>
          <p:cNvPr id="57" name="组合 56"/>
          <p:cNvGrpSpPr/>
          <p:nvPr/>
        </p:nvGrpSpPr>
        <p:grpSpPr>
          <a:xfrm>
            <a:off x="1120227" y="1993698"/>
            <a:ext cx="2767529" cy="2739607"/>
            <a:chOff x="2057536" y="1194444"/>
            <a:chExt cx="2075647" cy="2080525"/>
          </a:xfrm>
        </p:grpSpPr>
        <p:sp>
          <p:nvSpPr>
            <p:cNvPr id="58"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F7F7F"/>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59" name="Oval 9"/>
            <p:cNvSpPr>
              <a:spLocks noChangeArrowheads="1"/>
            </p:cNvSpPr>
            <p:nvPr/>
          </p:nvSpPr>
          <p:spPr bwMode="auto">
            <a:xfrm>
              <a:off x="2404813" y="1544314"/>
              <a:ext cx="1378422" cy="1378114"/>
            </a:xfrm>
            <a:prstGeom prst="ellipse">
              <a:avLst/>
            </a:prstGeom>
            <a:solidFill>
              <a:srgbClr val="FFFFFF">
                <a:lumMod val="95000"/>
              </a:srgb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5A5959"/>
                  </a:solidFill>
                  <a:effectLst/>
                  <a:uLnTx/>
                  <a:uFillTx/>
                  <a:latin typeface="Open Sans"/>
                  <a:ea typeface="微软雅黑" panose="020b0503020204020204" pitchFamily="34" charset="-122"/>
                </a:rPr>
                <a:t>单击此处添加文本</a:t>
              </a:r>
              <a:endParaRPr kumimoji="0" lang="en-US" sz="1880" b="0" i="0" u="none" strike="noStrike" kern="0" cap="none" spc="0" normalizeH="0" baseline="0" noProof="0">
                <a:ln>
                  <a:noFill/>
                </a:ln>
                <a:solidFill>
                  <a:srgbClr val="5A5959"/>
                </a:solidFill>
                <a:effectLst/>
                <a:uLnTx/>
                <a:uFillTx/>
                <a:latin typeface="Open Sans"/>
                <a:ea typeface="微软雅黑" panose="020b0503020204020204" pitchFamily="34" charset="-122"/>
              </a:endParaRPr>
            </a:p>
          </p:txBody>
        </p:sp>
      </p:grpSp>
      <p:sp>
        <p:nvSpPr>
          <p:cNvPr id="60" name="Freeform 10"/>
          <p:cNvSpPr/>
          <p:nvPr/>
        </p:nvSpPr>
        <p:spPr bwMode="auto">
          <a:xfrm>
            <a:off x="1925719" y="5732120"/>
            <a:ext cx="6564422" cy="446636"/>
          </a:xfrm>
          <a:custGeom>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21370" tIns="60685" rIns="121370" bIns="606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endParaRPr lang="en-US" sz="1880" kern="0">
              <a:solidFill>
                <a:sysClr val="window" lastClr="FFFFFF"/>
              </a:solidFill>
              <a:latin typeface="微软雅黑" panose="020b0503020204020204" pitchFamily="34" charset="-122"/>
              <a:ea typeface="微软雅黑" panose="020b0503020204020204" pitchFamily="34" charset="-122"/>
            </a:endParaRPr>
          </a:p>
        </p:txBody>
      </p:sp>
      <p:sp>
        <p:nvSpPr>
          <p:cNvPr id="61" name="TextBox 53"/>
          <p:cNvSpPr txBox="1">
            <a:spLocks noChangeArrowheads="1"/>
          </p:cNvSpPr>
          <p:nvPr/>
        </p:nvSpPr>
        <p:spPr bwMode="auto">
          <a:xfrm>
            <a:off x="1199456" y="1506619"/>
            <a:ext cx="2304317"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sp>
        <p:nvSpPr>
          <p:cNvPr id="62" name="TextBox 53"/>
          <p:cNvSpPr txBox="1">
            <a:spLocks noChangeArrowheads="1"/>
          </p:cNvSpPr>
          <p:nvPr/>
        </p:nvSpPr>
        <p:spPr bwMode="auto">
          <a:xfrm>
            <a:off x="4175788" y="1817076"/>
            <a:ext cx="2304317"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sp>
        <p:nvSpPr>
          <p:cNvPr id="63" name="TextBox 53"/>
          <p:cNvSpPr txBox="1">
            <a:spLocks noChangeArrowheads="1"/>
          </p:cNvSpPr>
          <p:nvPr/>
        </p:nvSpPr>
        <p:spPr bwMode="auto">
          <a:xfrm>
            <a:off x="8880309" y="2265171"/>
            <a:ext cx="2018224"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grpSp>
        <p:nvGrpSpPr>
          <p:cNvPr id="64" name="组合 63"/>
          <p:cNvGrpSpPr/>
          <p:nvPr/>
        </p:nvGrpSpPr>
        <p:grpSpPr>
          <a:xfrm>
            <a:off x="8784298" y="2854960"/>
            <a:ext cx="2208246" cy="2185966"/>
            <a:chOff x="2057536" y="1194444"/>
            <a:chExt cx="2075647" cy="2080525"/>
          </a:xfrm>
        </p:grpSpPr>
        <p:sp>
          <p:nvSpPr>
            <p:cNvPr id="65"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66" name="Oval 9"/>
            <p:cNvSpPr>
              <a:spLocks noChangeArrowheads="1"/>
            </p:cNvSpPr>
            <p:nvPr/>
          </p:nvSpPr>
          <p:spPr bwMode="auto">
            <a:xfrm>
              <a:off x="2404813" y="1544314"/>
              <a:ext cx="1378422" cy="1378114"/>
            </a:xfrm>
            <a:prstGeom prst="ellipse">
              <a:avLst/>
            </a:prstGeom>
            <a:solidFill>
              <a:srgbClr val="FFFFFF">
                <a:lumMod val="95000"/>
              </a:srgb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5A5959"/>
                  </a:solidFill>
                  <a:effectLst/>
                  <a:uLnTx/>
                  <a:uFillTx/>
                  <a:latin typeface="Open Sans"/>
                  <a:ea typeface="微软雅黑" panose="020b0503020204020204" pitchFamily="34" charset="-122"/>
                </a:rPr>
                <a:t>单击此处添加文本</a:t>
              </a:r>
              <a:endParaRPr kumimoji="0" lang="en-US" sz="1880" b="0" i="0" u="none" strike="noStrike" kern="0" cap="none" spc="0" normalizeH="0" baseline="0" noProof="0">
                <a:ln>
                  <a:noFill/>
                </a:ln>
                <a:solidFill>
                  <a:srgbClr val="5A5959"/>
                </a:solidFill>
                <a:effectLst/>
                <a:uLnTx/>
                <a:uFillTx/>
                <a:latin typeface="Open Sans"/>
                <a:ea typeface="微软雅黑" panose="020b0503020204020204" pitchFamily="34" charset="-122"/>
              </a:endParaRPr>
            </a:p>
          </p:txBody>
        </p:sp>
      </p:grpSp>
      <p:sp>
        <p:nvSpPr>
          <p:cNvPr id="67" name="TextBox 53"/>
          <p:cNvSpPr txBox="1">
            <a:spLocks noChangeArrowheads="1"/>
          </p:cNvSpPr>
          <p:nvPr/>
        </p:nvSpPr>
        <p:spPr bwMode="auto">
          <a:xfrm>
            <a:off x="6781162" y="1153342"/>
            <a:ext cx="2304317"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40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6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10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nodeType="afterGroup">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p:tgtEl>
                                          <p:spTgt spid="60"/>
                                        </p:tgtEl>
                                        <p:attrNameLst>
                                          <p:attrName>ppt_x</p:attrName>
                                        </p:attrNameLst>
                                      </p:cBhvr>
                                      <p:tavLst>
                                        <p:tav tm="0">
                                          <p:val>
                                            <p:strVal val="#ppt_x-#ppt_w*1.125000"/>
                                          </p:val>
                                        </p:tav>
                                        <p:tav tm="100000">
                                          <p:val>
                                            <p:strVal val="#ppt_x"/>
                                          </p:val>
                                        </p:tav>
                                      </p:tavLst>
                                    </p:anim>
                                    <p:animEffect transition="in" filter="wipe(right)">
                                      <p:cBhvr>
                                        <p:cTn id="21" dur="500"/>
                                        <p:tgtEl>
                                          <p:spTgt spid="60"/>
                                        </p:tgtEl>
                                      </p:cBhvr>
                                    </p:animEffect>
                                  </p:childTnLst>
                                </p:cTn>
                              </p:par>
                            </p:childTnLst>
                          </p:cTn>
                        </p:par>
                        <p:par>
                          <p:cTn id="22" fill="hold" nodeType="afterGroup">
                            <p:stCondLst>
                              <p:cond delay="2000"/>
                            </p:stCondLst>
                            <p:childTnLst>
                              <p:par>
                                <p:cTn id="23" presetID="8" presetClass="emph" presetSubtype="0" fill="hold" nodeType="afterEffect">
                                  <p:stCondLst>
                                    <p:cond delay="0"/>
                                  </p:stCondLst>
                                  <p:childTnLst>
                                    <p:animRot by="21600000">
                                      <p:cBhvr>
                                        <p:cTn id="24" dur="2000" fill="hold"/>
                                        <p:tgtEl>
                                          <p:spTgt spid="51"/>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7"/>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4"/>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4"/>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anim calcmode="lin" valueType="num">
                                      <p:cBhvr>
                                        <p:cTn id="39" dur="500" fill="hold"/>
                                        <p:tgtEl>
                                          <p:spTgt spid="62"/>
                                        </p:tgtEl>
                                        <p:attrNameLst>
                                          <p:attrName>ppt_x</p:attrName>
                                        </p:attrNameLst>
                                      </p:cBhvr>
                                      <p:tavLst>
                                        <p:tav tm="0">
                                          <p:val>
                                            <p:strVal val="#ppt_x"/>
                                          </p:val>
                                        </p:tav>
                                        <p:tav tm="100000">
                                          <p:val>
                                            <p:strVal val="#ppt_x"/>
                                          </p:val>
                                        </p:tav>
                                      </p:tavLst>
                                    </p:anim>
                                    <p:anim calcmode="lin" valueType="num">
                                      <p:cBhvr>
                                        <p:cTn id="40" dur="500" fill="hold"/>
                                        <p:tgtEl>
                                          <p:spTgt spid="6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anim calcmode="lin" valueType="num">
                                      <p:cBhvr>
                                        <p:cTn id="44" dur="500" fill="hold"/>
                                        <p:tgtEl>
                                          <p:spTgt spid="63"/>
                                        </p:tgtEl>
                                        <p:attrNameLst>
                                          <p:attrName>ppt_x</p:attrName>
                                        </p:attrNameLst>
                                      </p:cBhvr>
                                      <p:tavLst>
                                        <p:tav tm="0">
                                          <p:val>
                                            <p:strVal val="#ppt_x"/>
                                          </p:val>
                                        </p:tav>
                                        <p:tav tm="100000">
                                          <p:val>
                                            <p:strVal val="#ppt_x"/>
                                          </p:val>
                                        </p:tav>
                                      </p:tavLst>
                                    </p:anim>
                                    <p:anim calcmode="lin" valueType="num">
                                      <p:cBhvr>
                                        <p:cTn id="45" dur="5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anim calcmode="lin" valueType="num">
                                      <p:cBhvr>
                                        <p:cTn id="49" dur="500" fill="hold"/>
                                        <p:tgtEl>
                                          <p:spTgt spid="67"/>
                                        </p:tgtEl>
                                        <p:attrNameLst>
                                          <p:attrName>ppt_x</p:attrName>
                                        </p:attrNameLst>
                                      </p:cBhvr>
                                      <p:tavLst>
                                        <p:tav tm="0">
                                          <p:val>
                                            <p:strVal val="#ppt_x"/>
                                          </p:val>
                                        </p:tav>
                                        <p:tav tm="100000">
                                          <p:val>
                                            <p:strVal val="#ppt_x"/>
                                          </p:val>
                                        </p:tav>
                                      </p:tavLst>
                                    </p:anim>
                                    <p:anim calcmode="lin" valueType="num">
                                      <p:cBhvr>
                                        <p:cTn id="50"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p:bldP spid="6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16735" y="342096"/>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Cloud Callout 8"/>
          <p:cNvSpPr/>
          <p:nvPr/>
        </p:nvSpPr>
        <p:spPr bwMode="auto">
          <a:xfrm>
            <a:off x="6231161" y="926871"/>
            <a:ext cx="2758556" cy="1692553"/>
          </a:xfrm>
          <a:prstGeom prst="cloudCallout">
            <a:avLst>
              <a:gd name="adj1" fmla="val -66639"/>
              <a:gd name="adj2" fmla="val 117063"/>
            </a:avLst>
          </a:prstGeom>
          <a:solidFill>
            <a:srgbClr val="F29B26"/>
          </a:solidFill>
          <a:ln w="9525" cap="flat" cmpd="sng" algn="ctr">
            <a:noFill/>
            <a:prstDash val="solid"/>
            <a:headEnd type="none" w="med" len="med"/>
            <a:tailEnd type="none" w="med" len="med"/>
          </a:ln>
          <a:effectLst/>
        </p:spPr>
        <p:txBody>
          <a:bodyPr rot="0" spcFirstLastPara="0" vertOverflow="overflow" horzOverflow="overflow" vert="horz" wrap="none" lIns="0" tIns="35823" rIns="35823" bIns="71639" numCol="1" spcCol="0" rtlCol="0" fromWordArt="0" anchor="b"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单击填加问题三？</a:t>
            </a: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4" name="Cloud Callout 9"/>
          <p:cNvSpPr/>
          <p:nvPr/>
        </p:nvSpPr>
        <p:spPr bwMode="auto">
          <a:xfrm>
            <a:off x="1453107" y="3001668"/>
            <a:ext cx="3139820" cy="1706209"/>
          </a:xfrm>
          <a:prstGeom prst="cloudCallout">
            <a:avLst>
              <a:gd name="adj1" fmla="val 68799"/>
              <a:gd name="adj2" fmla="val 17194"/>
            </a:avLst>
          </a:prstGeom>
          <a:solidFill>
            <a:srgbClr val="7F7F7F"/>
          </a:solidFill>
          <a:ln w="9525" cap="flat" cmpd="sng" algn="ctr">
            <a:noFill/>
            <a:prstDash val="solid"/>
            <a:headEnd type="none" w="med" len="med"/>
            <a:tailEnd type="none" w="med" len="med"/>
          </a:ln>
          <a:effectLst/>
        </p:spPr>
        <p:txBody>
          <a:bodyPr rot="0" spcFirstLastPara="0" vertOverflow="overflow" horzOverflow="overflow" vert="horz" wrap="none" lIns="0" tIns="35823" rIns="35823" bIns="71639" numCol="1" spcCol="0" rtlCol="0" fromWordArt="0" anchor="b"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单击填加问题一？</a:t>
            </a: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endParaRPr kumimoji="0" 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5" name="Freeform 53"/>
          <p:cNvSpPr>
            <a:spLocks noEditPoints="1"/>
          </p:cNvSpPr>
          <p:nvPr/>
        </p:nvSpPr>
        <p:spPr bwMode="black">
          <a:xfrm>
            <a:off x="4993151" y="3939741"/>
            <a:ext cx="2283561" cy="2577078"/>
          </a:xfrm>
          <a:custGeom>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BD392F"/>
          </a:solidFill>
          <a:ln>
            <a:noFill/>
          </a:ln>
        </p:spPr>
        <p:txBody>
          <a:bodyPr vert="horz" wrap="square" lIns="71639" tIns="35823" rIns="71639" bIns="35823" numCol="1" anchor="t" anchorCtr="0" compatLnSpc="1"/>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46" name="Cloud Callout 11"/>
          <p:cNvSpPr/>
          <p:nvPr/>
        </p:nvSpPr>
        <p:spPr bwMode="auto">
          <a:xfrm>
            <a:off x="7418791" y="2834445"/>
            <a:ext cx="2921495" cy="1897322"/>
          </a:xfrm>
          <a:prstGeom prst="cloudCallout">
            <a:avLst>
              <a:gd name="adj1" fmla="val -90339"/>
              <a:gd name="adj2" fmla="val 18228"/>
            </a:avLst>
          </a:prstGeom>
          <a:solidFill>
            <a:srgbClr val="9BBB5C"/>
          </a:solidFill>
          <a:ln w="9525" cap="flat" cmpd="sng" algn="ctr">
            <a:noFill/>
            <a:prstDash val="solid"/>
            <a:headEnd type="none" w="med" len="med"/>
            <a:tailEnd type="none" w="med" len="med"/>
          </a:ln>
          <a:effectLst/>
        </p:spPr>
        <p:txBody>
          <a:bodyPr rot="0" spcFirstLastPara="0" vertOverflow="overflow" horzOverflow="overflow" vert="horz" wrap="none" lIns="0" tIns="35823" rIns="35823" bIns="71639" numCol="1" spcCol="0" rtlCol="0" fromWordArt="0" anchor="b"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单击填加问题四？</a:t>
            </a: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7" name="Cloud Callout 12"/>
          <p:cNvSpPr/>
          <p:nvPr/>
        </p:nvSpPr>
        <p:spPr bwMode="auto">
          <a:xfrm>
            <a:off x="2695401" y="990793"/>
            <a:ext cx="3057956" cy="1704825"/>
          </a:xfrm>
          <a:prstGeom prst="cloudCallout">
            <a:avLst>
              <a:gd name="adj1" fmla="val 44578"/>
              <a:gd name="adj2" fmla="val 117581"/>
            </a:avLst>
          </a:prstGeom>
          <a:solidFill>
            <a:srgbClr val="1EA185"/>
          </a:solidFill>
          <a:ln w="9525" cap="flat" cmpd="sng" algn="ctr">
            <a:noFill/>
            <a:prstDash val="solid"/>
            <a:headEnd type="none" w="med" len="med"/>
            <a:tailEnd type="none" w="med" len="med"/>
          </a:ln>
          <a:effectLst/>
        </p:spPr>
        <p:txBody>
          <a:bodyPr rot="0" spcFirstLastPara="0" vertOverflow="overflow" horzOverflow="overflow" vert="horz" wrap="square" lIns="0" tIns="35823" rIns="35823" bIns="71639" numCol="1" spcCol="0" rtlCol="0" fromWordArt="0" anchor="b"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单击填加问题二？</a:t>
            </a: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endParaRPr kumimoji="0" lang="en-US" altLang="zh-CN"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42493" y="337866"/>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2"/>
          <p:cNvSpPr/>
          <p:nvPr/>
        </p:nvSpPr>
        <p:spPr bwMode="auto">
          <a:xfrm>
            <a:off x="1638405" y="1171403"/>
            <a:ext cx="2368033" cy="2366304"/>
          </a:xfrm>
          <a:prstGeom prst="rect">
            <a:avLst/>
          </a:prstGeom>
          <a:solidFill>
            <a:srgbClr val="7F7F7F"/>
          </a:solidFill>
          <a:ln w="9525" cap="flat" cmpd="sng" algn="ctr">
            <a:noFill/>
            <a:prstDash val="solid"/>
            <a:headEnd type="none" w="med" len="med"/>
            <a:tailEnd type="none" w="med" len="med"/>
          </a:ln>
          <a:effectLst/>
        </p:spPr>
        <p:txBody>
          <a:bodyPr vert="horz" wrap="square" lIns="86012" tIns="86016" rIns="86012" bIns="86016" numCol="1" rtlCol="0" anchor="t" anchorCtr="0" compatLnSpc="1"/>
          <a:lstStyle/>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altLang="zh-CN"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3000"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39" name="组合 38"/>
          <p:cNvGrpSpPr/>
          <p:nvPr/>
        </p:nvGrpSpPr>
        <p:grpSpPr>
          <a:xfrm>
            <a:off x="1637548" y="3680207"/>
            <a:ext cx="4878785" cy="2366304"/>
            <a:chOff x="1621077" y="2591060"/>
            <a:chExt cx="3890323" cy="1886881"/>
          </a:xfrm>
        </p:grpSpPr>
        <p:sp>
          <p:nvSpPr>
            <p:cNvPr id="40" name="Rectangle 3"/>
            <p:cNvSpPr/>
            <p:nvPr/>
          </p:nvSpPr>
          <p:spPr bwMode="auto">
            <a:xfrm>
              <a:off x="1621077" y="2591060"/>
              <a:ext cx="3890323" cy="1886881"/>
            </a:xfrm>
            <a:prstGeom prst="rect">
              <a:avLst/>
            </a:prstGeom>
            <a:solidFill>
              <a:srgbClr val="9BBB5C"/>
            </a:solidFill>
            <a:ln w="9525" cap="flat" cmpd="sng" algn="ctr">
              <a:noFill/>
              <a:prstDash val="solid"/>
              <a:headEnd type="none" w="med" len="med"/>
              <a:tailEnd type="none" w="med" len="med"/>
            </a:ln>
            <a:effectLst/>
          </p:spPr>
          <p:txBody>
            <a:bodyPr vert="horz" wrap="square" lIns="86012" tIns="86016" rIns="86012" bIns="86016" numCol="1" rtlCol="0" anchor="t" anchorCtr="0" compatLnSpc="1"/>
            <a:lstStyle/>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3510"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3510"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200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200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sz="200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Freeform 72"/>
            <p:cNvSpPr>
              <a:spLocks noEditPoints="1"/>
            </p:cNvSpPr>
            <p:nvPr/>
          </p:nvSpPr>
          <p:spPr bwMode="auto">
            <a:xfrm>
              <a:off x="4567270" y="3534499"/>
              <a:ext cx="743144" cy="744482"/>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86016" tIns="43009" rIns="86016" bIns="4300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42" name="Rectangle 2"/>
          <p:cNvSpPr/>
          <p:nvPr/>
        </p:nvSpPr>
        <p:spPr bwMode="auto">
          <a:xfrm>
            <a:off x="4148299" y="1171403"/>
            <a:ext cx="2368033" cy="2366304"/>
          </a:xfrm>
          <a:prstGeom prst="rect">
            <a:avLst/>
          </a:prstGeom>
          <a:solidFill>
            <a:srgbClr val="FFC000"/>
          </a:solidFill>
          <a:ln w="9525" cap="flat" cmpd="sng" algn="ctr">
            <a:noFill/>
            <a:prstDash val="solid"/>
            <a:headEnd type="none" w="med" len="med"/>
            <a:tailEnd type="none" w="med" len="med"/>
          </a:ln>
          <a:effectLst/>
        </p:spPr>
        <p:txBody>
          <a:bodyPr vert="horz" wrap="square" lIns="86012" tIns="86016" rIns="86012" bIns="86016" numCol="1" rtlCol="0" anchor="t" anchorCtr="0" compatLnSpc="1"/>
          <a:lstStyle/>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altLang="zh-CN"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22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1755" b="0" i="0" u="none" strike="noStrike" kern="0" cap="none" spc="-38"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rcRect t="3628" b="2688"/>
          <a:stretch>
            <a:fillRect/>
          </a:stretch>
        </p:blipFill>
        <p:spPr>
          <a:xfrm>
            <a:off x="6661172" y="1171402"/>
            <a:ext cx="3588811" cy="4875108"/>
          </a:xfrm>
          <a:prstGeom prst="rect">
            <a:avLst/>
          </a:prstGeom>
          <a:ln w="19050">
            <a:noFill/>
          </a:ln>
          <a:effectLst/>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19919" y="362579"/>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Group 8"/>
          <p:cNvGrpSpPr/>
          <p:nvPr/>
        </p:nvGrpSpPr>
        <p:grpSpPr>
          <a:xfrm>
            <a:off x="2122626" y="1348793"/>
            <a:ext cx="2978320" cy="2034654"/>
            <a:chExt cx="9801" cy="6692"/>
          </a:xfrm>
          <a:solidFill>
            <a:srgbClr val="7F7F7F"/>
          </a:solidFill>
        </p:grpSpPr>
        <p:sp>
          <p:nvSpPr>
            <p:cNvPr id="52" name="曲线 948"/>
            <p:cNvSpPr/>
            <p:nvPr/>
          </p:nvSpPr>
          <p:spPr bwMode="auto">
            <a:xfrm>
              <a:off x="2263" y="0"/>
              <a:ext cx="5780" cy="6693"/>
            </a:xfrm>
            <a:custGeom>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53" name="曲线 948"/>
            <p:cNvSpPr/>
            <p:nvPr/>
          </p:nvSpPr>
          <p:spPr bwMode="auto">
            <a:xfrm>
              <a:off x="0" y="0"/>
              <a:ext cx="3885" cy="4606"/>
            </a:xfrm>
            <a:custGeom>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54" name="曲线 950"/>
            <p:cNvSpPr/>
            <p:nvPr/>
          </p:nvSpPr>
          <p:spPr bwMode="auto">
            <a:xfrm>
              <a:off x="6721" y="290"/>
              <a:ext cx="3080" cy="4121"/>
            </a:xfrm>
            <a:custGeom>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grpSp>
        <p:nvGrpSpPr>
          <p:cNvPr id="55" name="Group 12"/>
          <p:cNvGrpSpPr/>
          <p:nvPr/>
        </p:nvGrpSpPr>
        <p:grpSpPr>
          <a:xfrm>
            <a:off x="7207271" y="1348793"/>
            <a:ext cx="2978320" cy="2034654"/>
            <a:chExt cx="9801" cy="6692"/>
          </a:xfrm>
          <a:solidFill>
            <a:srgbClr val="F29B26"/>
          </a:solidFill>
        </p:grpSpPr>
        <p:sp>
          <p:nvSpPr>
            <p:cNvPr id="56" name="曲线 948"/>
            <p:cNvSpPr/>
            <p:nvPr/>
          </p:nvSpPr>
          <p:spPr bwMode="auto">
            <a:xfrm>
              <a:off x="2263" y="0"/>
              <a:ext cx="5780" cy="6693"/>
            </a:xfrm>
            <a:custGeom>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sp>
          <p:nvSpPr>
            <p:cNvPr id="57" name="曲线 948"/>
            <p:cNvSpPr/>
            <p:nvPr/>
          </p:nvSpPr>
          <p:spPr bwMode="auto">
            <a:xfrm>
              <a:off x="0" y="0"/>
              <a:ext cx="3885" cy="4606"/>
            </a:xfrm>
            <a:custGeom>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sp>
          <p:nvSpPr>
            <p:cNvPr id="58" name="曲线 950"/>
            <p:cNvSpPr/>
            <p:nvPr/>
          </p:nvSpPr>
          <p:spPr bwMode="auto">
            <a:xfrm>
              <a:off x="6721" y="290"/>
              <a:ext cx="3080" cy="4121"/>
            </a:xfrm>
            <a:custGeom>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grpSp>
      <p:sp>
        <p:nvSpPr>
          <p:cNvPr id="59" name="Text Box 16"/>
          <p:cNvSpPr txBox="1">
            <a:spLocks noChangeArrowheads="1"/>
          </p:cNvSpPr>
          <p:nvPr/>
        </p:nvSpPr>
        <p:spPr bwMode="auto">
          <a:xfrm>
            <a:off x="2124617" y="3666148"/>
            <a:ext cx="2976329" cy="463173"/>
          </a:xfrm>
          <a:prstGeom prst="rect">
            <a:avLst/>
          </a:prstGeom>
          <a:solidFill>
            <a:srgbClr val="7F7F7F"/>
          </a:solidFill>
          <a:ln w="3175" cap="flat" cmpd="sng">
            <a:noFill/>
            <a:bevel/>
          </a:ln>
        </p:spPr>
        <p:txBody>
          <a:bodyPr anchor="ctr"/>
          <a:lstStyle>
            <a:defPPr>
              <a:defRPr lang="zh-CN"/>
            </a:def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熊猫团队</a:t>
            </a:r>
            <a:endParaRPr kumimoji="0" lang="zh-CN" altLang="en-US" sz="2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60" name="Rectangle 17"/>
          <p:cNvSpPr>
            <a:spLocks noChangeArrowheads="1"/>
          </p:cNvSpPr>
          <p:nvPr/>
        </p:nvSpPr>
        <p:spPr bwMode="auto">
          <a:xfrm>
            <a:off x="2124617" y="4207661"/>
            <a:ext cx="2978320" cy="1930458"/>
          </a:xfrm>
          <a:prstGeom prst="rect">
            <a:avLst/>
          </a:prstGeom>
          <a:solidFill>
            <a:srgbClr val="7F7F7F"/>
          </a:solidFill>
          <a:ln>
            <a:noFill/>
          </a:ln>
          <a:effec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61" name="Text Box 18"/>
          <p:cNvSpPr txBox="1">
            <a:spLocks noChangeArrowheads="1"/>
          </p:cNvSpPr>
          <p:nvPr/>
        </p:nvSpPr>
        <p:spPr bwMode="auto">
          <a:xfrm>
            <a:off x="7207271" y="3666148"/>
            <a:ext cx="2978320" cy="501771"/>
          </a:xfrm>
          <a:prstGeom prst="rect">
            <a:avLst/>
          </a:prstGeom>
          <a:solidFill>
            <a:srgbClr val="F29B26"/>
          </a:solid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F8F8F8"/>
                </a:solidFill>
                <a:effectLst/>
                <a:uLnTx/>
                <a:uFillTx/>
                <a:latin typeface="Open Sans"/>
                <a:ea typeface="微软雅黑" panose="020b0503020204020204" pitchFamily="34" charset="-122"/>
              </a:rPr>
              <a:t>熊猫团队</a:t>
            </a:r>
            <a:endParaRPr kumimoji="0" lang="zh-CN" altLang="en-US" sz="2510" b="1"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sp>
        <p:nvSpPr>
          <p:cNvPr id="62" name="Rectangle 19"/>
          <p:cNvSpPr>
            <a:spLocks noChangeArrowheads="1"/>
          </p:cNvSpPr>
          <p:nvPr/>
        </p:nvSpPr>
        <p:spPr bwMode="auto">
          <a:xfrm>
            <a:off x="7207271" y="4207661"/>
            <a:ext cx="2978320" cy="1930458"/>
          </a:xfrm>
          <a:prstGeom prst="rect">
            <a:avLst/>
          </a:prstGeom>
          <a:solidFill>
            <a:srgbClr val="F29B26"/>
          </a:solidFill>
          <a:ln>
            <a:noFill/>
          </a:ln>
          <a:effec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63" name="Text Box 20"/>
          <p:cNvSpPr txBox="1">
            <a:spLocks noChangeArrowheads="1"/>
          </p:cNvSpPr>
          <p:nvPr/>
        </p:nvSpPr>
        <p:spPr bwMode="auto">
          <a:xfrm>
            <a:off x="2345602" y="4386870"/>
            <a:ext cx="2588112" cy="1636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255">
              <a:solidFill>
                <a:srgbClr val="F8F8F8"/>
              </a:solidFill>
              <a:latin typeface="微软雅黑" panose="020b0503020204020204" pitchFamily="34" charset="-122"/>
              <a:ea typeface="微软雅黑" panose="020b0503020204020204" pitchFamily="34" charset="-122"/>
            </a:endParaRPr>
          </a:p>
        </p:txBody>
      </p:sp>
      <p:sp>
        <p:nvSpPr>
          <p:cNvPr id="64" name="Text Box 21"/>
          <p:cNvSpPr txBox="1">
            <a:spLocks noChangeArrowheads="1"/>
          </p:cNvSpPr>
          <p:nvPr/>
        </p:nvSpPr>
        <p:spPr bwMode="auto">
          <a:xfrm>
            <a:off x="7430247" y="4386870"/>
            <a:ext cx="2588112" cy="1636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255">
              <a:solidFill>
                <a:srgbClr val="F8F8F8"/>
              </a:solidFill>
              <a:latin typeface="微软雅黑" panose="020b0503020204020204" pitchFamily="34" charset="-122"/>
              <a:ea typeface="微软雅黑" panose="020b0503020204020204" pitchFamily="34" charset="-122"/>
            </a:endParaRPr>
          </a:p>
        </p:txBody>
      </p:sp>
      <p:grpSp>
        <p:nvGrpSpPr>
          <p:cNvPr id="65" name="Group 22"/>
          <p:cNvGrpSpPr/>
          <p:nvPr/>
        </p:nvGrpSpPr>
        <p:grpSpPr>
          <a:xfrm>
            <a:off x="5530971" y="3248068"/>
            <a:ext cx="1353782" cy="1353782"/>
            <a:chExt cx="1700" cy="1700"/>
          </a:xfrm>
          <a:solidFill>
            <a:srgbClr val="BD392F"/>
          </a:solidFill>
        </p:grpSpPr>
        <p:sp>
          <p:nvSpPr>
            <p:cNvPr id="66"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67"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4515"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VS</a:t>
              </a:r>
              <a:endParaRPr kumimoji="0" lang="zh-CN" altLang="en-US" sz="4515"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500"/>
                                        <p:tgtEl>
                                          <p:spTgt spid="60"/>
                                        </p:tgtEl>
                                      </p:cBhvr>
                                    </p:animEffect>
                                  </p:childTnLst>
                                </p:cTn>
                              </p:par>
                              <p:par>
                                <p:cTn id="17" presetID="2" presetClass="entr" presetSubtype="1" fill="hold" grpId="0" nodeType="withEffect">
                                  <p:stCondLst>
                                    <p:cond delay="6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800"/>
                            </p:stCondLst>
                            <p:childTnLst>
                              <p:par>
                                <p:cTn id="22" presetID="2" presetClass="entr" presetSubtype="4"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ppt_x"/>
                                          </p:val>
                                        </p:tav>
                                        <p:tav tm="100000">
                                          <p:val>
                                            <p:strVal val="#ppt_x"/>
                                          </p:val>
                                        </p:tav>
                                      </p:tavLst>
                                    </p:anim>
                                    <p:anim calcmode="lin" valueType="num">
                                      <p:cBhvr additive="base">
                                        <p:cTn id="29" dur="500" fill="hold"/>
                                        <p:tgtEl>
                                          <p:spTgt spid="61"/>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up)">
                                      <p:cBhvr>
                                        <p:cTn id="33" dur="500"/>
                                        <p:tgtEl>
                                          <p:spTgt spid="62"/>
                                        </p:tgtEl>
                                      </p:cBhvr>
                                    </p:animEffect>
                                  </p:childTnLst>
                                </p:cTn>
                              </p:par>
                              <p:par>
                                <p:cTn id="34" presetID="2" presetClass="entr" presetSubtype="4" fill="hold" grpId="0" nodeType="withEffect">
                                  <p:stCondLst>
                                    <p:cond delay="60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ppt_x"/>
                                          </p:val>
                                        </p:tav>
                                        <p:tav tm="100000">
                                          <p:val>
                                            <p:strVal val="#ppt_x"/>
                                          </p:val>
                                        </p:tav>
                                      </p:tavLst>
                                    </p:anim>
                                    <p:anim calcmode="lin" valueType="num">
                                      <p:cBhvr additive="base">
                                        <p:cTn id="3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ppt_x"/>
                                          </p:val>
                                        </p:tav>
                                        <p:tav tm="100000">
                                          <p:val>
                                            <p:strVal val="#ppt_x"/>
                                          </p:val>
                                        </p:tav>
                                      </p:tavLst>
                                    </p:anim>
                                    <p:anim calcmode="lin" valueType="num">
                                      <p:cBhvr additive="base">
                                        <p:cTn id="4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p:bldP spid="6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b="48027"/>
          <a:stretch>
            <a:fillRect/>
          </a:stretch>
        </p:blipFill>
        <p:spPr>
          <a:xfrm>
            <a:off x="0" y="-59323"/>
            <a:ext cx="12192000" cy="6917323"/>
          </a:xfrm>
          <a:prstGeom prst="rect">
            <a:avLst/>
          </a:prstGeom>
        </p:spPr>
      </p:pic>
      <p:sp>
        <p:nvSpPr>
          <p:cNvPr id="3" name="文本框 2"/>
          <p:cNvSpPr txBox="1"/>
          <p:nvPr/>
        </p:nvSpPr>
        <p:spPr>
          <a:xfrm>
            <a:off x="5727268" y="3716854"/>
            <a:ext cx="4698722" cy="769441"/>
          </a:xfrm>
          <a:prstGeom prst="rect">
            <a:avLst/>
          </a:prstGeom>
          <a:noFill/>
        </p:spPr>
        <p:txBody>
          <a:bodyPr wrap="none" rtlCol="0">
            <a:spAutoFit/>
          </a:bodyPr>
          <a:lstStyle/>
          <a:p>
            <a:pPr algn="ctr"/>
            <a:r>
              <a:rPr lang="zh-CN" altLang="en-US" sz="4400">
                <a:latin typeface="微软雅黑" panose="020b0503020204020204" pitchFamily="34" charset="-122"/>
                <a:ea typeface="微软雅黑" panose="020b0503020204020204" pitchFamily="34" charset="-122"/>
              </a:rPr>
              <a:t>点击这里输入标题</a:t>
            </a:r>
            <a:endParaRPr lang="zh-CN" altLang="en-US" sz="4400">
              <a:latin typeface="微软雅黑" panose="020b0503020204020204" pitchFamily="34" charset="-122"/>
              <a:ea typeface="微软雅黑" panose="020b0503020204020204" pitchFamily="34" charset="-122"/>
            </a:endParaRPr>
          </a:p>
        </p:txBody>
      </p:sp>
      <p:sp>
        <p:nvSpPr>
          <p:cNvPr id="5" name="文本框 4"/>
          <p:cNvSpPr txBox="1"/>
          <p:nvPr/>
        </p:nvSpPr>
        <p:spPr>
          <a:xfrm>
            <a:off x="7440877" y="1611069"/>
            <a:ext cx="1271503" cy="1862048"/>
          </a:xfrm>
          <a:prstGeom prst="rect">
            <a:avLst/>
          </a:prstGeom>
          <a:noFill/>
        </p:spPr>
        <p:txBody>
          <a:bodyPr wrap="none" rtlCol="0">
            <a:spAutoFit/>
          </a:bodyPr>
          <a:lstStyle/>
          <a:p>
            <a:pPr algn="ctr"/>
            <a:r>
              <a:rPr lang="en-US" altLang="zh-CN" sz="11500">
                <a:latin typeface="DIN-BlackItalic" pitchFamily="50" charset="0"/>
              </a:rPr>
              <a:t>04</a:t>
            </a:r>
            <a:endParaRPr lang="zh-CN" altLang="en-US" sz="115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23"/>
            <a:ext cx="7187606" cy="4059823"/>
          </a:xfrm>
          <a:prstGeom prst="rect">
            <a:avLst/>
          </a:prstGeom>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79575" y="324542"/>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68" name="SmartArt Placeholder 13"/>
          <p:cNvGraphicFramePr/>
          <p:nvPr/>
        </p:nvGraphicFramePr>
        <p:xfrm>
          <a:off x="755094" y="1622921"/>
          <a:ext cx="5160298" cy="3918004"/>
        </p:xfrm>
        <a:graphic>
          <a:graphicData uri="http://schemas.openxmlformats.org/drawingml/2006/diagram">
            <dgm:relIds xmlns:dgm="http://schemas.openxmlformats.org/drawingml/2006/diagram" r:dm="rId4" r:lo="rId5" r:qs="rId6" r:cs="rId7"/>
          </a:graphicData>
        </a:graphic>
      </p:graphicFrame>
      <p:grpSp>
        <p:nvGrpSpPr>
          <p:cNvPr id="69" name="组合 68"/>
          <p:cNvGrpSpPr/>
          <p:nvPr/>
        </p:nvGrpSpPr>
        <p:grpSpPr>
          <a:xfrm>
            <a:off x="6366912" y="1760370"/>
            <a:ext cx="4966718" cy="594009"/>
            <a:chOff x="4932040" y="1169183"/>
            <a:chExt cx="3960440" cy="473660"/>
          </a:xfrm>
        </p:grpSpPr>
        <p:sp>
          <p:nvSpPr>
            <p:cNvPr id="70" name="Content Placeholder 9"/>
            <p:cNvSpPr txBox="1"/>
            <p:nvPr/>
          </p:nvSpPr>
          <p:spPr>
            <a:xfrm>
              <a:off x="4932040" y="1235977"/>
              <a:ext cx="609600" cy="365760"/>
            </a:xfrm>
            <a:prstGeom prst="rect">
              <a:avLst/>
            </a:prstGeom>
            <a:solidFill>
              <a:srgbClr val="202F3E"/>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9895" marR="0" lvl="0" indent="-429895" algn="ctr" defTabSz="114681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rPr>
                <a:t>100%</a:t>
              </a:r>
              <a:endPar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endParaRPr>
            </a:p>
          </p:txBody>
        </p:sp>
        <p:sp>
          <p:nvSpPr>
            <p:cNvPr id="71" name="矩形 70"/>
            <p:cNvSpPr/>
            <p:nvPr/>
          </p:nvSpPr>
          <p:spPr>
            <a:xfrm>
              <a:off x="5624395" y="1169183"/>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Open Sans"/>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6366912" y="2815871"/>
            <a:ext cx="4966718" cy="594009"/>
            <a:chOff x="4932040" y="2010834"/>
            <a:chExt cx="3960440" cy="473660"/>
          </a:xfrm>
        </p:grpSpPr>
        <p:sp>
          <p:nvSpPr>
            <p:cNvPr id="73" name="Content Placeholder 10"/>
            <p:cNvSpPr txBox="1"/>
            <p:nvPr/>
          </p:nvSpPr>
          <p:spPr>
            <a:xfrm>
              <a:off x="4932040" y="2074176"/>
              <a:ext cx="609600" cy="365760"/>
            </a:xfrm>
            <a:prstGeom prst="rect">
              <a:avLst/>
            </a:prstGeom>
            <a:solidFill>
              <a:srgbClr val="1EA185"/>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9895" marR="0" lvl="0" indent="-429895" algn="ctr" defTabSz="114681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rPr>
                <a:t>95%</a:t>
              </a:r>
              <a:endPar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endParaRPr>
            </a:p>
          </p:txBody>
        </p:sp>
        <p:sp>
          <p:nvSpPr>
            <p:cNvPr id="74" name="矩形 73"/>
            <p:cNvSpPr/>
            <p:nvPr/>
          </p:nvSpPr>
          <p:spPr>
            <a:xfrm>
              <a:off x="5624395" y="2010834"/>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Open Sans"/>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6366912" y="3835190"/>
            <a:ext cx="4966718" cy="594009"/>
            <a:chOff x="4932040" y="2823635"/>
            <a:chExt cx="3960440" cy="473660"/>
          </a:xfrm>
        </p:grpSpPr>
        <p:sp>
          <p:nvSpPr>
            <p:cNvPr id="76" name="Content Placeholder 11"/>
            <p:cNvSpPr txBox="1"/>
            <p:nvPr/>
          </p:nvSpPr>
          <p:spPr>
            <a:xfrm>
              <a:off x="4932040" y="2886977"/>
              <a:ext cx="609600" cy="365760"/>
            </a:xfrm>
            <a:prstGeom prst="rect">
              <a:avLst/>
            </a:prstGeom>
            <a:solidFill>
              <a:srgbClr val="9BBB5C"/>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9895" marR="0" lvl="0" indent="-429895" algn="ctr" defTabSz="114681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rPr>
                <a:t>85%</a:t>
              </a:r>
              <a:endPar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endParaRPr>
            </a:p>
          </p:txBody>
        </p:sp>
        <p:sp>
          <p:nvSpPr>
            <p:cNvPr id="77" name="矩形 76"/>
            <p:cNvSpPr/>
            <p:nvPr/>
          </p:nvSpPr>
          <p:spPr>
            <a:xfrm>
              <a:off x="5624395" y="2823635"/>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Open Sans"/>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8" name="组合 77"/>
          <p:cNvGrpSpPr/>
          <p:nvPr/>
        </p:nvGrpSpPr>
        <p:grpSpPr>
          <a:xfrm>
            <a:off x="6366912" y="4798123"/>
            <a:ext cx="4966718" cy="594513"/>
            <a:chOff x="4932040" y="3591475"/>
            <a:chExt cx="3960440" cy="474062"/>
          </a:xfrm>
        </p:grpSpPr>
        <p:sp>
          <p:nvSpPr>
            <p:cNvPr id="79" name="Content Placeholder 12"/>
            <p:cNvSpPr txBox="1"/>
            <p:nvPr/>
          </p:nvSpPr>
          <p:spPr>
            <a:xfrm>
              <a:off x="4932040" y="3699777"/>
              <a:ext cx="609600" cy="365760"/>
            </a:xfrm>
            <a:prstGeom prst="rect">
              <a:avLst/>
            </a:prstGeom>
            <a:solidFill>
              <a:srgbClr val="F29B26"/>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9895" marR="0" lvl="0" indent="-429895" algn="ctr" defTabSz="114681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rPr>
                <a:t>55%</a:t>
              </a:r>
              <a:endParaRPr kumimoji="0" lang="en-US" sz="2005" b="0" i="0" u="none" strike="noStrike" kern="1200" cap="none" spc="0" normalizeH="0" baseline="0" noProof="0">
                <a:ln>
                  <a:noFill/>
                </a:ln>
                <a:solidFill>
                  <a:sysClr val="window" lastClr="FFFFFF"/>
                </a:solidFill>
                <a:effectLst/>
                <a:uLnTx/>
                <a:uFillTx/>
                <a:latin typeface="Bebas Neue"/>
                <a:ea typeface="微软雅黑" panose="020b0503020204020204" pitchFamily="34" charset="-122"/>
                <a:cs typeface="Arial" panose="020b0604020202020204" pitchFamily="34" charset="0"/>
              </a:endParaRPr>
            </a:p>
          </p:txBody>
        </p:sp>
        <p:sp>
          <p:nvSpPr>
            <p:cNvPr id="80" name="矩形 79"/>
            <p:cNvSpPr/>
            <p:nvPr/>
          </p:nvSpPr>
          <p:spPr>
            <a:xfrm>
              <a:off x="5624395" y="3591475"/>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Open Sans"/>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graphicEl>
                                              <a:dgm id="{864F954D-81D4-4546-B08E-448FBA7A18FE}"/>
                                            </p:graphicEl>
                                          </p:spTgt>
                                        </p:tgtEl>
                                        <p:attrNameLst>
                                          <p:attrName>style.visibility</p:attrName>
                                        </p:attrNameLst>
                                      </p:cBhvr>
                                      <p:to>
                                        <p:strVal val="visible"/>
                                      </p:to>
                                    </p:set>
                                    <p:animEffect transition="in" filter="fade">
                                      <p:cBhvr>
                                        <p:cTn id="7" dur="500"/>
                                        <p:tgtEl>
                                          <p:spTgt spid="68">
                                            <p:graphicEl>
                                              <a:dgm id="{864F954D-81D4-4546-B08E-448FBA7A18FE}"/>
                                            </p:graphicEl>
                                          </p:spTgt>
                                        </p:tgtEl>
                                      </p:cBhvr>
                                    </p:animEffect>
                                    <p:anim calcmode="lin" valueType="num">
                                      <p:cBhvr>
                                        <p:cTn id="8" dur="500" fill="hold"/>
                                        <p:tgtEl>
                                          <p:spTgt spid="68">
                                            <p:graphicEl>
                                              <a:dgm id="{864F954D-81D4-4546-B08E-448FBA7A18FE}"/>
                                            </p:graphicEl>
                                          </p:spTgt>
                                        </p:tgtEl>
                                        <p:attrNameLst>
                                          <p:attrName>ppt_x</p:attrName>
                                        </p:attrNameLst>
                                      </p:cBhvr>
                                      <p:tavLst>
                                        <p:tav tm="0">
                                          <p:val>
                                            <p:strVal val="#ppt_x"/>
                                          </p:val>
                                        </p:tav>
                                        <p:tav tm="100000">
                                          <p:val>
                                            <p:strVal val="#ppt_x"/>
                                          </p:val>
                                        </p:tav>
                                      </p:tavLst>
                                    </p:anim>
                                    <p:anim calcmode="lin" valueType="num">
                                      <p:cBhvr>
                                        <p:cTn id="9" dur="500" fill="hold"/>
                                        <p:tgtEl>
                                          <p:spTgt spid="68">
                                            <p:graphicEl>
                                              <a:dgm id="{864F954D-81D4-4546-B08E-448FBA7A18F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68">
                                            <p:graphicEl>
                                              <a:dgm id="{753AA43A-5097-42D8-A3EF-20B11215D8F3}"/>
                                            </p:graphicEl>
                                          </p:spTgt>
                                        </p:tgtEl>
                                        <p:attrNameLst>
                                          <p:attrName>style.visibility</p:attrName>
                                        </p:attrNameLst>
                                      </p:cBhvr>
                                      <p:to>
                                        <p:strVal val="visible"/>
                                      </p:to>
                                    </p:set>
                                    <p:animEffect transition="in" filter="fade">
                                      <p:cBhvr>
                                        <p:cTn id="12" dur="500"/>
                                        <p:tgtEl>
                                          <p:spTgt spid="68">
                                            <p:graphicEl>
                                              <a:dgm id="{753AA43A-5097-42D8-A3EF-20B11215D8F3}"/>
                                            </p:graphicEl>
                                          </p:spTgt>
                                        </p:tgtEl>
                                      </p:cBhvr>
                                    </p:animEffect>
                                    <p:anim calcmode="lin" valueType="num">
                                      <p:cBhvr>
                                        <p:cTn id="13" dur="500" fill="hold"/>
                                        <p:tgtEl>
                                          <p:spTgt spid="68">
                                            <p:graphicEl>
                                              <a:dgm id="{753AA43A-5097-42D8-A3EF-20B11215D8F3}"/>
                                            </p:graphicEl>
                                          </p:spTgt>
                                        </p:tgtEl>
                                        <p:attrNameLst>
                                          <p:attrName>ppt_x</p:attrName>
                                        </p:attrNameLst>
                                      </p:cBhvr>
                                      <p:tavLst>
                                        <p:tav tm="0">
                                          <p:val>
                                            <p:strVal val="#ppt_x"/>
                                          </p:val>
                                        </p:tav>
                                        <p:tav tm="100000">
                                          <p:val>
                                            <p:strVal val="#ppt_x"/>
                                          </p:val>
                                        </p:tav>
                                      </p:tavLst>
                                    </p:anim>
                                    <p:anim calcmode="lin" valueType="num">
                                      <p:cBhvr>
                                        <p:cTn id="14" dur="500" fill="hold"/>
                                        <p:tgtEl>
                                          <p:spTgt spid="68">
                                            <p:graphicEl>
                                              <a:dgm id="{753AA43A-5097-42D8-A3EF-20B11215D8F3}"/>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8">
                                            <p:graphicEl>
                                              <a:dgm id="{E6279944-4AC5-4561-B5D0-64EE0E57E695}"/>
                                            </p:graphicEl>
                                          </p:spTgt>
                                        </p:tgtEl>
                                        <p:attrNameLst>
                                          <p:attrName>style.visibility</p:attrName>
                                        </p:attrNameLst>
                                      </p:cBhvr>
                                      <p:to>
                                        <p:strVal val="visible"/>
                                      </p:to>
                                    </p:set>
                                    <p:animEffect transition="in" filter="fade">
                                      <p:cBhvr>
                                        <p:cTn id="17" dur="500"/>
                                        <p:tgtEl>
                                          <p:spTgt spid="68">
                                            <p:graphicEl>
                                              <a:dgm id="{E6279944-4AC5-4561-B5D0-64EE0E57E695}"/>
                                            </p:graphicEl>
                                          </p:spTgt>
                                        </p:tgtEl>
                                      </p:cBhvr>
                                    </p:animEffect>
                                    <p:anim calcmode="lin" valueType="num">
                                      <p:cBhvr>
                                        <p:cTn id="18" dur="500" fill="hold"/>
                                        <p:tgtEl>
                                          <p:spTgt spid="68">
                                            <p:graphicEl>
                                              <a:dgm id="{E6279944-4AC5-4561-B5D0-64EE0E57E695}"/>
                                            </p:graphicEl>
                                          </p:spTgt>
                                        </p:tgtEl>
                                        <p:attrNameLst>
                                          <p:attrName>ppt_x</p:attrName>
                                        </p:attrNameLst>
                                      </p:cBhvr>
                                      <p:tavLst>
                                        <p:tav tm="0">
                                          <p:val>
                                            <p:strVal val="#ppt_x"/>
                                          </p:val>
                                        </p:tav>
                                        <p:tav tm="100000">
                                          <p:val>
                                            <p:strVal val="#ppt_x"/>
                                          </p:val>
                                        </p:tav>
                                      </p:tavLst>
                                    </p:anim>
                                    <p:anim calcmode="lin" valueType="num">
                                      <p:cBhvr>
                                        <p:cTn id="19" dur="500" fill="hold"/>
                                        <p:tgtEl>
                                          <p:spTgt spid="68">
                                            <p:graphicEl>
                                              <a:dgm id="{E6279944-4AC5-4561-B5D0-64EE0E57E695}"/>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68">
                                            <p:graphicEl>
                                              <a:dgm id="{285279A8-A2FF-4704-92DF-4753853CE322}"/>
                                            </p:graphicEl>
                                          </p:spTgt>
                                        </p:tgtEl>
                                        <p:attrNameLst>
                                          <p:attrName>style.visibility</p:attrName>
                                        </p:attrNameLst>
                                      </p:cBhvr>
                                      <p:to>
                                        <p:strVal val="visible"/>
                                      </p:to>
                                    </p:set>
                                    <p:animEffect transition="in" filter="fade">
                                      <p:cBhvr>
                                        <p:cTn id="22" dur="500"/>
                                        <p:tgtEl>
                                          <p:spTgt spid="68">
                                            <p:graphicEl>
                                              <a:dgm id="{285279A8-A2FF-4704-92DF-4753853CE322}"/>
                                            </p:graphicEl>
                                          </p:spTgt>
                                        </p:tgtEl>
                                      </p:cBhvr>
                                    </p:animEffect>
                                    <p:anim calcmode="lin" valueType="num">
                                      <p:cBhvr>
                                        <p:cTn id="23" dur="500" fill="hold"/>
                                        <p:tgtEl>
                                          <p:spTgt spid="68">
                                            <p:graphicEl>
                                              <a:dgm id="{285279A8-A2FF-4704-92DF-4753853CE322}"/>
                                            </p:graphicEl>
                                          </p:spTgt>
                                        </p:tgtEl>
                                        <p:attrNameLst>
                                          <p:attrName>ppt_x</p:attrName>
                                        </p:attrNameLst>
                                      </p:cBhvr>
                                      <p:tavLst>
                                        <p:tav tm="0">
                                          <p:val>
                                            <p:strVal val="#ppt_x"/>
                                          </p:val>
                                        </p:tav>
                                        <p:tav tm="100000">
                                          <p:val>
                                            <p:strVal val="#ppt_x"/>
                                          </p:val>
                                        </p:tav>
                                      </p:tavLst>
                                    </p:anim>
                                    <p:anim calcmode="lin" valueType="num">
                                      <p:cBhvr>
                                        <p:cTn id="24" dur="500" fill="hold"/>
                                        <p:tgtEl>
                                          <p:spTgt spid="68">
                                            <p:graphicEl>
                                              <a:dgm id="{285279A8-A2FF-4704-92DF-4753853CE322}"/>
                                            </p:graphicEl>
                                          </p:spTgt>
                                        </p:tgtEl>
                                        <p:attrNameLst>
                                          <p:attrName>ppt_y</p:attrName>
                                        </p:attrNameLst>
                                      </p:cBhvr>
                                      <p:tavLst>
                                        <p:tav tm="0">
                                          <p:val>
                                            <p:strVal val="#ppt_y+.1"/>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1+#ppt_w/2"/>
                                          </p:val>
                                        </p:tav>
                                        <p:tav tm="100000">
                                          <p:val>
                                            <p:strVal val="#ppt_x"/>
                                          </p:val>
                                        </p:tav>
                                      </p:tavLst>
                                    </p:anim>
                                    <p:anim calcmode="lin" valueType="num">
                                      <p:cBhvr additive="base">
                                        <p:cTn id="32" dur="5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70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8" grpId="0">
        <p:bldSub>
          <a:bldDgm bld="lvlAtOnce"/>
        </p:bldSub>
      </p:bldGraphic>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rcRect b="48027"/>
          <a:stretch>
            <a:fillRect/>
          </a:stretch>
        </p:blipFill>
        <p:spPr>
          <a:xfrm>
            <a:off x="0" y="-59323"/>
            <a:ext cx="12192000" cy="6917323"/>
          </a:xfrm>
          <a:prstGeom prst="rect">
            <a:avLst/>
          </a:prstGeom>
        </p:spPr>
      </p:pic>
      <p:sp>
        <p:nvSpPr>
          <p:cNvPr id="71" name="文本框 70"/>
          <p:cNvSpPr txBox="1"/>
          <p:nvPr/>
        </p:nvSpPr>
        <p:spPr>
          <a:xfrm>
            <a:off x="5727268" y="3716854"/>
            <a:ext cx="4698722" cy="769441"/>
          </a:xfrm>
          <a:prstGeom prst="rect">
            <a:avLst/>
          </a:prstGeom>
          <a:noFill/>
        </p:spPr>
        <p:txBody>
          <a:bodyPr wrap="none" rtlCol="0">
            <a:spAutoFit/>
          </a:bodyPr>
          <a:lstStyle/>
          <a:p>
            <a:pPr algn="ctr"/>
            <a:r>
              <a:rPr lang="zh-CN" altLang="en-US" sz="4400">
                <a:latin typeface="微软雅黑" panose="020b0503020204020204" pitchFamily="34" charset="-122"/>
                <a:ea typeface="微软雅黑" panose="020b0503020204020204" pitchFamily="34" charset="-122"/>
              </a:rPr>
              <a:t>点击这里输入标题</a:t>
            </a:r>
            <a:endParaRPr lang="zh-CN" altLang="en-US" sz="4400">
              <a:latin typeface="微软雅黑" panose="020b0503020204020204" pitchFamily="34" charset="-122"/>
              <a:ea typeface="微软雅黑" panose="020b0503020204020204" pitchFamily="34" charset="-122"/>
            </a:endParaRPr>
          </a:p>
        </p:txBody>
      </p:sp>
      <p:sp>
        <p:nvSpPr>
          <p:cNvPr id="5" name="文本框 4"/>
          <p:cNvSpPr txBox="1"/>
          <p:nvPr/>
        </p:nvSpPr>
        <p:spPr>
          <a:xfrm>
            <a:off x="7440877" y="1611069"/>
            <a:ext cx="1271503" cy="1862048"/>
          </a:xfrm>
          <a:prstGeom prst="rect">
            <a:avLst/>
          </a:prstGeom>
          <a:noFill/>
        </p:spPr>
        <p:txBody>
          <a:bodyPr wrap="none" rtlCol="0">
            <a:spAutoFit/>
          </a:bodyPr>
          <a:lstStyle/>
          <a:p>
            <a:pPr algn="ctr"/>
            <a:r>
              <a:rPr lang="en-US" altLang="zh-CN" sz="11500">
                <a:latin typeface="DIN-BlackItalic" pitchFamily="50" charset="0"/>
              </a:rPr>
              <a:t>01</a:t>
            </a:r>
            <a:endParaRPr lang="zh-CN" altLang="en-US" sz="115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23"/>
            <a:ext cx="6343650" cy="3457514"/>
          </a:xfrm>
          <a:prstGeom prst="rect">
            <a:avLst/>
          </a:prstGeom>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5"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91608" y="33171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9" name="Gruppieren 44"/>
          <p:cNvGrpSpPr/>
          <p:nvPr/>
        </p:nvGrpSpPr>
        <p:grpSpPr>
          <a:xfrm>
            <a:off x="3802193" y="285750"/>
            <a:ext cx="4982018" cy="5371370"/>
            <a:chOff x="4937130" y="2033588"/>
            <a:chExt cx="2782887" cy="3000375"/>
          </a:xfrm>
          <a:solidFill>
            <a:srgbClr val="FFFFFF">
              <a:lumMod val="65000"/>
            </a:srgbClr>
          </a:solidFill>
          <a:effectLst>
            <a:outerShdw blurRad="635000" dist="50800" dir="6720000" algn="ctr" rotWithShape="0">
              <a:srgbClr val="000000">
                <a:alpha val="80000"/>
              </a:srgbClr>
            </a:outerShdw>
          </a:effectLst>
          <a:scene3d>
            <a:camera prst="perspectiveFront" fov="5400000">
              <a:rot lat="18609800" lon="17965058" rev="3904819"/>
            </a:camera>
            <a:lightRig rig="threePt" dir="t"/>
          </a:scene3d>
        </p:grpSpPr>
        <p:sp>
          <p:nvSpPr>
            <p:cNvPr id="60" name="Freeform 50"/>
            <p:cNvSpPr/>
            <p:nvPr/>
          </p:nvSpPr>
          <p:spPr bwMode="gray">
            <a:xfrm>
              <a:off x="4937130" y="2033588"/>
              <a:ext cx="1730375" cy="2087562"/>
            </a:xfrm>
            <a:custGeom>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rgbClr val="FFFFFF"/>
              </a:contourClr>
            </a:sp3d>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de-DE" sz="3000" b="0" i="0" u="none" strike="noStrike" kern="0" cap="none" spc="0" normalizeH="0" baseline="0" noProof="1">
                <a:ln>
                  <a:noFill/>
                </a:ln>
                <a:solidFill>
                  <a:srgbClr val="202F3E"/>
                </a:solidFill>
                <a:effectLst/>
                <a:uLnTx/>
                <a:uFillTx/>
                <a:latin typeface="Arial" panose="020b0604020202020204" pitchFamily="34" charset="0"/>
                <a:ea typeface="微软雅黑" panose="020b0503020204020204" pitchFamily="34" charset="-122"/>
              </a:endParaRPr>
            </a:p>
          </p:txBody>
        </p:sp>
        <p:sp>
          <p:nvSpPr>
            <p:cNvPr id="61" name="Freeform 51"/>
            <p:cNvSpPr/>
            <p:nvPr/>
          </p:nvSpPr>
          <p:spPr bwMode="gray">
            <a:xfrm>
              <a:off x="4965705" y="3906838"/>
              <a:ext cx="2428875" cy="1127125"/>
            </a:xfrm>
            <a:custGeom>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319095"/>
            </a:solid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rgbClr val="FFFFFF"/>
              </a:contourClr>
            </a:sp3d>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de-DE" sz="3000" b="0" i="0" u="none" strike="noStrike" kern="0" cap="none" spc="0" normalizeH="0" baseline="0" noProof="1">
                <a:ln>
                  <a:noFill/>
                </a:ln>
                <a:solidFill>
                  <a:srgbClr val="202F3E"/>
                </a:solidFill>
                <a:effectLst/>
                <a:uLnTx/>
                <a:uFillTx/>
                <a:latin typeface="Arial" panose="020b0604020202020204" pitchFamily="34" charset="0"/>
                <a:ea typeface="微软雅黑" panose="020b0503020204020204" pitchFamily="34" charset="-122"/>
              </a:endParaRPr>
            </a:p>
          </p:txBody>
        </p:sp>
        <p:sp>
          <p:nvSpPr>
            <p:cNvPr id="62" name="Freeform 52"/>
            <p:cNvSpPr/>
            <p:nvPr/>
          </p:nvSpPr>
          <p:spPr bwMode="gray">
            <a:xfrm>
              <a:off x="6521455" y="2259013"/>
              <a:ext cx="1198562" cy="2244725"/>
            </a:xfrm>
            <a:custGeom>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rgbClr val="FFFFFF"/>
              </a:contourClr>
            </a:sp3d>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de-DE" sz="3000" b="0" i="0" u="none" strike="noStrike" kern="0" cap="none" spc="0" normalizeH="0" baseline="0" noProof="1">
                <a:ln>
                  <a:noFill/>
                </a:ln>
                <a:solidFill>
                  <a:srgbClr val="202F3E"/>
                </a:solidFill>
                <a:effectLst/>
                <a:uLnTx/>
                <a:uFillTx/>
                <a:latin typeface="Arial" panose="020b0604020202020204" pitchFamily="34" charset="0"/>
                <a:ea typeface="微软雅黑" panose="020b0503020204020204" pitchFamily="34" charset="-122"/>
              </a:endParaRPr>
            </a:p>
          </p:txBody>
        </p:sp>
      </p:grpSp>
      <p:sp>
        <p:nvSpPr>
          <p:cNvPr id="63" name="Text Box 56"/>
          <p:cNvSpPr txBox="1">
            <a:spLocks noChangeArrowheads="1"/>
          </p:cNvSpPr>
          <p:nvPr/>
        </p:nvSpPr>
        <p:spPr bwMode="auto">
          <a:xfrm>
            <a:off x="6724122" y="1214730"/>
            <a:ext cx="243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1219200" eaLnBrk="1" latinLnBrk="1" hangingPunct="1">
              <a:defRPr/>
            </a:pPr>
            <a:r>
              <a:rPr lang="zh-CN" altLang="en-US" b="1" kern="0">
                <a:solidFill>
                  <a:srgbClr val="202F3E">
                    <a:lumMod val="95000"/>
                    <a:lumOff val="5000"/>
                  </a:srgbClr>
                </a:solidFill>
                <a:latin typeface="微软雅黑" panose="020b0503020204020204" pitchFamily="34" charset="-122"/>
                <a:ea typeface="微软雅黑" panose="020b0503020204020204" pitchFamily="34" charset="-122"/>
              </a:rPr>
              <a:t>标题内容</a:t>
            </a:r>
            <a:endParaRPr lang="zh-CN" altLang="en-US" b="1" kern="0">
              <a:solidFill>
                <a:srgbClr val="202F3E">
                  <a:lumMod val="95000"/>
                  <a:lumOff val="5000"/>
                </a:srgb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rPr>
              <a:t>点击添加文本</a:t>
            </a:r>
            <a:endParaRPr kumimoji="0" lang="en-US" altLang="zh-CN" spc="63">
              <a:ln w="11430"/>
              <a:solidFill>
                <a:srgbClr val="202F3E">
                  <a:lumMod val="95000"/>
                  <a:lumOff val="5000"/>
                </a:srgb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rPr>
              <a:t>点击添加文本</a:t>
            </a:r>
            <a:endPar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endParaRPr>
          </a:p>
        </p:txBody>
      </p:sp>
      <p:sp>
        <p:nvSpPr>
          <p:cNvPr id="64" name="Text Box 56"/>
          <p:cNvSpPr txBox="1">
            <a:spLocks noChangeArrowheads="1"/>
          </p:cNvSpPr>
          <p:nvPr/>
        </p:nvSpPr>
        <p:spPr bwMode="auto">
          <a:xfrm>
            <a:off x="1162976" y="2844602"/>
            <a:ext cx="243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1219200" eaLnBrk="1" latinLnBrk="1" hangingPunct="1">
              <a:defRPr/>
            </a:pPr>
            <a:r>
              <a:rPr lang="zh-CN" altLang="en-US" b="1" kern="0">
                <a:solidFill>
                  <a:srgbClr val="202F3E">
                    <a:lumMod val="95000"/>
                    <a:lumOff val="5000"/>
                  </a:srgbClr>
                </a:solidFill>
                <a:latin typeface="微软雅黑" panose="020b0503020204020204" pitchFamily="34" charset="-122"/>
                <a:ea typeface="微软雅黑" panose="020b0503020204020204" pitchFamily="34" charset="-122"/>
              </a:rPr>
              <a:t>标题内容</a:t>
            </a:r>
            <a:endParaRPr lang="zh-CN" altLang="en-US" b="1" kern="0">
              <a:solidFill>
                <a:srgbClr val="202F3E">
                  <a:lumMod val="95000"/>
                  <a:lumOff val="5000"/>
                </a:srgb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rPr>
              <a:t>点击添加文本</a:t>
            </a:r>
            <a:endParaRPr kumimoji="0" lang="en-US" altLang="zh-CN" spc="63">
              <a:ln w="11430"/>
              <a:solidFill>
                <a:srgbClr val="202F3E">
                  <a:lumMod val="95000"/>
                  <a:lumOff val="5000"/>
                </a:srgb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rPr>
              <a:t>点击添加文本</a:t>
            </a:r>
            <a:endPar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endParaRPr>
          </a:p>
        </p:txBody>
      </p:sp>
      <p:sp>
        <p:nvSpPr>
          <p:cNvPr id="65" name="Text Box 56"/>
          <p:cNvSpPr txBox="1">
            <a:spLocks noChangeArrowheads="1"/>
          </p:cNvSpPr>
          <p:nvPr/>
        </p:nvSpPr>
        <p:spPr bwMode="auto">
          <a:xfrm>
            <a:off x="8322174" y="4795590"/>
            <a:ext cx="243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1219200" eaLnBrk="1" latinLnBrk="1" hangingPunct="1">
              <a:defRPr/>
            </a:pPr>
            <a:r>
              <a:rPr lang="zh-CN" altLang="en-US" b="1" kern="0">
                <a:solidFill>
                  <a:srgbClr val="202F3E">
                    <a:lumMod val="95000"/>
                    <a:lumOff val="5000"/>
                  </a:srgbClr>
                </a:solidFill>
                <a:latin typeface="微软雅黑" panose="020b0503020204020204" pitchFamily="34" charset="-122"/>
                <a:ea typeface="微软雅黑" panose="020b0503020204020204" pitchFamily="34" charset="-122"/>
              </a:rPr>
              <a:t>标题内容</a:t>
            </a:r>
            <a:endParaRPr lang="zh-CN" altLang="en-US" b="1" kern="0">
              <a:solidFill>
                <a:srgbClr val="202F3E">
                  <a:lumMod val="95000"/>
                  <a:lumOff val="5000"/>
                </a:srgb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rPr>
              <a:t>点击添加文本</a:t>
            </a:r>
            <a:endParaRPr kumimoji="0" lang="en-US" altLang="zh-CN" spc="63">
              <a:ln w="11430"/>
              <a:solidFill>
                <a:srgbClr val="202F3E">
                  <a:lumMod val="95000"/>
                  <a:lumOff val="5000"/>
                </a:srgb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rPr>
              <a:t>点击添加文本</a:t>
            </a:r>
            <a:endParaRPr kumimoji="0" lang="zh-CN" altLang="en-US" spc="63">
              <a:ln w="11430"/>
              <a:solidFill>
                <a:srgbClr val="202F3E">
                  <a:lumMod val="95000"/>
                  <a:lumOff val="5000"/>
                </a:srgbClr>
              </a:solidFill>
              <a:latin typeface="微软雅黑" panose="020b0503020204020204" pitchFamily="34" charset="-122"/>
              <a:ea typeface="微软雅黑" panose="020b0503020204020204" pitchFamily="34" charset="-122"/>
            </a:endParaRPr>
          </a:p>
        </p:txBody>
      </p:sp>
      <p:pic>
        <p:nvPicPr>
          <p:cNvPr id="66" name="Picture 3" descr="G:\韩坤\各类素材\好图\map-marker-flag-3-right-pink.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612490" y="4023802"/>
            <a:ext cx="1934856" cy="193485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组合 66"/>
          <p:cNvGrpSpPr/>
          <p:nvPr/>
        </p:nvGrpSpPr>
        <p:grpSpPr>
          <a:xfrm>
            <a:off x="1283683" y="2430322"/>
            <a:ext cx="2450744" cy="362090"/>
            <a:chOff x="673571" y="2200214"/>
            <a:chExt cx="1954213" cy="288729"/>
          </a:xfrm>
          <a:solidFill>
            <a:srgbClr val="319095"/>
          </a:solidFill>
        </p:grpSpPr>
        <p:cxnSp>
          <p:nvCxnSpPr>
            <p:cNvPr id="68" name="Gerade Verbindung 17"/>
            <p:cNvCxnSpPr/>
            <p:nvPr/>
          </p:nvCxnSpPr>
          <p:spPr>
            <a:xfrm>
              <a:off x="673571" y="2488943"/>
              <a:ext cx="1954213" cy="0"/>
            </a:xfrm>
            <a:prstGeom prst="line">
              <a:avLst/>
            </a:prstGeom>
            <a:grpFill/>
            <a:ln w="19050" cap="flat" cmpd="sng" algn="ctr">
              <a:solidFill>
                <a:srgbClr val="0070C0"/>
              </a:solidFill>
              <a:prstDash val="sysDash"/>
            </a:ln>
            <a:effectLst/>
          </p:spPr>
        </p:cxnSp>
        <p:sp>
          <p:nvSpPr>
            <p:cNvPr id="69" name="等腰三角形 68"/>
            <p:cNvSpPr/>
            <p:nvPr/>
          </p:nvSpPr>
          <p:spPr>
            <a:xfrm>
              <a:off x="673571" y="2200214"/>
              <a:ext cx="398512" cy="274337"/>
            </a:xfrm>
            <a:prstGeom prst="triangle">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grpSp>
        <p:nvGrpSpPr>
          <p:cNvPr id="70" name="组合 69"/>
          <p:cNvGrpSpPr/>
          <p:nvPr/>
        </p:nvGrpSpPr>
        <p:grpSpPr>
          <a:xfrm>
            <a:off x="8016328" y="4447012"/>
            <a:ext cx="2393351" cy="344041"/>
            <a:chOff x="6510860" y="3735291"/>
            <a:chExt cx="1908448" cy="274337"/>
          </a:xfrm>
          <a:solidFill>
            <a:srgbClr val="319095"/>
          </a:solidFill>
        </p:grpSpPr>
        <p:cxnSp>
          <p:nvCxnSpPr>
            <p:cNvPr id="71" name="Gerade Verbindung 18"/>
            <p:cNvCxnSpPr/>
            <p:nvPr/>
          </p:nvCxnSpPr>
          <p:spPr>
            <a:xfrm>
              <a:off x="6543257" y="4009628"/>
              <a:ext cx="1876051" cy="0"/>
            </a:xfrm>
            <a:prstGeom prst="line">
              <a:avLst/>
            </a:prstGeom>
            <a:grpFill/>
            <a:ln w="19050" cap="flat" cmpd="sng" algn="ctr">
              <a:solidFill>
                <a:srgbClr val="0070C0"/>
              </a:solidFill>
              <a:prstDash val="sysDash"/>
            </a:ln>
            <a:effectLst/>
          </p:spPr>
        </p:cxnSp>
        <p:sp>
          <p:nvSpPr>
            <p:cNvPr id="72" name="等腰三角形 71"/>
            <p:cNvSpPr/>
            <p:nvPr/>
          </p:nvSpPr>
          <p:spPr>
            <a:xfrm>
              <a:off x="6510860" y="3735291"/>
              <a:ext cx="398512" cy="274337"/>
            </a:xfrm>
            <a:prstGeom prst="triangle">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grpSp>
        <p:nvGrpSpPr>
          <p:cNvPr id="73" name="组合 72"/>
          <p:cNvGrpSpPr/>
          <p:nvPr/>
        </p:nvGrpSpPr>
        <p:grpSpPr>
          <a:xfrm>
            <a:off x="6301007" y="1304492"/>
            <a:ext cx="344042" cy="947647"/>
            <a:chOff x="3269631" y="955576"/>
            <a:chExt cx="274338" cy="755650"/>
          </a:xfrm>
          <a:solidFill>
            <a:srgbClr val="319095"/>
          </a:solidFill>
        </p:grpSpPr>
        <p:cxnSp>
          <p:nvCxnSpPr>
            <p:cNvPr id="74" name="Gerade Verbindung 20"/>
            <p:cNvCxnSpPr/>
            <p:nvPr/>
          </p:nvCxnSpPr>
          <p:spPr>
            <a:xfrm rot="5400000" flipH="1" flipV="1">
              <a:off x="3166144" y="1333401"/>
              <a:ext cx="755650" cy="0"/>
            </a:xfrm>
            <a:prstGeom prst="line">
              <a:avLst/>
            </a:prstGeom>
            <a:grpFill/>
            <a:ln w="19050" cap="flat" cmpd="sng" algn="ctr">
              <a:solidFill>
                <a:srgbClr val="0070C0"/>
              </a:solidFill>
              <a:prstDash val="sysDash"/>
            </a:ln>
            <a:effectLst/>
          </p:spPr>
        </p:cxnSp>
        <p:sp>
          <p:nvSpPr>
            <p:cNvPr id="75" name="等腰三角形 74"/>
            <p:cNvSpPr/>
            <p:nvPr/>
          </p:nvSpPr>
          <p:spPr>
            <a:xfrm rot="16200000">
              <a:off x="3207544" y="1017663"/>
              <a:ext cx="398512" cy="274337"/>
            </a:xfrm>
            <a:prstGeom prst="triangle">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
        <p:nvSpPr>
          <p:cNvPr id="76" name="Rectangle 18"/>
          <p:cNvSpPr>
            <a:spLocks noChangeArrowheads="1"/>
          </p:cNvSpPr>
          <p:nvPr/>
        </p:nvSpPr>
        <p:spPr bwMode="auto">
          <a:xfrm>
            <a:off x="2661507" y="5433076"/>
            <a:ext cx="4334590" cy="5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fontAlgn="base">
              <a:lnSpc>
                <a:spcPct val="120000"/>
              </a:lnSpc>
              <a:spcBef>
                <a:spcPct val="0"/>
              </a:spcBef>
              <a:spcAft>
                <a:spcPct val="0"/>
              </a:spcAft>
            </a:pPr>
            <a:r>
              <a:rPr lang="zh-CN" altLang="en-US" sz="2400" b="1">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2400" b="1">
              <a:solidFill>
                <a:srgbClr val="000000"/>
              </a:solidFill>
              <a:latin typeface="微软雅黑" panose="020b0503020204020204" pitchFamily="34" charset="-122"/>
              <a:ea typeface="微软雅黑" panose="020b0503020204020204" pitchFamily="34" charset="-122"/>
            </a:endParaRPr>
          </a:p>
          <a:p>
            <a:pPr defTabSz="1219200" fontAlgn="base">
              <a:lnSpc>
                <a:spcPct val="120000"/>
              </a:lnSpc>
              <a:spcBef>
                <a:spcPct val="0"/>
              </a:spcBef>
              <a:spcAft>
                <a:spcPct val="0"/>
              </a:spcAft>
            </a:pPr>
            <a:r>
              <a:rPr lang="zh-CN" altLang="en-US" sz="1100">
                <a:solidFill>
                  <a:srgbClr val="000000"/>
                </a:solidFill>
                <a:latin typeface="Arial" panose="020b0604020202020204" pitchFamily="34" charset="0"/>
                <a:ea typeface="华文细黑" panose="02010600040101010101" pitchFamily="2" charset="-122"/>
              </a:rPr>
              <a:t>单击此处添加段落文字内容</a:t>
            </a:r>
            <a:endParaRPr lang="zh-CN" altLang="en-US" sz="1050">
              <a:solidFill>
                <a:srgbClr val="000000"/>
              </a:solidFill>
              <a:latin typeface="Arial" panose="020b0604020202020204" pitchFamily="34" charset="0"/>
              <a:ea typeface="华文细黑" panose="02010600040101010101" pitchFamily="2"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right)">
                                      <p:cBhvr>
                                        <p:cTn id="13" dur="500"/>
                                        <p:tgtEl>
                                          <p:spTgt spid="67"/>
                                        </p:tgtEl>
                                      </p:cBhvr>
                                    </p:animEffect>
                                  </p:childTnLst>
                                </p:cTn>
                              </p:par>
                              <p:par>
                                <p:cTn id="14" presetID="22" presetClass="entr" presetSubtype="4"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par>
                                <p:cTn id="17" presetID="22" presetClass="entr" presetSubtype="2"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right)">
                                      <p:cBhvr>
                                        <p:cTn id="19" dur="500"/>
                                        <p:tgtEl>
                                          <p:spTgt spid="70"/>
                                        </p:tgtEl>
                                      </p:cBhvr>
                                    </p:animEffect>
                                  </p:childTnLst>
                                </p:cTn>
                              </p:par>
                            </p:childTnLst>
                          </p:cTn>
                        </p:par>
                        <p:par>
                          <p:cTn id="20" fill="hold" nodeType="afterGroup">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strVal val="#ppt_x"/>
                                          </p:val>
                                        </p:tav>
                                        <p:tav tm="100000">
                                          <p:val>
                                            <p:strVal val="#ppt_x"/>
                                          </p:val>
                                        </p:tav>
                                      </p:tavLst>
                                    </p:anim>
                                    <p:anim calcmode="lin" valueType="num">
                                      <p:cBhvr>
                                        <p:cTn id="25" dur="500" fill="hold"/>
                                        <p:tgtEl>
                                          <p:spTgt spid="6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anim calcmode="lin" valueType="num">
                                      <p:cBhvr>
                                        <p:cTn id="29" dur="500" fill="hold"/>
                                        <p:tgtEl>
                                          <p:spTgt spid="64"/>
                                        </p:tgtEl>
                                        <p:attrNameLst>
                                          <p:attrName>ppt_x</p:attrName>
                                        </p:attrNameLst>
                                      </p:cBhvr>
                                      <p:tavLst>
                                        <p:tav tm="0">
                                          <p:val>
                                            <p:strVal val="#ppt_x"/>
                                          </p:val>
                                        </p:tav>
                                        <p:tav tm="100000">
                                          <p:val>
                                            <p:strVal val="#ppt_x"/>
                                          </p:val>
                                        </p:tav>
                                      </p:tavLst>
                                    </p:anim>
                                    <p:anim calcmode="lin" valueType="num">
                                      <p:cBhvr>
                                        <p:cTn id="30" dur="5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anim calcmode="lin" valueType="num">
                                      <p:cBhvr>
                                        <p:cTn id="34" dur="500" fill="hold"/>
                                        <p:tgtEl>
                                          <p:spTgt spid="65"/>
                                        </p:tgtEl>
                                        <p:attrNameLst>
                                          <p:attrName>ppt_x</p:attrName>
                                        </p:attrNameLst>
                                      </p:cBhvr>
                                      <p:tavLst>
                                        <p:tav tm="0">
                                          <p:val>
                                            <p:strVal val="#ppt_x"/>
                                          </p:val>
                                        </p:tav>
                                        <p:tav tm="100000">
                                          <p:val>
                                            <p:strVal val="#ppt_x"/>
                                          </p:val>
                                        </p:tav>
                                      </p:tavLst>
                                    </p:anim>
                                    <p:anim calcmode="lin" valueType="num">
                                      <p:cBhvr>
                                        <p:cTn id="35" dur="500" fill="hold"/>
                                        <p:tgtEl>
                                          <p:spTgt spid="6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42" presetClass="entr" presetSubtype="0"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Effect transition="in" filter="fade">
                                      <p:cBhvr>
                                        <p:cTn id="45" dur="750"/>
                                        <p:tgtEl>
                                          <p:spTgt spid="76">
                                            <p:txEl>
                                              <p:pRg st="0" end="0"/>
                                            </p:txEl>
                                          </p:spTgt>
                                        </p:tgtEl>
                                      </p:cBhvr>
                                    </p:animEffect>
                                    <p:anim calcmode="lin" valueType="num">
                                      <p:cBhvr>
                                        <p:cTn id="46" dur="75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47" dur="75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6">
                                            <p:txEl>
                                              <p:pRg st="1" end="1"/>
                                            </p:txEl>
                                          </p:spTgt>
                                        </p:tgtEl>
                                        <p:attrNameLst>
                                          <p:attrName>style.visibility</p:attrName>
                                        </p:attrNameLst>
                                      </p:cBhvr>
                                      <p:to>
                                        <p:strVal val="visible"/>
                                      </p:to>
                                    </p:set>
                                    <p:animEffect transition="in" filter="fade">
                                      <p:cBhvr>
                                        <p:cTn id="52" dur="750"/>
                                        <p:tgtEl>
                                          <p:spTgt spid="76">
                                            <p:txEl>
                                              <p:pRg st="1" end="1"/>
                                            </p:txEl>
                                          </p:spTgt>
                                        </p:tgtEl>
                                      </p:cBhvr>
                                    </p:animEffect>
                                    <p:anim calcmode="lin" valueType="num">
                                      <p:cBhvr>
                                        <p:cTn id="53" dur="750" fill="hold"/>
                                        <p:tgtEl>
                                          <p:spTgt spid="76">
                                            <p:txEl>
                                              <p:pRg st="1" end="1"/>
                                            </p:txEl>
                                          </p:spTgt>
                                        </p:tgtEl>
                                        <p:attrNameLst>
                                          <p:attrName>ppt_x</p:attrName>
                                        </p:attrNameLst>
                                      </p:cBhvr>
                                      <p:tavLst>
                                        <p:tav tm="0">
                                          <p:val>
                                            <p:strVal val="#ppt_x"/>
                                          </p:val>
                                        </p:tav>
                                        <p:tav tm="100000">
                                          <p:val>
                                            <p:strVal val="#ppt_x"/>
                                          </p:val>
                                        </p:tav>
                                      </p:tavLst>
                                    </p:anim>
                                    <p:anim calcmode="lin" valueType="num">
                                      <p:cBhvr>
                                        <p:cTn id="54" dur="750" fill="hold"/>
                                        <p:tgtEl>
                                          <p:spTgt spid="7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76" grpId="0" uiExpand="1" build="p"/>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03238" y="35463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Rectangle 4"/>
          <p:cNvSpPr>
            <a:spLocks noChangeArrowheads="1"/>
          </p:cNvSpPr>
          <p:nvPr/>
        </p:nvSpPr>
        <p:spPr bwMode="auto">
          <a:xfrm>
            <a:off x="1417894" y="1137090"/>
            <a:ext cx="10006040" cy="4525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200"/>
            <a:endParaRPr lang="zh-CN" altLang="zh-CN" sz="2400">
              <a:solidFill>
                <a:srgbClr val="FFFFFF"/>
              </a:solidFill>
              <a:latin typeface="Open Sans"/>
              <a:ea typeface="微软雅黑" panose="020b0503020204020204" pitchFamily="34" charset="-122"/>
            </a:endParaRPr>
          </a:p>
        </p:txBody>
      </p:sp>
      <p:sp>
        <p:nvSpPr>
          <p:cNvPr id="96" name="Arc 8"/>
          <p:cNvSpPr/>
          <p:nvPr/>
        </p:nvSpPr>
        <p:spPr bwMode="auto">
          <a:xfrm>
            <a:off x="4135412" y="1849816"/>
            <a:ext cx="1992846" cy="3814479"/>
          </a:xfrm>
          <a:custGeom>
            <a:gdLst>
              <a:gd name="G0" fmla="+- 21600 0 0"/>
              <a:gd name="G1" fmla="+- 21600 0 0"/>
              <a:gd name="G2" fmla="+- 21600 0 0"/>
              <a:gd name="T0" fmla="*/ 0 w 22625"/>
              <a:gd name="T1" fmla="*/ 2 h 43200"/>
              <a:gd name="T2" fmla="*/ 17369 w 22625"/>
              <a:gd name="T3" fmla="*/ 8335 h 43200"/>
              <a:gd name="T4" fmla="*/ 322 w 22625"/>
              <a:gd name="T5" fmla="*/ 21600 h 43200"/>
            </a:gdLst>
            <a:cxnLst>
              <a:cxn ang="0">
                <a:pos x="T0" y="T1"/>
              </a:cxn>
              <a:cxn ang="0">
                <a:pos x="T2" y="T3"/>
              </a:cxn>
              <a:cxn ang="0">
                <a:pos x="T4" y="T5"/>
              </a:cxn>
            </a:cxnLst>
            <a:rect l="0" t="0" r="r" b="b"/>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rgbClr val="7F7F7F"/>
          </a:solidFill>
          <a:ln w="3175" cap="flat" cmpd="sng">
            <a:noFill/>
            <a:bevel/>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sp>
        <p:nvSpPr>
          <p:cNvPr id="97" name="Arc 9"/>
          <p:cNvSpPr/>
          <p:nvPr/>
        </p:nvSpPr>
        <p:spPr bwMode="auto">
          <a:xfrm>
            <a:off x="6010798" y="1849816"/>
            <a:ext cx="1530967" cy="1907240"/>
          </a:xfrm>
          <a:custGeom>
            <a:gdLst>
              <a:gd name="G0" fmla="+- 322 0 0"/>
              <a:gd name="G1" fmla="+- 21600 0 0"/>
              <a:gd name="G2" fmla="+- 21600 0 0"/>
              <a:gd name="T0" fmla="*/ 0 w 17369"/>
              <a:gd name="T1" fmla="*/ 2 h 21600"/>
              <a:gd name="T2" fmla="*/ 17369 w 17369"/>
              <a:gd name="T3" fmla="*/ 8335 h 21600"/>
              <a:gd name="T4" fmla="*/ 322 w 17369"/>
              <a:gd name="T5" fmla="*/ 21600 h 21600"/>
            </a:gd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rgbClr val="FFC000"/>
          </a:solidFill>
          <a:ln w="3175" cap="flat" cmpd="sng">
            <a:noFill/>
            <a:bevel/>
          </a:ln>
        </p:spPr>
        <p:txBody>
          <a:bodyPr anchor="ctr"/>
          <a:lstStyle/>
          <a:p>
            <a:pPr defTabSz="1219200"/>
            <a:endParaRPr lang="zh-CN" altLang="en-US" sz="2400">
              <a:solidFill>
                <a:srgbClr val="F8F8F8"/>
              </a:solidFill>
              <a:latin typeface="Open Sans"/>
              <a:ea typeface="微软雅黑" panose="020b0503020204020204" pitchFamily="34" charset="-122"/>
            </a:endParaRPr>
          </a:p>
        </p:txBody>
      </p:sp>
      <p:sp>
        <p:nvSpPr>
          <p:cNvPr id="98" name="Arc 10"/>
          <p:cNvSpPr/>
          <p:nvPr/>
        </p:nvSpPr>
        <p:spPr bwMode="auto">
          <a:xfrm rot="5400000">
            <a:off x="5610636" y="2996549"/>
            <a:ext cx="2785208" cy="1905248"/>
          </a:xfrm>
          <a:custGeom>
            <a:gdLst>
              <a:gd name="G0" fmla="+- 13537 0 0"/>
              <a:gd name="G1" fmla="+- 21600 0 0"/>
              <a:gd name="G2" fmla="+- 21600 0 0"/>
              <a:gd name="T0" fmla="*/ 0 w 31543"/>
              <a:gd name="T1" fmla="*/ 4768 h 21600"/>
              <a:gd name="T2" fmla="*/ 31543 w 31543"/>
              <a:gd name="T3" fmla="*/ 9670 h 21600"/>
              <a:gd name="T4" fmla="*/ 13537 w 31543"/>
              <a:gd name="T5" fmla="*/ 21600 h 21600"/>
            </a:gdLst>
            <a:cxnLst>
              <a:cxn ang="0">
                <a:pos x="T0" y="T1"/>
              </a:cxn>
              <a:cxn ang="0">
                <a:pos x="T2" y="T3"/>
              </a:cxn>
              <a:cxn ang="0">
                <a:pos x="T4" y="T5"/>
              </a:cxn>
            </a:cxnLst>
            <a:rect l="0" t="0" r="r" b="b"/>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rgbClr val="1EA185"/>
          </a:solidFill>
          <a:ln w="3175" cap="flat" cmpd="sng">
            <a:noFill/>
            <a:bevel/>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sp>
        <p:nvSpPr>
          <p:cNvPr id="99" name="Arc 11"/>
          <p:cNvSpPr/>
          <p:nvPr/>
        </p:nvSpPr>
        <p:spPr bwMode="auto">
          <a:xfrm rot="9670427">
            <a:off x="5817684" y="3709276"/>
            <a:ext cx="1029273" cy="1905248"/>
          </a:xfrm>
          <a:custGeom>
            <a:gdLst>
              <a:gd name="G0" fmla="+- 5560 0 0"/>
              <a:gd name="G1" fmla="+- 21600 0 0"/>
              <a:gd name="G2" fmla="+- 21600 0 0"/>
              <a:gd name="T0" fmla="*/ 0 w 11660"/>
              <a:gd name="T1" fmla="*/ 728 h 21600"/>
              <a:gd name="T2" fmla="*/ 11660 w 11660"/>
              <a:gd name="T3" fmla="*/ 879 h 21600"/>
              <a:gd name="T4" fmla="*/ 5560 w 11660"/>
              <a:gd name="T5" fmla="*/ 21600 h 21600"/>
            </a:gd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rgbClr val="F29B26"/>
          </a:solidFill>
          <a:ln w="3175" cap="flat" cmpd="sng">
            <a:noFill/>
            <a:bevel/>
          </a:ln>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8F8F8"/>
              </a:solidFill>
              <a:effectLst/>
              <a:uLnTx/>
              <a:uFillTx/>
              <a:latin typeface="Open Sans"/>
              <a:ea typeface="微软雅黑" panose="020b0503020204020204" pitchFamily="34" charset="-122"/>
            </a:endParaRPr>
          </a:p>
        </p:txBody>
      </p:sp>
      <p:sp>
        <p:nvSpPr>
          <p:cNvPr id="100" name="Oval 12"/>
          <p:cNvSpPr>
            <a:spLocks noChangeArrowheads="1"/>
          </p:cNvSpPr>
          <p:nvPr/>
        </p:nvSpPr>
        <p:spPr bwMode="auto">
          <a:xfrm>
            <a:off x="5393632" y="3119982"/>
            <a:ext cx="1298038" cy="1298038"/>
          </a:xfrm>
          <a:prstGeom prst="ellipse">
            <a:avLst/>
          </a:prstGeom>
          <a:solidFill>
            <a:srgbClr val="F8F8F8"/>
          </a:solidFill>
          <a:ln>
            <a:noFill/>
          </a:ln>
          <a:effectLst/>
        </p:spPr>
        <p:txBody>
          <a:bodyPr wrap="none" anchor="ctr"/>
          <a:lstStyle/>
          <a:p>
            <a:pPr defTabSz="1219200"/>
            <a:endParaRPr lang="zh-CN" altLang="en-US" sz="2400">
              <a:solidFill>
                <a:srgbClr val="202F3E"/>
              </a:solidFill>
              <a:latin typeface="Open Sans"/>
              <a:ea typeface="微软雅黑" panose="020b0503020204020204" pitchFamily="34" charset="-122"/>
            </a:endParaRPr>
          </a:p>
        </p:txBody>
      </p:sp>
      <p:sp>
        <p:nvSpPr>
          <p:cNvPr id="101" name="Text Box 13"/>
          <p:cNvSpPr txBox="1">
            <a:spLocks noChangeArrowheads="1"/>
          </p:cNvSpPr>
          <p:nvPr/>
        </p:nvSpPr>
        <p:spPr bwMode="auto">
          <a:xfrm>
            <a:off x="4177220" y="3466391"/>
            <a:ext cx="1126824"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2400">
                <a:solidFill>
                  <a:srgbClr val="F8F8F8"/>
                </a:solidFill>
                <a:latin typeface="微软雅黑" panose="020b0503020204020204" pitchFamily="34" charset="-122"/>
                <a:ea typeface="微软雅黑" panose="020b0503020204020204" pitchFamily="34" charset="-122"/>
              </a:rPr>
              <a:t>50%</a:t>
            </a:r>
            <a:endParaRPr lang="en-US" sz="2400">
              <a:solidFill>
                <a:srgbClr val="F8F8F8"/>
              </a:solidFill>
              <a:latin typeface="微软雅黑" panose="020b0503020204020204" pitchFamily="34" charset="-122"/>
              <a:ea typeface="微软雅黑" panose="020b0503020204020204" pitchFamily="34" charset="-122"/>
            </a:endParaRPr>
          </a:p>
        </p:txBody>
      </p:sp>
      <p:sp>
        <p:nvSpPr>
          <p:cNvPr id="102" name="Text Box 14"/>
          <p:cNvSpPr txBox="1">
            <a:spLocks noChangeArrowheads="1"/>
          </p:cNvSpPr>
          <p:nvPr/>
        </p:nvSpPr>
        <p:spPr bwMode="auto">
          <a:xfrm>
            <a:off x="6691671" y="3691357"/>
            <a:ext cx="1110897"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2400">
                <a:solidFill>
                  <a:srgbClr val="F8F8F8"/>
                </a:solidFill>
                <a:latin typeface="微软雅黑" panose="020b0503020204020204" pitchFamily="34" charset="-122"/>
                <a:ea typeface="微软雅黑" panose="020b0503020204020204" pitchFamily="34" charset="-122"/>
              </a:rPr>
              <a:t>24%</a:t>
            </a:r>
            <a:endParaRPr lang="en-US" sz="2400">
              <a:solidFill>
                <a:srgbClr val="F8F8F8"/>
              </a:solidFill>
              <a:latin typeface="微软雅黑" panose="020b0503020204020204" pitchFamily="34" charset="-122"/>
              <a:ea typeface="微软雅黑" panose="020b0503020204020204" pitchFamily="34" charset="-122"/>
            </a:endParaRPr>
          </a:p>
        </p:txBody>
      </p:sp>
      <p:sp>
        <p:nvSpPr>
          <p:cNvPr id="103" name="Text Box 15"/>
          <p:cNvSpPr txBox="1">
            <a:spLocks noChangeArrowheads="1"/>
          </p:cNvSpPr>
          <p:nvPr/>
        </p:nvSpPr>
        <p:spPr bwMode="auto">
          <a:xfrm>
            <a:off x="6082469" y="2367439"/>
            <a:ext cx="875976"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2400">
                <a:solidFill>
                  <a:srgbClr val="F8F8F8"/>
                </a:solidFill>
                <a:latin typeface="微软雅黑" panose="020b0503020204020204" pitchFamily="34" charset="-122"/>
                <a:ea typeface="微软雅黑" panose="020b0503020204020204" pitchFamily="34" charset="-122"/>
              </a:rPr>
              <a:t>16%</a:t>
            </a:r>
            <a:endParaRPr lang="en-US" sz="2400">
              <a:solidFill>
                <a:srgbClr val="F8F8F8"/>
              </a:solidFill>
              <a:latin typeface="微软雅黑" panose="020b0503020204020204" pitchFamily="34" charset="-122"/>
              <a:ea typeface="微软雅黑" panose="020b0503020204020204" pitchFamily="34" charset="-122"/>
            </a:endParaRPr>
          </a:p>
        </p:txBody>
      </p:sp>
      <p:sp>
        <p:nvSpPr>
          <p:cNvPr id="104" name="Text Box 16"/>
          <p:cNvSpPr txBox="1">
            <a:spLocks noChangeArrowheads="1"/>
          </p:cNvSpPr>
          <p:nvPr/>
        </p:nvSpPr>
        <p:spPr bwMode="auto">
          <a:xfrm>
            <a:off x="6080477" y="4828136"/>
            <a:ext cx="875976"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2400">
                <a:solidFill>
                  <a:srgbClr val="F8F8F8"/>
                </a:solidFill>
                <a:latin typeface="微软雅黑" panose="020b0503020204020204" pitchFamily="34" charset="-122"/>
                <a:ea typeface="微软雅黑" panose="020b0503020204020204" pitchFamily="34" charset="-122"/>
              </a:rPr>
              <a:t>10%</a:t>
            </a:r>
            <a:endParaRPr lang="en-US" sz="2400">
              <a:solidFill>
                <a:srgbClr val="F8F8F8"/>
              </a:solidFill>
              <a:latin typeface="微软雅黑" panose="020b0503020204020204" pitchFamily="34" charset="-122"/>
              <a:ea typeface="微软雅黑" panose="020b0503020204020204" pitchFamily="34" charset="-122"/>
            </a:endParaRPr>
          </a:p>
        </p:txBody>
      </p:sp>
      <p:grpSp>
        <p:nvGrpSpPr>
          <p:cNvPr id="105" name="Group 17"/>
          <p:cNvGrpSpPr/>
          <p:nvPr/>
        </p:nvGrpSpPr>
        <p:grpSpPr>
          <a:xfrm>
            <a:off x="7464122" y="1491462"/>
            <a:ext cx="3444977" cy="1210440"/>
            <a:chExt cx="4325" cy="1520"/>
          </a:xfrm>
        </p:grpSpPr>
        <p:sp>
          <p:nvSpPr>
            <p:cNvPr id="106" name="AutoShape 18"/>
            <p:cNvSpPr>
              <a:spLocks noChangeArrowheads="1"/>
            </p:cNvSpPr>
            <p:nvPr/>
          </p:nvSpPr>
          <p:spPr bwMode="auto">
            <a:xfrm>
              <a:off x="950" y="0"/>
              <a:ext cx="3375" cy="1520"/>
            </a:xfrm>
            <a:prstGeom prst="roundRect">
              <a:avLst>
                <a:gd name="adj" fmla="val 16667"/>
              </a:avLst>
            </a:prstGeom>
            <a:noFill/>
            <a:ln w="3175" cap="flat" cmpd="sng">
              <a:solidFill>
                <a:srgbClr val="785448">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07" name="AutoShape 19"/>
            <p:cNvSpPr>
              <a:spLocks noChangeArrowheads="1"/>
            </p:cNvSpPr>
            <p:nvPr/>
          </p:nvSpPr>
          <p:spPr bwMode="auto">
            <a:xfrm>
              <a:off x="155" y="417"/>
              <a:ext cx="1510" cy="715"/>
            </a:xfrm>
            <a:prstGeom prst="roundRect">
              <a:avLst>
                <a:gd name="adj" fmla="val 16667"/>
              </a:avLst>
            </a:prstGeom>
            <a:solidFill>
              <a:srgbClr val="FFFFFF"/>
            </a:solidFill>
            <a:ln w="3175" cap="flat" cmpd="sng">
              <a:solidFill>
                <a:srgbClr val="785448">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08" name="Arc 20"/>
            <p:cNvSpPr/>
            <p:nvPr/>
          </p:nvSpPr>
          <p:spPr bwMode="auto">
            <a:xfrm>
              <a:off x="1142" y="480"/>
              <a:ext cx="430" cy="547"/>
            </a:xfrm>
            <a:custGeom>
              <a:gdLst>
                <a:gd name="G0" fmla="+- 0 0 0"/>
                <a:gd name="G1" fmla="+- 21600 0 0"/>
                <a:gd name="G2" fmla="+- 21600 0 0"/>
                <a:gd name="T0" fmla="*/ 0 w 17047"/>
                <a:gd name="T1" fmla="*/ 0 h 21600"/>
                <a:gd name="T2" fmla="*/ 17047 w 17047"/>
                <a:gd name="T3" fmla="*/ 8335 h 21600"/>
                <a:gd name="T4" fmla="*/ 0 w 17047"/>
                <a:gd name="T5" fmla="*/ 21600 h 21600"/>
              </a:gd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rgbClr val="FFC000"/>
            </a:solidFill>
            <a:ln>
              <a:noFill/>
            </a:ln>
            <a:effectLst>
              <a:outerShdw dist="38100" algn="ctr" rotWithShape="0">
                <a:srgbClr val="C0C0C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09" name="Text Box 21"/>
            <p:cNvSpPr txBox="1">
              <a:spLocks noChangeArrowheads="1"/>
            </p:cNvSpPr>
            <p:nvPr/>
          </p:nvSpPr>
          <p:spPr bwMode="auto">
            <a:xfrm>
              <a:off x="0" y="487"/>
              <a:ext cx="1290" cy="4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1800" b="0" i="0" u="none" strike="noStrike" kern="0" cap="none" spc="0" normalizeH="0" baseline="0" noProof="0">
                  <a:ln>
                    <a:noFill/>
                  </a:ln>
                  <a:solidFill>
                    <a:srgbClr val="785448">
                      <a:lumMod val="75000"/>
                      <a:lumOff val="25000"/>
                    </a:srgbClr>
                  </a:solidFill>
                  <a:effectLst/>
                  <a:uLnTx/>
                  <a:uFillTx/>
                  <a:latin typeface="微软雅黑" panose="020b0503020204020204" pitchFamily="34" charset="-122"/>
                  <a:ea typeface="微软雅黑" panose="020b0503020204020204" pitchFamily="34" charset="-122"/>
                </a:rPr>
                <a:t>16%</a:t>
              </a:r>
              <a:endParaRPr kumimoji="0" lang="en-US" sz="1800" b="0" i="0" u="none" strike="noStrike" kern="0" cap="none" spc="0" normalizeH="0" baseline="0" noProof="0">
                <a:ln>
                  <a:noFill/>
                </a:ln>
                <a:solidFill>
                  <a:srgbClr val="785448">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10" name="Rectangle 22"/>
            <p:cNvSpPr>
              <a:spLocks noChangeArrowheads="1"/>
            </p:cNvSpPr>
            <p:nvPr/>
          </p:nvSpPr>
          <p:spPr bwMode="auto">
            <a:xfrm>
              <a:off x="1682" y="35"/>
              <a:ext cx="2518" cy="4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1219200" eaLnBrk="0" fontAlgn="auto"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区域二</a:t>
              </a:r>
              <a:endParaRPr kumimoji="0" lang="zh-CN" altLang="en-US" sz="18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11" name="Text Box 23"/>
            <p:cNvSpPr txBox="1">
              <a:spLocks noChangeArrowheads="1"/>
            </p:cNvSpPr>
            <p:nvPr/>
          </p:nvSpPr>
          <p:spPr bwMode="auto">
            <a:xfrm>
              <a:off x="1590" y="612"/>
              <a:ext cx="2710"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112" name="Group 24"/>
          <p:cNvGrpSpPr/>
          <p:nvPr/>
        </p:nvGrpSpPr>
        <p:grpSpPr>
          <a:xfrm>
            <a:off x="7452178" y="4838090"/>
            <a:ext cx="3436217" cy="1247071"/>
            <a:chExt cx="4315" cy="1565"/>
          </a:xfrm>
        </p:grpSpPr>
        <p:sp>
          <p:nvSpPr>
            <p:cNvPr id="113" name="AutoShape 25"/>
            <p:cNvSpPr>
              <a:spLocks noChangeArrowheads="1"/>
            </p:cNvSpPr>
            <p:nvPr/>
          </p:nvSpPr>
          <p:spPr bwMode="auto">
            <a:xfrm>
              <a:off x="940" y="0"/>
              <a:ext cx="3375" cy="1565"/>
            </a:xfrm>
            <a:prstGeom prst="roundRect">
              <a:avLst>
                <a:gd name="adj" fmla="val 16667"/>
              </a:avLst>
            </a:prstGeom>
            <a:noFill/>
            <a:ln w="3175" cap="flat" cmpd="sng">
              <a:solidFill>
                <a:srgbClr val="785448">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14" name="AutoShape 26"/>
            <p:cNvSpPr>
              <a:spLocks noChangeArrowheads="1"/>
            </p:cNvSpPr>
            <p:nvPr/>
          </p:nvSpPr>
          <p:spPr bwMode="auto">
            <a:xfrm>
              <a:off x="142" y="473"/>
              <a:ext cx="1513" cy="715"/>
            </a:xfrm>
            <a:prstGeom prst="roundRect">
              <a:avLst>
                <a:gd name="adj" fmla="val 16667"/>
              </a:avLst>
            </a:prstGeom>
            <a:solidFill>
              <a:srgbClr val="FFFFFF"/>
            </a:solidFill>
            <a:ln w="3175" cap="flat" cmpd="sng">
              <a:solidFill>
                <a:srgbClr val="785448">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15" name="Arc 27"/>
            <p:cNvSpPr/>
            <p:nvPr/>
          </p:nvSpPr>
          <p:spPr bwMode="auto">
            <a:xfrm rot="5400000">
              <a:off x="987" y="601"/>
              <a:ext cx="575" cy="400"/>
            </a:xfrm>
            <a:custGeom>
              <a:gdLst>
                <a:gd name="G0" fmla="+- 13148 0 0"/>
                <a:gd name="G1" fmla="+- 21600 0 0"/>
                <a:gd name="G2" fmla="+- 21600 0 0"/>
                <a:gd name="T0" fmla="*/ 0 w 31154"/>
                <a:gd name="T1" fmla="*/ 4462 h 21600"/>
                <a:gd name="T2" fmla="*/ 31154 w 31154"/>
                <a:gd name="T3" fmla="*/ 9670 h 21600"/>
                <a:gd name="T4" fmla="*/ 13148 w 31154"/>
                <a:gd name="T5" fmla="*/ 21600 h 21600"/>
              </a:gd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rgbClr val="1EA185"/>
            </a:solidFill>
            <a:ln>
              <a:noFill/>
            </a:ln>
            <a:effectLst>
              <a:outerShdw dist="56796" dir="1593903" algn="ctr" rotWithShape="0">
                <a:srgbClr val="C0C0C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16" name="Text Box 28"/>
            <p:cNvSpPr txBox="1">
              <a:spLocks noChangeArrowheads="1"/>
            </p:cNvSpPr>
            <p:nvPr/>
          </p:nvSpPr>
          <p:spPr bwMode="auto">
            <a:xfrm>
              <a:off x="0" y="535"/>
              <a:ext cx="1290" cy="4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1800" b="0" i="0" u="none" strike="noStrike" kern="0" cap="none" spc="0" normalizeH="0" baseline="0" noProof="0">
                  <a:ln>
                    <a:noFill/>
                  </a:ln>
                  <a:solidFill>
                    <a:srgbClr val="785448">
                      <a:lumMod val="75000"/>
                      <a:lumOff val="25000"/>
                    </a:srgbClr>
                  </a:solidFill>
                  <a:effectLst/>
                  <a:uLnTx/>
                  <a:uFillTx/>
                  <a:latin typeface="微软雅黑" panose="020b0503020204020204" pitchFamily="34" charset="-122"/>
                  <a:ea typeface="微软雅黑" panose="020b0503020204020204" pitchFamily="34" charset="-122"/>
                </a:rPr>
                <a:t>24%</a:t>
              </a:r>
              <a:endParaRPr kumimoji="0" lang="en-US" sz="1800" b="0" i="0" u="none" strike="noStrike" kern="0" cap="none" spc="0" normalizeH="0" baseline="0" noProof="0">
                <a:ln>
                  <a:noFill/>
                </a:ln>
                <a:solidFill>
                  <a:srgbClr val="785448">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17" name="Rectangle 29"/>
            <p:cNvSpPr>
              <a:spLocks noChangeArrowheads="1"/>
            </p:cNvSpPr>
            <p:nvPr/>
          </p:nvSpPr>
          <p:spPr bwMode="auto">
            <a:xfrm>
              <a:off x="1645" y="58"/>
              <a:ext cx="2545" cy="4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1219200" eaLnBrk="0" fontAlgn="auto"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Open Sans"/>
                  <a:ea typeface="微软雅黑" panose="020b0503020204020204" pitchFamily="34" charset="-122"/>
                </a:rPr>
                <a:t>区域三</a:t>
              </a:r>
              <a:endParaRPr kumimoji="0" lang="en-US" sz="1200" b="1" i="0" u="none" strike="noStrike" kern="0" cap="none" spc="0" normalizeH="0" baseline="0" noProof="0">
                <a:ln>
                  <a:noFill/>
                </a:ln>
                <a:solidFill>
                  <a:schemeClr val="bg1">
                    <a:lumMod val="50000"/>
                  </a:schemeClr>
                </a:solidFill>
                <a:effectLst/>
                <a:uLnTx/>
                <a:uFillTx/>
                <a:latin typeface="Open Sans"/>
                <a:ea typeface="微软雅黑" panose="020b0503020204020204" pitchFamily="34" charset="-122"/>
              </a:endParaRPr>
            </a:p>
          </p:txBody>
        </p:sp>
        <p:sp>
          <p:nvSpPr>
            <p:cNvPr id="118" name="Text Box 30"/>
            <p:cNvSpPr txBox="1">
              <a:spLocks noChangeArrowheads="1"/>
            </p:cNvSpPr>
            <p:nvPr/>
          </p:nvSpPr>
          <p:spPr bwMode="auto">
            <a:xfrm>
              <a:off x="1605" y="650"/>
              <a:ext cx="2710"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119" name="Group 31"/>
          <p:cNvGrpSpPr/>
          <p:nvPr/>
        </p:nvGrpSpPr>
        <p:grpSpPr>
          <a:xfrm>
            <a:off x="1115283" y="4840082"/>
            <a:ext cx="3458117" cy="1298038"/>
            <a:chExt cx="4343" cy="1630"/>
          </a:xfrm>
        </p:grpSpPr>
        <p:sp>
          <p:nvSpPr>
            <p:cNvPr id="120" name="AutoShape 32"/>
            <p:cNvSpPr>
              <a:spLocks noChangeArrowheads="1"/>
            </p:cNvSpPr>
            <p:nvPr/>
          </p:nvSpPr>
          <p:spPr bwMode="auto">
            <a:xfrm>
              <a:off x="0" y="0"/>
              <a:ext cx="3375" cy="1630"/>
            </a:xfrm>
            <a:prstGeom prst="roundRect">
              <a:avLst>
                <a:gd name="adj" fmla="val 16667"/>
              </a:avLst>
            </a:prstGeom>
            <a:noFill/>
            <a:ln w="3175" cap="flat" cmpd="sng">
              <a:solidFill>
                <a:srgbClr val="785448">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21" name="AutoShape 33"/>
            <p:cNvSpPr>
              <a:spLocks noChangeArrowheads="1"/>
            </p:cNvSpPr>
            <p:nvPr/>
          </p:nvSpPr>
          <p:spPr bwMode="auto">
            <a:xfrm>
              <a:off x="2775" y="450"/>
              <a:ext cx="1568" cy="717"/>
            </a:xfrm>
            <a:prstGeom prst="roundRect">
              <a:avLst>
                <a:gd name="adj" fmla="val 16667"/>
              </a:avLst>
            </a:prstGeom>
            <a:solidFill>
              <a:srgbClr val="FFFFFF"/>
            </a:solidFill>
            <a:ln w="3175" cap="flat" cmpd="sng">
              <a:solidFill>
                <a:srgbClr val="785448">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22" name="Arc 34"/>
            <p:cNvSpPr/>
            <p:nvPr/>
          </p:nvSpPr>
          <p:spPr bwMode="auto">
            <a:xfrm rot="9670427">
              <a:off x="3800" y="492"/>
              <a:ext cx="325" cy="560"/>
            </a:xfrm>
            <a:custGeom>
              <a:gdLst>
                <a:gd name="G0" fmla="+- 5560 0 0"/>
                <a:gd name="G1" fmla="+- 21600 0 0"/>
                <a:gd name="G2" fmla="+- 21600 0 0"/>
                <a:gd name="T0" fmla="*/ 0 w 11660"/>
                <a:gd name="T1" fmla="*/ 728 h 21600"/>
                <a:gd name="T2" fmla="*/ 11660 w 11660"/>
                <a:gd name="T3" fmla="*/ 879 h 21600"/>
                <a:gd name="T4" fmla="*/ 5560 w 11660"/>
                <a:gd name="T5" fmla="*/ 21600 h 21600"/>
              </a:gd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rgbClr val="F29B26"/>
            </a:solidFill>
            <a:ln w="9525" cap="flat" cmpd="sng">
              <a:solidFill>
                <a:srgbClr val="7F7F7F"/>
              </a:solidFill>
              <a:miter lim="800000"/>
            </a:ln>
            <a:effectLst>
              <a:outerShdw dist="52363" dir="842175" algn="ctr" rotWithShape="0">
                <a:srgbClr val="C0C0C0">
                  <a:alpha val="50000"/>
                </a:srgbClr>
              </a:outerShdw>
            </a:effec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23" name="Text Box 35"/>
            <p:cNvSpPr txBox="1">
              <a:spLocks noChangeArrowheads="1"/>
            </p:cNvSpPr>
            <p:nvPr/>
          </p:nvSpPr>
          <p:spPr bwMode="auto">
            <a:xfrm>
              <a:off x="2820" y="522"/>
              <a:ext cx="980" cy="4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1800" b="1"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rPr>
                <a:t>10%</a:t>
              </a:r>
              <a:endParaRPr kumimoji="0" lang="en-US" sz="1800" b="1"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24" name="Rectangle 36"/>
            <p:cNvSpPr>
              <a:spLocks noChangeArrowheads="1"/>
            </p:cNvSpPr>
            <p:nvPr/>
          </p:nvSpPr>
          <p:spPr bwMode="auto">
            <a:xfrm>
              <a:off x="95" y="115"/>
              <a:ext cx="3033" cy="4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1219200" eaLnBrk="0" fontAlgn="auto"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区域四</a:t>
              </a:r>
              <a:endParaRPr kumimoji="0" lang="en-US" sz="1100" b="1" i="0" u="none" strike="noStrike" kern="0" cap="none" spc="0" normalizeH="0" baseline="0" noProof="0">
                <a:ln>
                  <a:noFill/>
                </a:ln>
                <a:solidFill>
                  <a:schemeClr val="bg1">
                    <a:lumMod val="50000"/>
                  </a:schemeClr>
                </a:solidFill>
                <a:effectLst/>
                <a:uLnTx/>
                <a:uFillTx/>
                <a:latin typeface="Open Sans"/>
                <a:ea typeface="微软雅黑" panose="020b0503020204020204" pitchFamily="34" charset="-122"/>
              </a:endParaRPr>
            </a:p>
          </p:txBody>
        </p:sp>
        <p:sp>
          <p:nvSpPr>
            <p:cNvPr id="125" name="Text Box 37"/>
            <p:cNvSpPr txBox="1">
              <a:spLocks noChangeArrowheads="1"/>
            </p:cNvSpPr>
            <p:nvPr/>
          </p:nvSpPr>
          <p:spPr bwMode="auto">
            <a:xfrm>
              <a:off x="113" y="647"/>
              <a:ext cx="2710"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126" name="Group 38"/>
          <p:cNvGrpSpPr/>
          <p:nvPr/>
        </p:nvGrpSpPr>
        <p:grpSpPr>
          <a:xfrm>
            <a:off x="1177001" y="1461599"/>
            <a:ext cx="3466079" cy="1239109"/>
            <a:chExt cx="4352" cy="1555"/>
          </a:xfrm>
        </p:grpSpPr>
        <p:sp>
          <p:nvSpPr>
            <p:cNvPr id="127" name="AutoShape 39"/>
            <p:cNvSpPr>
              <a:spLocks noChangeArrowheads="1"/>
            </p:cNvSpPr>
            <p:nvPr/>
          </p:nvSpPr>
          <p:spPr bwMode="auto">
            <a:xfrm>
              <a:off x="0" y="0"/>
              <a:ext cx="3375" cy="1555"/>
            </a:xfrm>
            <a:prstGeom prst="roundRect">
              <a:avLst>
                <a:gd name="adj" fmla="val 16667"/>
              </a:avLst>
            </a:prstGeom>
            <a:noFill/>
            <a:ln w="3175" cap="flat" cmpd="sng">
              <a:solidFill>
                <a:srgbClr val="785448">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28" name="AutoShape 40"/>
            <p:cNvSpPr>
              <a:spLocks noChangeArrowheads="1"/>
            </p:cNvSpPr>
            <p:nvPr/>
          </p:nvSpPr>
          <p:spPr bwMode="auto">
            <a:xfrm>
              <a:off x="2742" y="403"/>
              <a:ext cx="1610" cy="770"/>
            </a:xfrm>
            <a:prstGeom prst="roundRect">
              <a:avLst>
                <a:gd name="adj" fmla="val 16667"/>
              </a:avLst>
            </a:prstGeom>
            <a:solidFill>
              <a:srgbClr val="FFFFFF"/>
            </a:solidFill>
            <a:ln w="3175" cap="flat" cmpd="sng">
              <a:solidFill>
                <a:srgbClr val="785448">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29" name="Arc 41"/>
            <p:cNvSpPr/>
            <p:nvPr/>
          </p:nvSpPr>
          <p:spPr bwMode="auto">
            <a:xfrm rot="5400000" flipH="1" flipV="1">
              <a:off x="3610" y="610"/>
              <a:ext cx="660" cy="340"/>
            </a:xfrm>
            <a:custGeom>
              <a:gdLst>
                <a:gd name="G0" fmla="+- 21600 0 0"/>
                <a:gd name="G1" fmla="+- 21600 0 0"/>
                <a:gd name="G2" fmla="+- 21600 0 0"/>
                <a:gd name="T0" fmla="*/ 8 w 43200"/>
                <a:gd name="T1" fmla="*/ 22192 h 22192"/>
                <a:gd name="T2" fmla="*/ 43199 w 43200"/>
                <a:gd name="T3" fmla="*/ 21801 h 22192"/>
                <a:gd name="T4" fmla="*/ 21600 w 43200"/>
                <a:gd name="T5" fmla="*/ 21600 h 22192"/>
              </a:gd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rgbClr val="7F7F7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6796" dir="3806097" algn="ctr" rotWithShape="0">
                      <a:srgbClr val="C0C0C0">
                        <a:alpha val="50000"/>
                      </a:srgb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785448">
                    <a:lumMod val="75000"/>
                    <a:lumOff val="25000"/>
                  </a:srgbClr>
                </a:solidFill>
                <a:effectLst/>
                <a:uLnTx/>
                <a:uFillTx/>
                <a:latin typeface="Open Sans"/>
                <a:ea typeface="微软雅黑" panose="020b0503020204020204" pitchFamily="34" charset="-122"/>
              </a:endParaRPr>
            </a:p>
          </p:txBody>
        </p:sp>
        <p:sp>
          <p:nvSpPr>
            <p:cNvPr id="130" name="Text Box 42"/>
            <p:cNvSpPr txBox="1">
              <a:spLocks noChangeArrowheads="1"/>
            </p:cNvSpPr>
            <p:nvPr/>
          </p:nvSpPr>
          <p:spPr bwMode="auto">
            <a:xfrm>
              <a:off x="2742" y="545"/>
              <a:ext cx="1028" cy="4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1800" b="0" i="0" u="none" strike="noStrike" kern="0" cap="none" spc="0" normalizeH="0" baseline="0" noProof="0">
                  <a:ln>
                    <a:noFill/>
                  </a:ln>
                  <a:solidFill>
                    <a:srgbClr val="785448">
                      <a:lumMod val="75000"/>
                      <a:lumOff val="25000"/>
                    </a:srgbClr>
                  </a:solidFill>
                  <a:effectLst/>
                  <a:uLnTx/>
                  <a:uFillTx/>
                  <a:latin typeface="微软雅黑" panose="020b0503020204020204" pitchFamily="34" charset="-122"/>
                  <a:ea typeface="微软雅黑" panose="020b0503020204020204" pitchFamily="34" charset="-122"/>
                </a:rPr>
                <a:t>50%</a:t>
              </a:r>
              <a:endParaRPr kumimoji="0" lang="en-US" sz="1800" b="0" i="0" u="none" strike="noStrike" kern="0" cap="none" spc="0" normalizeH="0" baseline="0" noProof="0">
                <a:ln>
                  <a:noFill/>
                </a:ln>
                <a:solidFill>
                  <a:srgbClr val="785448">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31" name="Rectangle 43"/>
            <p:cNvSpPr>
              <a:spLocks noChangeArrowheads="1"/>
            </p:cNvSpPr>
            <p:nvPr/>
          </p:nvSpPr>
          <p:spPr bwMode="auto">
            <a:xfrm>
              <a:off x="107" y="73"/>
              <a:ext cx="2750" cy="4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1219200" eaLnBrk="0" fontAlgn="auto"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区域一</a:t>
              </a:r>
              <a:endParaRPr kumimoji="0" lang="en-US" sz="1200" b="1" i="0" u="none" strike="noStrike" kern="0" cap="none" spc="0" normalizeH="0" baseline="0" noProof="0">
                <a:ln>
                  <a:noFill/>
                </a:ln>
                <a:solidFill>
                  <a:schemeClr val="bg1">
                    <a:lumMod val="50000"/>
                  </a:schemeClr>
                </a:solidFill>
                <a:effectLst/>
                <a:uLnTx/>
                <a:uFillTx/>
                <a:latin typeface="Open Sans"/>
                <a:ea typeface="微软雅黑" panose="020b0503020204020204" pitchFamily="34" charset="-122"/>
              </a:endParaRPr>
            </a:p>
          </p:txBody>
        </p:sp>
        <p:sp>
          <p:nvSpPr>
            <p:cNvPr id="132" name="Text Box 44"/>
            <p:cNvSpPr txBox="1">
              <a:spLocks noChangeArrowheads="1"/>
            </p:cNvSpPr>
            <p:nvPr/>
          </p:nvSpPr>
          <p:spPr bwMode="auto">
            <a:xfrm>
              <a:off x="35" y="545"/>
              <a:ext cx="2710"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4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strips(downLeft)">
                                      <p:cBhvr>
                                        <p:cTn id="7" dur="500"/>
                                        <p:tgtEl>
                                          <p:spTgt spid="9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strips(downLeft)">
                                      <p:cBhvr>
                                        <p:cTn id="10" dur="500"/>
                                        <p:tgtEl>
                                          <p:spTgt spid="9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strips(downLeft)">
                                      <p:cBhvr>
                                        <p:cTn id="13" dur="500"/>
                                        <p:tgtEl>
                                          <p:spTgt spid="9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strips(downLeft)">
                                      <p:cBhvr>
                                        <p:cTn id="16" dur="500"/>
                                        <p:tgtEl>
                                          <p:spTgt spid="99"/>
                                        </p:tgtEl>
                                      </p:cBhvr>
                                    </p:animEffect>
                                  </p:childTnLst>
                                </p:cTn>
                              </p:par>
                            </p:childTnLst>
                          </p:cTn>
                        </p:par>
                        <p:par>
                          <p:cTn id="17" fill="hold" nodeType="afterGroup">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2"/>
                                        </p:tgtEl>
                                        <p:attrNameLst>
                                          <p:attrName>ppt_y</p:attrName>
                                        </p:attrNameLst>
                                      </p:cBhvr>
                                      <p:tavLst>
                                        <p:tav tm="0">
                                          <p:val>
                                            <p:strVal val="#ppt_y"/>
                                          </p:val>
                                        </p:tav>
                                        <p:tav tm="100000">
                                          <p:val>
                                            <p:strVal val="#ppt_y"/>
                                          </p:val>
                                        </p:tav>
                                      </p:tavLst>
                                    </p:anim>
                                    <p:anim calcmode="lin" valueType="num">
                                      <p:cBhvr>
                                        <p:cTn id="2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p:tgtEl>
                                          <p:spTgt spid="102"/>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4"/>
                                        </p:tgtEl>
                                        <p:attrNameLst>
                                          <p:attrName>ppt_y</p:attrName>
                                        </p:attrNameLst>
                                      </p:cBhvr>
                                      <p:tavLst>
                                        <p:tav tm="0">
                                          <p:val>
                                            <p:strVal val="#ppt_y"/>
                                          </p:val>
                                        </p:tav>
                                        <p:tav tm="100000">
                                          <p:val>
                                            <p:strVal val="#ppt_y"/>
                                          </p:val>
                                        </p:tav>
                                      </p:tavLst>
                                    </p:anim>
                                    <p:anim calcmode="lin" valueType="num">
                                      <p:cBhvr>
                                        <p:cTn id="2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p:tgtEl>
                                          <p:spTgt spid="104"/>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03"/>
                                        </p:tgtEl>
                                        <p:attrNameLst>
                                          <p:attrName>style.visibility</p:attrName>
                                        </p:attrNameLst>
                                      </p:cBhvr>
                                      <p:to>
                                        <p:strVal val="visible"/>
                                      </p:to>
                                    </p:set>
                                    <p:anim calcmode="lin" valueType="num">
                                      <p:cBhvr>
                                        <p:cTn id="34"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3"/>
                                        </p:tgtEl>
                                        <p:attrNameLst>
                                          <p:attrName>ppt_y</p:attrName>
                                        </p:attrNameLst>
                                      </p:cBhvr>
                                      <p:tavLst>
                                        <p:tav tm="0">
                                          <p:val>
                                            <p:strVal val="#ppt_y"/>
                                          </p:val>
                                        </p:tav>
                                        <p:tav tm="100000">
                                          <p:val>
                                            <p:strVal val="#ppt_y"/>
                                          </p:val>
                                        </p:tav>
                                      </p:tavLst>
                                    </p:anim>
                                    <p:anim calcmode="lin" valueType="num">
                                      <p:cBhvr>
                                        <p:cTn id="36"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p:tgtEl>
                                          <p:spTgt spid="103"/>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101"/>
                                        </p:tgtEl>
                                        <p:attrNameLst>
                                          <p:attrName>style.visibility</p:attrName>
                                        </p:attrNameLst>
                                      </p:cBhvr>
                                      <p:to>
                                        <p:strVal val="visible"/>
                                      </p:to>
                                    </p:set>
                                    <p:anim calcmode="lin" valueType="num">
                                      <p:cBhvr>
                                        <p:cTn id="41"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1"/>
                                        </p:tgtEl>
                                        <p:attrNameLst>
                                          <p:attrName>ppt_y</p:attrName>
                                        </p:attrNameLst>
                                      </p:cBhvr>
                                      <p:tavLst>
                                        <p:tav tm="0">
                                          <p:val>
                                            <p:strVal val="#ppt_y"/>
                                          </p:val>
                                        </p:tav>
                                        <p:tav tm="100000">
                                          <p:val>
                                            <p:strVal val="#ppt_y"/>
                                          </p:val>
                                        </p:tav>
                                      </p:tavLst>
                                    </p:anim>
                                    <p:anim calcmode="lin" valueType="num">
                                      <p:cBhvr>
                                        <p:cTn id="43"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101"/>
                                        </p:tgtEl>
                                      </p:cBhvr>
                                    </p:animEffect>
                                  </p:childTnLst>
                                </p:cTn>
                              </p:par>
                            </p:childTnLst>
                          </p:cTn>
                        </p:par>
                        <p:par>
                          <p:cTn id="46" fill="hold" nodeType="afterGroup">
                            <p:stCondLst>
                              <p:cond delay="1000"/>
                            </p:stCondLst>
                            <p:childTnLst>
                              <p:par>
                                <p:cTn id="47" presetID="2" presetClass="entr" presetSubtype="2" fill="hold"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1+#ppt_w/2"/>
                                          </p:val>
                                        </p:tav>
                                        <p:tav tm="100000">
                                          <p:val>
                                            <p:strVal val="#ppt_x"/>
                                          </p:val>
                                        </p:tav>
                                      </p:tavLst>
                                    </p:anim>
                                    <p:anim calcmode="lin" valueType="num">
                                      <p:cBhvr additive="base">
                                        <p:cTn id="50" dur="500" fill="hold"/>
                                        <p:tgtEl>
                                          <p:spTgt spid="112"/>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1500"/>
                            </p:stCondLst>
                            <p:childTnLst>
                              <p:par>
                                <p:cTn id="52" presetID="2" presetClass="entr" presetSubtype="2" fill="hold" nodeType="afterEffect">
                                  <p:stCondLst>
                                    <p:cond delay="0"/>
                                  </p:stCondLst>
                                  <p:childTnLst>
                                    <p:set>
                                      <p:cBhvr>
                                        <p:cTn id="53" dur="1" fill="hold">
                                          <p:stCondLst>
                                            <p:cond delay="0"/>
                                          </p:stCondLst>
                                        </p:cTn>
                                        <p:tgtEl>
                                          <p:spTgt spid="105"/>
                                        </p:tgtEl>
                                        <p:attrNameLst>
                                          <p:attrName>style.visibility</p:attrName>
                                        </p:attrNameLst>
                                      </p:cBhvr>
                                      <p:to>
                                        <p:strVal val="visible"/>
                                      </p:to>
                                    </p:set>
                                    <p:anim calcmode="lin" valueType="num">
                                      <p:cBhvr additive="base">
                                        <p:cTn id="54" dur="500" fill="hold"/>
                                        <p:tgtEl>
                                          <p:spTgt spid="105"/>
                                        </p:tgtEl>
                                        <p:attrNameLst>
                                          <p:attrName>ppt_x</p:attrName>
                                        </p:attrNameLst>
                                      </p:cBhvr>
                                      <p:tavLst>
                                        <p:tav tm="0">
                                          <p:val>
                                            <p:strVal val="1+#ppt_w/2"/>
                                          </p:val>
                                        </p:tav>
                                        <p:tav tm="100000">
                                          <p:val>
                                            <p:strVal val="#ppt_x"/>
                                          </p:val>
                                        </p:tav>
                                      </p:tavLst>
                                    </p:anim>
                                    <p:anim calcmode="lin" valueType="num">
                                      <p:cBhvr additive="base">
                                        <p:cTn id="55" dur="500" fill="hold"/>
                                        <p:tgtEl>
                                          <p:spTgt spid="10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2000"/>
                            </p:stCondLst>
                            <p:childTnLst>
                              <p:par>
                                <p:cTn id="57" presetID="2" presetClass="entr" presetSubtype="8"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 calcmode="lin" valueType="num">
                                      <p:cBhvr additive="base">
                                        <p:cTn id="59" dur="500" fill="hold"/>
                                        <p:tgtEl>
                                          <p:spTgt spid="126"/>
                                        </p:tgtEl>
                                        <p:attrNameLst>
                                          <p:attrName>ppt_x</p:attrName>
                                        </p:attrNameLst>
                                      </p:cBhvr>
                                      <p:tavLst>
                                        <p:tav tm="0">
                                          <p:val>
                                            <p:strVal val="0-#ppt_w/2"/>
                                          </p:val>
                                        </p:tav>
                                        <p:tav tm="100000">
                                          <p:val>
                                            <p:strVal val="#ppt_x"/>
                                          </p:val>
                                        </p:tav>
                                      </p:tavLst>
                                    </p:anim>
                                    <p:anim calcmode="lin" valueType="num">
                                      <p:cBhvr additive="base">
                                        <p:cTn id="60" dur="500" fill="hold"/>
                                        <p:tgtEl>
                                          <p:spTgt spid="126"/>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2500"/>
                            </p:stCondLst>
                            <p:childTnLst>
                              <p:par>
                                <p:cTn id="62" presetID="2" presetClass="entr" presetSubtype="8" fill="hold" nodeType="afterEffect">
                                  <p:stCondLst>
                                    <p:cond delay="0"/>
                                  </p:stCondLst>
                                  <p:childTnLst>
                                    <p:set>
                                      <p:cBhvr>
                                        <p:cTn id="63" dur="1" fill="hold">
                                          <p:stCondLst>
                                            <p:cond delay="0"/>
                                          </p:stCondLst>
                                        </p:cTn>
                                        <p:tgtEl>
                                          <p:spTgt spid="119"/>
                                        </p:tgtEl>
                                        <p:attrNameLst>
                                          <p:attrName>style.visibility</p:attrName>
                                        </p:attrNameLst>
                                      </p:cBhvr>
                                      <p:to>
                                        <p:strVal val="visible"/>
                                      </p:to>
                                    </p:set>
                                    <p:anim calcmode="lin" valueType="num">
                                      <p:cBhvr additive="base">
                                        <p:cTn id="64" dur="500" fill="hold"/>
                                        <p:tgtEl>
                                          <p:spTgt spid="119"/>
                                        </p:tgtEl>
                                        <p:attrNameLst>
                                          <p:attrName>ppt_x</p:attrName>
                                        </p:attrNameLst>
                                      </p:cBhvr>
                                      <p:tavLst>
                                        <p:tav tm="0">
                                          <p:val>
                                            <p:strVal val="0-#ppt_w/2"/>
                                          </p:val>
                                        </p:tav>
                                        <p:tav tm="100000">
                                          <p:val>
                                            <p:strVal val="#ppt_x"/>
                                          </p:val>
                                        </p:tav>
                                      </p:tavLst>
                                    </p:anim>
                                    <p:anim calcmode="lin" valueType="num">
                                      <p:cBhvr additive="base">
                                        <p:cTn id="65"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1" grpId="0"/>
      <p:bldP spid="102" grpId="0"/>
      <p:bldP spid="103" grpId="0"/>
      <p:bldP spid="104"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42898" y="293619"/>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AutoShape 3"/>
          <p:cNvSpPr>
            <a:spLocks noChangeArrowheads="1"/>
          </p:cNvSpPr>
          <p:nvPr/>
        </p:nvSpPr>
        <p:spPr bwMode="gray">
          <a:xfrm rot="16200000">
            <a:off x="2787072" y="1702716"/>
            <a:ext cx="3777089" cy="3715428"/>
          </a:xfrm>
          <a:custGeom>
            <a:gdLst>
              <a:gd name="G0" fmla="+- 7925 0 0"/>
              <a:gd name="G1" fmla="+- -11796007 0 0"/>
              <a:gd name="G2" fmla="+- 0 0 -11796007"/>
              <a:gd name="T0" fmla="*/ 0 256 1"/>
              <a:gd name="T1" fmla="*/ 180 256 1"/>
              <a:gd name="G3" fmla="+- -11796007 T0 T1"/>
              <a:gd name="T2" fmla="*/ 0 256 1"/>
              <a:gd name="T3" fmla="*/ 90 256 1"/>
              <a:gd name="G4" fmla="+- -11796007 T2 T3"/>
              <a:gd name="G5" fmla="*/ G4 2 1"/>
              <a:gd name="T4" fmla="*/ 90 256 1"/>
              <a:gd name="T5" fmla="*/ 0 256 1"/>
              <a:gd name="G6" fmla="+- -11796007 T4 T5"/>
              <a:gd name="G7" fmla="*/ G6 2 1"/>
              <a:gd name="G8" fmla="abs -1179600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25"/>
              <a:gd name="G18" fmla="*/ 7925 1 2"/>
              <a:gd name="G19" fmla="+- G18 5400 0"/>
              <a:gd name="G20" fmla="cos G19 -11796007"/>
              <a:gd name="G21" fmla="sin G19 -11796007"/>
              <a:gd name="G22" fmla="+- G20 10800 0"/>
              <a:gd name="G23" fmla="+- G21 10800 0"/>
              <a:gd name="G24" fmla="+- 10800 0 G20"/>
              <a:gd name="G25" fmla="+- 7925 10800 0"/>
              <a:gd name="G26" fmla="?: G9 G17 G25"/>
              <a:gd name="G27" fmla="?: G9 0 21600"/>
              <a:gd name="G28" fmla="cos 10800 -11796007"/>
              <a:gd name="G29" fmla="sin 10800 -11796007"/>
              <a:gd name="G30" fmla="sin 7925 -11796007"/>
              <a:gd name="G31" fmla="+- G28 10800 0"/>
              <a:gd name="G32" fmla="+- G29 10800 0"/>
              <a:gd name="G33" fmla="+- G30 10800 0"/>
              <a:gd name="G34" fmla="?: G4 0 G31"/>
              <a:gd name="G35" fmla="?: -11796007 G34 0"/>
              <a:gd name="G36" fmla="?: G6 G35 G31"/>
              <a:gd name="G37" fmla="+- 21600 0 G36"/>
              <a:gd name="G38" fmla="?: G4 0 G33"/>
              <a:gd name="G39" fmla="?: -11796007 G38 G32"/>
              <a:gd name="G40" fmla="?: G6 G39 0"/>
              <a:gd name="G41" fmla="?: G4 G32 21600"/>
              <a:gd name="G42" fmla="?: G6 G41 G33"/>
              <a:gd name="T12" fmla="*/ 10800 w 21600"/>
              <a:gd name="T13" fmla="*/ 0 h 21600"/>
              <a:gd name="T14" fmla="*/ 1437 w 21600"/>
              <a:gd name="T15" fmla="*/ 10798 h 21600"/>
              <a:gd name="T16" fmla="*/ 10800 w 21600"/>
              <a:gd name="T17" fmla="*/ 2875 h 21600"/>
              <a:gd name="T18" fmla="*/ 20183 w 21600"/>
              <a:gd name="T19" fmla="*/ 10798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close/>
              </a:path>
            </a:pathLst>
          </a:custGeom>
          <a:solidFill>
            <a:srgbClr val="FFFFFF"/>
          </a:solidFill>
          <a:ln w="38100" algn="ctr">
            <a:noFill/>
            <a:miter lim="800000"/>
          </a:ln>
          <a:effectLst>
            <a:innerShdw blurRad="114300">
              <a:prstClr val="black"/>
            </a:innerShdw>
          </a:effec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82" name="Line 39"/>
          <p:cNvSpPr>
            <a:spLocks noChangeShapeType="1"/>
          </p:cNvSpPr>
          <p:nvPr/>
        </p:nvSpPr>
        <p:spPr bwMode="auto">
          <a:xfrm>
            <a:off x="5415539" y="2187302"/>
            <a:ext cx="1147830" cy="564430"/>
          </a:xfrm>
          <a:prstGeom prst="line">
            <a:avLst/>
          </a:prstGeom>
          <a:noFill/>
          <a:ln w="57150" cap="rnd">
            <a:solidFill>
              <a:schemeClr val="bg1">
                <a:lumMod val="7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83" name="Line 40"/>
          <p:cNvSpPr>
            <a:spLocks noChangeShapeType="1"/>
          </p:cNvSpPr>
          <p:nvPr/>
        </p:nvSpPr>
        <p:spPr bwMode="auto">
          <a:xfrm>
            <a:off x="4759411" y="3553315"/>
            <a:ext cx="1557318" cy="1581"/>
          </a:xfrm>
          <a:prstGeom prst="line">
            <a:avLst/>
          </a:prstGeom>
          <a:noFill/>
          <a:ln w="57150" cap="rnd">
            <a:solidFill>
              <a:schemeClr val="bg1">
                <a:lumMod val="7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84" name="Line 41"/>
          <p:cNvSpPr>
            <a:spLocks noChangeShapeType="1"/>
          </p:cNvSpPr>
          <p:nvPr/>
        </p:nvSpPr>
        <p:spPr bwMode="auto">
          <a:xfrm flipV="1">
            <a:off x="5385499" y="4501935"/>
            <a:ext cx="1196842" cy="480635"/>
          </a:xfrm>
          <a:prstGeom prst="line">
            <a:avLst/>
          </a:prstGeom>
          <a:noFill/>
          <a:ln w="57150" cap="rnd">
            <a:solidFill>
              <a:schemeClr val="bg1">
                <a:lumMod val="75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nvGrpSpPr>
          <p:cNvPr id="85" name="组合 84"/>
          <p:cNvGrpSpPr/>
          <p:nvPr/>
        </p:nvGrpSpPr>
        <p:grpSpPr>
          <a:xfrm>
            <a:off x="3495275" y="1067404"/>
            <a:ext cx="1611270" cy="1611270"/>
            <a:chOff x="5760133" y="2274196"/>
            <a:chExt cx="1284820" cy="1284820"/>
          </a:xfrm>
        </p:grpSpPr>
        <p:sp>
          <p:nvSpPr>
            <p:cNvPr id="86" name="椭圆 85"/>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87" name="椭圆 86"/>
            <p:cNvSpPr/>
            <p:nvPr/>
          </p:nvSpPr>
          <p:spPr>
            <a:xfrm>
              <a:off x="5839094" y="2359019"/>
              <a:ext cx="1117070" cy="1117070"/>
            </a:xfrm>
            <a:prstGeom prst="ellipse">
              <a:avLst/>
            </a:prstGeom>
            <a:solidFill>
              <a:srgbClr val="7F7F7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88" name="TextBox 47"/>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1833610" y="2691432"/>
            <a:ext cx="1611270" cy="1611270"/>
            <a:chOff x="5760133" y="2274196"/>
            <a:chExt cx="1284820" cy="1284820"/>
          </a:xfrm>
        </p:grpSpPr>
        <p:sp>
          <p:nvSpPr>
            <p:cNvPr id="90" name="椭圆 89"/>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91" name="椭圆 90"/>
            <p:cNvSpPr/>
            <p:nvPr/>
          </p:nvSpPr>
          <p:spPr>
            <a:xfrm>
              <a:off x="5839094" y="2359019"/>
              <a:ext cx="1117070" cy="1117070"/>
            </a:xfrm>
            <a:prstGeom prst="ellipse">
              <a:avLst/>
            </a:prstGeom>
            <a:solidFill>
              <a:srgbClr val="1EA185"/>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92" name="TextBox 51"/>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3457541" y="4617153"/>
            <a:ext cx="1611270" cy="1611270"/>
            <a:chOff x="5760133" y="2274196"/>
            <a:chExt cx="1284820" cy="1284820"/>
          </a:xfrm>
        </p:grpSpPr>
        <p:sp>
          <p:nvSpPr>
            <p:cNvPr id="94" name="椭圆 93"/>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rgbClr val="202F3E">
                  <a:alpha val="37000"/>
                </a:srgb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133" name="椭圆 132"/>
            <p:cNvSpPr/>
            <p:nvPr/>
          </p:nvSpPr>
          <p:spPr>
            <a:xfrm>
              <a:off x="5839094" y="2359019"/>
              <a:ext cx="1117070" cy="1117070"/>
            </a:xfrm>
            <a:prstGeom prst="ellipse">
              <a:avLst/>
            </a:prstGeom>
            <a:solidFill>
              <a:srgbClr val="F29B26"/>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134" name="TextBox 55"/>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srgbClr val="FFFFFF"/>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35" name="组合 134"/>
          <p:cNvGrpSpPr/>
          <p:nvPr/>
        </p:nvGrpSpPr>
        <p:grpSpPr>
          <a:xfrm>
            <a:off x="6756808" y="2149331"/>
            <a:ext cx="2861046" cy="2861046"/>
            <a:chOff x="1403648" y="1115468"/>
            <a:chExt cx="1294414" cy="1294414"/>
          </a:xfrm>
        </p:grpSpPr>
        <p:sp>
          <p:nvSpPr>
            <p:cNvPr id="136" name="椭圆 135"/>
            <p:cNvSpPr/>
            <p:nvPr/>
          </p:nvSpPr>
          <p:spPr>
            <a:xfrm>
              <a:off x="1539485" y="1259632"/>
              <a:ext cx="1022740" cy="1022740"/>
            </a:xfrm>
            <a:prstGeom prst="ellipse">
              <a:avLst/>
            </a:prstGeom>
            <a:solidFill>
              <a:srgbClr val="9BBB5C"/>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4015"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137" name="组合 13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39" name="同心圆 138"/>
              <p:cNvSpPr/>
              <p:nvPr/>
            </p:nvSpPr>
            <p:spPr>
              <a:xfrm>
                <a:off x="2555776" y="915566"/>
                <a:ext cx="1944216" cy="1944216"/>
              </a:xfrm>
              <a:prstGeom prst="donut">
                <a:avLst>
                  <a:gd name="adj" fmla="val 10097"/>
                </a:avLst>
              </a:prstGeom>
              <a:gradFill flip="none" rotWithShape="1">
                <a:gsLst>
                  <a:gs pos="0">
                    <a:srgbClr val="FFFFFF"/>
                  </a:gs>
                  <a:gs pos="100000">
                    <a:srgbClr val="FFFFFF">
                      <a:lumMod val="85000"/>
                    </a:srgbClr>
                  </a:gs>
                </a:gsLst>
                <a:lin ang="81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4015"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40" name="同心圆 139"/>
              <p:cNvSpPr/>
              <p:nvPr/>
            </p:nvSpPr>
            <p:spPr>
              <a:xfrm>
                <a:off x="2733335" y="1093125"/>
                <a:ext cx="1589098" cy="1589098"/>
              </a:xfrm>
              <a:prstGeom prst="donut">
                <a:avLst>
                  <a:gd name="adj" fmla="val 12059"/>
                </a:avLst>
              </a:prstGeom>
              <a:gradFill flip="none" rotWithShape="1">
                <a:gsLst>
                  <a:gs pos="0">
                    <a:srgbClr val="FFFFFF"/>
                  </a:gs>
                  <a:gs pos="100000">
                    <a:srgbClr val="FFFFFF">
                      <a:lumMod val="85000"/>
                    </a:srgbClr>
                  </a:gs>
                </a:gsLst>
                <a:lin ang="162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4015"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sp>
          <p:nvSpPr>
            <p:cNvPr id="138" name="TextBox 59"/>
            <p:cNvSpPr txBox="1"/>
            <p:nvPr/>
          </p:nvSpPr>
          <p:spPr>
            <a:xfrm>
              <a:off x="1687876" y="1485936"/>
              <a:ext cx="725958" cy="530645"/>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510" b="1" i="0" u="none" strike="noStrike" kern="0" cap="none" spc="0" normalizeH="0" baseline="0" noProof="0">
                  <a:ln>
                    <a:noFill/>
                  </a:ln>
                  <a:solidFill>
                    <a:srgbClr val="FFFFFF"/>
                  </a:solidFill>
                  <a:effectLst/>
                  <a:uLnTx/>
                  <a:uFillTx/>
                  <a:latin typeface="Open Sans"/>
                  <a:ea typeface="微软雅黑" panose="020b0503020204020204" pitchFamily="34" charset="-122"/>
                </a:rPr>
                <a:t>添加</a:t>
              </a:r>
              <a:endParaRPr kumimoji="0" lang="en-US" altLang="zh-CN" sz="3510" b="1" i="0" u="none" strike="noStrike" kern="0" cap="none" spc="0" normalizeH="0" baseline="0" noProof="0">
                <a:ln>
                  <a:noFill/>
                </a:ln>
                <a:solidFill>
                  <a:srgbClr val="FFFFFF"/>
                </a:solidFill>
                <a:effectLst/>
                <a:uLnTx/>
                <a:uFillTx/>
                <a:latin typeface="Open Sans"/>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510" b="1" i="0" u="none" strike="noStrike" kern="0" cap="none" spc="0" normalizeH="0" baseline="0" noProof="0">
                  <a:ln>
                    <a:noFill/>
                  </a:ln>
                  <a:solidFill>
                    <a:srgbClr val="FFFFFF"/>
                  </a:solidFill>
                  <a:effectLst/>
                  <a:uLnTx/>
                  <a:uFillTx/>
                  <a:latin typeface="Open Sans"/>
                  <a:ea typeface="微软雅黑" panose="020b0503020204020204" pitchFamily="34" charset="-122"/>
                </a:rPr>
                <a:t>文本</a:t>
              </a:r>
              <a:endParaRPr kumimoji="0" lang="zh-CN" altLang="en-US" sz="3510" b="1"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fill="hold"/>
                                        <p:tgtEl>
                                          <p:spTgt spid="89"/>
                                        </p:tgtEl>
                                        <p:attrNameLst>
                                          <p:attrName>ppt_x</p:attrName>
                                        </p:attrNameLst>
                                      </p:cBhvr>
                                      <p:tavLst>
                                        <p:tav tm="0">
                                          <p:val>
                                            <p:strVal val="0-#ppt_w/2"/>
                                          </p:val>
                                        </p:tav>
                                        <p:tav tm="100000">
                                          <p:val>
                                            <p:strVal val="#ppt_x"/>
                                          </p:val>
                                        </p:tav>
                                      </p:tavLst>
                                    </p:anim>
                                    <p:anim calcmode="lin" valueType="num">
                                      <p:cBhvr additive="base">
                                        <p:cTn id="12" dur="500" fill="hold"/>
                                        <p:tgtEl>
                                          <p:spTgt spid="8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0-#ppt_w/2"/>
                                          </p:val>
                                        </p:tav>
                                        <p:tav tm="100000">
                                          <p:val>
                                            <p:strVal val="#ppt_x"/>
                                          </p:val>
                                        </p:tav>
                                      </p:tavLst>
                                    </p:anim>
                                    <p:anim calcmode="lin" valueType="num">
                                      <p:cBhvr additive="base">
                                        <p:cTn id="16" dur="500" fill="hold"/>
                                        <p:tgtEl>
                                          <p:spTgt spid="9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left)">
                                      <p:cBhvr>
                                        <p:cTn id="24" dur="500"/>
                                        <p:tgtEl>
                                          <p:spTgt spid="8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left)">
                                      <p:cBhvr>
                                        <p:cTn id="27" dur="500"/>
                                        <p:tgtEl>
                                          <p:spTgt spid="8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500"/>
                                        <p:tgtEl>
                                          <p:spTgt spid="84"/>
                                        </p:tgtEl>
                                      </p:cBhvr>
                                    </p:animEffect>
                                  </p:childTnLst>
                                </p:cTn>
                              </p:par>
                            </p:childTnLst>
                          </p:cTn>
                        </p:par>
                        <p:par>
                          <p:cTn id="31" fill="hold" nodeType="afterGroup">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35"/>
                                        </p:tgtEl>
                                        <p:attrNameLst>
                                          <p:attrName>style.visibility</p:attrName>
                                        </p:attrNameLst>
                                      </p:cBhvr>
                                      <p:to>
                                        <p:strVal val="visible"/>
                                      </p:to>
                                    </p:set>
                                    <p:anim calcmode="lin" valueType="num">
                                      <p:cBhvr>
                                        <p:cTn id="34" dur="500" fill="hold"/>
                                        <p:tgtEl>
                                          <p:spTgt spid="135"/>
                                        </p:tgtEl>
                                        <p:attrNameLst>
                                          <p:attrName>ppt_w</p:attrName>
                                        </p:attrNameLst>
                                      </p:cBhvr>
                                      <p:tavLst>
                                        <p:tav tm="0">
                                          <p:val>
                                            <p:fltVal val="0"/>
                                          </p:val>
                                        </p:tav>
                                        <p:tav tm="100000">
                                          <p:val>
                                            <p:strVal val="#ppt_w"/>
                                          </p:val>
                                        </p:tav>
                                      </p:tavLst>
                                    </p:anim>
                                    <p:anim calcmode="lin" valueType="num">
                                      <p:cBhvr>
                                        <p:cTn id="35" dur="500" fill="hold"/>
                                        <p:tgtEl>
                                          <p:spTgt spid="135"/>
                                        </p:tgtEl>
                                        <p:attrNameLst>
                                          <p:attrName>ppt_h</p:attrName>
                                        </p:attrNameLst>
                                      </p:cBhvr>
                                      <p:tavLst>
                                        <p:tav tm="0">
                                          <p:val>
                                            <p:fltVal val="0"/>
                                          </p:val>
                                        </p:tav>
                                        <p:tav tm="100000">
                                          <p:val>
                                            <p:strVal val="#ppt_h"/>
                                          </p:val>
                                        </p:tav>
                                      </p:tavLst>
                                    </p:anim>
                                    <p:animEffect transition="in" filter="fade">
                                      <p:cBhvr>
                                        <p:cTn id="3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1038979" y="329428"/>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AutoShape 2"/>
          <p:cNvSpPr>
            <a:spLocks noChangeArrowheads="1"/>
          </p:cNvSpPr>
          <p:nvPr/>
        </p:nvSpPr>
        <p:spPr bwMode="auto">
          <a:xfrm>
            <a:off x="8378685" y="4381599"/>
            <a:ext cx="2199527" cy="1732992"/>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defTabSz="121920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AutoShape 3"/>
          <p:cNvSpPr>
            <a:spLocks noChangeArrowheads="1"/>
          </p:cNvSpPr>
          <p:nvPr/>
        </p:nvSpPr>
        <p:spPr bwMode="auto">
          <a:xfrm>
            <a:off x="3486340" y="4374450"/>
            <a:ext cx="2199530" cy="1737709"/>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defTabSz="121920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AutoShape 4"/>
          <p:cNvSpPr>
            <a:spLocks noChangeArrowheads="1"/>
          </p:cNvSpPr>
          <p:nvPr/>
        </p:nvSpPr>
        <p:spPr bwMode="auto">
          <a:xfrm>
            <a:off x="5931320" y="1171132"/>
            <a:ext cx="2187614" cy="173061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ctr"/>
          <a:lstStyle/>
          <a:p>
            <a:pPr defTabSz="121920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AutoShape 6"/>
          <p:cNvSpPr>
            <a:spLocks noChangeArrowheads="1"/>
          </p:cNvSpPr>
          <p:nvPr/>
        </p:nvSpPr>
        <p:spPr bwMode="auto">
          <a:xfrm>
            <a:off x="1038979" y="1171132"/>
            <a:ext cx="2137569" cy="173061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ctr"/>
          <a:lstStyle/>
          <a:p>
            <a:pPr defTabSz="1219200">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AutoShape 9"/>
          <p:cNvSpPr>
            <a:spLocks noChangeArrowheads="1"/>
          </p:cNvSpPr>
          <p:nvPr/>
        </p:nvSpPr>
        <p:spPr bwMode="auto">
          <a:xfrm>
            <a:off x="3483959" y="2896976"/>
            <a:ext cx="2595109" cy="1491771"/>
          </a:xfrm>
          <a:prstGeom prst="chevron">
            <a:avLst>
              <a:gd name="adj" fmla="val 25780"/>
            </a:avLst>
          </a:prstGeom>
          <a:solidFill>
            <a:srgbClr val="1EA185"/>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NO.2</a:t>
            </a:r>
            <a:endPar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56" name="AutoShape 10"/>
          <p:cNvSpPr>
            <a:spLocks noChangeArrowheads="1"/>
          </p:cNvSpPr>
          <p:nvPr/>
        </p:nvSpPr>
        <p:spPr bwMode="auto">
          <a:xfrm>
            <a:off x="1038979" y="2896976"/>
            <a:ext cx="2595109" cy="1491771"/>
          </a:xfrm>
          <a:prstGeom prst="homePlate">
            <a:avLst>
              <a:gd name="adj" fmla="val 30492"/>
            </a:avLst>
          </a:prstGeom>
          <a:solidFill>
            <a:srgbClr val="7F7F7F"/>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NO.1</a:t>
            </a:r>
            <a:endPar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57" name="AutoShape 11"/>
          <p:cNvSpPr>
            <a:spLocks noChangeArrowheads="1"/>
          </p:cNvSpPr>
          <p:nvPr/>
        </p:nvSpPr>
        <p:spPr bwMode="auto">
          <a:xfrm>
            <a:off x="5928938" y="2896976"/>
            <a:ext cx="2595109" cy="1491771"/>
          </a:xfrm>
          <a:prstGeom prst="chevron">
            <a:avLst>
              <a:gd name="adj" fmla="val 25780"/>
            </a:avLst>
          </a:prstGeom>
          <a:solidFill>
            <a:srgbClr val="9BBB5C"/>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NO.3</a:t>
            </a:r>
            <a:endPar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58" name="AutoShape 12"/>
          <p:cNvSpPr>
            <a:spLocks noChangeArrowheads="1"/>
          </p:cNvSpPr>
          <p:nvPr/>
        </p:nvSpPr>
        <p:spPr bwMode="auto">
          <a:xfrm>
            <a:off x="8371534" y="2896976"/>
            <a:ext cx="2595111" cy="1491771"/>
          </a:xfrm>
          <a:prstGeom prst="chevron">
            <a:avLst>
              <a:gd name="adj" fmla="val 25780"/>
            </a:avLst>
          </a:prstGeom>
          <a:solidFill>
            <a:srgbClr val="F29B26"/>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NO.4</a:t>
            </a:r>
            <a:endParaRPr kumimoji="0" lang="en-US" altLang="zh-CN" sz="20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300" fill="hold"/>
                                        <p:tgtEl>
                                          <p:spTgt spid="56"/>
                                        </p:tgtEl>
                                        <p:attrNameLst>
                                          <p:attrName>ppt_x</p:attrName>
                                        </p:attrNameLst>
                                      </p:cBhvr>
                                      <p:tavLst>
                                        <p:tav tm="0">
                                          <p:val>
                                            <p:strVal val="0-#ppt_w/2"/>
                                          </p:val>
                                        </p:tav>
                                        <p:tav tm="100000">
                                          <p:val>
                                            <p:strVal val="#ppt_x"/>
                                          </p:val>
                                        </p:tav>
                                      </p:tavLst>
                                    </p:anim>
                                    <p:anim calcmode="lin" valueType="num">
                                      <p:cBhvr additive="base">
                                        <p:cTn id="8" dur="300" fill="hold"/>
                                        <p:tgtEl>
                                          <p:spTgt spid="5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nodeType="afterGroup">
                            <p:stCondLst>
                              <p:cond delay="800"/>
                            </p:stCondLst>
                            <p:childTnLst>
                              <p:par>
                                <p:cTn id="14" presetID="2" presetClass="entr" presetSubtype="8"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300" fill="hold"/>
                                        <p:tgtEl>
                                          <p:spTgt spid="55"/>
                                        </p:tgtEl>
                                        <p:attrNameLst>
                                          <p:attrName>ppt_x</p:attrName>
                                        </p:attrNameLst>
                                      </p:cBhvr>
                                      <p:tavLst>
                                        <p:tav tm="0">
                                          <p:val>
                                            <p:strVal val="0-#ppt_w/2"/>
                                          </p:val>
                                        </p:tav>
                                        <p:tav tm="100000">
                                          <p:val>
                                            <p:strVal val="#ppt_x"/>
                                          </p:val>
                                        </p:tav>
                                      </p:tavLst>
                                    </p:anim>
                                    <p:anim calcmode="lin" valueType="num">
                                      <p:cBhvr additive="base">
                                        <p:cTn id="17" dur="300" fill="hold"/>
                                        <p:tgtEl>
                                          <p:spTgt spid="5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100"/>
                            </p:stCondLst>
                            <p:childTnLst>
                              <p:par>
                                <p:cTn id="19" presetID="22" presetClass="entr" presetSubtype="1"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up)">
                                      <p:cBhvr>
                                        <p:cTn id="21" dur="500"/>
                                        <p:tgtEl>
                                          <p:spTgt spid="52"/>
                                        </p:tgtEl>
                                      </p:cBhvr>
                                    </p:animEffect>
                                  </p:childTnLst>
                                </p:cTn>
                              </p:par>
                            </p:childTnLst>
                          </p:cTn>
                        </p:par>
                        <p:par>
                          <p:cTn id="22" fill="hold" nodeType="afterGroup">
                            <p:stCondLst>
                              <p:cond delay="1600"/>
                            </p:stCondLst>
                            <p:childTnLst>
                              <p:par>
                                <p:cTn id="23" presetID="2" presetClass="entr" presetSubtype="8"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300" fill="hold"/>
                                        <p:tgtEl>
                                          <p:spTgt spid="57"/>
                                        </p:tgtEl>
                                        <p:attrNameLst>
                                          <p:attrName>ppt_x</p:attrName>
                                        </p:attrNameLst>
                                      </p:cBhvr>
                                      <p:tavLst>
                                        <p:tav tm="0">
                                          <p:val>
                                            <p:strVal val="0-#ppt_w/2"/>
                                          </p:val>
                                        </p:tav>
                                        <p:tav tm="100000">
                                          <p:val>
                                            <p:strVal val="#ppt_x"/>
                                          </p:val>
                                        </p:tav>
                                      </p:tavLst>
                                    </p:anim>
                                    <p:anim calcmode="lin" valueType="num">
                                      <p:cBhvr additive="base">
                                        <p:cTn id="26" dur="300" fill="hold"/>
                                        <p:tgtEl>
                                          <p:spTgt spid="5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900"/>
                            </p:stCondLst>
                            <p:childTnLst>
                              <p:par>
                                <p:cTn id="28" presetID="22" presetClass="entr" presetSubtype="4"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00"/>
                                        <p:tgtEl>
                                          <p:spTgt spid="53"/>
                                        </p:tgtEl>
                                      </p:cBhvr>
                                    </p:animEffect>
                                  </p:childTnLst>
                                </p:cTn>
                              </p:par>
                            </p:childTnLst>
                          </p:cTn>
                        </p:par>
                        <p:par>
                          <p:cTn id="31" fill="hold" nodeType="afterGroup">
                            <p:stCondLst>
                              <p:cond delay="2400"/>
                            </p:stCondLst>
                            <p:childTnLst>
                              <p:par>
                                <p:cTn id="32" presetID="2" presetClass="entr" presetSubtype="8"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300" fill="hold"/>
                                        <p:tgtEl>
                                          <p:spTgt spid="58"/>
                                        </p:tgtEl>
                                        <p:attrNameLst>
                                          <p:attrName>ppt_x</p:attrName>
                                        </p:attrNameLst>
                                      </p:cBhvr>
                                      <p:tavLst>
                                        <p:tav tm="0">
                                          <p:val>
                                            <p:strVal val="0-#ppt_w/2"/>
                                          </p:val>
                                        </p:tav>
                                        <p:tav tm="100000">
                                          <p:val>
                                            <p:strVal val="#ppt_x"/>
                                          </p:val>
                                        </p:tav>
                                      </p:tavLst>
                                    </p:anim>
                                    <p:anim calcmode="lin" valueType="num">
                                      <p:cBhvr additive="base">
                                        <p:cTn id="35" dur="300" fill="hold"/>
                                        <p:tgtEl>
                                          <p:spTgt spid="58"/>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11877" y="40601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3273029" y="1244915"/>
            <a:ext cx="1891524" cy="1625737"/>
          </a:xfrm>
          <a:prstGeom prst="rect">
            <a:avLst/>
          </a:prstGeom>
          <a:solidFill>
            <a:srgbClr val="7F7F7F"/>
          </a:solidFill>
          <a:ln w="25400" cap="flat" cmpd="sng" algn="ctr">
            <a:noFill/>
            <a:prstDash val="solid"/>
          </a:ln>
          <a:effectLst>
            <a:innerShdw blurRad="63500" dist="50800" dir="13500000">
              <a:prstClr val="black">
                <a:alpha val="50000"/>
              </a:prstClr>
            </a:innerShdw>
          </a:effectLst>
        </p:spPr>
        <p:txBody>
          <a:bodyPr lIns="126415" tIns="63208" rIns="126415" bIns="63208"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srgbClr val="FFFFFF"/>
                </a:solidFill>
                <a:effectLst/>
                <a:uLnTx/>
                <a:uFillTx/>
                <a:latin typeface="Open Sans"/>
                <a:ea typeface="微软雅黑" panose="020b0503020204020204" pitchFamily="34" charset="-122"/>
              </a:rPr>
              <a:t>添加</a:t>
            </a:r>
            <a:endParaRPr kumimoji="0" lang="en-US" altLang="zh-CN" sz="3000" b="1" i="0" u="none" strike="noStrike" kern="0" cap="none" spc="0" normalizeH="0" baseline="0" noProof="0">
              <a:ln>
                <a:noFill/>
              </a:ln>
              <a:solidFill>
                <a:srgbClr val="FFFFFF"/>
              </a:solidFill>
              <a:effectLst/>
              <a:uLnTx/>
              <a:uFillTx/>
              <a:latin typeface="Open Sans"/>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srgbClr val="FFFFFF"/>
                </a:solidFill>
                <a:effectLst/>
                <a:uLnTx/>
                <a:uFillTx/>
                <a:latin typeface="Open Sans"/>
                <a:ea typeface="微软雅黑" panose="020b0503020204020204" pitchFamily="34" charset="-122"/>
              </a:rPr>
              <a:t>标题</a:t>
            </a:r>
            <a:endParaRPr kumimoji="0" lang="en-US" altLang="zh-CN" sz="3000" b="1"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42" name="组合 41"/>
          <p:cNvGrpSpPr/>
          <p:nvPr/>
        </p:nvGrpSpPr>
        <p:grpSpPr>
          <a:xfrm>
            <a:off x="4793237" y="990793"/>
            <a:ext cx="5547049" cy="2133984"/>
            <a:chOff x="3152068" y="876176"/>
            <a:chExt cx="4012220" cy="1543472"/>
          </a:xfrm>
          <a:solidFill>
            <a:srgbClr val="C00000"/>
          </a:solidFill>
          <a:effectLst>
            <a:outerShdw blurRad="50800" dist="38100" algn="l" rotWithShape="0">
              <a:prstClr val="black">
                <a:alpha val="40000"/>
              </a:prstClr>
            </a:outerShdw>
          </a:effectLst>
        </p:grpSpPr>
        <p:sp>
          <p:nvSpPr>
            <p:cNvPr id="43" name="右箭头 42"/>
            <p:cNvSpPr/>
            <p:nvPr/>
          </p:nvSpPr>
          <p:spPr>
            <a:xfrm>
              <a:off x="3419872" y="876176"/>
              <a:ext cx="3744416" cy="1543472"/>
            </a:xfrm>
            <a:prstGeom prst="rightArrow">
              <a:avLst>
                <a:gd name="adj1" fmla="val 53364"/>
                <a:gd name="adj2" fmla="val 85381"/>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zh-CN" altLang="en-US" sz="1505" kern="0">
                <a:solidFill>
                  <a:schemeClr val="bg1">
                    <a:lumMod val="50000"/>
                  </a:schemeClr>
                </a:solidFill>
                <a:ea typeface="微软雅黑" panose="020b0503020204020204" pitchFamily="34" charset="-122"/>
              </a:endParaRPr>
            </a:p>
          </p:txBody>
        </p:sp>
        <p:sp>
          <p:nvSpPr>
            <p:cNvPr id="44" name="等腰三角形 43"/>
            <p:cNvSpPr/>
            <p:nvPr/>
          </p:nvSpPr>
          <p:spPr>
            <a:xfrm rot="16200000">
              <a:off x="3090959" y="1513624"/>
              <a:ext cx="390793" cy="268575"/>
            </a:xfrm>
            <a:prstGeom prst="triangl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1505" kern="0">
                <a:solidFill>
                  <a:schemeClr val="bg1">
                    <a:lumMod val="50000"/>
                  </a:schemeClr>
                </a:solidFill>
                <a:ea typeface="微软雅黑" panose="020b0503020204020204" pitchFamily="34" charset="-122"/>
              </a:endParaRPr>
            </a:p>
          </p:txBody>
        </p:sp>
      </p:grpSp>
      <p:sp>
        <p:nvSpPr>
          <p:cNvPr id="45" name="矩形 44"/>
          <p:cNvSpPr/>
          <p:nvPr/>
        </p:nvSpPr>
        <p:spPr>
          <a:xfrm flipH="1">
            <a:off x="6435341" y="2850351"/>
            <a:ext cx="1891524" cy="1625737"/>
          </a:xfrm>
          <a:prstGeom prst="rect">
            <a:avLst/>
          </a:prstGeom>
          <a:solidFill>
            <a:srgbClr val="F29B26"/>
          </a:solidFill>
          <a:ln w="25400" cap="flat" cmpd="sng" algn="ctr">
            <a:noFill/>
            <a:prstDash val="solid"/>
          </a:ln>
          <a:effectLst>
            <a:innerShdw blurRad="63500" dist="50800" dir="13500000">
              <a:prstClr val="black">
                <a:alpha val="50000"/>
              </a:prstClr>
            </a:innerShdw>
          </a:effectLst>
        </p:spPr>
        <p:txBody>
          <a:bodyPr lIns="126415" tIns="63208" rIns="126415" bIns="63208"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Open Sans"/>
                <a:ea typeface="微软雅黑" panose="020b0503020204020204" pitchFamily="34" charset="-122"/>
              </a:rPr>
              <a:t>添加</a:t>
            </a:r>
            <a:endParaRPr kumimoji="0" lang="en-US" altLang="zh-CN" sz="3000" b="1" i="0" u="none" strike="noStrike" kern="0" cap="none" spc="0" normalizeH="0" baseline="0" noProof="0">
              <a:ln>
                <a:noFill/>
              </a:ln>
              <a:solidFill>
                <a:prstClr val="white"/>
              </a:solidFill>
              <a:effectLst/>
              <a:uLnTx/>
              <a:uFillTx/>
              <a:latin typeface="Open Sans"/>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Open Sans"/>
                <a:ea typeface="微软雅黑" panose="020b0503020204020204" pitchFamily="34" charset="-122"/>
              </a:rPr>
              <a:t>标题</a:t>
            </a:r>
            <a:endParaRPr kumimoji="0" lang="en-US" altLang="zh-CN" sz="3000" b="1" i="0" u="none" strike="noStrike" kern="0" cap="none" spc="0" normalizeH="0" baseline="0" noProof="0">
              <a:ln>
                <a:noFill/>
              </a:ln>
              <a:solidFill>
                <a:prstClr val="white"/>
              </a:solidFill>
              <a:effectLst/>
              <a:uLnTx/>
              <a:uFillTx/>
              <a:latin typeface="Open Sans"/>
              <a:ea typeface="微软雅黑" panose="020b0503020204020204" pitchFamily="34" charset="-122"/>
            </a:endParaRPr>
          </a:p>
        </p:txBody>
      </p:sp>
      <p:grpSp>
        <p:nvGrpSpPr>
          <p:cNvPr id="46" name="组合 45"/>
          <p:cNvGrpSpPr/>
          <p:nvPr/>
        </p:nvGrpSpPr>
        <p:grpSpPr>
          <a:xfrm flipH="1">
            <a:off x="1259607" y="2596230"/>
            <a:ext cx="5547049" cy="2133984"/>
            <a:chOff x="3152068" y="876176"/>
            <a:chExt cx="4012220" cy="1543472"/>
          </a:xfrm>
          <a:solidFill>
            <a:srgbClr val="C00000"/>
          </a:solidFill>
          <a:effectLst>
            <a:outerShdw blurRad="50800" dist="38100" dir="10800000" algn="r" rotWithShape="0">
              <a:prstClr val="black">
                <a:alpha val="40000"/>
              </a:prstClr>
            </a:outerShdw>
          </a:effectLst>
        </p:grpSpPr>
        <p:sp>
          <p:nvSpPr>
            <p:cNvPr id="47" name="右箭头 46"/>
            <p:cNvSpPr/>
            <p:nvPr/>
          </p:nvSpPr>
          <p:spPr>
            <a:xfrm>
              <a:off x="3419872" y="876176"/>
              <a:ext cx="3744416" cy="1543472"/>
            </a:xfrm>
            <a:prstGeom prst="rightArrow">
              <a:avLst>
                <a:gd name="adj1" fmla="val 58301"/>
                <a:gd name="adj2" fmla="val 86204"/>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zh-CN" altLang="en-US" sz="1505" kern="0">
                <a:solidFill>
                  <a:schemeClr val="bg1">
                    <a:lumMod val="50000"/>
                  </a:schemeClr>
                </a:solidFill>
                <a:ea typeface="微软雅黑" panose="020b0503020204020204" pitchFamily="34" charset="-122"/>
              </a:endParaRPr>
            </a:p>
          </p:txBody>
        </p:sp>
        <p:sp>
          <p:nvSpPr>
            <p:cNvPr id="48" name="等腰三角形 47"/>
            <p:cNvSpPr/>
            <p:nvPr/>
          </p:nvSpPr>
          <p:spPr>
            <a:xfrm rot="16200000">
              <a:off x="3090959" y="1513624"/>
              <a:ext cx="390793" cy="268575"/>
            </a:xfrm>
            <a:prstGeom prst="triangl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1505" kern="0">
                <a:solidFill>
                  <a:schemeClr val="bg1">
                    <a:lumMod val="50000"/>
                  </a:schemeClr>
                </a:solidFill>
                <a:ea typeface="微软雅黑" panose="020b0503020204020204" pitchFamily="34" charset="-122"/>
              </a:endParaRPr>
            </a:p>
          </p:txBody>
        </p:sp>
      </p:grpSp>
      <p:sp>
        <p:nvSpPr>
          <p:cNvPr id="49" name="矩形 48"/>
          <p:cNvSpPr/>
          <p:nvPr/>
        </p:nvSpPr>
        <p:spPr>
          <a:xfrm>
            <a:off x="3273029" y="4485209"/>
            <a:ext cx="1891524" cy="1625737"/>
          </a:xfrm>
          <a:prstGeom prst="rect">
            <a:avLst/>
          </a:prstGeom>
          <a:solidFill>
            <a:srgbClr val="1EA185"/>
          </a:solidFill>
          <a:ln w="25400" cap="flat" cmpd="sng" algn="ctr">
            <a:noFill/>
            <a:prstDash val="solid"/>
          </a:ln>
          <a:effectLst>
            <a:innerShdw blurRad="63500" dist="50800" dir="13500000">
              <a:prstClr val="black">
                <a:alpha val="50000"/>
              </a:prstClr>
            </a:innerShdw>
          </a:effectLst>
        </p:spPr>
        <p:txBody>
          <a:bodyPr lIns="126415" tIns="63208" rIns="126415" bIns="63208"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Open Sans"/>
                <a:ea typeface="微软雅黑" panose="020b0503020204020204" pitchFamily="34" charset="-122"/>
              </a:rPr>
              <a:t>添加</a:t>
            </a:r>
            <a:endParaRPr kumimoji="0" lang="en-US" altLang="zh-CN" sz="3000" b="1" i="0" u="none" strike="noStrike" kern="0" cap="none" spc="0" normalizeH="0" baseline="0" noProof="0">
              <a:ln>
                <a:noFill/>
              </a:ln>
              <a:solidFill>
                <a:prstClr val="white"/>
              </a:solidFill>
              <a:effectLst/>
              <a:uLnTx/>
              <a:uFillTx/>
              <a:latin typeface="Open Sans"/>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Open Sans"/>
                <a:ea typeface="微软雅黑" panose="020b0503020204020204" pitchFamily="34" charset="-122"/>
              </a:rPr>
              <a:t>标题</a:t>
            </a:r>
            <a:endParaRPr kumimoji="0" lang="en-US" altLang="zh-CN" sz="3000" b="1" i="0" u="none" strike="noStrike" kern="0" cap="none" spc="0" normalizeH="0" baseline="0" noProof="0">
              <a:ln>
                <a:noFill/>
              </a:ln>
              <a:solidFill>
                <a:prstClr val="white"/>
              </a:solidFill>
              <a:effectLst/>
              <a:uLnTx/>
              <a:uFillTx/>
              <a:latin typeface="Open Sans"/>
              <a:ea typeface="微软雅黑" panose="020b0503020204020204" pitchFamily="34" charset="-122"/>
            </a:endParaRPr>
          </a:p>
        </p:txBody>
      </p:sp>
      <p:grpSp>
        <p:nvGrpSpPr>
          <p:cNvPr id="50" name="组合 49"/>
          <p:cNvGrpSpPr/>
          <p:nvPr/>
        </p:nvGrpSpPr>
        <p:grpSpPr>
          <a:xfrm>
            <a:off x="4793237" y="4231088"/>
            <a:ext cx="5547049" cy="2133984"/>
            <a:chOff x="3152068" y="876176"/>
            <a:chExt cx="4012220" cy="1543472"/>
          </a:xfrm>
          <a:solidFill>
            <a:srgbClr val="C00000"/>
          </a:solidFill>
          <a:effectLst>
            <a:outerShdw blurRad="50800" dist="38100" algn="l" rotWithShape="0">
              <a:prstClr val="black">
                <a:alpha val="40000"/>
              </a:prstClr>
            </a:outerShdw>
          </a:effectLst>
        </p:grpSpPr>
        <p:sp>
          <p:nvSpPr>
            <p:cNvPr id="59" name="右箭头 58"/>
            <p:cNvSpPr/>
            <p:nvPr/>
          </p:nvSpPr>
          <p:spPr>
            <a:xfrm>
              <a:off x="3419872" y="876176"/>
              <a:ext cx="3744416" cy="1543472"/>
            </a:xfrm>
            <a:prstGeom prst="rightArrow">
              <a:avLst>
                <a:gd name="adj1" fmla="val 53364"/>
                <a:gd name="adj2" fmla="val 84558"/>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en-US" altLang="zh-CN" sz="1505" kern="0">
                <a:solidFill>
                  <a:schemeClr val="bg1">
                    <a:lumMod val="50000"/>
                  </a:schemeClr>
                </a:solidFill>
                <a:ea typeface="微软雅黑" panose="020b0503020204020204" pitchFamily="34" charset="-122"/>
              </a:endParaRPr>
            </a:p>
            <a:p>
              <a:pPr algn="ctr" defTabSz="1219200"/>
              <a:r>
                <a:rPr lang="zh-CN" altLang="en-US" sz="1505" kern="0">
                  <a:solidFill>
                    <a:schemeClr val="bg1">
                      <a:lumMod val="50000"/>
                    </a:schemeClr>
                  </a:solidFill>
                  <a:ea typeface="微软雅黑" panose="020b0503020204020204" pitchFamily="34" charset="-122"/>
                </a:rPr>
                <a:t>单击此处添加文本</a:t>
              </a:r>
              <a:endParaRPr lang="zh-CN" altLang="en-US" sz="1505" kern="0">
                <a:solidFill>
                  <a:schemeClr val="bg1">
                    <a:lumMod val="50000"/>
                  </a:schemeClr>
                </a:solidFill>
                <a:ea typeface="微软雅黑" panose="020b0503020204020204" pitchFamily="34" charset="-122"/>
              </a:endParaRPr>
            </a:p>
          </p:txBody>
        </p:sp>
        <p:sp>
          <p:nvSpPr>
            <p:cNvPr id="60" name="等腰三角形 59"/>
            <p:cNvSpPr/>
            <p:nvPr/>
          </p:nvSpPr>
          <p:spPr>
            <a:xfrm rot="16200000">
              <a:off x="3090959" y="1513624"/>
              <a:ext cx="390793" cy="268575"/>
            </a:xfrm>
            <a:prstGeom prst="triangl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1505" kern="0">
                <a:solidFill>
                  <a:schemeClr val="bg1">
                    <a:lumMod val="50000"/>
                  </a:schemeClr>
                </a:solidFill>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2"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9"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77001" y="387624"/>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6" name="Group 9"/>
          <p:cNvGrpSpPr/>
          <p:nvPr/>
        </p:nvGrpSpPr>
        <p:grpSpPr>
          <a:xfrm>
            <a:off x="5982846" y="1364284"/>
            <a:ext cx="2225309" cy="2224388"/>
            <a:chOff x="523649" y="2000605"/>
            <a:chExt cx="2671496" cy="2671496"/>
          </a:xfrm>
        </p:grpSpPr>
        <p:sp>
          <p:nvSpPr>
            <p:cNvPr id="57" name="Rectangle 10"/>
            <p:cNvSpPr/>
            <p:nvPr/>
          </p:nvSpPr>
          <p:spPr bwMode="auto">
            <a:xfrm>
              <a:off x="523649" y="2000605"/>
              <a:ext cx="2671496" cy="2671496"/>
            </a:xfrm>
            <a:prstGeom prst="rect">
              <a:avLst/>
            </a:prstGeom>
            <a:solidFill>
              <a:srgbClr val="7F7F7F"/>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58" name="Picture 7" descr="\\MAGNUM\Projects\Microsoft\Cloud Power FY12\Design\Icons\PNGs\Metering.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bwMode="auto">
            <a:xfrm>
              <a:off x="939380" y="2323940"/>
              <a:ext cx="1840034" cy="1854218"/>
            </a:xfrm>
            <a:prstGeom prst="rect">
              <a:avLst/>
            </a:prstGeom>
            <a:noFill/>
          </p:spPr>
        </p:pic>
      </p:grpSp>
      <p:grpSp>
        <p:nvGrpSpPr>
          <p:cNvPr id="61" name="Group 12"/>
          <p:cNvGrpSpPr/>
          <p:nvPr/>
        </p:nvGrpSpPr>
        <p:grpSpPr>
          <a:xfrm>
            <a:off x="8329924" y="1364284"/>
            <a:ext cx="2225309" cy="2224388"/>
            <a:chOff x="3344876" y="2000605"/>
            <a:chExt cx="2671496" cy="2671496"/>
          </a:xfrm>
        </p:grpSpPr>
        <p:sp>
          <p:nvSpPr>
            <p:cNvPr id="62" name="Rectangle 13"/>
            <p:cNvSpPr/>
            <p:nvPr/>
          </p:nvSpPr>
          <p:spPr bwMode="auto">
            <a:xfrm>
              <a:off x="3344876" y="2000605"/>
              <a:ext cx="2671496" cy="2671496"/>
            </a:xfrm>
            <a:prstGeom prst="rect">
              <a:avLst/>
            </a:prstGeom>
            <a:solidFill>
              <a:srgbClr val="1EA185"/>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63" name="Picture 5" descr="\\MAGNUM\Projects\Microsoft\Cloud Power FY12\Design\Icons\PNGs\Self_Service.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bwMode="auto">
            <a:xfrm>
              <a:off x="3860105" y="2424205"/>
              <a:ext cx="1641038" cy="1653688"/>
            </a:xfrm>
            <a:prstGeom prst="rect">
              <a:avLst/>
            </a:prstGeom>
            <a:noFill/>
          </p:spPr>
        </p:pic>
      </p:grpSp>
      <p:grpSp>
        <p:nvGrpSpPr>
          <p:cNvPr id="64" name="Group 18"/>
          <p:cNvGrpSpPr/>
          <p:nvPr/>
        </p:nvGrpSpPr>
        <p:grpSpPr>
          <a:xfrm>
            <a:off x="8329924" y="3716826"/>
            <a:ext cx="2225309" cy="2224388"/>
            <a:chOff x="8987331" y="2006755"/>
            <a:chExt cx="2671496" cy="2671496"/>
          </a:xfrm>
        </p:grpSpPr>
        <p:sp>
          <p:nvSpPr>
            <p:cNvPr id="65" name="Rectangle 19"/>
            <p:cNvSpPr/>
            <p:nvPr/>
          </p:nvSpPr>
          <p:spPr bwMode="auto">
            <a:xfrm>
              <a:off x="8987331" y="2006755"/>
              <a:ext cx="2671496" cy="2671496"/>
            </a:xfrm>
            <a:prstGeom prst="rect">
              <a:avLst/>
            </a:prstGeom>
            <a:solidFill>
              <a:srgbClr val="9BBB5C"/>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66" name="Picture 4" descr="\\MAGNUM\Projects\Microsoft\Cloud Power FY12\Design\Icons\PNGs\Scalable_Elastic_4.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bwMode="auto">
            <a:xfrm>
              <a:off x="9396077" y="2316898"/>
              <a:ext cx="1854004" cy="1868302"/>
            </a:xfrm>
            <a:prstGeom prst="rect">
              <a:avLst/>
            </a:prstGeom>
            <a:noFill/>
          </p:spPr>
        </p:pic>
      </p:grpSp>
      <p:grpSp>
        <p:nvGrpSpPr>
          <p:cNvPr id="67" name="Group 2"/>
          <p:cNvGrpSpPr/>
          <p:nvPr/>
        </p:nvGrpSpPr>
        <p:grpSpPr>
          <a:xfrm>
            <a:off x="5982853" y="3716826"/>
            <a:ext cx="2225308" cy="2224388"/>
            <a:chOff x="7153762" y="3619300"/>
            <a:chExt cx="1877134" cy="1877134"/>
          </a:xfrm>
        </p:grpSpPr>
        <p:sp>
          <p:nvSpPr>
            <p:cNvPr id="68" name="Rectangle 16"/>
            <p:cNvSpPr/>
            <p:nvPr/>
          </p:nvSpPr>
          <p:spPr bwMode="auto">
            <a:xfrm>
              <a:off x="7153762" y="3619300"/>
              <a:ext cx="1877134" cy="1877134"/>
            </a:xfrm>
            <a:prstGeom prst="rect">
              <a:avLst/>
            </a:prstGeom>
            <a:solidFill>
              <a:srgbClr val="F29B26"/>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69" name="Freeform 73"/>
            <p:cNvSpPr>
              <a:spLocks noEditPoints="1"/>
            </p:cNvSpPr>
            <p:nvPr/>
          </p:nvSpPr>
          <p:spPr bwMode="black">
            <a:xfrm>
              <a:off x="7624859" y="3966887"/>
              <a:ext cx="934942" cy="902560"/>
            </a:xfrm>
            <a:custGeom>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03217" tIns="51609" rIns="103217" bIns="5160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rgbClr val="202F3E"/>
                </a:solidFill>
                <a:effectLst/>
                <a:uLnTx/>
                <a:uFillTx/>
                <a:latin typeface="微软雅黑" panose="020b0503020204020204" pitchFamily="34" charset="-122"/>
                <a:ea typeface="微软雅黑" panose="020b0503020204020204" pitchFamily="34" charset="-122"/>
              </a:endParaRPr>
            </a:p>
          </p:txBody>
        </p:sp>
      </p:grpSp>
      <p:pic>
        <p:nvPicPr>
          <p:cNvPr id="70" name="Picture 2"/>
          <p:cNvPicPr>
            <a:picLocks noChangeAspect="1" noChangeArrowheads="1"/>
          </p:cNvPicPr>
          <p:nvPr/>
        </p:nvPicPr>
        <p:blipFill>
          <a:blip r:embed="rId9">
            <a:extLst>
              <a:ext uri="{28A0092B-C50C-407E-A947-70E740481C1C}">
                <a14:useLocalDpi xmlns:a14="http://schemas.microsoft.com/office/drawing/2010/main" val="0"/>
              </a:ext>
            </a:extLst>
          </a:blip>
          <a:srcRect t="13971" b="3754"/>
          <a:stretch>
            <a:fillRect/>
          </a:stretch>
        </p:blipFill>
        <p:spPr bwMode="auto">
          <a:xfrm>
            <a:off x="1162976" y="1364285"/>
            <a:ext cx="4660422" cy="457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1000" fill="hold"/>
                                        <p:tgtEl>
                                          <p:spTgt spid="56"/>
                                        </p:tgtEl>
                                        <p:attrNameLst>
                                          <p:attrName>ppt_x</p:attrName>
                                        </p:attrNameLst>
                                      </p:cBhvr>
                                      <p:tavLst>
                                        <p:tav tm="0">
                                          <p:val>
                                            <p:strVal val="1+#ppt_w/2"/>
                                          </p:val>
                                        </p:tav>
                                        <p:tav tm="100000">
                                          <p:val>
                                            <p:strVal val="#ppt_x"/>
                                          </p:val>
                                        </p:tav>
                                      </p:tavLst>
                                    </p:anim>
                                    <p:anim calcmode="lin" valueType="num">
                                      <p:cBhvr additive="base">
                                        <p:cTn id="13" dur="1000" fill="hold"/>
                                        <p:tgtEl>
                                          <p:spTgt spid="56"/>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1000" fill="hold"/>
                                        <p:tgtEl>
                                          <p:spTgt spid="61"/>
                                        </p:tgtEl>
                                        <p:attrNameLst>
                                          <p:attrName>ppt_x</p:attrName>
                                        </p:attrNameLst>
                                      </p:cBhvr>
                                      <p:tavLst>
                                        <p:tav tm="0">
                                          <p:val>
                                            <p:strVal val="1+#ppt_w/2"/>
                                          </p:val>
                                        </p:tav>
                                        <p:tav tm="100000">
                                          <p:val>
                                            <p:strVal val="#ppt_x"/>
                                          </p:val>
                                        </p:tav>
                                      </p:tavLst>
                                    </p:anim>
                                    <p:anim calcmode="lin" valueType="num">
                                      <p:cBhvr additive="base">
                                        <p:cTn id="17" dur="100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1000" fill="hold"/>
                                        <p:tgtEl>
                                          <p:spTgt spid="67"/>
                                        </p:tgtEl>
                                        <p:attrNameLst>
                                          <p:attrName>ppt_x</p:attrName>
                                        </p:attrNameLst>
                                      </p:cBhvr>
                                      <p:tavLst>
                                        <p:tav tm="0">
                                          <p:val>
                                            <p:strVal val="1+#ppt_w/2"/>
                                          </p:val>
                                        </p:tav>
                                        <p:tav tm="100000">
                                          <p:val>
                                            <p:strVal val="#ppt_x"/>
                                          </p:val>
                                        </p:tav>
                                      </p:tavLst>
                                    </p:anim>
                                    <p:anim calcmode="lin" valueType="num">
                                      <p:cBhvr additive="base">
                                        <p:cTn id="21" dur="1000" fill="hold"/>
                                        <p:tgtEl>
                                          <p:spTgt spid="6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1000" fill="hold"/>
                                        <p:tgtEl>
                                          <p:spTgt spid="64"/>
                                        </p:tgtEl>
                                        <p:attrNameLst>
                                          <p:attrName>ppt_x</p:attrName>
                                        </p:attrNameLst>
                                      </p:cBhvr>
                                      <p:tavLst>
                                        <p:tav tm="0">
                                          <p:val>
                                            <p:strVal val="1+#ppt_w/2"/>
                                          </p:val>
                                        </p:tav>
                                        <p:tav tm="100000">
                                          <p:val>
                                            <p:strVal val="#ppt_x"/>
                                          </p:val>
                                        </p:tav>
                                      </p:tavLst>
                                    </p:anim>
                                    <p:anim calcmode="lin" valueType="num">
                                      <p:cBhvr additive="base">
                                        <p:cTn id="25"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98527" y="390270"/>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896350" y="6305090"/>
            <a:ext cx="3600450" cy="552910"/>
            <a:chOff x="1123950" y="1924050"/>
            <a:chExt cx="5458206" cy="838200"/>
          </a:xfrm>
        </p:grpSpPr>
        <p:sp>
          <p:nvSpPr>
            <p:cNvPr id="21" name="等腰三角形 20"/>
            <p:cNvSpPr/>
            <p:nvPr/>
          </p:nvSpPr>
          <p:spPr>
            <a:xfrm>
              <a:off x="1123950" y="1924050"/>
              <a:ext cx="972312" cy="838200"/>
            </a:xfrm>
            <a:prstGeom prst="triangle">
              <a:avLst/>
            </a:prstGeom>
            <a:solidFill>
              <a:srgbClr val="FD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1764792" y="1924050"/>
              <a:ext cx="972312" cy="838200"/>
            </a:xfrm>
            <a:prstGeom prst="triangle">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2405634" y="1924050"/>
              <a:ext cx="972312" cy="838200"/>
            </a:xfrm>
            <a:prstGeom prst="triangl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3687318" y="1924050"/>
              <a:ext cx="972312" cy="838200"/>
            </a:xfrm>
            <a:prstGeom prst="triangle">
              <a:avLst/>
            </a:prstGeom>
            <a:solidFill>
              <a:srgbClr val="C4E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flipV="1">
              <a:off x="4328160" y="1924050"/>
              <a:ext cx="972312" cy="838200"/>
            </a:xfrm>
            <a:prstGeom prst="triangle">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4969002" y="1924050"/>
              <a:ext cx="972312" cy="838200"/>
            </a:xfrm>
            <a:prstGeom prst="triangle">
              <a:avLst/>
            </a:prstGeom>
            <a:solidFill>
              <a:srgbClr val="BAA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V="1">
              <a:off x="5609844" y="1924050"/>
              <a:ext cx="972312" cy="838200"/>
            </a:xfrm>
            <a:prstGeom prst="triangle">
              <a:avLst/>
            </a:prstGeom>
            <a:solidFill>
              <a:srgbClr val="826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Rectangle 19"/>
          <p:cNvSpPr/>
          <p:nvPr/>
        </p:nvSpPr>
        <p:spPr bwMode="auto">
          <a:xfrm>
            <a:off x="8935704" y="1759694"/>
            <a:ext cx="1948201" cy="3810466"/>
          </a:xfrm>
          <a:prstGeom prst="rect">
            <a:avLst/>
          </a:prstGeom>
          <a:solidFill>
            <a:srgbClr val="7F7F7F"/>
          </a:solidFill>
          <a:ln w="9525" cap="flat" cmpd="sng" algn="ctr">
            <a:noFill/>
            <a:prstDash val="solid"/>
            <a:headEnd type="none" w="med" len="med"/>
            <a:tailEnd type="none" w="med" len="med"/>
          </a:ln>
          <a:effectLst/>
        </p:spPr>
        <p:txBody>
          <a:bodyPr rot="0" spcFirstLastPara="0" vertOverflow="overflow" horzOverflow="overflow" vert="horz" wrap="square" lIns="46595" tIns="46595" rIns="46595" bIns="46595" numCol="1" spcCol="0" rtlCol="0" fromWordArt="0" anchor="b" anchorCtr="0" forceAA="0" compatLnSpc="1">
            <a:noAutofit/>
          </a:bodyPr>
          <a:lstStyle/>
          <a:p>
            <a:pPr marL="0" marR="0" lvl="0" indent="0" defTabSz="931545" eaLnBrk="1" fontAlgn="base" latinLnBrk="0" hangingPunct="1">
              <a:lnSpc>
                <a:spcPct val="80000"/>
              </a:lnSpc>
              <a:spcBef>
                <a:spcPct val="0"/>
              </a:spcBef>
              <a:spcAft>
                <a:spcPct val="0"/>
              </a:spcAft>
              <a:buClrTx/>
              <a:buSzTx/>
              <a:buFontTx/>
              <a:buNone/>
              <a:defRPr/>
            </a:pPr>
            <a:r>
              <a:rPr kumimoji="0" lang="zh-CN" alt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填加文字</a:t>
            </a:r>
            <a:endParaRPr kumimoji="0" 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5" name="Rectangle 68"/>
          <p:cNvSpPr/>
          <p:nvPr/>
        </p:nvSpPr>
        <p:spPr bwMode="auto">
          <a:xfrm>
            <a:off x="6875405" y="1759695"/>
            <a:ext cx="1948201" cy="1855064"/>
          </a:xfrm>
          <a:prstGeom prst="rect">
            <a:avLst/>
          </a:prstGeom>
          <a:solidFill>
            <a:srgbClr val="F29B26"/>
          </a:solidFill>
          <a:ln w="9525" cap="flat" cmpd="sng" algn="ctr">
            <a:noFill/>
            <a:prstDash val="solid"/>
            <a:headEnd type="none" w="med" len="med"/>
            <a:tailEnd type="none" w="med" len="med"/>
          </a:ln>
          <a:effectLst/>
        </p:spPr>
        <p:txBody>
          <a:bodyPr rot="0" spcFirstLastPara="0" vertOverflow="overflow" horzOverflow="overflow" vert="horz" wrap="square" lIns="46595" tIns="46595" rIns="46595" bIns="46595" numCol="1" spcCol="0" rtlCol="0" fromWordArt="0" anchor="b" anchorCtr="0" forceAA="0" compatLnSpc="1">
            <a:noAutofit/>
          </a:bodyPr>
          <a:lstStyle/>
          <a:p>
            <a:pPr marL="0" marR="0" lvl="0" indent="0" defTabSz="931545" eaLnBrk="1" fontAlgn="base" latinLnBrk="0" hangingPunct="1">
              <a:lnSpc>
                <a:spcPct val="80000"/>
              </a:lnSpc>
              <a:spcBef>
                <a:spcPct val="0"/>
              </a:spcBef>
              <a:spcAft>
                <a:spcPct val="0"/>
              </a:spcAft>
              <a:buClrTx/>
              <a:buSzTx/>
              <a:buFontTx/>
              <a:buNone/>
              <a:defRPr/>
            </a:pPr>
            <a:r>
              <a:rPr kumimoji="0" lang="zh-CN" alt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a:t>
            </a:r>
            <a:endParaRPr kumimoji="0" 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69"/>
          <p:cNvSpPr/>
          <p:nvPr/>
        </p:nvSpPr>
        <p:spPr bwMode="auto">
          <a:xfrm>
            <a:off x="6875405" y="3715097"/>
            <a:ext cx="1948201" cy="1855064"/>
          </a:xfrm>
          <a:prstGeom prst="rect">
            <a:avLst/>
          </a:prstGeom>
          <a:solidFill>
            <a:srgbClr val="1EA185"/>
          </a:solidFill>
          <a:ln w="9525" cap="flat" cmpd="sng" algn="ctr">
            <a:noFill/>
            <a:prstDash val="solid"/>
            <a:headEnd type="none" w="med" len="med"/>
            <a:tailEnd type="none" w="med" len="med"/>
          </a:ln>
          <a:effectLst/>
        </p:spPr>
        <p:txBody>
          <a:bodyPr rot="0" spcFirstLastPara="0" vertOverflow="overflow" horzOverflow="overflow" vert="horz" wrap="square" lIns="46595" tIns="46595" rIns="46595" bIns="46595" numCol="1" spcCol="0" rtlCol="0" fromWordArt="0" anchor="b" anchorCtr="0" forceAA="0" compatLnSpc="1">
            <a:noAutofit/>
          </a:bodyPr>
          <a:lstStyle/>
          <a:p>
            <a:pPr marL="0" marR="0" lvl="0" indent="0" defTabSz="931545" eaLnBrk="1" fontAlgn="base" latinLnBrk="0" hangingPunct="1">
              <a:lnSpc>
                <a:spcPct val="80000"/>
              </a:lnSpc>
              <a:spcBef>
                <a:spcPct val="0"/>
              </a:spcBef>
              <a:spcAft>
                <a:spcPct val="0"/>
              </a:spcAft>
              <a:buClrTx/>
              <a:buSzTx/>
              <a:buFontTx/>
              <a:buNone/>
              <a:defRPr/>
            </a:pPr>
            <a:r>
              <a:rPr kumimoji="0" lang="zh-CN" alt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填加文字</a:t>
            </a:r>
            <a:endParaRPr kumimoji="0" 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7" name="Right Arrow 74"/>
          <p:cNvSpPr/>
          <p:nvPr/>
        </p:nvSpPr>
        <p:spPr bwMode="auto">
          <a:xfrm rot="16200000" flipV="1">
            <a:off x="8742930" y="3417147"/>
            <a:ext cx="3458856" cy="843908"/>
          </a:xfrm>
          <a:prstGeom prst="rightArrow">
            <a:avLst/>
          </a:prstGeom>
          <a:solidFill>
            <a:srgbClr val="FBFBFB"/>
          </a:solidFill>
          <a:ln w="9525" cap="flat" cmpd="sng" algn="ctr">
            <a:noFill/>
            <a:prstDash val="solid"/>
            <a:headEnd type="none" w="med" len="med"/>
            <a:tailEnd type="none" w="med" len="med"/>
          </a:ln>
          <a:effectLst/>
        </p:spPr>
        <p:txBody>
          <a:bodyPr vert="horz" wrap="square" lIns="93185" tIns="46594" rIns="93185" bIns="46594" numCol="1" rtlCol="0" anchor="ctr" anchorCtr="0" compatLnSpc="1"/>
          <a:lstStyle/>
          <a:p>
            <a:pPr marL="0" marR="0" lvl="0" indent="0" algn="ctr" defTabSz="931545"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8" name="TextBox 64"/>
          <p:cNvSpPr txBox="1"/>
          <p:nvPr/>
        </p:nvSpPr>
        <p:spPr>
          <a:xfrm>
            <a:off x="8968457" y="3146416"/>
            <a:ext cx="1439639" cy="615553"/>
          </a:xfrm>
          <a:prstGeom prst="rect">
            <a:avLst/>
          </a:prstGeom>
          <a:noFill/>
        </p:spPr>
        <p:txBody>
          <a:bodyPr wrap="square" lIns="0" tIns="0" rIns="0" bIns="0" rtlCol="0">
            <a:spAutoFit/>
          </a:bodyPr>
          <a:lstStyle/>
          <a:p>
            <a:pPr defTabSz="1219200"/>
            <a:r>
              <a:rPr lang="en-US" sz="2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endPar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49" name="Right Arrow 76"/>
          <p:cNvSpPr/>
          <p:nvPr/>
        </p:nvSpPr>
        <p:spPr bwMode="auto">
          <a:xfrm rot="5400000" flipV="1">
            <a:off x="7833954" y="1929886"/>
            <a:ext cx="1121091" cy="843908"/>
          </a:xfrm>
          <a:prstGeom prst="rightArrow">
            <a:avLst/>
          </a:prstGeom>
          <a:solidFill>
            <a:srgbClr val="FBFBFB"/>
          </a:solidFill>
          <a:ln w="9525" cap="flat" cmpd="sng" algn="ctr">
            <a:noFill/>
            <a:prstDash val="solid"/>
            <a:headEnd type="none" w="med" len="med"/>
            <a:tailEnd type="none" w="med" len="med"/>
          </a:ln>
          <a:effectLst/>
        </p:spPr>
        <p:txBody>
          <a:bodyPr vert="horz" wrap="square" lIns="93185" tIns="46594" rIns="93185" bIns="46594" numCol="1" rtlCol="0" anchor="ctr" anchorCtr="0" compatLnSpc="1"/>
          <a:lstStyle/>
          <a:p>
            <a:pPr marL="0" marR="0" lvl="0" indent="0" algn="ctr" defTabSz="931545"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50" name="TextBox 66"/>
          <p:cNvSpPr txBox="1"/>
          <p:nvPr/>
        </p:nvSpPr>
        <p:spPr>
          <a:xfrm>
            <a:off x="6901318" y="3650445"/>
            <a:ext cx="1915134" cy="615553"/>
          </a:xfrm>
          <a:prstGeom prst="rect">
            <a:avLst/>
          </a:prstGeom>
          <a:noFill/>
        </p:spPr>
        <p:txBody>
          <a:bodyPr wrap="square" lIns="0" tIns="0" rIns="0" bIns="0" rtlCol="0">
            <a:spAutoFit/>
          </a:bodyPr>
          <a:lstStyle/>
          <a:p>
            <a:pPr defTabSz="1219200"/>
            <a:r>
              <a:rPr lang="en-US" sz="2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endPar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51" name="Right Arrow 78"/>
          <p:cNvSpPr/>
          <p:nvPr/>
        </p:nvSpPr>
        <p:spPr bwMode="auto">
          <a:xfrm rot="16200000">
            <a:off x="7719164" y="4470181"/>
            <a:ext cx="1350679" cy="843908"/>
          </a:xfrm>
          <a:prstGeom prst="rightArrow">
            <a:avLst/>
          </a:prstGeom>
          <a:solidFill>
            <a:srgbClr val="FBFBFB"/>
          </a:solidFill>
          <a:ln w="9525" cap="flat" cmpd="sng" algn="ctr">
            <a:noFill/>
            <a:prstDash val="solid"/>
            <a:headEnd type="none" w="med" len="med"/>
            <a:tailEnd type="none" w="med" len="med"/>
          </a:ln>
          <a:effectLst/>
        </p:spPr>
        <p:txBody>
          <a:bodyPr vert="horz" wrap="square" lIns="93185" tIns="46594" rIns="93185" bIns="46594" numCol="1" rtlCol="0" anchor="ctr" anchorCtr="0" compatLnSpc="1"/>
          <a:lstStyle/>
          <a:p>
            <a:pPr marL="0" marR="0" lvl="0" indent="0" algn="ctr" defTabSz="931545"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52" name="TextBox 68"/>
          <p:cNvSpPr txBox="1"/>
          <p:nvPr/>
        </p:nvSpPr>
        <p:spPr>
          <a:xfrm>
            <a:off x="6901322" y="1741985"/>
            <a:ext cx="1922284" cy="615553"/>
          </a:xfrm>
          <a:prstGeom prst="rect">
            <a:avLst/>
          </a:prstGeom>
          <a:noFill/>
        </p:spPr>
        <p:txBody>
          <a:bodyPr wrap="square" lIns="0" tIns="0" rIns="0" bIns="0" rtlCol="0">
            <a:spAutoFit/>
          </a:bodyPr>
          <a:lstStyle/>
          <a:p>
            <a:pPr defTabSz="1219200"/>
            <a:r>
              <a:rPr lang="en-US" sz="28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a:t>
            </a:r>
            <a:endPar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graphicFrame>
        <p:nvGraphicFramePr>
          <p:cNvPr id="53" name="Chart 2"/>
          <p:cNvGraphicFramePr/>
          <p:nvPr/>
        </p:nvGraphicFramePr>
        <p:xfrm>
          <a:off x="587458" y="1171402"/>
          <a:ext cx="6109749" cy="4570173"/>
        </p:xfrm>
        <a:graphic>
          <a:graphicData uri="http://schemas.openxmlformats.org/drawingml/2006/chart">
            <c:chart xmlns:c="http://schemas.openxmlformats.org/drawingml/2006/chart" r:id="rId3"/>
          </a:graphicData>
        </a:graphic>
      </p:graphicFrame>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par>
                          <p:cTn id="18" fill="hold" nodeType="afterGroup">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childTnLst>
                          </p:cTn>
                        </p:par>
                        <p:par>
                          <p:cTn id="30" fill="hold" nodeType="afterGroup">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nodeType="afterGroup">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nodeType="afterGroup">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par>
                          <p:cTn id="42" fill="hold" nodeType="afterGroup">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49" grpId="0" animBg="1"/>
      <p:bldP spid="50" grpId="0"/>
      <p:bldP spid="51" grpId="0" animBg="1"/>
      <p:bldP spid="52" grpId="0"/>
      <p:bldGraphic spid="53" grpId="0">
        <p:bldAsOne/>
      </p:bldGraphic>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751914" y="363430"/>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Freeform 16"/>
          <p:cNvSpPr>
            <a:spLocks noEditPoints="1"/>
          </p:cNvSpPr>
          <p:nvPr/>
        </p:nvSpPr>
        <p:spPr bwMode="auto">
          <a:xfrm>
            <a:off x="8075765" y="2624759"/>
            <a:ext cx="2730136" cy="2540578"/>
          </a:xfrm>
          <a:custGeom>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9BBB5C"/>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72" name="Freeform 17"/>
          <p:cNvSpPr/>
          <p:nvPr/>
        </p:nvSpPr>
        <p:spPr bwMode="auto">
          <a:xfrm>
            <a:off x="6598686" y="2895559"/>
            <a:ext cx="2213161" cy="2178692"/>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29B26"/>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73" name="Freeform 18"/>
          <p:cNvSpPr/>
          <p:nvPr/>
        </p:nvSpPr>
        <p:spPr bwMode="auto">
          <a:xfrm>
            <a:off x="5225004" y="3094963"/>
            <a:ext cx="1934974" cy="1890662"/>
          </a:xfrm>
          <a:custGeom>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1EA185"/>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74" name="Freeform 19"/>
          <p:cNvSpPr/>
          <p:nvPr/>
        </p:nvSpPr>
        <p:spPr bwMode="auto">
          <a:xfrm>
            <a:off x="4146734" y="3262365"/>
            <a:ext cx="1536163" cy="1555857"/>
          </a:xfrm>
          <a:custGeom>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7F7F7F"/>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75" name="组合 19"/>
          <p:cNvGrpSpPr/>
          <p:nvPr/>
        </p:nvGrpSpPr>
        <p:grpSpPr>
          <a:xfrm flipH="1">
            <a:off x="6350754" y="4024266"/>
            <a:ext cx="3868641" cy="2090563"/>
            <a:chOff x="3951201" y="2629963"/>
            <a:chExt cx="2495617" cy="1347563"/>
          </a:xfrm>
        </p:grpSpPr>
        <p:sp>
          <p:nvSpPr>
            <p:cNvPr id="76" name="任意多边形 75"/>
            <p:cNvSpPr/>
            <p:nvPr/>
          </p:nvSpPr>
          <p:spPr>
            <a:xfrm flipV="1">
              <a:off x="3951201" y="2629963"/>
              <a:ext cx="2495617" cy="838691"/>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nvGrpSpPr>
            <p:cNvPr id="77" name="组合 21"/>
            <p:cNvGrpSpPr/>
            <p:nvPr/>
          </p:nvGrpSpPr>
          <p:grpSpPr>
            <a:xfrm>
              <a:off x="4233160" y="3519821"/>
              <a:ext cx="2183610" cy="457705"/>
              <a:chOff x="2290576" y="5039334"/>
              <a:chExt cx="2183610" cy="457705"/>
            </a:xfrm>
          </p:grpSpPr>
          <p:sp>
            <p:nvSpPr>
              <p:cNvPr id="78" name="TextBox 11"/>
              <p:cNvSpPr txBox="1">
                <a:spLocks noChangeArrowheads="1"/>
              </p:cNvSpPr>
              <p:nvPr/>
            </p:nvSpPr>
            <p:spPr bwMode="auto">
              <a:xfrm>
                <a:off x="3327593" y="5039334"/>
                <a:ext cx="114659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9" name="TextBox 10"/>
              <p:cNvSpPr txBox="1">
                <a:spLocks noChangeArrowheads="1"/>
              </p:cNvSpPr>
              <p:nvPr/>
            </p:nvSpPr>
            <p:spPr bwMode="auto">
              <a:xfrm>
                <a:off x="2290576" y="5039335"/>
                <a:ext cx="114659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grpSp>
        <p:nvGrpSpPr>
          <p:cNvPr id="80" name="组合 29"/>
          <p:cNvGrpSpPr/>
          <p:nvPr/>
        </p:nvGrpSpPr>
        <p:grpSpPr>
          <a:xfrm>
            <a:off x="751914" y="2861096"/>
            <a:ext cx="3813327" cy="1166894"/>
            <a:chOff x="1579814" y="1583447"/>
            <a:chExt cx="2458346" cy="752172"/>
          </a:xfrm>
        </p:grpSpPr>
        <p:sp>
          <p:nvSpPr>
            <p:cNvPr id="81" name="任意多边形 80"/>
            <p:cNvSpPr/>
            <p:nvPr/>
          </p:nvSpPr>
          <p:spPr>
            <a:xfrm flipH="1">
              <a:off x="1581401" y="2059505"/>
              <a:ext cx="2456759" cy="276114"/>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nvGrpSpPr>
            <p:cNvPr id="82" name="组合 31"/>
            <p:cNvGrpSpPr/>
            <p:nvPr/>
          </p:nvGrpSpPr>
          <p:grpSpPr>
            <a:xfrm>
              <a:off x="1579814" y="1583447"/>
              <a:ext cx="2183786" cy="457704"/>
              <a:chOff x="-362770" y="3102960"/>
              <a:chExt cx="2183786" cy="457704"/>
            </a:xfrm>
          </p:grpSpPr>
          <p:sp>
            <p:nvSpPr>
              <p:cNvPr id="83" name="TextBox 11"/>
              <p:cNvSpPr txBox="1">
                <a:spLocks noChangeArrowheads="1"/>
              </p:cNvSpPr>
              <p:nvPr/>
            </p:nvSpPr>
            <p:spPr bwMode="auto">
              <a:xfrm>
                <a:off x="675163" y="3102960"/>
                <a:ext cx="114585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84" name="TextBox 11"/>
              <p:cNvSpPr txBox="1">
                <a:spLocks noChangeArrowheads="1"/>
              </p:cNvSpPr>
              <p:nvPr/>
            </p:nvSpPr>
            <p:spPr bwMode="auto">
              <a:xfrm>
                <a:off x="-362770" y="3102960"/>
                <a:ext cx="114585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grpSp>
        <p:nvGrpSpPr>
          <p:cNvPr id="85" name="组合 84"/>
          <p:cNvGrpSpPr/>
          <p:nvPr/>
        </p:nvGrpSpPr>
        <p:grpSpPr>
          <a:xfrm>
            <a:off x="7118127" y="1352006"/>
            <a:ext cx="3387436" cy="2237780"/>
            <a:chOff x="6068316" y="1783428"/>
            <a:chExt cx="2701127" cy="1784396"/>
          </a:xfrm>
        </p:grpSpPr>
        <p:grpSp>
          <p:nvGrpSpPr>
            <p:cNvPr id="86" name="组合 26"/>
            <p:cNvGrpSpPr/>
            <p:nvPr/>
          </p:nvGrpSpPr>
          <p:grpSpPr>
            <a:xfrm flipH="1">
              <a:off x="6068316" y="1783428"/>
              <a:ext cx="2701127" cy="566204"/>
              <a:chOff x="-362770" y="3102960"/>
              <a:chExt cx="2183514" cy="457889"/>
            </a:xfrm>
          </p:grpSpPr>
          <p:sp>
            <p:nvSpPr>
              <p:cNvPr id="88" name="TextBox 19"/>
              <p:cNvSpPr txBox="1">
                <a:spLocks noChangeArrowheads="1"/>
              </p:cNvSpPr>
              <p:nvPr/>
            </p:nvSpPr>
            <p:spPr bwMode="auto">
              <a:xfrm>
                <a:off x="675034"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89" name="TextBox 11"/>
              <p:cNvSpPr txBox="1">
                <a:spLocks noChangeArrowheads="1"/>
              </p:cNvSpPr>
              <p:nvPr/>
            </p:nvSpPr>
            <p:spPr bwMode="auto">
              <a:xfrm>
                <a:off x="-362770"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87" name="任意多边形 86"/>
            <p:cNvSpPr/>
            <p:nvPr/>
          </p:nvSpPr>
          <p:spPr>
            <a:xfrm>
              <a:off x="6537479" y="2374303"/>
              <a:ext cx="800916" cy="1193521"/>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grpSp>
        <p:nvGrpSpPr>
          <p:cNvPr id="90" name="组合 89"/>
          <p:cNvGrpSpPr/>
          <p:nvPr/>
        </p:nvGrpSpPr>
        <p:grpSpPr>
          <a:xfrm>
            <a:off x="3454969" y="1374163"/>
            <a:ext cx="3387436" cy="2205776"/>
            <a:chOff x="3147329" y="1801096"/>
            <a:chExt cx="2701127" cy="1758876"/>
          </a:xfrm>
        </p:grpSpPr>
        <p:sp>
          <p:nvSpPr>
            <p:cNvPr id="91" name="任意多边形 90"/>
            <p:cNvSpPr/>
            <p:nvPr/>
          </p:nvSpPr>
          <p:spPr>
            <a:xfrm flipH="1">
              <a:off x="4497893" y="2366451"/>
              <a:ext cx="800916" cy="1193521"/>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nvGrpSpPr>
            <p:cNvPr id="92" name="组合 44"/>
            <p:cNvGrpSpPr/>
            <p:nvPr/>
          </p:nvGrpSpPr>
          <p:grpSpPr>
            <a:xfrm flipH="1">
              <a:off x="3147329" y="1801096"/>
              <a:ext cx="2701127" cy="566204"/>
              <a:chOff x="-362770" y="3102960"/>
              <a:chExt cx="2183514" cy="457889"/>
            </a:xfrm>
          </p:grpSpPr>
          <p:sp>
            <p:nvSpPr>
              <p:cNvPr id="93" name="TextBox 11"/>
              <p:cNvSpPr txBox="1">
                <a:spLocks noChangeArrowheads="1"/>
              </p:cNvSpPr>
              <p:nvPr/>
            </p:nvSpPr>
            <p:spPr bwMode="auto">
              <a:xfrm>
                <a:off x="675034"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94" name="TextBox 11"/>
              <p:cNvSpPr txBox="1">
                <a:spLocks noChangeArrowheads="1"/>
              </p:cNvSpPr>
              <p:nvPr/>
            </p:nvSpPr>
            <p:spPr bwMode="auto">
              <a:xfrm>
                <a:off x="-362770"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500" fill="hold"/>
                                        <p:tgtEl>
                                          <p:spTgt spid="73"/>
                                        </p:tgtEl>
                                        <p:attrNameLst>
                                          <p:attrName>ppt_x</p:attrName>
                                        </p:attrNameLst>
                                      </p:cBhvr>
                                      <p:tavLst>
                                        <p:tav tm="0">
                                          <p:val>
                                            <p:strVal val="0-#ppt_w/2"/>
                                          </p:val>
                                        </p:tav>
                                        <p:tav tm="100000">
                                          <p:val>
                                            <p:strVal val="#ppt_x"/>
                                          </p:val>
                                        </p:tav>
                                      </p:tavLst>
                                    </p:anim>
                                    <p:anim calcmode="lin" valueType="num">
                                      <p:cBhvr additive="base">
                                        <p:cTn id="13" dur="500" fill="hold"/>
                                        <p:tgtEl>
                                          <p:spTgt spid="7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0-#ppt_w/2"/>
                                          </p:val>
                                        </p:tav>
                                        <p:tav tm="100000">
                                          <p:val>
                                            <p:strVal val="#ppt_x"/>
                                          </p:val>
                                        </p:tav>
                                      </p:tavLst>
                                    </p:anim>
                                    <p:anim calcmode="lin" valueType="num">
                                      <p:cBhvr additive="base">
                                        <p:cTn id="18" dur="500" fill="hold"/>
                                        <p:tgtEl>
                                          <p:spTgt spid="7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0-#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2" presetClass="entr" presetSubtype="2"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nodeType="afterGroup">
                            <p:stCondLst>
                              <p:cond delay="2500"/>
                            </p:stCondLst>
                            <p:childTnLst>
                              <p:par>
                                <p:cTn id="29" presetID="22" presetClass="entr" presetSubtype="4"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down)">
                                      <p:cBhvr>
                                        <p:cTn id="31" dur="500"/>
                                        <p:tgtEl>
                                          <p:spTgt spid="90"/>
                                        </p:tgtEl>
                                      </p:cBhvr>
                                    </p:animEffect>
                                  </p:childTnLst>
                                </p:cTn>
                              </p:par>
                            </p:childTnLst>
                          </p:cTn>
                        </p:par>
                        <p:par>
                          <p:cTn id="32" fill="hold" nodeType="afterGroup">
                            <p:stCondLst>
                              <p:cond delay="3000"/>
                            </p:stCondLst>
                            <p:childTnLst>
                              <p:par>
                                <p:cTn id="33" presetID="22" presetClass="entr" presetSubtype="4"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wipe(down)">
                                      <p:cBhvr>
                                        <p:cTn id="35" dur="500"/>
                                        <p:tgtEl>
                                          <p:spTgt spid="85"/>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574" y="3684000"/>
            <a:ext cx="2145994" cy="317736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82423" y="10592"/>
            <a:ext cx="4788713" cy="4053408"/>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 y="10593"/>
            <a:ext cx="4977169" cy="6850772"/>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7262" y="3684001"/>
            <a:ext cx="1986638" cy="3174000"/>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532" y="3684000"/>
            <a:ext cx="2005118" cy="3174000"/>
          </a:xfrm>
          <a:prstGeom prst="rect">
            <a:avLst/>
          </a:prstGeom>
        </p:spPr>
      </p:pic>
      <p:sp>
        <p:nvSpPr>
          <p:cNvPr id="2" name="文本框 1"/>
          <p:cNvSpPr txBox="1"/>
          <p:nvPr/>
        </p:nvSpPr>
        <p:spPr>
          <a:xfrm>
            <a:off x="6029043" y="1820410"/>
            <a:ext cx="2954655" cy="923330"/>
          </a:xfrm>
          <a:prstGeom prst="rect">
            <a:avLst/>
          </a:prstGeom>
          <a:noFill/>
        </p:spPr>
        <p:txBody>
          <a:bodyPr wrap="none" rtlCol="0">
            <a:spAutoFit/>
          </a:bodyPr>
          <a:lstStyle/>
          <a:p>
            <a:r>
              <a:rPr lang="zh-CN" altLang="en-US" sz="5400">
                <a:latin typeface="微软雅黑" panose="020b0503020204020204" pitchFamily="34" charset="-122"/>
                <a:ea typeface="微软雅黑" panose="020b0503020204020204" pitchFamily="34" charset="-122"/>
              </a:rPr>
              <a:t>谢谢观赏</a:t>
            </a:r>
            <a:endParaRPr lang="zh-CN" altLang="en-US" sz="5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928337" y="270459"/>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 y="2787392"/>
            <a:ext cx="12191999" cy="1609166"/>
            <a:chOff x="0" y="2055535"/>
            <a:chExt cx="9721849" cy="1283142"/>
          </a:xfrm>
        </p:grpSpPr>
        <p:sp>
          <p:nvSpPr>
            <p:cNvPr id="86" name="矩形 85"/>
            <p:cNvSpPr/>
            <p:nvPr/>
          </p:nvSpPr>
          <p:spPr>
            <a:xfrm>
              <a:off x="0" y="2055535"/>
              <a:ext cx="9721849" cy="1283142"/>
            </a:xfrm>
            <a:prstGeom prst="rect">
              <a:avLst/>
            </a:prstGeom>
            <a:solidFill>
              <a:srgbClr val="1EA185">
                <a:alpha val="85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87" name="TextBox 154"/>
            <p:cNvSpPr txBox="1"/>
            <p:nvPr/>
          </p:nvSpPr>
          <p:spPr>
            <a:xfrm>
              <a:off x="3420765" y="2484313"/>
              <a:ext cx="2874258" cy="442983"/>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3010" b="1" i="0" u="none" strike="noStrike" kern="0" cap="none" spc="0" normalizeH="0" baseline="0" noProof="0">
                  <a:ln>
                    <a:noFill/>
                  </a:ln>
                  <a:solidFill>
                    <a:srgbClr val="FFFFFF"/>
                  </a:solidFill>
                  <a:effectLst/>
                  <a:uLnTx/>
                  <a:uFillTx/>
                  <a:latin typeface="Open Sans"/>
                  <a:ea typeface="微软雅黑" panose="020b0503020204020204" pitchFamily="34" charset="-122"/>
                </a:rPr>
                <a:t>圆满完成项目任务</a:t>
              </a:r>
              <a:endParaRPr kumimoji="0" lang="zh-CN" altLang="en-US" sz="3010" b="1"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grpSp>
        <p:nvGrpSpPr>
          <p:cNvPr id="88" name="组合 87"/>
          <p:cNvGrpSpPr/>
          <p:nvPr/>
        </p:nvGrpSpPr>
        <p:grpSpPr>
          <a:xfrm>
            <a:off x="1009307" y="1124096"/>
            <a:ext cx="4080576" cy="1358398"/>
            <a:chOff x="659908" y="462286"/>
            <a:chExt cx="3253834" cy="1083181"/>
          </a:xfrm>
        </p:grpSpPr>
        <p:sp>
          <p:nvSpPr>
            <p:cNvPr id="90" name="椭圆 89"/>
            <p:cNvSpPr/>
            <p:nvPr/>
          </p:nvSpPr>
          <p:spPr>
            <a:xfrm>
              <a:off x="659908" y="462286"/>
              <a:ext cx="1083181" cy="1083181"/>
            </a:xfrm>
            <a:prstGeom prst="ellipse">
              <a:avLst/>
            </a:prstGeom>
            <a:solidFill>
              <a:srgbClr val="7F7F7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cxnSp>
          <p:nvCxnSpPr>
            <p:cNvPr id="91" name="直接连接符 90"/>
            <p:cNvCxnSpPr/>
            <p:nvPr/>
          </p:nvCxnSpPr>
          <p:spPr>
            <a:xfrm flipH="1" flipV="1">
              <a:off x="2006798" y="478708"/>
              <a:ext cx="0" cy="1066759"/>
            </a:xfrm>
            <a:prstGeom prst="line">
              <a:avLst/>
            </a:prstGeom>
            <a:noFill/>
            <a:ln w="12700" cap="flat" cmpd="sng" algn="ctr">
              <a:solidFill>
                <a:srgbClr val="A9A9A9"/>
              </a:solidFill>
              <a:prstDash val="solid"/>
            </a:ln>
            <a:effectLst/>
          </p:spPr>
        </p:cxnSp>
        <p:sp>
          <p:nvSpPr>
            <p:cNvPr id="92" name="TextBox 160"/>
            <p:cNvSpPr txBox="1"/>
            <p:nvPr/>
          </p:nvSpPr>
          <p:spPr>
            <a:xfrm>
              <a:off x="2067749" y="82497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93" name="Rounded Rectangle 29"/>
            <p:cNvSpPr/>
            <p:nvPr/>
          </p:nvSpPr>
          <p:spPr bwMode="black">
            <a:xfrm>
              <a:off x="1078521" y="745372"/>
              <a:ext cx="245953" cy="500856"/>
            </a:xfrm>
            <a:custGeom>
              <a:rect l="l" t="t" r="r" b="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57337" tIns="57337" rIns="57337" bIns="57337" numCol="1" spcCol="0" rtlCol="0" fromWordArt="0" anchor="ctr" anchorCtr="0" forceAA="0" compatLnSpc="1">
              <a:noAutofit/>
            </a:bodyPr>
            <a:lstStyle/>
            <a:p>
              <a:pPr marL="0" marR="0" lvl="0" indent="0" algn="ctr" defTabSz="859790"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err="1">
                <a:ln>
                  <a:noFill/>
                </a:ln>
                <a:gradFill>
                  <a:gsLst>
                    <a:gs pos="0">
                      <a:srgbClr val="FFFFFF"/>
                    </a:gs>
                    <a:gs pos="100000">
                      <a:srgbClr val="FFFFFF"/>
                    </a:gs>
                  </a:gsLst>
                  <a:lin ang="5400000" scaled="0"/>
                </a:gradFill>
                <a:effectLst/>
                <a:uLnTx/>
                <a:uFillTx/>
                <a:latin typeface="Open Sans"/>
                <a:ea typeface="Segoe UI" panose="020b0502040204020203" pitchFamily="34" charset="0"/>
                <a:cs typeface="Segoe UI" panose="020b0502040204020203" pitchFamily="34" charset="0"/>
              </a:endParaRPr>
            </a:p>
          </p:txBody>
        </p:sp>
        <p:sp>
          <p:nvSpPr>
            <p:cNvPr id="94" name="TextBox 162"/>
            <p:cNvSpPr txBox="1"/>
            <p:nvPr/>
          </p:nvSpPr>
          <p:spPr>
            <a:xfrm>
              <a:off x="2195736" y="481088"/>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rPr>
                <a:t>项目介绍</a:t>
              </a:r>
              <a:endPar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grpSp>
        <p:nvGrpSpPr>
          <p:cNvPr id="95" name="组合 94"/>
          <p:cNvGrpSpPr/>
          <p:nvPr/>
        </p:nvGrpSpPr>
        <p:grpSpPr>
          <a:xfrm>
            <a:off x="1027536" y="4823673"/>
            <a:ext cx="4080576" cy="1358398"/>
            <a:chOff x="674444" y="3518646"/>
            <a:chExt cx="3253834" cy="1083181"/>
          </a:xfrm>
        </p:grpSpPr>
        <p:grpSp>
          <p:nvGrpSpPr>
            <p:cNvPr id="96" name="组合 95"/>
            <p:cNvGrpSpPr/>
            <p:nvPr/>
          </p:nvGrpSpPr>
          <p:grpSpPr>
            <a:xfrm>
              <a:off x="674444" y="3518646"/>
              <a:ext cx="3253834" cy="1083181"/>
              <a:chOff x="674444" y="3518646"/>
              <a:chExt cx="3253834" cy="1083181"/>
            </a:xfrm>
          </p:grpSpPr>
          <p:sp>
            <p:nvSpPr>
              <p:cNvPr id="99" name="椭圆 98"/>
              <p:cNvSpPr/>
              <p:nvPr/>
            </p:nvSpPr>
            <p:spPr>
              <a:xfrm>
                <a:off x="674444" y="3518646"/>
                <a:ext cx="1083181" cy="1083181"/>
              </a:xfrm>
              <a:prstGeom prst="ellipse">
                <a:avLst/>
              </a:prstGeom>
              <a:solidFill>
                <a:srgbClr val="9BBB5C"/>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cxnSp>
            <p:nvCxnSpPr>
              <p:cNvPr id="100" name="直接连接符 99"/>
              <p:cNvCxnSpPr/>
              <p:nvPr/>
            </p:nvCxnSpPr>
            <p:spPr>
              <a:xfrm flipH="1" flipV="1">
                <a:off x="2021334" y="3535068"/>
                <a:ext cx="0" cy="1066759"/>
              </a:xfrm>
              <a:prstGeom prst="line">
                <a:avLst/>
              </a:prstGeom>
              <a:noFill/>
              <a:ln w="12700" cap="flat" cmpd="sng" algn="ctr">
                <a:solidFill>
                  <a:srgbClr val="A9A9A9"/>
                </a:solidFill>
                <a:prstDash val="solid"/>
              </a:ln>
              <a:effectLst/>
            </p:spPr>
          </p:cxnSp>
          <p:sp>
            <p:nvSpPr>
              <p:cNvPr id="101" name="TextBox 169"/>
              <p:cNvSpPr txBox="1"/>
              <p:nvPr/>
            </p:nvSpPr>
            <p:spPr>
              <a:xfrm>
                <a:off x="2082285" y="386789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02" name="TextBox 170"/>
              <p:cNvSpPr txBox="1"/>
              <p:nvPr/>
            </p:nvSpPr>
            <p:spPr>
              <a:xfrm>
                <a:off x="2282280" y="3535068"/>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rPr>
                  <a:t>项目实施</a:t>
                </a:r>
                <a:endPar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pic>
          <p:nvPicPr>
            <p:cNvPr id="97" name="Picture 8"/>
            <p:cNvPicPr>
              <a:picLocks noChangeAspect="1" noChangeArrowheads="1"/>
            </p:cNvPicPr>
            <p:nvPr/>
          </p:nvPicPr>
          <p:blipFill>
            <a:blip r:embed="rId3">
              <a:clrChange>
                <a:clrFrom>
                  <a:srgbClr val="FF0004"/>
                </a:clrFrom>
                <a:clrTo>
                  <a:srgbClr val="FF0004">
                    <a:alpha val="0"/>
                  </a:srgbClr>
                </a:clrTo>
              </a:clrChange>
            </a:blip>
            <a:stretch>
              <a:fillRect/>
            </a:stretch>
          </p:blipFill>
          <p:spPr bwMode="auto">
            <a:xfrm>
              <a:off x="965485" y="3816742"/>
              <a:ext cx="501097" cy="50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 name="组合 102"/>
          <p:cNvGrpSpPr/>
          <p:nvPr/>
        </p:nvGrpSpPr>
        <p:grpSpPr>
          <a:xfrm>
            <a:off x="6536078" y="4823673"/>
            <a:ext cx="4080576" cy="1358398"/>
            <a:chOff x="5066932" y="3518646"/>
            <a:chExt cx="3253834" cy="1083181"/>
          </a:xfrm>
        </p:grpSpPr>
        <p:grpSp>
          <p:nvGrpSpPr>
            <p:cNvPr id="104" name="组合 103"/>
            <p:cNvGrpSpPr/>
            <p:nvPr/>
          </p:nvGrpSpPr>
          <p:grpSpPr>
            <a:xfrm>
              <a:off x="5066932" y="3518646"/>
              <a:ext cx="3253834" cy="1083181"/>
              <a:chOff x="5066932" y="3518646"/>
              <a:chExt cx="3253834" cy="1083181"/>
            </a:xfrm>
          </p:grpSpPr>
          <p:sp>
            <p:nvSpPr>
              <p:cNvPr id="107" name="椭圆 106"/>
              <p:cNvSpPr/>
              <p:nvPr/>
            </p:nvSpPr>
            <p:spPr>
              <a:xfrm>
                <a:off x="5066932" y="3518646"/>
                <a:ext cx="1083181" cy="1083181"/>
              </a:xfrm>
              <a:prstGeom prst="ellipse">
                <a:avLst/>
              </a:prstGeom>
              <a:solidFill>
                <a:srgbClr val="F29B26"/>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cxnSp>
            <p:nvCxnSpPr>
              <p:cNvPr id="108" name="直接连接符 107"/>
              <p:cNvCxnSpPr/>
              <p:nvPr/>
            </p:nvCxnSpPr>
            <p:spPr>
              <a:xfrm flipH="1" flipV="1">
                <a:off x="6413822" y="3535068"/>
                <a:ext cx="0" cy="1066759"/>
              </a:xfrm>
              <a:prstGeom prst="line">
                <a:avLst/>
              </a:prstGeom>
              <a:noFill/>
              <a:ln w="12700" cap="flat" cmpd="sng" algn="ctr">
                <a:solidFill>
                  <a:srgbClr val="A9A9A9"/>
                </a:solidFill>
                <a:prstDash val="solid"/>
              </a:ln>
              <a:effectLst/>
            </p:spPr>
          </p:cxnSp>
          <p:sp>
            <p:nvSpPr>
              <p:cNvPr id="109" name="TextBox 177"/>
              <p:cNvSpPr txBox="1"/>
              <p:nvPr/>
            </p:nvSpPr>
            <p:spPr>
              <a:xfrm>
                <a:off x="6474773" y="386789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10" name="TextBox 178"/>
              <p:cNvSpPr txBox="1"/>
              <p:nvPr/>
            </p:nvSpPr>
            <p:spPr>
              <a:xfrm>
                <a:off x="6660232" y="3535068"/>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rPr>
                  <a:t>项目完成</a:t>
                </a:r>
                <a:endPar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pic>
          <p:nvPicPr>
            <p:cNvPr id="105" name="Picture 72"/>
            <p:cNvPicPr>
              <a:picLocks noChangeAspect="1"/>
            </p:cNvPicPr>
            <p:nvPr>
              <p:custDataLst>
                <p:tags r:id="rId5"/>
              </p:custDataLst>
            </p:nvPr>
          </p:nvPicPr>
          <p:blipFill>
            <a:blip r:embed="rId4"/>
            <a:stretch>
              <a:fillRect/>
            </a:stretch>
          </p:blipFill>
          <p:spPr>
            <a:xfrm>
              <a:off x="5430428" y="3828486"/>
              <a:ext cx="413496" cy="409567"/>
            </a:xfrm>
            <a:prstGeom prst="rect">
              <a:avLst/>
            </a:prstGeom>
            <a:effectLst/>
          </p:spPr>
        </p:pic>
      </p:grpSp>
      <p:grpSp>
        <p:nvGrpSpPr>
          <p:cNvPr id="111" name="组合 110"/>
          <p:cNvGrpSpPr/>
          <p:nvPr/>
        </p:nvGrpSpPr>
        <p:grpSpPr>
          <a:xfrm>
            <a:off x="6536077" y="1144691"/>
            <a:ext cx="4062346" cy="1361383"/>
            <a:chOff x="5066932" y="478708"/>
            <a:chExt cx="3239298" cy="1085561"/>
          </a:xfrm>
        </p:grpSpPr>
        <p:grpSp>
          <p:nvGrpSpPr>
            <p:cNvPr id="112" name="组合 111"/>
            <p:cNvGrpSpPr/>
            <p:nvPr/>
          </p:nvGrpSpPr>
          <p:grpSpPr>
            <a:xfrm>
              <a:off x="5066932" y="478708"/>
              <a:ext cx="3239298" cy="1085561"/>
              <a:chOff x="5066932" y="478708"/>
              <a:chExt cx="3239298" cy="1085561"/>
            </a:xfrm>
          </p:grpSpPr>
          <p:cxnSp>
            <p:nvCxnSpPr>
              <p:cNvPr id="115" name="直接连接符 114"/>
              <p:cNvCxnSpPr/>
              <p:nvPr/>
            </p:nvCxnSpPr>
            <p:spPr>
              <a:xfrm flipH="1" flipV="1">
                <a:off x="6399286" y="478708"/>
                <a:ext cx="0" cy="1066759"/>
              </a:xfrm>
              <a:prstGeom prst="line">
                <a:avLst/>
              </a:prstGeom>
              <a:noFill/>
              <a:ln w="12700" cap="flat" cmpd="sng" algn="ctr">
                <a:solidFill>
                  <a:srgbClr val="A9A9A9"/>
                </a:solidFill>
                <a:prstDash val="solid"/>
              </a:ln>
              <a:effectLst/>
            </p:spPr>
          </p:cxnSp>
          <p:sp>
            <p:nvSpPr>
              <p:cNvPr id="116" name="TextBox 184"/>
              <p:cNvSpPr txBox="1"/>
              <p:nvPr/>
            </p:nvSpPr>
            <p:spPr>
              <a:xfrm>
                <a:off x="6460237" y="82497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17" name="椭圆 116"/>
              <p:cNvSpPr/>
              <p:nvPr/>
            </p:nvSpPr>
            <p:spPr>
              <a:xfrm>
                <a:off x="5066932" y="481088"/>
                <a:ext cx="1083181" cy="1083181"/>
              </a:xfrm>
              <a:prstGeom prst="ellipse">
                <a:avLst/>
              </a:prstGeom>
              <a:solidFill>
                <a:srgbClr val="1EA185"/>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18" name="TextBox 186"/>
              <p:cNvSpPr txBox="1"/>
              <p:nvPr/>
            </p:nvSpPr>
            <p:spPr>
              <a:xfrm>
                <a:off x="6660232" y="486420"/>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rPr>
                  <a:t>项目目标</a:t>
                </a:r>
                <a:endParaRPr kumimoji="0" lang="zh-CN" altLang="en-US" sz="2005" b="1"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sp>
          <p:nvSpPr>
            <p:cNvPr id="113" name="Freeform 91"/>
            <p:cNvSpPr>
              <a:spLocks noEditPoints="1"/>
            </p:cNvSpPr>
            <p:nvPr/>
          </p:nvSpPr>
          <p:spPr bwMode="auto">
            <a:xfrm>
              <a:off x="5479684" y="826164"/>
              <a:ext cx="314983" cy="374664"/>
            </a:xfrm>
            <a:custGeom>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3">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ysClr val="window" lastClr="FFFFFF"/>
            </a:solidFill>
            <a:ln>
              <a:noFill/>
            </a:ln>
          </p:spPr>
          <p:txBody>
            <a:bodyPr vert="horz" wrap="square" lIns="85994" tIns="42997" rIns="85994" bIns="42997" numCol="1" anchor="t" anchorCtr="0" compatLnSpc="1"/>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prstClr val="black"/>
                </a:solidFill>
                <a:effectLst/>
                <a:uLnTx/>
                <a:uFillTx/>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nodeType="afterGroup">
                            <p:stCondLst>
                              <p:cond delay="750"/>
                            </p:stCondLst>
                            <p:childTnLst>
                              <p:par>
                                <p:cTn id="9" presetID="2" presetClass="entr" presetSubtype="1"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ppt_x"/>
                                          </p:val>
                                        </p:tav>
                                        <p:tav tm="100000">
                                          <p:val>
                                            <p:strVal val="#ppt_x"/>
                                          </p:val>
                                        </p:tav>
                                      </p:tavLst>
                                    </p:anim>
                                    <p:anim calcmode="lin" valueType="num">
                                      <p:cBhvr additive="base">
                                        <p:cTn id="2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1116112" y="240189"/>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Freeform 6"/>
          <p:cNvSpPr/>
          <p:nvPr/>
        </p:nvSpPr>
        <p:spPr bwMode="auto">
          <a:xfrm>
            <a:off x="2657186" y="5733591"/>
            <a:ext cx="1271091" cy="854449"/>
          </a:xfrm>
          <a:custGeom>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BD392F"/>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00" name="Freeform 8"/>
          <p:cNvSpPr/>
          <p:nvPr/>
        </p:nvSpPr>
        <p:spPr bwMode="auto">
          <a:xfrm>
            <a:off x="1386094" y="1169802"/>
            <a:ext cx="3864053" cy="4518396"/>
          </a:xfrm>
          <a:custGeom>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F29B26"/>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01" name="Freeform 9"/>
          <p:cNvSpPr/>
          <p:nvPr/>
        </p:nvSpPr>
        <p:spPr bwMode="auto">
          <a:xfrm>
            <a:off x="2368375" y="1169803"/>
            <a:ext cx="2643742" cy="1632078"/>
          </a:xfrm>
          <a:custGeom>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1EA185"/>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02" name="Freeform 10"/>
          <p:cNvSpPr/>
          <p:nvPr/>
        </p:nvSpPr>
        <p:spPr bwMode="auto">
          <a:xfrm>
            <a:off x="3761655" y="2094803"/>
            <a:ext cx="1488494" cy="2357969"/>
          </a:xfrm>
          <a:custGeom>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9BBB5C"/>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03" name="Freeform 11"/>
          <p:cNvSpPr/>
          <p:nvPr/>
        </p:nvSpPr>
        <p:spPr bwMode="auto">
          <a:xfrm>
            <a:off x="1367050" y="1417513"/>
            <a:ext cx="1632900" cy="2405004"/>
          </a:xfrm>
          <a:custGeom>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7F7F7F"/>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grpSp>
        <p:nvGrpSpPr>
          <p:cNvPr id="104" name="组合 103"/>
          <p:cNvGrpSpPr/>
          <p:nvPr/>
        </p:nvGrpSpPr>
        <p:grpSpPr>
          <a:xfrm>
            <a:off x="1505506" y="2079671"/>
            <a:ext cx="1151678" cy="1160445"/>
            <a:chOff x="1681435" y="1637023"/>
            <a:chExt cx="1152128" cy="1175027"/>
          </a:xfrm>
        </p:grpSpPr>
        <p:sp>
          <p:nvSpPr>
            <p:cNvPr id="105" name="TextBox 106"/>
            <p:cNvSpPr txBox="1"/>
            <p:nvPr/>
          </p:nvSpPr>
          <p:spPr>
            <a:xfrm>
              <a:off x="2007270" y="1637023"/>
              <a:ext cx="406039" cy="529795"/>
            </a:xfrm>
            <a:prstGeom prst="rect">
              <a:avLst/>
            </a:prstGeom>
            <a:noFill/>
          </p:spPr>
          <p:txBody>
            <a:bodyPr wrap="none" rtlCol="0">
              <a:spAutoFit/>
            </a:bodyPr>
            <a:lstStyle/>
            <a:p>
              <a:pPr defTabSz="1219200"/>
              <a:r>
                <a:rPr lang="en-US" altLang="zh-CN" sz="2800" b="1">
                  <a:solidFill>
                    <a:srgbClr val="F8F8F8"/>
                  </a:solidFill>
                  <a:latin typeface="微软雅黑" panose="020b0503020204020204" pitchFamily="34" charset="-122"/>
                  <a:ea typeface="微软雅黑" panose="020b0503020204020204" pitchFamily="34" charset="-122"/>
                </a:rPr>
                <a:t>1</a:t>
              </a:r>
              <a:endParaRPr lang="zh-CN" altLang="en-US" sz="2800" b="1">
                <a:solidFill>
                  <a:srgbClr val="F8F8F8"/>
                </a:solidFill>
                <a:latin typeface="微软雅黑" panose="020b0503020204020204" pitchFamily="34" charset="-122"/>
                <a:ea typeface="微软雅黑" panose="020b0503020204020204" pitchFamily="34" charset="-122"/>
              </a:endParaRPr>
            </a:p>
          </p:txBody>
        </p:sp>
        <p:sp>
          <p:nvSpPr>
            <p:cNvPr id="106" name="TextBox 107"/>
            <p:cNvSpPr txBox="1"/>
            <p:nvPr/>
          </p:nvSpPr>
          <p:spPr>
            <a:xfrm>
              <a:off x="1681435" y="2157597"/>
              <a:ext cx="1152128" cy="654453"/>
            </a:xfrm>
            <a:prstGeom prst="rect">
              <a:avLst/>
            </a:prstGeom>
            <a:noFill/>
          </p:spPr>
          <p:txBody>
            <a:bodyPr wrap="square" rtlCol="0">
              <a:spAutoFit/>
            </a:bodyPr>
            <a:lstStyle/>
            <a:p>
              <a:pPr algn="ctr" defTabSz="1219200"/>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3143796" y="1273140"/>
            <a:ext cx="1151678" cy="1058704"/>
            <a:chOff x="3362324" y="871906"/>
            <a:chExt cx="1152128" cy="1072008"/>
          </a:xfrm>
        </p:grpSpPr>
        <p:sp>
          <p:nvSpPr>
            <p:cNvPr id="108" name="TextBox 109"/>
            <p:cNvSpPr txBox="1"/>
            <p:nvPr/>
          </p:nvSpPr>
          <p:spPr>
            <a:xfrm>
              <a:off x="3616226" y="871906"/>
              <a:ext cx="373966" cy="467466"/>
            </a:xfrm>
            <a:prstGeom prst="rect">
              <a:avLst/>
            </a:prstGeom>
            <a:noFill/>
          </p:spPr>
          <p:txBody>
            <a:bodyPr wrap="none" rtlCol="0">
              <a:spAutoFit/>
            </a:bodyPr>
            <a:lstStyle/>
            <a:p>
              <a:pPr defTabSz="1219200"/>
              <a:r>
                <a:rPr lang="en-US" altLang="zh-CN" sz="2400" b="1">
                  <a:solidFill>
                    <a:srgbClr val="F8F8F8"/>
                  </a:solidFill>
                  <a:latin typeface="微软雅黑" panose="020b0503020204020204" pitchFamily="34" charset="-122"/>
                  <a:ea typeface="微软雅黑" panose="020b0503020204020204" pitchFamily="34" charset="-122"/>
                </a:rPr>
                <a:t>2</a:t>
              </a:r>
              <a:endParaRPr lang="zh-CN" altLang="en-US" sz="2400" b="1">
                <a:solidFill>
                  <a:srgbClr val="F8F8F8"/>
                </a:solidFill>
                <a:latin typeface="微软雅黑" panose="020b0503020204020204" pitchFamily="34" charset="-122"/>
                <a:ea typeface="微软雅黑" panose="020b0503020204020204" pitchFamily="34" charset="-122"/>
              </a:endParaRPr>
            </a:p>
          </p:txBody>
        </p:sp>
        <p:sp>
          <p:nvSpPr>
            <p:cNvPr id="109" name="TextBox 110"/>
            <p:cNvSpPr txBox="1"/>
            <p:nvPr/>
          </p:nvSpPr>
          <p:spPr>
            <a:xfrm>
              <a:off x="3362324" y="1414119"/>
              <a:ext cx="1152128" cy="529795"/>
            </a:xfrm>
            <a:prstGeom prst="rect">
              <a:avLst/>
            </a:prstGeom>
            <a:noFill/>
          </p:spPr>
          <p:txBody>
            <a:bodyPr wrap="square" rtlCol="0">
              <a:spAutoFit/>
            </a:bodyPr>
            <a:lstStyle/>
            <a:p>
              <a:pPr algn="ctr" defTabSz="1219200"/>
              <a:r>
                <a:rPr lang="zh-CN" altLang="en-US" sz="1400">
                  <a:solidFill>
                    <a:srgbClr val="F8F8F8"/>
                  </a:solidFill>
                  <a:latin typeface="微软雅黑" panose="020b0503020204020204" pitchFamily="34" charset="-122"/>
                  <a:ea typeface="微软雅黑" panose="020b0503020204020204" pitchFamily="34" charset="-122"/>
                </a:rPr>
                <a:t>请输入您的文字</a:t>
              </a:r>
              <a:endParaRPr lang="zh-CN" altLang="en-US" sz="1400">
                <a:solidFill>
                  <a:srgbClr val="F8F8F8"/>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3961144" y="2604108"/>
            <a:ext cx="1151678" cy="1251973"/>
            <a:chOff x="4138032" y="2168050"/>
            <a:chExt cx="1152128" cy="1267703"/>
          </a:xfrm>
        </p:grpSpPr>
        <p:sp>
          <p:nvSpPr>
            <p:cNvPr id="111" name="TextBox 112"/>
            <p:cNvSpPr txBox="1"/>
            <p:nvPr/>
          </p:nvSpPr>
          <p:spPr>
            <a:xfrm>
              <a:off x="4463867" y="2168050"/>
              <a:ext cx="406039" cy="529794"/>
            </a:xfrm>
            <a:prstGeom prst="rect">
              <a:avLst/>
            </a:prstGeom>
            <a:noFill/>
          </p:spPr>
          <p:txBody>
            <a:bodyPr wrap="none" rtlCol="0">
              <a:spAutoFit/>
            </a:bodyPr>
            <a:lstStyle/>
            <a:p>
              <a:pPr defTabSz="1219200"/>
              <a:r>
                <a:rPr lang="en-US" altLang="zh-CN" sz="2800" b="1">
                  <a:solidFill>
                    <a:srgbClr val="F8F8F8"/>
                  </a:solidFill>
                  <a:latin typeface="微软雅黑" panose="020b0503020204020204" pitchFamily="34" charset="-122"/>
                  <a:ea typeface="微软雅黑" panose="020b0503020204020204" pitchFamily="34" charset="-122"/>
                </a:rPr>
                <a:t>3</a:t>
              </a:r>
              <a:endParaRPr lang="zh-CN" altLang="en-US" sz="2800" b="1">
                <a:solidFill>
                  <a:srgbClr val="F8F8F8"/>
                </a:solidFill>
                <a:latin typeface="微软雅黑" panose="020b0503020204020204" pitchFamily="34" charset="-122"/>
                <a:ea typeface="微软雅黑" panose="020b0503020204020204" pitchFamily="34" charset="-122"/>
              </a:endParaRPr>
            </a:p>
          </p:txBody>
        </p:sp>
        <p:sp>
          <p:nvSpPr>
            <p:cNvPr id="112" name="TextBox 113"/>
            <p:cNvSpPr txBox="1"/>
            <p:nvPr/>
          </p:nvSpPr>
          <p:spPr>
            <a:xfrm>
              <a:off x="4138032" y="2781301"/>
              <a:ext cx="1152128" cy="654452"/>
            </a:xfrm>
            <a:prstGeom prst="rect">
              <a:avLst/>
            </a:prstGeom>
            <a:noFill/>
          </p:spPr>
          <p:txBody>
            <a:bodyPr wrap="square" rtlCol="0">
              <a:spAutoFit/>
            </a:bodyPr>
            <a:lstStyle/>
            <a:p>
              <a:pPr algn="ctr" defTabSz="1219200"/>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2753861" y="4085465"/>
            <a:ext cx="1151678" cy="1152879"/>
            <a:chOff x="2930276" y="3668024"/>
            <a:chExt cx="1152128" cy="1167366"/>
          </a:xfrm>
        </p:grpSpPr>
        <p:sp>
          <p:nvSpPr>
            <p:cNvPr id="114" name="TextBox 115"/>
            <p:cNvSpPr txBox="1"/>
            <p:nvPr/>
          </p:nvSpPr>
          <p:spPr>
            <a:xfrm>
              <a:off x="3256111" y="3668024"/>
              <a:ext cx="406039" cy="529795"/>
            </a:xfrm>
            <a:prstGeom prst="rect">
              <a:avLst/>
            </a:prstGeom>
            <a:noFill/>
          </p:spPr>
          <p:txBody>
            <a:bodyPr wrap="none" rtlCol="0">
              <a:spAutoFit/>
            </a:bodyPr>
            <a:lstStyle/>
            <a:p>
              <a:pPr defTabSz="1219200"/>
              <a:r>
                <a:rPr lang="en-US" altLang="zh-CN" sz="2800" b="1">
                  <a:solidFill>
                    <a:srgbClr val="F8F8F8"/>
                  </a:solidFill>
                  <a:latin typeface="微软雅黑" panose="020b0503020204020204" pitchFamily="34" charset="-122"/>
                  <a:ea typeface="微软雅黑" panose="020b0503020204020204" pitchFamily="34" charset="-122"/>
                </a:rPr>
                <a:t>4</a:t>
              </a:r>
              <a:endParaRPr lang="zh-CN" altLang="en-US" sz="2800" b="1">
                <a:solidFill>
                  <a:srgbClr val="F8F8F8"/>
                </a:solidFill>
                <a:latin typeface="微软雅黑" panose="020b0503020204020204" pitchFamily="34" charset="-122"/>
                <a:ea typeface="微软雅黑" panose="020b0503020204020204" pitchFamily="34" charset="-122"/>
              </a:endParaRPr>
            </a:p>
          </p:txBody>
        </p:sp>
        <p:sp>
          <p:nvSpPr>
            <p:cNvPr id="115" name="TextBox 116"/>
            <p:cNvSpPr txBox="1"/>
            <p:nvPr/>
          </p:nvSpPr>
          <p:spPr>
            <a:xfrm>
              <a:off x="2930276" y="4180937"/>
              <a:ext cx="1152128" cy="654453"/>
            </a:xfrm>
            <a:prstGeom prst="rect">
              <a:avLst/>
            </a:prstGeom>
            <a:noFill/>
          </p:spPr>
          <p:txBody>
            <a:bodyPr wrap="square" rtlCol="0">
              <a:spAutoFit/>
            </a:bodyPr>
            <a:lstStyle/>
            <a:p>
              <a:pPr algn="ctr" defTabSz="1219200"/>
              <a:r>
                <a:rPr lang="zh-CN" altLang="en-US">
                  <a:solidFill>
                    <a:srgbClr val="F8F8F8"/>
                  </a:solidFill>
                  <a:latin typeface="微软雅黑" panose="020b0503020204020204" pitchFamily="34" charset="-122"/>
                  <a:ea typeface="微软雅黑" panose="020b0503020204020204" pitchFamily="34" charset="-122"/>
                </a:rPr>
                <a:t>请输入您的文字</a:t>
              </a:r>
              <a:endParaRPr lang="zh-CN" altLang="en-US">
                <a:solidFill>
                  <a:srgbClr val="F8F8F8"/>
                </a:solidFill>
                <a:latin typeface="微软雅黑" panose="020b0503020204020204" pitchFamily="34" charset="-122"/>
                <a:ea typeface="微软雅黑" panose="020b0503020204020204" pitchFamily="34" charset="-122"/>
              </a:endParaRPr>
            </a:p>
          </p:txBody>
        </p:sp>
      </p:grpSp>
      <p:sp>
        <p:nvSpPr>
          <p:cNvPr id="116" name="TextBox 117"/>
          <p:cNvSpPr txBox="1"/>
          <p:nvPr/>
        </p:nvSpPr>
        <p:spPr>
          <a:xfrm>
            <a:off x="2699289" y="5916469"/>
            <a:ext cx="1151678" cy="368875"/>
          </a:xfrm>
          <a:prstGeom prst="rect">
            <a:avLst/>
          </a:prstGeom>
          <a:noFill/>
        </p:spPr>
        <p:txBody>
          <a:bodyPr wrap="square" lIns="90991" tIns="45494" rIns="90991" bIns="45494" rtlCol="0">
            <a:spAutoFit/>
          </a:bodyPr>
          <a:lstStyle/>
          <a:p>
            <a:pPr algn="ctr" defTabSz="1219200"/>
            <a:r>
              <a:rPr lang="zh-CN" altLang="en-US" b="1">
                <a:solidFill>
                  <a:srgbClr val="F8F8F8"/>
                </a:solidFill>
                <a:latin typeface="微软雅黑" panose="020b0503020204020204" pitchFamily="34" charset="-122"/>
                <a:ea typeface="微软雅黑" panose="020b0503020204020204" pitchFamily="34" charset="-122"/>
              </a:rPr>
              <a:t>标题</a:t>
            </a:r>
            <a:endParaRPr lang="zh-CN" altLang="en-US" b="1">
              <a:solidFill>
                <a:srgbClr val="F8F8F8"/>
              </a:solidFill>
              <a:latin typeface="微软雅黑" panose="020b0503020204020204" pitchFamily="34" charset="-122"/>
              <a:ea typeface="微软雅黑" panose="020b0503020204020204" pitchFamily="34" charset="-122"/>
            </a:endParaRPr>
          </a:p>
        </p:txBody>
      </p:sp>
      <p:sp>
        <p:nvSpPr>
          <p:cNvPr id="117" name="TextBox 118"/>
          <p:cNvSpPr txBox="1"/>
          <p:nvPr/>
        </p:nvSpPr>
        <p:spPr>
          <a:xfrm>
            <a:off x="7053568" y="1453748"/>
            <a:ext cx="4030874" cy="922873"/>
          </a:xfrm>
          <a:prstGeom prst="rect">
            <a:avLst/>
          </a:prstGeom>
          <a:noFill/>
        </p:spPr>
        <p:txBody>
          <a:bodyPr wrap="square" lIns="90991" tIns="45494" rIns="90991" bIns="45494" rtlCol="0">
            <a:spAutoFit/>
          </a:bodyPr>
          <a:lstStyle/>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zh-CN" altLang="en-US">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p:txBody>
      </p:sp>
      <p:grpSp>
        <p:nvGrpSpPr>
          <p:cNvPr id="118" name="组合 117"/>
          <p:cNvGrpSpPr/>
          <p:nvPr/>
        </p:nvGrpSpPr>
        <p:grpSpPr>
          <a:xfrm>
            <a:off x="5852914" y="1453752"/>
            <a:ext cx="961711" cy="950144"/>
            <a:chOff x="6409426" y="1173624"/>
            <a:chExt cx="962086" cy="962084"/>
          </a:xfrm>
          <a:solidFill>
            <a:srgbClr val="7F7F7F"/>
          </a:solidFill>
        </p:grpSpPr>
        <p:sp>
          <p:nvSpPr>
            <p:cNvPr id="119" name="椭圆 118"/>
            <p:cNvSpPr/>
            <p:nvPr/>
          </p:nvSpPr>
          <p:spPr bwMode="auto">
            <a:xfrm>
              <a:off x="6409426" y="1173624"/>
              <a:ext cx="962086" cy="962084"/>
            </a:xfrm>
            <a:prstGeom prst="ellipse">
              <a:avLst/>
            </a:prstGeom>
            <a:grp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20" name="TextBox 121"/>
            <p:cNvSpPr txBox="1"/>
            <p:nvPr/>
          </p:nvSpPr>
          <p:spPr>
            <a:xfrm>
              <a:off x="6687449" y="1389768"/>
              <a:ext cx="406038" cy="529795"/>
            </a:xfrm>
            <a:prstGeom prst="rect">
              <a:avLst/>
            </a:prstGeom>
            <a:grp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1</a:t>
              </a:r>
              <a:endParaRPr kumimoji="0" lang="zh-CN" altLang="en-US"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5852914" y="2659880"/>
            <a:ext cx="961711" cy="950144"/>
            <a:chOff x="6409426" y="2394908"/>
            <a:chExt cx="962086" cy="962084"/>
          </a:xfrm>
          <a:solidFill>
            <a:srgbClr val="1EA185"/>
          </a:solidFill>
        </p:grpSpPr>
        <p:sp>
          <p:nvSpPr>
            <p:cNvPr id="122" name="椭圆 121"/>
            <p:cNvSpPr/>
            <p:nvPr/>
          </p:nvSpPr>
          <p:spPr bwMode="auto">
            <a:xfrm>
              <a:off x="6409426" y="2394908"/>
              <a:ext cx="962086" cy="962084"/>
            </a:xfrm>
            <a:prstGeom prst="ellipse">
              <a:avLst/>
            </a:prstGeom>
            <a:grp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23" name="TextBox 124"/>
            <p:cNvSpPr txBox="1"/>
            <p:nvPr/>
          </p:nvSpPr>
          <p:spPr>
            <a:xfrm>
              <a:off x="6687449" y="2611052"/>
              <a:ext cx="406038" cy="529795"/>
            </a:xfrm>
            <a:prstGeom prst="rect">
              <a:avLst/>
            </a:prstGeom>
            <a:grp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2</a:t>
              </a:r>
              <a:endParaRPr kumimoji="0" lang="zh-CN" altLang="en-US"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5852914" y="3818515"/>
            <a:ext cx="961711" cy="950144"/>
            <a:chOff x="6409426" y="3568104"/>
            <a:chExt cx="962086" cy="962084"/>
          </a:xfrm>
          <a:solidFill>
            <a:srgbClr val="9BBB5C"/>
          </a:solidFill>
        </p:grpSpPr>
        <p:sp>
          <p:nvSpPr>
            <p:cNvPr id="125" name="椭圆 124"/>
            <p:cNvSpPr/>
            <p:nvPr/>
          </p:nvSpPr>
          <p:spPr bwMode="auto">
            <a:xfrm>
              <a:off x="6409426" y="3568104"/>
              <a:ext cx="962086" cy="962084"/>
            </a:xfrm>
            <a:prstGeom prst="ellipse">
              <a:avLst/>
            </a:prstGeom>
            <a:grp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26" name="TextBox 127"/>
            <p:cNvSpPr txBox="1"/>
            <p:nvPr/>
          </p:nvSpPr>
          <p:spPr>
            <a:xfrm>
              <a:off x="6687449" y="3784248"/>
              <a:ext cx="406038" cy="529795"/>
            </a:xfrm>
            <a:prstGeom prst="rect">
              <a:avLst/>
            </a:prstGeom>
            <a:grp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3</a:t>
              </a:r>
              <a:endParaRPr kumimoji="0" lang="zh-CN" altLang="en-US"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5852914" y="5103424"/>
            <a:ext cx="961711" cy="950144"/>
            <a:chOff x="6409426" y="4869160"/>
            <a:chExt cx="962086" cy="962084"/>
          </a:xfrm>
          <a:solidFill>
            <a:srgbClr val="7030A0"/>
          </a:solidFill>
        </p:grpSpPr>
        <p:sp>
          <p:nvSpPr>
            <p:cNvPr id="128" name="椭圆 127"/>
            <p:cNvSpPr/>
            <p:nvPr/>
          </p:nvSpPr>
          <p:spPr bwMode="auto">
            <a:xfrm>
              <a:off x="6409426" y="4869160"/>
              <a:ext cx="962086" cy="962084"/>
            </a:xfrm>
            <a:prstGeom prst="ellipse">
              <a:avLst/>
            </a:prstGeom>
            <a:solidFill>
              <a:srgbClr val="F29B26"/>
            </a:solid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02F3E"/>
                </a:solidFill>
                <a:effectLst/>
                <a:uLnTx/>
                <a:uFillTx/>
                <a:latin typeface="Open Sans"/>
                <a:ea typeface="微软雅黑" panose="020b0503020204020204" pitchFamily="34" charset="-122"/>
              </a:endParaRPr>
            </a:p>
          </p:txBody>
        </p:sp>
        <p:sp>
          <p:nvSpPr>
            <p:cNvPr id="129" name="TextBox 130"/>
            <p:cNvSpPr txBox="1"/>
            <p:nvPr/>
          </p:nvSpPr>
          <p:spPr>
            <a:xfrm>
              <a:off x="6687449" y="5085304"/>
              <a:ext cx="406038" cy="529795"/>
            </a:xfrm>
            <a:prstGeom prst="rect">
              <a:avLst/>
            </a:prstGeom>
            <a:noFill/>
            <a:ln>
              <a:noFill/>
            </a:ln>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4</a:t>
              </a:r>
              <a:endParaRPr kumimoji="0" lang="zh-CN" altLang="en-US" sz="28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sp>
        <p:nvSpPr>
          <p:cNvPr id="130" name="TextBox 131"/>
          <p:cNvSpPr txBox="1"/>
          <p:nvPr/>
        </p:nvSpPr>
        <p:spPr>
          <a:xfrm>
            <a:off x="7053568" y="2626367"/>
            <a:ext cx="4030874" cy="922873"/>
          </a:xfrm>
          <a:prstGeom prst="rect">
            <a:avLst/>
          </a:prstGeom>
          <a:noFill/>
        </p:spPr>
        <p:txBody>
          <a:bodyPr wrap="square" lIns="90991" tIns="45494" rIns="90991" bIns="45494" rtlCol="0">
            <a:spAutoFit/>
          </a:bodyPr>
          <a:lstStyle/>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zh-CN" altLang="en-US">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p:txBody>
      </p:sp>
      <p:sp>
        <p:nvSpPr>
          <p:cNvPr id="131" name="TextBox 132"/>
          <p:cNvSpPr txBox="1"/>
          <p:nvPr/>
        </p:nvSpPr>
        <p:spPr>
          <a:xfrm>
            <a:off x="7053568" y="3798988"/>
            <a:ext cx="4030874" cy="922873"/>
          </a:xfrm>
          <a:prstGeom prst="rect">
            <a:avLst/>
          </a:prstGeom>
          <a:noFill/>
        </p:spPr>
        <p:txBody>
          <a:bodyPr wrap="square" lIns="90991" tIns="45494" rIns="90991" bIns="45494" rtlCol="0">
            <a:spAutoFit/>
          </a:bodyPr>
          <a:lstStyle/>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zh-CN" altLang="en-US">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p:txBody>
      </p:sp>
      <p:sp>
        <p:nvSpPr>
          <p:cNvPr id="132" name="TextBox 133"/>
          <p:cNvSpPr txBox="1"/>
          <p:nvPr/>
        </p:nvSpPr>
        <p:spPr>
          <a:xfrm>
            <a:off x="7053568" y="5092914"/>
            <a:ext cx="4030874" cy="922873"/>
          </a:xfrm>
          <a:prstGeom prst="rect">
            <a:avLst/>
          </a:prstGeom>
          <a:noFill/>
        </p:spPr>
        <p:txBody>
          <a:bodyPr wrap="square" lIns="90991" tIns="45494" rIns="90991" bIns="45494" rtlCol="0">
            <a:spAutoFit/>
          </a:bodyPr>
          <a:lstStyle/>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zh-CN" altLang="en-US">
              <a:solidFill>
                <a:srgbClr val="785448"/>
              </a:solidFill>
              <a:latin typeface="微软雅黑" panose="020b0503020204020204" pitchFamily="34" charset="-122"/>
              <a:ea typeface="微软雅黑" panose="020b0503020204020204" pitchFamily="34" charset="-122"/>
            </a:endParaRPr>
          </a:p>
          <a:p>
            <a:pPr defTabSz="1219200"/>
            <a:r>
              <a:rPr lang="zh-CN" altLang="en-US">
                <a:solidFill>
                  <a:srgbClr val="785448"/>
                </a:solidFill>
                <a:latin typeface="微软雅黑" panose="020b0503020204020204" pitchFamily="34" charset="-122"/>
                <a:ea typeface="微软雅黑" panose="020b0503020204020204" pitchFamily="34" charset="-122"/>
              </a:rPr>
              <a:t>请输入您的文字请输入您的文字</a:t>
            </a:r>
            <a:endParaRPr lang="en-US" altLang="zh-CN">
              <a:solidFill>
                <a:srgbClr val="785448"/>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300"/>
                                        <p:tgtEl>
                                          <p:spTgt spid="101"/>
                                        </p:tgtEl>
                                      </p:cBhvr>
                                    </p:animEffect>
                                  </p:childTnLst>
                                </p:cTn>
                              </p:par>
                            </p:childTnLst>
                          </p:cTn>
                        </p:par>
                        <p:par>
                          <p:cTn id="12" fill="hold" nodeType="afterGroup">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up)">
                                      <p:cBhvr>
                                        <p:cTn id="15" dur="300"/>
                                        <p:tgtEl>
                                          <p:spTgt spid="102"/>
                                        </p:tgtEl>
                                      </p:cBhvr>
                                    </p:animEffect>
                                  </p:childTnLst>
                                </p:cTn>
                              </p:par>
                            </p:childTnLst>
                          </p:cTn>
                        </p:par>
                        <p:par>
                          <p:cTn id="16" fill="hold" nodeType="afterGroup">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up)">
                                      <p:cBhvr>
                                        <p:cTn id="19" dur="300"/>
                                        <p:tgtEl>
                                          <p:spTgt spid="100"/>
                                        </p:tgtEl>
                                      </p:cBhvr>
                                    </p:animEffect>
                                  </p:childTnLst>
                                </p:cTn>
                              </p:par>
                            </p:childTnLst>
                          </p:cTn>
                        </p:par>
                        <p:par>
                          <p:cTn id="20" fill="hold" nodeType="afterGroup">
                            <p:stCondLst>
                              <p:cond delay="1200"/>
                            </p:stCondLst>
                            <p:childTnLst>
                              <p:par>
                                <p:cTn id="21" presetID="31" presetClass="entr" presetSubtype="0" fill="hold" nodeType="after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 calcmode="lin" valueType="num">
                                      <p:cBhvr>
                                        <p:cTn id="25" dur="500" fill="hold"/>
                                        <p:tgtEl>
                                          <p:spTgt spid="104"/>
                                        </p:tgtEl>
                                        <p:attrNameLst>
                                          <p:attrName>style.rotation</p:attrName>
                                        </p:attrNameLst>
                                      </p:cBhvr>
                                      <p:tavLst>
                                        <p:tav tm="0">
                                          <p:val>
                                            <p:fltVal val="90"/>
                                          </p:val>
                                        </p:tav>
                                        <p:tav tm="100000">
                                          <p:val>
                                            <p:fltVal val="0"/>
                                          </p:val>
                                        </p:tav>
                                      </p:tavLst>
                                    </p:anim>
                                    <p:animEffect transition="in" filter="fade">
                                      <p:cBhvr>
                                        <p:cTn id="26" dur="500"/>
                                        <p:tgtEl>
                                          <p:spTgt spid="104"/>
                                        </p:tgtEl>
                                      </p:cBhvr>
                                    </p:animEffect>
                                  </p:childTnLst>
                                </p:cTn>
                              </p:par>
                              <p:par>
                                <p:cTn id="27" presetID="3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p:cTn id="29" dur="500" fill="hold"/>
                                        <p:tgtEl>
                                          <p:spTgt spid="107"/>
                                        </p:tgtEl>
                                        <p:attrNameLst>
                                          <p:attrName>ppt_w</p:attrName>
                                        </p:attrNameLst>
                                      </p:cBhvr>
                                      <p:tavLst>
                                        <p:tav tm="0">
                                          <p:val>
                                            <p:fltVal val="0"/>
                                          </p:val>
                                        </p:tav>
                                        <p:tav tm="100000">
                                          <p:val>
                                            <p:strVal val="#ppt_w"/>
                                          </p:val>
                                        </p:tav>
                                      </p:tavLst>
                                    </p:anim>
                                    <p:anim calcmode="lin" valueType="num">
                                      <p:cBhvr>
                                        <p:cTn id="30" dur="500" fill="hold"/>
                                        <p:tgtEl>
                                          <p:spTgt spid="107"/>
                                        </p:tgtEl>
                                        <p:attrNameLst>
                                          <p:attrName>ppt_h</p:attrName>
                                        </p:attrNameLst>
                                      </p:cBhvr>
                                      <p:tavLst>
                                        <p:tav tm="0">
                                          <p:val>
                                            <p:fltVal val="0"/>
                                          </p:val>
                                        </p:tav>
                                        <p:tav tm="100000">
                                          <p:val>
                                            <p:strVal val="#ppt_h"/>
                                          </p:val>
                                        </p:tav>
                                      </p:tavLst>
                                    </p:anim>
                                    <p:anim calcmode="lin" valueType="num">
                                      <p:cBhvr>
                                        <p:cTn id="31" dur="500" fill="hold"/>
                                        <p:tgtEl>
                                          <p:spTgt spid="107"/>
                                        </p:tgtEl>
                                        <p:attrNameLst>
                                          <p:attrName>style.rotation</p:attrName>
                                        </p:attrNameLst>
                                      </p:cBhvr>
                                      <p:tavLst>
                                        <p:tav tm="0">
                                          <p:val>
                                            <p:fltVal val="90"/>
                                          </p:val>
                                        </p:tav>
                                        <p:tav tm="100000">
                                          <p:val>
                                            <p:fltVal val="0"/>
                                          </p:val>
                                        </p:tav>
                                      </p:tavLst>
                                    </p:anim>
                                    <p:animEffect transition="in" filter="fade">
                                      <p:cBhvr>
                                        <p:cTn id="32" dur="500"/>
                                        <p:tgtEl>
                                          <p:spTgt spid="107"/>
                                        </p:tgtEl>
                                      </p:cBhvr>
                                    </p:animEffect>
                                  </p:childTnLst>
                                </p:cTn>
                              </p:par>
                              <p:par>
                                <p:cTn id="33" presetID="31"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anim calcmode="lin" valueType="num">
                                      <p:cBhvr>
                                        <p:cTn id="35" dur="500" fill="hold"/>
                                        <p:tgtEl>
                                          <p:spTgt spid="110"/>
                                        </p:tgtEl>
                                        <p:attrNameLst>
                                          <p:attrName>ppt_w</p:attrName>
                                        </p:attrNameLst>
                                      </p:cBhvr>
                                      <p:tavLst>
                                        <p:tav tm="0">
                                          <p:val>
                                            <p:fltVal val="0"/>
                                          </p:val>
                                        </p:tav>
                                        <p:tav tm="100000">
                                          <p:val>
                                            <p:strVal val="#ppt_w"/>
                                          </p:val>
                                        </p:tav>
                                      </p:tavLst>
                                    </p:anim>
                                    <p:anim calcmode="lin" valueType="num">
                                      <p:cBhvr>
                                        <p:cTn id="36" dur="500" fill="hold"/>
                                        <p:tgtEl>
                                          <p:spTgt spid="110"/>
                                        </p:tgtEl>
                                        <p:attrNameLst>
                                          <p:attrName>ppt_h</p:attrName>
                                        </p:attrNameLst>
                                      </p:cBhvr>
                                      <p:tavLst>
                                        <p:tav tm="0">
                                          <p:val>
                                            <p:fltVal val="0"/>
                                          </p:val>
                                        </p:tav>
                                        <p:tav tm="100000">
                                          <p:val>
                                            <p:strVal val="#ppt_h"/>
                                          </p:val>
                                        </p:tav>
                                      </p:tavLst>
                                    </p:anim>
                                    <p:anim calcmode="lin" valueType="num">
                                      <p:cBhvr>
                                        <p:cTn id="37" dur="500" fill="hold"/>
                                        <p:tgtEl>
                                          <p:spTgt spid="110"/>
                                        </p:tgtEl>
                                        <p:attrNameLst>
                                          <p:attrName>style.rotation</p:attrName>
                                        </p:attrNameLst>
                                      </p:cBhvr>
                                      <p:tavLst>
                                        <p:tav tm="0">
                                          <p:val>
                                            <p:fltVal val="90"/>
                                          </p:val>
                                        </p:tav>
                                        <p:tav tm="100000">
                                          <p:val>
                                            <p:fltVal val="0"/>
                                          </p:val>
                                        </p:tav>
                                      </p:tavLst>
                                    </p:anim>
                                    <p:animEffect transition="in" filter="fade">
                                      <p:cBhvr>
                                        <p:cTn id="38" dur="500"/>
                                        <p:tgtEl>
                                          <p:spTgt spid="110"/>
                                        </p:tgtEl>
                                      </p:cBhvr>
                                    </p:animEffect>
                                  </p:childTnLst>
                                </p:cTn>
                              </p:par>
                              <p:par>
                                <p:cTn id="39" presetID="3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 calcmode="lin" valueType="num">
                                      <p:cBhvr>
                                        <p:cTn id="41" dur="500" fill="hold"/>
                                        <p:tgtEl>
                                          <p:spTgt spid="113"/>
                                        </p:tgtEl>
                                        <p:attrNameLst>
                                          <p:attrName>ppt_w</p:attrName>
                                        </p:attrNameLst>
                                      </p:cBhvr>
                                      <p:tavLst>
                                        <p:tav tm="0">
                                          <p:val>
                                            <p:fltVal val="0"/>
                                          </p:val>
                                        </p:tav>
                                        <p:tav tm="100000">
                                          <p:val>
                                            <p:strVal val="#ppt_w"/>
                                          </p:val>
                                        </p:tav>
                                      </p:tavLst>
                                    </p:anim>
                                    <p:anim calcmode="lin" valueType="num">
                                      <p:cBhvr>
                                        <p:cTn id="42" dur="500" fill="hold"/>
                                        <p:tgtEl>
                                          <p:spTgt spid="113"/>
                                        </p:tgtEl>
                                        <p:attrNameLst>
                                          <p:attrName>ppt_h</p:attrName>
                                        </p:attrNameLst>
                                      </p:cBhvr>
                                      <p:tavLst>
                                        <p:tav tm="0">
                                          <p:val>
                                            <p:fltVal val="0"/>
                                          </p:val>
                                        </p:tav>
                                        <p:tav tm="100000">
                                          <p:val>
                                            <p:strVal val="#ppt_h"/>
                                          </p:val>
                                        </p:tav>
                                      </p:tavLst>
                                    </p:anim>
                                    <p:anim calcmode="lin" valueType="num">
                                      <p:cBhvr>
                                        <p:cTn id="43" dur="500" fill="hold"/>
                                        <p:tgtEl>
                                          <p:spTgt spid="113"/>
                                        </p:tgtEl>
                                        <p:attrNameLst>
                                          <p:attrName>style.rotation</p:attrName>
                                        </p:attrNameLst>
                                      </p:cBhvr>
                                      <p:tavLst>
                                        <p:tav tm="0">
                                          <p:val>
                                            <p:fltVal val="90"/>
                                          </p:val>
                                        </p:tav>
                                        <p:tav tm="100000">
                                          <p:val>
                                            <p:fltVal val="0"/>
                                          </p:val>
                                        </p:tav>
                                      </p:tavLst>
                                    </p:anim>
                                    <p:animEffect transition="in" filter="fade">
                                      <p:cBhvr>
                                        <p:cTn id="44" dur="500"/>
                                        <p:tgtEl>
                                          <p:spTgt spid="113"/>
                                        </p:tgtEl>
                                      </p:cBhvr>
                                    </p:animEffect>
                                  </p:childTnLst>
                                </p:cTn>
                              </p:par>
                            </p:childTnLst>
                          </p:cTn>
                        </p:par>
                        <p:par>
                          <p:cTn id="45" fill="hold" nodeType="afterGroup">
                            <p:stCondLst>
                              <p:cond delay="1700"/>
                            </p:stCondLst>
                            <p:childTnLst>
                              <p:par>
                                <p:cTn id="46" presetID="42" presetClass="entr" presetSubtype="0"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1000"/>
                                        <p:tgtEl>
                                          <p:spTgt spid="99"/>
                                        </p:tgtEl>
                                      </p:cBhvr>
                                    </p:animEffect>
                                    <p:anim calcmode="lin" valueType="num">
                                      <p:cBhvr>
                                        <p:cTn id="49" dur="1000" fill="hold"/>
                                        <p:tgtEl>
                                          <p:spTgt spid="99"/>
                                        </p:tgtEl>
                                        <p:attrNameLst>
                                          <p:attrName>ppt_x</p:attrName>
                                        </p:attrNameLst>
                                      </p:cBhvr>
                                      <p:tavLst>
                                        <p:tav tm="0">
                                          <p:val>
                                            <p:strVal val="#ppt_x"/>
                                          </p:val>
                                        </p:tav>
                                        <p:tav tm="100000">
                                          <p:val>
                                            <p:strVal val="#ppt_x"/>
                                          </p:val>
                                        </p:tav>
                                      </p:tavLst>
                                    </p:anim>
                                    <p:anim calcmode="lin" valueType="num">
                                      <p:cBhvr>
                                        <p:cTn id="50" dur="1000" fill="hold"/>
                                        <p:tgtEl>
                                          <p:spTgt spid="9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700"/>
                            </p:stCondLst>
                            <p:childTnLst>
                              <p:par>
                                <p:cTn id="57" presetID="21" presetClass="entr" presetSubtype="1" fill="hold"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wheel(1)">
                                      <p:cBhvr>
                                        <p:cTn id="59" dur="500"/>
                                        <p:tgtEl>
                                          <p:spTgt spid="118"/>
                                        </p:tgtEl>
                                      </p:cBhvr>
                                    </p:animEffect>
                                  </p:childTnLst>
                                </p:cTn>
                              </p:par>
                            </p:childTnLst>
                          </p:cTn>
                        </p:par>
                        <p:par>
                          <p:cTn id="60" fill="hold" nodeType="afterGroup">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wipe(left)">
                                      <p:cBhvr>
                                        <p:cTn id="63" dur="500"/>
                                        <p:tgtEl>
                                          <p:spTgt spid="117"/>
                                        </p:tgtEl>
                                      </p:cBhvr>
                                    </p:animEffect>
                                  </p:childTnLst>
                                </p:cTn>
                              </p:par>
                            </p:childTnLst>
                          </p:cTn>
                        </p:par>
                        <p:par>
                          <p:cTn id="64" fill="hold" nodeType="afterGroup">
                            <p:stCondLst>
                              <p:cond delay="3700"/>
                            </p:stCondLst>
                            <p:childTnLst>
                              <p:par>
                                <p:cTn id="65" presetID="21" presetClass="entr" presetSubtype="1" fill="hold"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wheel(1)">
                                      <p:cBhvr>
                                        <p:cTn id="67" dur="500"/>
                                        <p:tgtEl>
                                          <p:spTgt spid="121"/>
                                        </p:tgtEl>
                                      </p:cBhvr>
                                    </p:animEffect>
                                  </p:childTnLst>
                                </p:cTn>
                              </p:par>
                            </p:childTnLst>
                          </p:cTn>
                        </p:par>
                        <p:par>
                          <p:cTn id="68" fill="hold" nodeType="afterGroup">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wipe(left)">
                                      <p:cBhvr>
                                        <p:cTn id="71" dur="500"/>
                                        <p:tgtEl>
                                          <p:spTgt spid="130"/>
                                        </p:tgtEl>
                                      </p:cBhvr>
                                    </p:animEffect>
                                  </p:childTnLst>
                                </p:cTn>
                              </p:par>
                            </p:childTnLst>
                          </p:cTn>
                        </p:par>
                        <p:par>
                          <p:cTn id="72" fill="hold" nodeType="afterGroup">
                            <p:stCondLst>
                              <p:cond delay="4700"/>
                            </p:stCondLst>
                            <p:childTnLst>
                              <p:par>
                                <p:cTn id="73" presetID="21"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heel(1)">
                                      <p:cBhvr>
                                        <p:cTn id="75" dur="500"/>
                                        <p:tgtEl>
                                          <p:spTgt spid="124"/>
                                        </p:tgtEl>
                                      </p:cBhvr>
                                    </p:animEffect>
                                  </p:childTnLst>
                                </p:cTn>
                              </p:par>
                            </p:childTnLst>
                          </p:cTn>
                        </p:par>
                        <p:par>
                          <p:cTn id="76" fill="hold" nodeType="afterGroup">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childTnLst>
                          </p:cTn>
                        </p:par>
                        <p:par>
                          <p:cTn id="80" fill="hold" nodeType="afterGroup">
                            <p:stCondLst>
                              <p:cond delay="5700"/>
                            </p:stCondLst>
                            <p:childTnLst>
                              <p:par>
                                <p:cTn id="81" presetID="21" presetClass="entr" presetSubtype="1" fill="hold" nodeType="afterEffect">
                                  <p:stCondLst>
                                    <p:cond delay="0"/>
                                  </p:stCondLst>
                                  <p:childTnLst>
                                    <p:set>
                                      <p:cBhvr>
                                        <p:cTn id="82" dur="1" fill="hold">
                                          <p:stCondLst>
                                            <p:cond delay="0"/>
                                          </p:stCondLst>
                                        </p:cTn>
                                        <p:tgtEl>
                                          <p:spTgt spid="127"/>
                                        </p:tgtEl>
                                        <p:attrNameLst>
                                          <p:attrName>style.visibility</p:attrName>
                                        </p:attrNameLst>
                                      </p:cBhvr>
                                      <p:to>
                                        <p:strVal val="visible"/>
                                      </p:to>
                                    </p:set>
                                    <p:animEffect transition="in" filter="wheel(1)">
                                      <p:cBhvr>
                                        <p:cTn id="83" dur="500"/>
                                        <p:tgtEl>
                                          <p:spTgt spid="127"/>
                                        </p:tgtEl>
                                      </p:cBhvr>
                                    </p:animEffect>
                                  </p:childTnLst>
                                </p:cTn>
                              </p:par>
                            </p:childTnLst>
                          </p:cTn>
                        </p:par>
                        <p:par>
                          <p:cTn id="84" fill="hold" nodeType="afterGroup">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wipe(left)">
                                      <p:cBhvr>
                                        <p:cTn id="8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03" grpId="0" animBg="1"/>
      <p:bldP spid="116" grpId="0"/>
      <p:bldP spid="117" grpId="0"/>
      <p:bldP spid="130" grpId="0"/>
      <p:bldP spid="131" grpId="0"/>
      <p:bldP spid="13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54928" y="279992"/>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4" name="直接连接符 83"/>
          <p:cNvCxnSpPr/>
          <p:nvPr/>
        </p:nvCxnSpPr>
        <p:spPr>
          <a:xfrm>
            <a:off x="0" y="5384945"/>
            <a:ext cx="12192000" cy="0"/>
          </a:xfrm>
          <a:prstGeom prst="line">
            <a:avLst/>
          </a:prstGeom>
          <a:noFill/>
          <a:ln w="9525" cap="flat" cmpd="sng" algn="ctr">
            <a:solidFill>
              <a:srgbClr val="445469"/>
            </a:solidFill>
            <a:prstDash val="solid"/>
          </a:ln>
          <a:effectLst/>
        </p:spPr>
      </p:cxnSp>
      <p:sp>
        <p:nvSpPr>
          <p:cNvPr id="85" name="椭圆 84"/>
          <p:cNvSpPr/>
          <p:nvPr/>
        </p:nvSpPr>
        <p:spPr>
          <a:xfrm>
            <a:off x="2495700" y="5210915"/>
            <a:ext cx="295076" cy="295076"/>
          </a:xfrm>
          <a:prstGeom prst="ellipse">
            <a:avLst/>
          </a:prstGeom>
          <a:solidFill>
            <a:srgbClr val="FFFFFF"/>
          </a:solidFill>
          <a:ln w="38100" cap="flat" cmpd="sng" algn="ctr">
            <a:solidFill>
              <a:srgbClr val="7F7F7F"/>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86" name="组合 85"/>
          <p:cNvGrpSpPr/>
          <p:nvPr/>
        </p:nvGrpSpPr>
        <p:grpSpPr>
          <a:xfrm>
            <a:off x="1781167" y="1532617"/>
            <a:ext cx="1672096" cy="3500208"/>
            <a:chOff x="1115616" y="1077584"/>
            <a:chExt cx="1224136" cy="2562492"/>
          </a:xfrm>
        </p:grpSpPr>
        <p:sp>
          <p:nvSpPr>
            <p:cNvPr id="87" name="任意多边形 86"/>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rgbClr val="FFFFFF"/>
                </a:gs>
                <a:gs pos="100000">
                  <a:srgbClr val="FFFFFF">
                    <a:lumMod val="85000"/>
                  </a:srgbClr>
                </a:gs>
              </a:gsLst>
              <a:lin ang="2400000" scaled="0"/>
            </a:gradFill>
            <a:ln w="6350" cap="flat" cmpd="sng" algn="ctr">
              <a:gradFill>
                <a:gsLst>
                  <a:gs pos="0">
                    <a:srgbClr val="FFFFFF">
                      <a:lumMod val="85000"/>
                    </a:srgbClr>
                  </a:gs>
                  <a:gs pos="100000">
                    <a:srgbClr val="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88" name="圆角矩形 87"/>
            <p:cNvSpPr/>
            <p:nvPr/>
          </p:nvSpPr>
          <p:spPr>
            <a:xfrm>
              <a:off x="1259632" y="1216298"/>
              <a:ext cx="936104" cy="2088232"/>
            </a:xfrm>
            <a:prstGeom prst="roundRect">
              <a:avLst>
                <a:gd name="adj" fmla="val 14632"/>
              </a:avLst>
            </a:prstGeom>
            <a:solidFill>
              <a:srgbClr val="7F7F7F"/>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89" name="矩形 88"/>
            <p:cNvSpPr/>
            <p:nvPr/>
          </p:nvSpPr>
          <p:spPr>
            <a:xfrm>
              <a:off x="1257002" y="1851670"/>
              <a:ext cx="938733" cy="36004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7F7F7F"/>
                  </a:solidFill>
                  <a:effectLst/>
                  <a:uLnTx/>
                  <a:uFillTx/>
                  <a:latin typeface="Open Sans"/>
                  <a:ea typeface="微软雅黑" panose="020b0503020204020204" pitchFamily="34" charset="-122"/>
                </a:rPr>
                <a:t>第一阶段</a:t>
              </a:r>
              <a:endParaRPr kumimoji="0" lang="zh-CN" altLang="en-US" sz="1400" b="1" i="0" u="none" strike="noStrike" kern="0" cap="none" spc="0" normalizeH="0" baseline="0" noProof="0">
                <a:ln>
                  <a:noFill/>
                </a:ln>
                <a:solidFill>
                  <a:srgbClr val="7F7F7F"/>
                </a:solidFill>
                <a:effectLst/>
                <a:uLnTx/>
                <a:uFillTx/>
                <a:latin typeface="Open Sans"/>
                <a:ea typeface="微软雅黑" panose="020b0503020204020204" pitchFamily="34" charset="-122"/>
              </a:endParaRPr>
            </a:p>
          </p:txBody>
        </p:sp>
        <p:sp>
          <p:nvSpPr>
            <p:cNvPr id="90" name="文本框 16"/>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rPr>
                <a:t>添加标题</a:t>
              </a: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91" name="文本框 17"/>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
        <p:nvSpPr>
          <p:cNvPr id="92" name="椭圆 91"/>
          <p:cNvSpPr/>
          <p:nvPr/>
        </p:nvSpPr>
        <p:spPr>
          <a:xfrm>
            <a:off x="4701068" y="5210915"/>
            <a:ext cx="295076" cy="295076"/>
          </a:xfrm>
          <a:prstGeom prst="ellipse">
            <a:avLst/>
          </a:prstGeom>
          <a:solidFill>
            <a:srgbClr val="FFFFFF"/>
          </a:solidFill>
          <a:ln w="38100" cap="flat" cmpd="sng" algn="ctr">
            <a:solidFill>
              <a:srgbClr val="1EA185"/>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93" name="组合 92"/>
          <p:cNvGrpSpPr/>
          <p:nvPr/>
        </p:nvGrpSpPr>
        <p:grpSpPr>
          <a:xfrm>
            <a:off x="3986537" y="1532617"/>
            <a:ext cx="1672096" cy="3500208"/>
            <a:chOff x="1115616" y="1077584"/>
            <a:chExt cx="1224136" cy="2562492"/>
          </a:xfrm>
        </p:grpSpPr>
        <p:sp>
          <p:nvSpPr>
            <p:cNvPr id="94" name="任意多边形 93"/>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rgbClr val="FFFFFF"/>
                </a:gs>
                <a:gs pos="100000">
                  <a:srgbClr val="FFFFFF">
                    <a:lumMod val="85000"/>
                  </a:srgbClr>
                </a:gs>
              </a:gsLst>
              <a:lin ang="2400000" scaled="0"/>
            </a:gradFill>
            <a:ln w="6350" cap="flat" cmpd="sng" algn="ctr">
              <a:gradFill>
                <a:gsLst>
                  <a:gs pos="0">
                    <a:srgbClr val="FFFFFF">
                      <a:lumMod val="85000"/>
                    </a:srgbClr>
                  </a:gs>
                  <a:gs pos="100000">
                    <a:srgbClr val="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95" name="圆角矩形 94"/>
            <p:cNvSpPr/>
            <p:nvPr/>
          </p:nvSpPr>
          <p:spPr>
            <a:xfrm>
              <a:off x="1259632" y="1216298"/>
              <a:ext cx="936104" cy="2088232"/>
            </a:xfrm>
            <a:prstGeom prst="roundRect">
              <a:avLst>
                <a:gd name="adj" fmla="val 14632"/>
              </a:avLst>
            </a:prstGeom>
            <a:solidFill>
              <a:srgbClr val="1EA185"/>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96" name="矩形 95"/>
            <p:cNvSpPr/>
            <p:nvPr/>
          </p:nvSpPr>
          <p:spPr>
            <a:xfrm>
              <a:off x="1257002" y="1851670"/>
              <a:ext cx="938733" cy="36004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1EA185"/>
                  </a:solidFill>
                  <a:effectLst/>
                  <a:uLnTx/>
                  <a:uFillTx/>
                  <a:latin typeface="Open Sans"/>
                  <a:ea typeface="微软雅黑" panose="020b0503020204020204" pitchFamily="34" charset="-122"/>
                </a:rPr>
                <a:t>第二阶段</a:t>
              </a:r>
              <a:endParaRPr kumimoji="0" lang="zh-CN" altLang="en-US" sz="1400" b="1" i="0" u="none" strike="noStrike" kern="0" cap="none" spc="0" normalizeH="0" baseline="0" noProof="0">
                <a:ln>
                  <a:noFill/>
                </a:ln>
                <a:solidFill>
                  <a:srgbClr val="1EA185"/>
                </a:solidFill>
                <a:effectLst/>
                <a:uLnTx/>
                <a:uFillTx/>
                <a:latin typeface="Open Sans"/>
                <a:ea typeface="微软雅黑" panose="020b0503020204020204" pitchFamily="34" charset="-122"/>
              </a:endParaRPr>
            </a:p>
          </p:txBody>
        </p:sp>
        <p:sp>
          <p:nvSpPr>
            <p:cNvPr id="97" name="文本框 24"/>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rPr>
                <a:t>添加标题</a:t>
              </a: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98" name="文本框 25"/>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
        <p:nvSpPr>
          <p:cNvPr id="133" name="椭圆 132"/>
          <p:cNvSpPr/>
          <p:nvPr/>
        </p:nvSpPr>
        <p:spPr>
          <a:xfrm>
            <a:off x="6906439" y="5210915"/>
            <a:ext cx="295076" cy="295076"/>
          </a:xfrm>
          <a:prstGeom prst="ellipse">
            <a:avLst/>
          </a:prstGeom>
          <a:solidFill>
            <a:srgbClr val="FFFFFF"/>
          </a:solidFill>
          <a:ln w="38100" cap="flat" cmpd="sng" algn="ctr">
            <a:solidFill>
              <a:srgbClr val="F29B26"/>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134" name="组合 133"/>
          <p:cNvGrpSpPr/>
          <p:nvPr/>
        </p:nvGrpSpPr>
        <p:grpSpPr>
          <a:xfrm>
            <a:off x="6191908" y="1532617"/>
            <a:ext cx="1672096" cy="3500208"/>
            <a:chOff x="1115616" y="1077584"/>
            <a:chExt cx="1224136" cy="2562492"/>
          </a:xfrm>
        </p:grpSpPr>
        <p:sp>
          <p:nvSpPr>
            <p:cNvPr id="135" name="任意多边形 134"/>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rgbClr val="FFFFFF"/>
                </a:gs>
                <a:gs pos="100000">
                  <a:srgbClr val="FFFFFF">
                    <a:lumMod val="85000"/>
                  </a:srgbClr>
                </a:gs>
              </a:gsLst>
              <a:lin ang="2400000" scaled="0"/>
            </a:gradFill>
            <a:ln w="6350" cap="flat" cmpd="sng" algn="ctr">
              <a:gradFill>
                <a:gsLst>
                  <a:gs pos="0">
                    <a:srgbClr val="FFFFFF">
                      <a:lumMod val="85000"/>
                    </a:srgbClr>
                  </a:gs>
                  <a:gs pos="100000">
                    <a:srgbClr val="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36" name="圆角矩形 135"/>
            <p:cNvSpPr/>
            <p:nvPr/>
          </p:nvSpPr>
          <p:spPr>
            <a:xfrm>
              <a:off x="1259632" y="1216298"/>
              <a:ext cx="936104" cy="2088232"/>
            </a:xfrm>
            <a:prstGeom prst="roundRect">
              <a:avLst>
                <a:gd name="adj" fmla="val 14632"/>
              </a:avLst>
            </a:prstGeom>
            <a:solidFill>
              <a:srgbClr val="F29B26"/>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37" name="矩形 136"/>
            <p:cNvSpPr/>
            <p:nvPr/>
          </p:nvSpPr>
          <p:spPr>
            <a:xfrm>
              <a:off x="1257002" y="1851670"/>
              <a:ext cx="938733" cy="36004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F29B26"/>
                  </a:solidFill>
                  <a:effectLst/>
                  <a:uLnTx/>
                  <a:uFillTx/>
                  <a:latin typeface="Open Sans"/>
                  <a:ea typeface="微软雅黑" panose="020b0503020204020204" pitchFamily="34" charset="-122"/>
                </a:rPr>
                <a:t>第三阶段</a:t>
              </a:r>
              <a:endParaRPr kumimoji="0" lang="zh-CN" altLang="en-US" sz="1400" b="1" i="0" u="none" strike="noStrike" kern="0" cap="none" spc="0" normalizeH="0" baseline="0" noProof="0">
                <a:ln>
                  <a:noFill/>
                </a:ln>
                <a:solidFill>
                  <a:srgbClr val="F29B26"/>
                </a:solidFill>
                <a:effectLst/>
                <a:uLnTx/>
                <a:uFillTx/>
                <a:latin typeface="Open Sans"/>
                <a:ea typeface="微软雅黑" panose="020b0503020204020204" pitchFamily="34" charset="-122"/>
              </a:endParaRPr>
            </a:p>
          </p:txBody>
        </p:sp>
        <p:sp>
          <p:nvSpPr>
            <p:cNvPr id="138" name="文本框 31"/>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rPr>
                <a:t>添加标题</a:t>
              </a: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39" name="文本框 32"/>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
        <p:nvSpPr>
          <p:cNvPr id="140" name="椭圆 139"/>
          <p:cNvSpPr/>
          <p:nvPr/>
        </p:nvSpPr>
        <p:spPr>
          <a:xfrm>
            <a:off x="9111812" y="5210915"/>
            <a:ext cx="295076" cy="295076"/>
          </a:xfrm>
          <a:prstGeom prst="ellipse">
            <a:avLst/>
          </a:prstGeom>
          <a:solidFill>
            <a:srgbClr val="FFFFFF"/>
          </a:solidFill>
          <a:ln w="38100" cap="flat" cmpd="sng" algn="ctr">
            <a:solidFill>
              <a:srgbClr val="9BBB5C"/>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nvGrpSpPr>
          <p:cNvPr id="141" name="组合 140"/>
          <p:cNvGrpSpPr/>
          <p:nvPr/>
        </p:nvGrpSpPr>
        <p:grpSpPr>
          <a:xfrm>
            <a:off x="8397278" y="1532617"/>
            <a:ext cx="1672096" cy="3500208"/>
            <a:chOff x="1115616" y="1077584"/>
            <a:chExt cx="1224136" cy="2562492"/>
          </a:xfrm>
        </p:grpSpPr>
        <p:sp>
          <p:nvSpPr>
            <p:cNvPr id="142" name="任意多边形 141"/>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rgbClr val="FFFFFF"/>
                </a:gs>
                <a:gs pos="100000">
                  <a:srgbClr val="FFFFFF">
                    <a:lumMod val="85000"/>
                  </a:srgbClr>
                </a:gs>
              </a:gsLst>
              <a:lin ang="2400000" scaled="0"/>
            </a:gradFill>
            <a:ln w="6350" cap="flat" cmpd="sng" algn="ctr">
              <a:gradFill>
                <a:gsLst>
                  <a:gs pos="0">
                    <a:srgbClr val="FFFFFF">
                      <a:lumMod val="85000"/>
                    </a:srgbClr>
                  </a:gs>
                  <a:gs pos="100000">
                    <a:srgbClr val="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43" name="圆角矩形 142"/>
            <p:cNvSpPr/>
            <p:nvPr/>
          </p:nvSpPr>
          <p:spPr>
            <a:xfrm>
              <a:off x="1259632" y="1216298"/>
              <a:ext cx="936104" cy="2088232"/>
            </a:xfrm>
            <a:prstGeom prst="roundRect">
              <a:avLst>
                <a:gd name="adj" fmla="val 14632"/>
              </a:avLst>
            </a:prstGeom>
            <a:solidFill>
              <a:srgbClr val="9BBB5C"/>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44" name="矩形 143"/>
            <p:cNvSpPr/>
            <p:nvPr/>
          </p:nvSpPr>
          <p:spPr>
            <a:xfrm>
              <a:off x="1257002" y="1851670"/>
              <a:ext cx="938733" cy="36004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9BBB5C"/>
                  </a:solidFill>
                  <a:effectLst/>
                  <a:uLnTx/>
                  <a:uFillTx/>
                  <a:latin typeface="Open Sans"/>
                  <a:ea typeface="微软雅黑" panose="020b0503020204020204" pitchFamily="34" charset="-122"/>
                </a:rPr>
                <a:t>第四阶段</a:t>
              </a:r>
              <a:endParaRPr kumimoji="0" lang="zh-CN" altLang="en-US" sz="1400" b="1" i="0" u="none" strike="noStrike" kern="0" cap="none" spc="0" normalizeH="0" baseline="0" noProof="0">
                <a:ln>
                  <a:noFill/>
                </a:ln>
                <a:solidFill>
                  <a:srgbClr val="9BBB5C"/>
                </a:solidFill>
                <a:effectLst/>
                <a:uLnTx/>
                <a:uFillTx/>
                <a:latin typeface="Open Sans"/>
                <a:ea typeface="微软雅黑" panose="020b0503020204020204" pitchFamily="34" charset="-122"/>
              </a:endParaRPr>
            </a:p>
          </p:txBody>
        </p:sp>
        <p:sp>
          <p:nvSpPr>
            <p:cNvPr id="145" name="文本框 38"/>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rPr>
                <a:t>添加标题</a:t>
              </a:r>
              <a:endParaRPr kumimoji="0" lang="zh-CN" altLang="en-US" sz="24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sp>
          <p:nvSpPr>
            <p:cNvPr id="146" name="文本框 39"/>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srgbClr val="FFFFFF"/>
                </a:solidFill>
                <a:effectLst/>
                <a:uLnTx/>
                <a:uFillTx/>
                <a:latin typeface="Open Sans"/>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anim calcmode="lin" valueType="num">
                                      <p:cBhvr>
                                        <p:cTn id="12" dur="500" fill="hold"/>
                                        <p:tgtEl>
                                          <p:spTgt spid="85"/>
                                        </p:tgtEl>
                                        <p:attrNameLst>
                                          <p:attrName>ppt_x</p:attrName>
                                        </p:attrNameLst>
                                      </p:cBhvr>
                                      <p:tavLst>
                                        <p:tav tm="0">
                                          <p:val>
                                            <p:strVal val="#ppt_x"/>
                                          </p:val>
                                        </p:tav>
                                        <p:tav tm="100000">
                                          <p:val>
                                            <p:strVal val="#ppt_x"/>
                                          </p:val>
                                        </p:tav>
                                      </p:tavLst>
                                    </p:anim>
                                    <p:anim calcmode="lin" valueType="num">
                                      <p:cBhvr>
                                        <p:cTn id="13" dur="500" fill="hold"/>
                                        <p:tgtEl>
                                          <p:spTgt spid="8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anim calcmode="lin" valueType="num">
                                      <p:cBhvr>
                                        <p:cTn id="17" dur="500" fill="hold"/>
                                        <p:tgtEl>
                                          <p:spTgt spid="86"/>
                                        </p:tgtEl>
                                        <p:attrNameLst>
                                          <p:attrName>ppt_x</p:attrName>
                                        </p:attrNameLst>
                                      </p:cBhvr>
                                      <p:tavLst>
                                        <p:tav tm="0">
                                          <p:val>
                                            <p:strVal val="#ppt_x"/>
                                          </p:val>
                                        </p:tav>
                                        <p:tav tm="100000">
                                          <p:val>
                                            <p:strVal val="#ppt_x"/>
                                          </p:val>
                                        </p:tav>
                                      </p:tavLst>
                                    </p:anim>
                                    <p:anim calcmode="lin" valueType="num">
                                      <p:cBhvr>
                                        <p:cTn id="18" dur="500" fill="hold"/>
                                        <p:tgtEl>
                                          <p:spTgt spid="8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anim calcmode="lin" valueType="num">
                                      <p:cBhvr>
                                        <p:cTn id="22" dur="500" fill="hold"/>
                                        <p:tgtEl>
                                          <p:spTgt spid="92"/>
                                        </p:tgtEl>
                                        <p:attrNameLst>
                                          <p:attrName>ppt_x</p:attrName>
                                        </p:attrNameLst>
                                      </p:cBhvr>
                                      <p:tavLst>
                                        <p:tav tm="0">
                                          <p:val>
                                            <p:strVal val="#ppt_x"/>
                                          </p:val>
                                        </p:tav>
                                        <p:tav tm="100000">
                                          <p:val>
                                            <p:strVal val="#ppt_x"/>
                                          </p:val>
                                        </p:tav>
                                      </p:tavLst>
                                    </p:anim>
                                    <p:anim calcmode="lin" valueType="num">
                                      <p:cBhvr>
                                        <p:cTn id="23" dur="500" fill="hold"/>
                                        <p:tgtEl>
                                          <p:spTgt spid="9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anim calcmode="lin" valueType="num">
                                      <p:cBhvr>
                                        <p:cTn id="27" dur="500" fill="hold"/>
                                        <p:tgtEl>
                                          <p:spTgt spid="93"/>
                                        </p:tgtEl>
                                        <p:attrNameLst>
                                          <p:attrName>ppt_x</p:attrName>
                                        </p:attrNameLst>
                                      </p:cBhvr>
                                      <p:tavLst>
                                        <p:tav tm="0">
                                          <p:val>
                                            <p:strVal val="#ppt_x"/>
                                          </p:val>
                                        </p:tav>
                                        <p:tav tm="100000">
                                          <p:val>
                                            <p:strVal val="#ppt_x"/>
                                          </p:val>
                                        </p:tav>
                                      </p:tavLst>
                                    </p:anim>
                                    <p:anim calcmode="lin" valueType="num">
                                      <p:cBhvr>
                                        <p:cTn id="28" dur="500" fill="hold"/>
                                        <p:tgtEl>
                                          <p:spTgt spid="9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500"/>
                                        <p:tgtEl>
                                          <p:spTgt spid="133"/>
                                        </p:tgtEl>
                                      </p:cBhvr>
                                    </p:animEffect>
                                    <p:anim calcmode="lin" valueType="num">
                                      <p:cBhvr>
                                        <p:cTn id="32" dur="500" fill="hold"/>
                                        <p:tgtEl>
                                          <p:spTgt spid="133"/>
                                        </p:tgtEl>
                                        <p:attrNameLst>
                                          <p:attrName>ppt_x</p:attrName>
                                        </p:attrNameLst>
                                      </p:cBhvr>
                                      <p:tavLst>
                                        <p:tav tm="0">
                                          <p:val>
                                            <p:strVal val="#ppt_x"/>
                                          </p:val>
                                        </p:tav>
                                        <p:tav tm="100000">
                                          <p:val>
                                            <p:strVal val="#ppt_x"/>
                                          </p:val>
                                        </p:tav>
                                      </p:tavLst>
                                    </p:anim>
                                    <p:anim calcmode="lin" valueType="num">
                                      <p:cBhvr>
                                        <p:cTn id="33" dur="500" fill="hold"/>
                                        <p:tgtEl>
                                          <p:spTgt spid="13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anim calcmode="lin" valueType="num">
                                      <p:cBhvr>
                                        <p:cTn id="37" dur="500" fill="hold"/>
                                        <p:tgtEl>
                                          <p:spTgt spid="134"/>
                                        </p:tgtEl>
                                        <p:attrNameLst>
                                          <p:attrName>ppt_x</p:attrName>
                                        </p:attrNameLst>
                                      </p:cBhvr>
                                      <p:tavLst>
                                        <p:tav tm="0">
                                          <p:val>
                                            <p:strVal val="#ppt_x"/>
                                          </p:val>
                                        </p:tav>
                                        <p:tav tm="100000">
                                          <p:val>
                                            <p:strVal val="#ppt_x"/>
                                          </p:val>
                                        </p:tav>
                                      </p:tavLst>
                                    </p:anim>
                                    <p:anim calcmode="lin" valueType="num">
                                      <p:cBhvr>
                                        <p:cTn id="38" dur="500" fill="hold"/>
                                        <p:tgtEl>
                                          <p:spTgt spid="13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140"/>
                                        </p:tgtEl>
                                        <p:attrNameLst>
                                          <p:attrName>style.visibility</p:attrName>
                                        </p:attrNameLst>
                                      </p:cBhvr>
                                      <p:to>
                                        <p:strVal val="visible"/>
                                      </p:to>
                                    </p:set>
                                    <p:animEffect transition="in" filter="fade">
                                      <p:cBhvr>
                                        <p:cTn id="41" dur="500"/>
                                        <p:tgtEl>
                                          <p:spTgt spid="140"/>
                                        </p:tgtEl>
                                      </p:cBhvr>
                                    </p:animEffect>
                                    <p:anim calcmode="lin" valueType="num">
                                      <p:cBhvr>
                                        <p:cTn id="42" dur="500" fill="hold"/>
                                        <p:tgtEl>
                                          <p:spTgt spid="140"/>
                                        </p:tgtEl>
                                        <p:attrNameLst>
                                          <p:attrName>ppt_x</p:attrName>
                                        </p:attrNameLst>
                                      </p:cBhvr>
                                      <p:tavLst>
                                        <p:tav tm="0">
                                          <p:val>
                                            <p:strVal val="#ppt_x"/>
                                          </p:val>
                                        </p:tav>
                                        <p:tav tm="100000">
                                          <p:val>
                                            <p:strVal val="#ppt_x"/>
                                          </p:val>
                                        </p:tav>
                                      </p:tavLst>
                                    </p:anim>
                                    <p:anim calcmode="lin" valueType="num">
                                      <p:cBhvr>
                                        <p:cTn id="43" dur="500" fill="hold"/>
                                        <p:tgtEl>
                                          <p:spTgt spid="140"/>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anim calcmode="lin" valueType="num">
                                      <p:cBhvr>
                                        <p:cTn id="47" dur="500" fill="hold"/>
                                        <p:tgtEl>
                                          <p:spTgt spid="141"/>
                                        </p:tgtEl>
                                        <p:attrNameLst>
                                          <p:attrName>ppt_x</p:attrName>
                                        </p:attrNameLst>
                                      </p:cBhvr>
                                      <p:tavLst>
                                        <p:tav tm="0">
                                          <p:val>
                                            <p:strVal val="#ppt_x"/>
                                          </p:val>
                                        </p:tav>
                                        <p:tav tm="100000">
                                          <p:val>
                                            <p:strVal val="#ppt_x"/>
                                          </p:val>
                                        </p:tav>
                                      </p:tavLst>
                                    </p:anim>
                                    <p:anim calcmode="lin" valueType="num">
                                      <p:cBhvr>
                                        <p:cTn id="48" dur="5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2" grpId="0" animBg="1"/>
      <p:bldP spid="133" grpId="0" animBg="1"/>
      <p:bldP spid="140"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1134979" y="383500"/>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885139" y="1753111"/>
            <a:ext cx="4456876" cy="1967654"/>
            <a:chOff x="3034220" y="1108578"/>
            <a:chExt cx="3342657" cy="1494285"/>
          </a:xfrm>
        </p:grpSpPr>
        <p:sp>
          <p:nvSpPr>
            <p:cNvPr id="52" name="圆角矩形 51"/>
            <p:cNvSpPr/>
            <p:nvPr/>
          </p:nvSpPr>
          <p:spPr>
            <a:xfrm>
              <a:off x="3034220" y="1108578"/>
              <a:ext cx="3342657" cy="1494285"/>
            </a:xfrm>
            <a:prstGeom prst="roundRect">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srgbClr val="202F3E">
                    <a:lumMod val="65000"/>
                    <a:lumOff val="35000"/>
                  </a:srgbClr>
                </a:solidFill>
                <a:effectLst/>
                <a:uLnTx/>
                <a:uFillTx/>
                <a:latin typeface="Open Sans"/>
                <a:ea typeface="微软雅黑" panose="020b0503020204020204" pitchFamily="34" charset="-122"/>
              </a:endParaRPr>
            </a:p>
          </p:txBody>
        </p:sp>
        <p:sp>
          <p:nvSpPr>
            <p:cNvPr id="53" name="TextBox 26"/>
            <p:cNvSpPr txBox="1"/>
            <p:nvPr/>
          </p:nvSpPr>
          <p:spPr>
            <a:xfrm flipH="1">
              <a:off x="4166760" y="1527344"/>
              <a:ext cx="981302" cy="685812"/>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54" name="组合 53"/>
          <p:cNvGrpSpPr/>
          <p:nvPr/>
        </p:nvGrpSpPr>
        <p:grpSpPr>
          <a:xfrm>
            <a:off x="3885139" y="3987802"/>
            <a:ext cx="4456876" cy="1967654"/>
            <a:chOff x="3034220" y="2805657"/>
            <a:chExt cx="3342657" cy="1494285"/>
          </a:xfrm>
        </p:grpSpPr>
        <p:sp>
          <p:nvSpPr>
            <p:cNvPr id="55" name="圆角矩形 54"/>
            <p:cNvSpPr/>
            <p:nvPr/>
          </p:nvSpPr>
          <p:spPr>
            <a:xfrm>
              <a:off x="3034220" y="2805657"/>
              <a:ext cx="3342657" cy="1494285"/>
            </a:xfrm>
            <a:prstGeom prst="roundRect">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srgbClr val="202F3E">
                    <a:lumMod val="65000"/>
                    <a:lumOff val="35000"/>
                  </a:srgbClr>
                </a:solidFill>
                <a:effectLst/>
                <a:uLnTx/>
                <a:uFillTx/>
                <a:latin typeface="Open Sans"/>
                <a:ea typeface="微软雅黑" panose="020b0503020204020204" pitchFamily="34" charset="-122"/>
              </a:endParaRPr>
            </a:p>
          </p:txBody>
        </p:sp>
        <p:sp>
          <p:nvSpPr>
            <p:cNvPr id="56" name="TextBox 29"/>
            <p:cNvSpPr txBox="1"/>
            <p:nvPr/>
          </p:nvSpPr>
          <p:spPr>
            <a:xfrm flipH="1">
              <a:off x="4166761" y="3212045"/>
              <a:ext cx="981302" cy="685812"/>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445469">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p:txBody>
        </p:sp>
      </p:grpSp>
      <p:sp>
        <p:nvSpPr>
          <p:cNvPr id="57" name="圆角矩形 56"/>
          <p:cNvSpPr/>
          <p:nvPr/>
        </p:nvSpPr>
        <p:spPr>
          <a:xfrm>
            <a:off x="1148459" y="1908453"/>
            <a:ext cx="3753159" cy="1656973"/>
          </a:xfrm>
          <a:prstGeom prst="roundRect">
            <a:avLst/>
          </a:prstGeom>
          <a:solidFill>
            <a:srgbClr val="7F7F7F"/>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58" name="圆角矩形 57"/>
          <p:cNvSpPr/>
          <p:nvPr/>
        </p:nvSpPr>
        <p:spPr>
          <a:xfrm>
            <a:off x="7096354" y="1908453"/>
            <a:ext cx="3753159" cy="1656973"/>
          </a:xfrm>
          <a:prstGeom prst="roundRect">
            <a:avLst/>
          </a:prstGeom>
          <a:solidFill>
            <a:srgbClr val="1EA185"/>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59" name="圆角矩形 58"/>
          <p:cNvSpPr/>
          <p:nvPr/>
        </p:nvSpPr>
        <p:spPr>
          <a:xfrm>
            <a:off x="1148459" y="4143142"/>
            <a:ext cx="3753159" cy="1656973"/>
          </a:xfrm>
          <a:prstGeom prst="roundRect">
            <a:avLst/>
          </a:prstGeom>
          <a:solidFill>
            <a:srgbClr val="F29B26"/>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60" name="圆角矩形 59"/>
          <p:cNvSpPr/>
          <p:nvPr/>
        </p:nvSpPr>
        <p:spPr>
          <a:xfrm>
            <a:off x="7096354" y="4143142"/>
            <a:ext cx="3753159" cy="1656973"/>
          </a:xfrm>
          <a:prstGeom prst="roundRect">
            <a:avLst/>
          </a:prstGeom>
          <a:solidFill>
            <a:srgbClr val="9BBB5C"/>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grpSp>
        <p:nvGrpSpPr>
          <p:cNvPr id="61" name="组合 60"/>
          <p:cNvGrpSpPr/>
          <p:nvPr/>
        </p:nvGrpSpPr>
        <p:grpSpPr>
          <a:xfrm>
            <a:off x="1134979" y="2012012"/>
            <a:ext cx="3041351" cy="1449852"/>
            <a:chOff x="971600" y="1305195"/>
            <a:chExt cx="2281014" cy="1101053"/>
          </a:xfrm>
        </p:grpSpPr>
        <p:sp>
          <p:nvSpPr>
            <p:cNvPr id="62" name="圆角矩形 61"/>
            <p:cNvSpPr/>
            <p:nvPr/>
          </p:nvSpPr>
          <p:spPr>
            <a:xfrm>
              <a:off x="971600" y="1305195"/>
              <a:ext cx="2281014" cy="1101053"/>
            </a:xfrm>
            <a:prstGeom prst="roundRect">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srgbClr val="202F3E">
                    <a:lumMod val="65000"/>
                    <a:lumOff val="35000"/>
                  </a:srgbClr>
                </a:solidFill>
                <a:effectLst/>
                <a:uLnTx/>
                <a:uFillTx/>
                <a:latin typeface="Open Sans"/>
                <a:ea typeface="微软雅黑" panose="020b0503020204020204" pitchFamily="34" charset="-122"/>
              </a:endParaRPr>
            </a:p>
          </p:txBody>
        </p:sp>
        <p:sp>
          <p:nvSpPr>
            <p:cNvPr id="63" name="TextBox 36"/>
            <p:cNvSpPr txBox="1"/>
            <p:nvPr/>
          </p:nvSpPr>
          <p:spPr>
            <a:xfrm>
              <a:off x="1040620" y="1394055"/>
              <a:ext cx="2149561"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4" name="组合 63"/>
          <p:cNvGrpSpPr/>
          <p:nvPr/>
        </p:nvGrpSpPr>
        <p:grpSpPr>
          <a:xfrm>
            <a:off x="1134979" y="4246700"/>
            <a:ext cx="3041351" cy="1449852"/>
            <a:chOff x="971600" y="3002273"/>
            <a:chExt cx="2281014" cy="1101053"/>
          </a:xfrm>
        </p:grpSpPr>
        <p:sp>
          <p:nvSpPr>
            <p:cNvPr id="65" name="圆角矩形 64"/>
            <p:cNvSpPr/>
            <p:nvPr/>
          </p:nvSpPr>
          <p:spPr>
            <a:xfrm>
              <a:off x="971600" y="3002273"/>
              <a:ext cx="2281014" cy="1101053"/>
            </a:xfrm>
            <a:prstGeom prst="roundRect">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srgbClr val="202F3E">
                    <a:lumMod val="65000"/>
                    <a:lumOff val="35000"/>
                  </a:srgbClr>
                </a:solidFill>
                <a:effectLst/>
                <a:uLnTx/>
                <a:uFillTx/>
                <a:latin typeface="Open Sans"/>
                <a:ea typeface="微软雅黑" panose="020b0503020204020204" pitchFamily="34" charset="-122"/>
              </a:endParaRPr>
            </a:p>
          </p:txBody>
        </p:sp>
        <p:sp>
          <p:nvSpPr>
            <p:cNvPr id="66" name="TextBox 39"/>
            <p:cNvSpPr txBox="1"/>
            <p:nvPr/>
          </p:nvSpPr>
          <p:spPr>
            <a:xfrm>
              <a:off x="1040620" y="3145435"/>
              <a:ext cx="2091220"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7" name="组合 66"/>
          <p:cNvGrpSpPr/>
          <p:nvPr/>
        </p:nvGrpSpPr>
        <p:grpSpPr>
          <a:xfrm>
            <a:off x="7549320" y="2012012"/>
            <a:ext cx="3284015" cy="1449853"/>
            <a:chOff x="5782357" y="1305195"/>
            <a:chExt cx="2463011" cy="1101053"/>
          </a:xfrm>
        </p:grpSpPr>
        <p:sp>
          <p:nvSpPr>
            <p:cNvPr id="68" name="圆角矩形 67"/>
            <p:cNvSpPr/>
            <p:nvPr/>
          </p:nvSpPr>
          <p:spPr>
            <a:xfrm>
              <a:off x="5782357" y="1305195"/>
              <a:ext cx="2463011" cy="1101053"/>
            </a:xfrm>
            <a:prstGeom prst="roundRect">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srgbClr val="202F3E">
                    <a:lumMod val="65000"/>
                    <a:lumOff val="35000"/>
                  </a:srgbClr>
                </a:solidFill>
                <a:effectLst/>
                <a:uLnTx/>
                <a:uFillTx/>
                <a:latin typeface="Open Sans"/>
                <a:ea typeface="微软雅黑" panose="020b0503020204020204" pitchFamily="34" charset="-122"/>
              </a:endParaRPr>
            </a:p>
          </p:txBody>
        </p:sp>
        <p:sp>
          <p:nvSpPr>
            <p:cNvPr id="69" name="TextBox 42"/>
            <p:cNvSpPr txBox="1"/>
            <p:nvPr/>
          </p:nvSpPr>
          <p:spPr>
            <a:xfrm>
              <a:off x="5928365" y="1419622"/>
              <a:ext cx="2211995"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0" name="组合 69"/>
          <p:cNvGrpSpPr/>
          <p:nvPr/>
        </p:nvGrpSpPr>
        <p:grpSpPr>
          <a:xfrm>
            <a:off x="7549320" y="4246700"/>
            <a:ext cx="3284015" cy="1449852"/>
            <a:chOff x="5782357" y="3002273"/>
            <a:chExt cx="2463011" cy="1101053"/>
          </a:xfrm>
        </p:grpSpPr>
        <p:sp>
          <p:nvSpPr>
            <p:cNvPr id="71" name="圆角矩形 70"/>
            <p:cNvSpPr/>
            <p:nvPr/>
          </p:nvSpPr>
          <p:spPr>
            <a:xfrm>
              <a:off x="5782357" y="3002273"/>
              <a:ext cx="2463011" cy="1101053"/>
            </a:xfrm>
            <a:prstGeom prst="roundRect">
              <a:avLst/>
            </a:prstGeom>
            <a:gradFill flip="none" rotWithShape="1">
              <a:gsLst>
                <a:gs pos="45000">
                  <a:srgbClr val="FFFFFF"/>
                </a:gs>
                <a:gs pos="100000">
                  <a:srgbClr val="FFFFFF">
                    <a:lumMod val="85000"/>
                  </a:srgbClr>
                </a:gs>
              </a:gsLst>
              <a:lin ang="18000000" scaled="0"/>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srgbClr val="202F3E">
                    <a:lumMod val="65000"/>
                    <a:lumOff val="35000"/>
                  </a:srgbClr>
                </a:solidFill>
                <a:effectLst/>
                <a:uLnTx/>
                <a:uFillTx/>
                <a:latin typeface="Open Sans"/>
                <a:ea typeface="微软雅黑" panose="020b0503020204020204" pitchFamily="34" charset="-122"/>
              </a:endParaRPr>
            </a:p>
          </p:txBody>
        </p:sp>
        <p:sp>
          <p:nvSpPr>
            <p:cNvPr id="72" name="TextBox 45"/>
            <p:cNvSpPr txBox="1"/>
            <p:nvPr/>
          </p:nvSpPr>
          <p:spPr>
            <a:xfrm>
              <a:off x="5914698" y="3145435"/>
              <a:ext cx="2225662"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8" fill="hold" grpId="0" nodeType="withEffect">
                                  <p:stCondLst>
                                    <p:cond delay="3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30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1+#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60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0-#ppt_w/2"/>
                                          </p:val>
                                        </p:tav>
                                        <p:tav tm="100000">
                                          <p:val>
                                            <p:strVal val="#ppt_x"/>
                                          </p:val>
                                        </p:tav>
                                      </p:tavLst>
                                    </p:anim>
                                    <p:anim calcmode="lin" valueType="num">
                                      <p:cBhvr additive="base">
                                        <p:cTn id="21" dur="500" fill="hold"/>
                                        <p:tgtEl>
                                          <p:spTgt spid="6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60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fill="hold"/>
                                        <p:tgtEl>
                                          <p:spTgt spid="67"/>
                                        </p:tgtEl>
                                        <p:attrNameLst>
                                          <p:attrName>ppt_x</p:attrName>
                                        </p:attrNameLst>
                                      </p:cBhvr>
                                      <p:tavLst>
                                        <p:tav tm="0">
                                          <p:val>
                                            <p:strVal val="1+#ppt_w/2"/>
                                          </p:val>
                                        </p:tav>
                                        <p:tav tm="100000">
                                          <p:val>
                                            <p:strVal val="#ppt_x"/>
                                          </p:val>
                                        </p:tav>
                                      </p:tavLst>
                                    </p:anim>
                                    <p:anim calcmode="lin" valueType="num">
                                      <p:cBhvr additive="base">
                                        <p:cTn id="25" dur="500" fill="hold"/>
                                        <p:tgtEl>
                                          <p:spTgt spid="6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100"/>
                            </p:stCondLst>
                            <p:childTnLst>
                              <p:par>
                                <p:cTn id="27" presetID="53" presetClass="entr" presetSubtype="16"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childTnLst>
                          </p:cTn>
                        </p:par>
                        <p:par>
                          <p:cTn id="32" fill="hold" nodeType="afterGroup">
                            <p:stCondLst>
                              <p:cond delay="1600"/>
                            </p:stCondLst>
                            <p:childTnLst>
                              <p:par>
                                <p:cTn id="33" presetID="2" presetClass="entr" presetSubtype="8"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0-#ppt_w/2"/>
                                          </p:val>
                                        </p:tav>
                                        <p:tav tm="100000">
                                          <p:val>
                                            <p:strVal val="#ppt_x"/>
                                          </p:val>
                                        </p:tav>
                                      </p:tavLst>
                                    </p:anim>
                                    <p:anim calcmode="lin" valueType="num">
                                      <p:cBhvr additive="base">
                                        <p:cTn id="36" dur="5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1+#ppt_w/2"/>
                                          </p:val>
                                        </p:tav>
                                        <p:tav tm="100000">
                                          <p:val>
                                            <p:strVal val="#ppt_x"/>
                                          </p:val>
                                        </p:tav>
                                      </p:tavLst>
                                    </p:anim>
                                    <p:anim calcmode="lin" valueType="num">
                                      <p:cBhvr additive="base">
                                        <p:cTn id="40" dur="500" fill="hold"/>
                                        <p:tgtEl>
                                          <p:spTgt spid="6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30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30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8"/>
          <p:cNvSpPr txBox="1"/>
          <p:nvPr/>
        </p:nvSpPr>
        <p:spPr>
          <a:xfrm>
            <a:off x="813194" y="350411"/>
            <a:ext cx="3576620" cy="584775"/>
          </a:xfrm>
          <a:prstGeom prst="rect">
            <a:avLst/>
          </a:prstGeom>
          <a:noFill/>
        </p:spPr>
        <p:txBody>
          <a:bodyPr wrap="none" rtlCol="0">
            <a:spAutoFit/>
          </a:bodyPr>
          <a:lstStyle/>
          <a:p>
            <a:r>
              <a:rPr lang="en-US" altLang="zh-CN" sz="3200">
                <a:solidFill>
                  <a:schemeClr val="bg1">
                    <a:lumMod val="50000"/>
                  </a:schemeClr>
                </a:solidFill>
                <a:latin typeface="DIN-BlackItalic" pitchFamily="50" charset="0"/>
              </a:rPr>
              <a:t>01 </a:t>
            </a:r>
            <a:r>
              <a:rPr lang="zh-CN" altLang="en-US" sz="2800">
                <a:solidFill>
                  <a:schemeClr val="bg1">
                    <a:lumMod val="50000"/>
                  </a:schemeClr>
                </a:solidFill>
                <a:latin typeface="微软雅黑" panose="020b0503020204020204" pitchFamily="34" charset="-122"/>
                <a:ea typeface="微软雅黑" panose="020b0503020204020204" pitchFamily="34" charset="-122"/>
              </a:rPr>
              <a:t>点击这里输入标题</a:t>
            </a: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800950" y="1726486"/>
            <a:ext cx="3213882" cy="3774559"/>
            <a:chOff x="5904234" y="1111767"/>
            <a:chExt cx="2562736" cy="3009818"/>
          </a:xfrm>
        </p:grpSpPr>
        <p:sp>
          <p:nvSpPr>
            <p:cNvPr id="53" name="Presentation Title Rectangle"/>
            <p:cNvSpPr txBox="1"/>
            <p:nvPr/>
          </p:nvSpPr>
          <p:spPr>
            <a:xfrm>
              <a:off x="5958567" y="3137573"/>
              <a:ext cx="2508403" cy="808922"/>
            </a:xfrm>
            <a:prstGeom prst="rect">
              <a:avLst/>
            </a:prstGeom>
            <a:solidFill>
              <a:srgbClr val="A9A9A9"/>
            </a:solidFill>
            <a:effectLst/>
          </p:spPr>
          <p:txBody>
            <a:bodyPr lIns="229347" rIns="172010" bIns="229347" anchor="t"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a:cs typeface="Arial" panose="020b0604020202020204" pitchFamily="34" charset="0"/>
                </a:defRPr>
              </a:lvl1pPr>
            </a:lstStyle>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114681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54" name="Presentation Title Rectangle"/>
            <p:cNvSpPr txBox="1"/>
            <p:nvPr/>
          </p:nvSpPr>
          <p:spPr>
            <a:xfrm>
              <a:off x="5904234" y="3164732"/>
              <a:ext cx="2508403" cy="956853"/>
            </a:xfrm>
            <a:prstGeom prst="rect">
              <a:avLst/>
            </a:prstGeom>
            <a:noFill/>
            <a:effectLst/>
          </p:spPr>
          <p:txBody>
            <a:bodyPr lIns="172010" tIns="57337" rIns="57337" bIns="57337" anchor="t"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a:cs typeface="Arial" panose="020b0604020202020204" pitchFamily="34" charset="0"/>
                </a:defRPr>
              </a:lvl1pPr>
            </a:lstStyle>
            <a:p>
              <a:pPr marL="0" marR="0" lvl="0" indent="0" algn="ctr" defTabSz="114681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55" name="Presentation Title Rectangle"/>
            <p:cNvSpPr txBox="1"/>
            <p:nvPr/>
          </p:nvSpPr>
          <p:spPr>
            <a:xfrm>
              <a:off x="5958567" y="1111767"/>
              <a:ext cx="2508403" cy="1965593"/>
            </a:xfrm>
            <a:prstGeom prst="rect">
              <a:avLst/>
            </a:prstGeom>
            <a:solidFill>
              <a:srgbClr val="BD392F"/>
            </a:solidFill>
            <a:effectLst/>
          </p:spPr>
          <p:txBody>
            <a:bodyPr lIns="229347" rIns="172010" bIns="229347" anchor="t"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a:cs typeface="Arial" panose="020b0604020202020204" pitchFamily="34" charset="0"/>
                </a:defRPr>
              </a:lvl1pPr>
            </a:lstStyle>
            <a:p>
              <a:pPr marL="0" marR="0" lvl="0" indent="0" defTabSz="860425" eaLnBrk="1" fontAlgn="auto" latinLnBrk="0" hangingPunct="1">
                <a:lnSpc>
                  <a:spcPct val="90000"/>
                </a:lnSpc>
                <a:spcBef>
                  <a:spcPct val="0"/>
                </a:spcBef>
                <a:spcAft>
                  <a:spcPct val="0"/>
                </a:spcAft>
                <a:buClrTx/>
                <a:buSzTx/>
                <a:buFontTx/>
                <a:buNone/>
                <a:defRPr/>
              </a:pPr>
              <a:r>
                <a:rPr kumimoji="0" lang="zh-CN" alt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rPr>
                <a:t>主题三</a:t>
              </a:r>
              <a:endParaRPr kumimoji="0" lang="en-US" altLang="zh-CN"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pic>
          <p:nvPicPr>
            <p:cNvPr id="56" name="Picture 6" descr="\\MAGNUM\Projects\Microsoft\Cloud Power FY12\Design\Icons\PNGs\Virtual_Network.png"/>
            <p:cNvPicPr>
              <a:picLocks noChangeAspect="1" noChangeArrowheads="1"/>
            </p:cNvPicPr>
            <p:nvPr/>
          </p:nvPicPr>
          <p:blipFill>
            <a:blip r:embed="rId3">
              <a:lum bright="100000"/>
            </a:blip>
            <a:stretch>
              <a:fillRect/>
            </a:stretch>
          </p:blipFill>
          <p:spPr bwMode="auto">
            <a:xfrm>
              <a:off x="6561666" y="1582921"/>
              <a:ext cx="1302206" cy="1301867"/>
            </a:xfrm>
            <a:prstGeom prst="rect">
              <a:avLst/>
            </a:prstGeom>
            <a:noFill/>
          </p:spPr>
        </p:pic>
      </p:grpSp>
      <p:grpSp>
        <p:nvGrpSpPr>
          <p:cNvPr id="57" name="组合 56"/>
          <p:cNvGrpSpPr/>
          <p:nvPr/>
        </p:nvGrpSpPr>
        <p:grpSpPr>
          <a:xfrm>
            <a:off x="967232" y="1726486"/>
            <a:ext cx="3463764" cy="3774559"/>
            <a:chOff x="455055" y="1111767"/>
            <a:chExt cx="2761991" cy="3009818"/>
          </a:xfrm>
        </p:grpSpPr>
        <p:sp>
          <p:nvSpPr>
            <p:cNvPr id="58" name="Presentation Title Rectangle"/>
            <p:cNvSpPr txBox="1"/>
            <p:nvPr/>
          </p:nvSpPr>
          <p:spPr>
            <a:xfrm>
              <a:off x="677025" y="3137573"/>
              <a:ext cx="2507182" cy="808922"/>
            </a:xfrm>
            <a:prstGeom prst="rect">
              <a:avLst/>
            </a:prstGeom>
            <a:solidFill>
              <a:srgbClr val="A9A9A9"/>
            </a:solidFill>
            <a:effectLst/>
          </p:spPr>
          <p:txBody>
            <a:bodyPr lIns="229347" rIns="172010" bIns="229347" anchor="t"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59" name="Presentation Title Rectangle"/>
            <p:cNvSpPr txBox="1"/>
            <p:nvPr/>
          </p:nvSpPr>
          <p:spPr>
            <a:xfrm>
              <a:off x="455055" y="3164732"/>
              <a:ext cx="2761991" cy="956853"/>
            </a:xfrm>
            <a:prstGeom prst="rect">
              <a:avLst/>
            </a:prstGeom>
            <a:noFill/>
            <a:effectLst/>
          </p:spPr>
          <p:txBody>
            <a:bodyPr lIns="172010" tIns="57337" rIns="57337" bIns="57337" anchor="t"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ctr" defTabSz="1146810" rtl="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60" name="Presentation Title Rectangle"/>
            <p:cNvSpPr txBox="1"/>
            <p:nvPr/>
          </p:nvSpPr>
          <p:spPr>
            <a:xfrm>
              <a:off x="677025" y="1111767"/>
              <a:ext cx="2507182" cy="1965593"/>
            </a:xfrm>
            <a:prstGeom prst="rect">
              <a:avLst/>
            </a:prstGeom>
            <a:solidFill>
              <a:srgbClr val="1EA185"/>
            </a:solidFill>
            <a:effectLst/>
          </p:spPr>
          <p:txBody>
            <a:bodyPr lIns="229347" rIns="172010" bIns="229347" anchor="t"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l" defTabSz="860425" rtl="0" eaLnBrk="1" fontAlgn="auto" latinLnBrk="0" hangingPunct="1">
                <a:lnSpc>
                  <a:spcPct val="90000"/>
                </a:lnSpc>
                <a:spcBef>
                  <a:spcPct val="0"/>
                </a:spcBef>
                <a:spcAft>
                  <a:spcPct val="0"/>
                </a:spcAft>
                <a:buClrTx/>
                <a:buSzTx/>
                <a:buFontTx/>
                <a:buNone/>
                <a:defRPr/>
              </a:pPr>
              <a:r>
                <a:rPr kumimoji="0" lang="zh-CN" alt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rPr>
                <a:t>主题一</a:t>
              </a:r>
              <a:endParaRPr kumimoji="0" 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pic>
          <p:nvPicPr>
            <p:cNvPr id="61" name="Picture 2" descr="\\MAGNUM\Projects\Microsoft\Cloud Power FY12\Design\Icons\PNGs\Cloud_on_your_terms.png"/>
            <p:cNvPicPr>
              <a:picLocks noChangeAspect="1" noChangeArrowheads="1"/>
            </p:cNvPicPr>
            <p:nvPr/>
          </p:nvPicPr>
          <p:blipFill>
            <a:blip r:embed="rId4">
              <a:lum bright="100000"/>
            </a:blip>
            <a:stretch>
              <a:fillRect/>
            </a:stretch>
          </p:blipFill>
          <p:spPr bwMode="auto">
            <a:xfrm>
              <a:off x="854415" y="1111768"/>
              <a:ext cx="2105242" cy="2203748"/>
            </a:xfrm>
            <a:prstGeom prst="rect">
              <a:avLst/>
            </a:prstGeom>
            <a:noFill/>
            <a:ln>
              <a:noFill/>
            </a:ln>
          </p:spPr>
        </p:pic>
      </p:grpSp>
      <p:grpSp>
        <p:nvGrpSpPr>
          <p:cNvPr id="62" name="组合 61"/>
          <p:cNvGrpSpPr/>
          <p:nvPr/>
        </p:nvGrpSpPr>
        <p:grpSpPr>
          <a:xfrm>
            <a:off x="4489209" y="1726486"/>
            <a:ext cx="3213878" cy="3774559"/>
            <a:chOff x="3263465" y="1111767"/>
            <a:chExt cx="2562733" cy="3009818"/>
          </a:xfrm>
        </p:grpSpPr>
        <p:sp>
          <p:nvSpPr>
            <p:cNvPr id="63" name="Presentation Title Rectangle"/>
            <p:cNvSpPr txBox="1"/>
            <p:nvPr/>
          </p:nvSpPr>
          <p:spPr>
            <a:xfrm>
              <a:off x="3317797" y="3137573"/>
              <a:ext cx="2508401" cy="808922"/>
            </a:xfrm>
            <a:prstGeom prst="rect">
              <a:avLst/>
            </a:prstGeom>
            <a:solidFill>
              <a:srgbClr val="A9A9A9"/>
            </a:solidFill>
            <a:effectLst/>
          </p:spPr>
          <p:txBody>
            <a:bodyPr lIns="229347" rIns="172010" bIns="229347"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64" name="Presentation Title Rectangle"/>
            <p:cNvSpPr txBox="1"/>
            <p:nvPr/>
          </p:nvSpPr>
          <p:spPr>
            <a:xfrm>
              <a:off x="3263465" y="3164732"/>
              <a:ext cx="2508401" cy="956853"/>
            </a:xfrm>
            <a:prstGeom prst="rect">
              <a:avLst/>
            </a:prstGeom>
            <a:noFill/>
            <a:effectLst/>
          </p:spPr>
          <p:txBody>
            <a:bodyPr lIns="172010" tIns="57337" rIns="57337" bIns="57337"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algn="ctr" defTabSz="114681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12192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12192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65" name="Presentation Title Rectangle"/>
            <p:cNvSpPr txBox="1"/>
            <p:nvPr/>
          </p:nvSpPr>
          <p:spPr>
            <a:xfrm>
              <a:off x="3317797" y="1111767"/>
              <a:ext cx="2508401" cy="1965593"/>
            </a:xfrm>
            <a:prstGeom prst="rect">
              <a:avLst/>
            </a:prstGeom>
            <a:solidFill>
              <a:srgbClr val="F29B26"/>
            </a:solidFill>
            <a:effectLst/>
          </p:spPr>
          <p:txBody>
            <a:bodyPr lIns="229347" rIns="172010" bIns="229347"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defTabSz="860425" eaLnBrk="1" fontAlgn="auto" latinLnBrk="0" hangingPunct="1">
                <a:lnSpc>
                  <a:spcPct val="90000"/>
                </a:lnSpc>
                <a:spcBef>
                  <a:spcPct val="0"/>
                </a:spcBef>
                <a:spcAft>
                  <a:spcPct val="0"/>
                </a:spcAft>
                <a:buClrTx/>
                <a:buSzTx/>
                <a:buFontTx/>
                <a:buNone/>
                <a:defRPr/>
              </a:pPr>
              <a:r>
                <a:rPr kumimoji="0" lang="zh-CN" alt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rPr>
                <a:t>主题二</a:t>
              </a:r>
              <a:endParaRPr kumimoji="0" lang="en-US" altLang="zh-CN"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82" name="Freeform 15"/>
            <p:cNvSpPr>
              <a:spLocks noEditPoints="1"/>
            </p:cNvSpPr>
            <p:nvPr/>
          </p:nvSpPr>
          <p:spPr bwMode="black">
            <a:xfrm>
              <a:off x="4101967" y="1763407"/>
              <a:ext cx="940061" cy="940897"/>
            </a:xfrm>
            <a:custGeom>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103217" tIns="51609" rIns="103217" bIns="51609" numCol="1" anchor="t" anchorCtr="0" compatLnSpc="1"/>
            <a:lstStyle/>
            <a:p>
              <a:pPr marL="0" marR="0" lvl="0" indent="0" defTabSz="1146810" eaLnBrk="1" fontAlgn="auto" latinLnBrk="0" hangingPunct="1">
                <a:lnSpc>
                  <a:spcPct val="100000"/>
                </a:lnSpc>
                <a:spcBef>
                  <a:spcPct val="0"/>
                </a:spcBef>
                <a:spcAft>
                  <a:spcPct val="0"/>
                </a:spcAft>
                <a:buClrTx/>
                <a:buSzTx/>
                <a:buFontTx/>
                <a:buNone/>
                <a:defRPr/>
              </a:pPr>
              <a:endParaRPr kumimoji="0" lang="en-US" sz="1505" b="0" i="0" u="none" strike="noStrike" kern="0" cap="none" spc="0" normalizeH="0" baseline="0" noProof="0">
                <a:ln>
                  <a:noFill/>
                </a:ln>
                <a:solidFill>
                  <a:sysClr val="windowText" lastClr="000000"/>
                </a:solidFill>
                <a:effectLst/>
                <a:uLnTx/>
                <a:uFillTx/>
                <a:latin typeface="Open Sans"/>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up)">
                                      <p:cBhvr>
                                        <p:cTn id="8" dur="500"/>
                                        <p:tgtEl>
                                          <p:spTgt spid="57"/>
                                        </p:tgtEl>
                                      </p:cBhvr>
                                    </p:animEffect>
                                  </p:childTnLst>
                                </p:cTn>
                              </p:par>
                              <p:par>
                                <p:cTn id="9" presetID="12" presetClass="entr" presetSubtype="1" fill="hold" nodeType="withEffect">
                                  <p:stCondLst>
                                    <p:cond delay="3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p:tgtEl>
                                          <p:spTgt spid="62"/>
                                        </p:tgtEl>
                                        <p:attrNameLst>
                                          <p:attrName>ppt_y</p:attrName>
                                        </p:attrNameLst>
                                      </p:cBhvr>
                                      <p:tavLst>
                                        <p:tav tm="0">
                                          <p:val>
                                            <p:strVal val="#ppt_y-#ppt_h*1.125000"/>
                                          </p:val>
                                        </p:tav>
                                        <p:tav tm="100000">
                                          <p:val>
                                            <p:strVal val="#ppt_y"/>
                                          </p:val>
                                        </p:tav>
                                      </p:tavLst>
                                    </p:anim>
                                    <p:animEffect transition="in" filter="wipe(down)">
                                      <p:cBhvr>
                                        <p:cTn id="12" dur="500"/>
                                        <p:tgtEl>
                                          <p:spTgt spid="62"/>
                                        </p:tgtEl>
                                      </p:cBhvr>
                                    </p:animEffect>
                                  </p:childTnLst>
                                </p:cTn>
                              </p:par>
                              <p:par>
                                <p:cTn id="13" presetID="12" presetClass="entr" presetSubtype="4" fill="hold"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ppt_y</p:attrName>
                                        </p:attrNameLst>
                                      </p:cBhvr>
                                      <p:tavLst>
                                        <p:tav tm="0">
                                          <p:val>
                                            <p:strVal val="#ppt_y+#ppt_h*1.125000"/>
                                          </p:val>
                                        </p:tav>
                                        <p:tav tm="100000">
                                          <p:val>
                                            <p:strVal val="#ppt_y"/>
                                          </p:val>
                                        </p:tav>
                                      </p:tavLst>
                                    </p:anim>
                                    <p:animEffect transition="in" filter="wipe(up)">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b="48027"/>
          <a:stretch>
            <a:fillRect/>
          </a:stretch>
        </p:blipFill>
        <p:spPr>
          <a:xfrm>
            <a:off x="0" y="-59323"/>
            <a:ext cx="12192000" cy="6917323"/>
          </a:xfrm>
          <a:prstGeom prst="rect">
            <a:avLst/>
          </a:prstGeom>
        </p:spPr>
      </p:pic>
      <p:sp>
        <p:nvSpPr>
          <p:cNvPr id="3" name="文本框 2"/>
          <p:cNvSpPr txBox="1"/>
          <p:nvPr/>
        </p:nvSpPr>
        <p:spPr>
          <a:xfrm>
            <a:off x="5727268" y="3716854"/>
            <a:ext cx="4698722" cy="769441"/>
          </a:xfrm>
          <a:prstGeom prst="rect">
            <a:avLst/>
          </a:prstGeom>
          <a:noFill/>
        </p:spPr>
        <p:txBody>
          <a:bodyPr wrap="none" rtlCol="0">
            <a:spAutoFit/>
          </a:bodyPr>
          <a:lstStyle/>
          <a:p>
            <a:pPr algn="ctr"/>
            <a:r>
              <a:rPr lang="zh-CN" altLang="en-US" sz="4400">
                <a:latin typeface="微软雅黑" panose="020b0503020204020204" pitchFamily="34" charset="-122"/>
                <a:ea typeface="微软雅黑" panose="020b0503020204020204" pitchFamily="34" charset="-122"/>
              </a:rPr>
              <a:t>点击这里输入标题</a:t>
            </a:r>
            <a:endParaRPr lang="zh-CN" altLang="en-US" sz="4400">
              <a:latin typeface="微软雅黑" panose="020b0503020204020204" pitchFamily="34" charset="-122"/>
              <a:ea typeface="微软雅黑" panose="020b0503020204020204" pitchFamily="34" charset="-122"/>
            </a:endParaRPr>
          </a:p>
        </p:txBody>
      </p:sp>
      <p:sp>
        <p:nvSpPr>
          <p:cNvPr id="5" name="文本框 4"/>
          <p:cNvSpPr txBox="1"/>
          <p:nvPr/>
        </p:nvSpPr>
        <p:spPr>
          <a:xfrm>
            <a:off x="7440877" y="1611069"/>
            <a:ext cx="1271503" cy="1862048"/>
          </a:xfrm>
          <a:prstGeom prst="rect">
            <a:avLst/>
          </a:prstGeom>
          <a:noFill/>
        </p:spPr>
        <p:txBody>
          <a:bodyPr wrap="none" rtlCol="0">
            <a:spAutoFit/>
          </a:bodyPr>
          <a:lstStyle/>
          <a:p>
            <a:pPr algn="ctr"/>
            <a:r>
              <a:rPr lang="en-US" altLang="zh-CN" sz="11500">
                <a:latin typeface="DIN-BlackItalic" pitchFamily="50" charset="0"/>
              </a:rPr>
              <a:t>02</a:t>
            </a:r>
            <a:endParaRPr lang="zh-CN" altLang="en-US" sz="115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23"/>
            <a:ext cx="5524500" cy="3328575"/>
          </a:xfrm>
          <a:prstGeom prst="rect">
            <a:avLst/>
          </a:prstGeom>
        </p:spPr>
      </p:pic>
    </p:spTree>
  </p:cSld>
  <p:clrMapOvr>
    <a:masterClrMapping/>
  </p:clrMapOvr>
  <mc:AlternateContent>
    <mc:Choice xmlns:p14="http://schemas.microsoft.com/office/powerpoint/2010/main" Requires="p14">
      <p:transition spd="slow" advClick="0" advTm="3000" p14:dur="14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HINKCELLSHAPEDONOTDELETE" val="pL1WJbqXVIEKuzluq6Thzvg"/>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IxlKEhs4AfYCisAAMxIAAAXAAAAdW5pdmVyc2FsL3VuaXZlcnNhbC5wbmftfHtYUmnbr6VZlmZZTTmaWmknD0w2ZaaCph3Uyk5mpkK9alqKFo4aciptrKbymNKMBywrS1PMA4RyqKkZVEysxlBQsAQxFTFQEBHYYDNNM9N7fde3v72vvfe3+6OE9ax137/78Pye+37WYl3et3enydyv5+rp6Zn47vI5oKdnYKSnN/PqHEPtkcvlb9q1f2YkHNi5Ta+qzfKd9otBlNceLz29h5nzpo7P0n43Or0rOEFPb/5T3b8Z9Ph7EXp6u477+ngdOgsW9cTjvwsKA54GLwI8Xur5cs1Px8KR/5psvSHZVTB34S9mfre+8l102+/chcWzLn+1aM7No4ueve48x11x49S8DZ6eDtDqO+1H3Wm8Td0VD0bQTHBC/9S7Bx44ewW/cCOCWeyR0BZMobFaC6mCB4wAzOSr2iAwXDAswEK4iveZGGMtuNhdBYqNmrLZA9KjvlnXOvJm6OmdE/lZt9fYG4FR4x2wndpzjilfzhv2S9UoaRr7ZO13vb07J88TzxZoz9XLQvc6ghTNAS3XtF8ev9sFGs0/pa/9eDrlusHOtRr7HwAYBUOwWXvkkZNf6qrbttpPvc9P29k9STMFTmyFTPy81JiEPb3IzosagFO0RrVASVNk6CrXERfq+2swzk2Yk4oZJG6XxsKuVgAhWnDBYb6+o6+J1PHhIjFSGJPGceO+z6htHGmIKWPjEl32m/ERX/E0ajkkGU5tE1xEi2E9FUA51fYsh8MluBFl45H+qUNbPkgK9q22rHOOpapE8TxKeQmt8GHBeiOJKnh+l6LB5K1KoGwYudm4xKCD4L1WG3I99AjbL7VpAduw4fos2ug8WjXHxfkSQVXjCCFCVb2TDzNRw/WMVfgj0RxJIqZR1CVAFh+XqJViniiX8zwSqheHrR+ySoljCe76pboTGM4lHnEqAXw3R8Xs+82qrzBcxpCTlgOsOSThwxY1Ma4nRdQp2vLCijG4hUTOUbFFcslg3mDnQzFzH+ZqIUMS+JUWU0iyY7zLJeNQ8wUcJWVjtBy/fmDehdgY7zAECWFIDHXBEVU1ldYjHLTCnQ0VSo1zoTzLsiUzRJYwRKXxFn43m8p6o4XTvUPj0ULv5oUW0wFYgdTdSpRiPpHQQ3DElR2KFnIyCugOrBh6HITYVyfeafVqcIvwvl+qZaOG279M1KlUG4+DTB86+OlS40levoH5A+dz24spzz3zRdDq1m9e16FqPZ4GG9ZsfrTJfLgGggmm7p2RzeRs4BCGeelPLPGipSSu5Ahp5KYwqSiuxrZJXumRgMskiUlIVxvicSCsJ/Q1MB6/+BKyKLz/fQxP0yRfiSWG+yhd72ckFBeytFdEopoXrbOFDaMw6UdfZKmUUu3k3GLHkiSlGaepan+Fzmn9hnhdBCcQTfKhTa0lr01Ve6hxrBBuHA0je4dvnGpwHevOp5P8XILNIh7F8SqQrSXFDG1gUM89e6xK3dMV7hx2OCvDXLGV/g5yfiEpzj40patsaxscViSQb8A6WuMJkFfxDFZXMTOhUdTgii1EODFITldma/OsspFA8806XuGRximuFF8cQnKrXgEJDPbG1uyb5LA1sNakLkmS8vxp190n2sOApYUicwNTVyJBnPioOacEVUxfkXZGm8nQSyO4xEz3+V00EQsYzz6zKjMQ0eg1PiEUruRU9BVGKVDXLBsBtitBGFIsD3ezcKcbqzBI1qyQs7TTsbMhxt7I+bRAIouNNWxHHxm6+KtxuEqvq/j7OHq0/rF04jAnzl77KZyTBPbNCo9AyGIgxJsTWQkxEMjFAicjGCYBFKLIZoT4ZkFV4bnMhJ7DP/GlBMd8OpQeDFSLlIlL7LzGKc9ZrvQXzH1uvG55ElC0TCTUqu49FOrrm/Wk0iSaYgw2XyzVxgAL2wk6GxViWEOotPY76BxxNobDrmZVsQiCSRKF4EEXy68ZY0VbumhFUm1GhMXdsh2gRcGvShMtshLgCONJJY7egApIQHe99jt3FxSXPobs+eFWPR0DL5Qe4rG2iDsfyjb+hovP6JE1q1UbPiTldYPQyoLpWXzM1/f0hesG2k9kcy1H7fLVEVeB16cHdUcycnRM17nfTPfHzW+m7sqdunP1hqfFnFtup+O/amk+HiWKidIN/PuTSnW0p5f0n5G8e/BdGQ6IGCEJ28DI979sXJj9YFbwoprNh2J+BerkfHMTj1ENRQFoUxLRC08fvrCZnbXp1lG3HR8GrdWjF4n0GQuzXVbH+NQnXdVJPrZt5crSQzH0SzoAq21XOvt9Gfi/dMB5J/jsm+9rd1rB+cNchLiHJG1zY4486ssozUk4JcQmPHdlbD5QuXyVLntuZFlinGN5KHmP4Bi6Fdb2Qyr09h95sMJV7T76WF+wAJhW2NiKOyVapku7xxf4EwlX4x07g9pUWe6TA6VEUG74ro/KYVP308U/hn67bs58UnEopLw+3EeXnoty+piwgeLn21/OTb0CDqhy6WBvuKVN7HNGze/LrB8hFKA53Q2JQzJwPLgY3v9jD+mQcJnyLmCOE8yDpP7TTDoOfXpkeUh5wlVUjcMcGaW4e/dfNJyNy3DscP11baBXNXOc3/+pleUztk6PHW2zn7MtY82n+r8u6es8UBReiK1PteGf/cxFO/L2ey2Aud9/nbFwenrtygB16C2n5w9ahv+Impua1ef7qf2GA1sIWvgomeO/UVQXettmjmvxp2adOpcR7p+YkR1a929Gzuz6NwgA3p/T0RfZ9P7TQB7S/85S6zay8WeFY1fQcz8J70GT9jOx99veO3/WGb/qm7rvAwNXfu6SDTneP8z8rIoXsBe3PD/rjTHSrv02nxWW30Vc+3nfBsrWzf08OLj5klmfj5RjzPbzlgGfpEvAJk/6wztb6csE5H8DbTi3/G8Aguczn6/KdIchMl1AmcDJaHjGw/j8v8sFbWEOrHx35W+OQPcWv9j+6u/uaRRTlSZpcgfYyEXbv8lhPjUFhc7v3dhEYkx9ahCAPPpzV1hyT+D8N3QHYWECVnHwoyNas4058p5kiOtV69LCitRjbn9e6BNx/aOPfXx2/LcY4A9KKGKUePh1ZUj86bnwN98vTZJvsq6oEzVTlc2fTABSg/vU6NOo5O4zdIvuRFZYFNNd2iqiZNi7Cit2pSvdxGTpcPZOKxKqeSiXQ5JzEck44QZX/JwmQZcTPe8TdS/9UoHmxRsto84Bfw0VeKof65sW9mjZk0hLQR24rqPDRiYL7Ftiu6XtzygHYcttd1lhpt73COCbvLg5WcddsZEa2dUUYP/QamV9RElbIpsgONcTz9ioUMmSHhA8iJwcfAIYiosQucPcSKZQjnNXft84yxfWSrUNtiKCTiAeHIVBYDi27PC3dWNyR3bfuqCCT2DmrKhfb+Tc2S8xrs6O6liF/6ZpX3f60EWrlOjkqwSKiRKepKYqRzjQGLxfNMfZUzgUyxiXwmXQ5jOr6AxgF/eH1CSq4sZxxHdWJBGyKFMFHWsm9TegJHPTLGvtiC/SFYX+jXsbn8fGN4vqRK57CfXEb/lktusJRKOGZA2r/zNYVU7mhzjtPYxeNjgd92aLcox5O2ogjhPC7i2I0Gy+t4bkTm+OdE0CnRM+6qKZvBEhj9bEx+HtOCE7hNki899YOdtsWSdPCjt5PPXU5MuVvjPa2+57HFbJLEGs5jNYuV0zyQmQyyj7JNARns/3FayoxzI4WTxDHlC0tQvfXF3MyEG2HiuM6thoC8jMO06ixcme0205HM9iviSp+zYIi2orXS4n1x0o8SjASUXxgJPC3+Zei2RHkiqRXFzASEwjOhHY0WePDfiTCxJPeouOlq/YDBGaT6KXZRh3OkI726jwu0D6SfpRMKDGsVkmg+dAVe1cHGPAXbbOKEctmkXaiwHlJO0VTWFPYgUEtr15/oFv1hrFOf1JPh12+kPRnpXpncY/M7y2Ah5mGj9leG15egYc2F58WQxpwfHtlKIfp2J5RNsjbpkRvBwbYg94T1Ymoy6hpWJ+vpA3cjAn4R2vIYu/1fUicvfCh0ild+JyEvJPYqlg3LTzqmLRfEDWSq+tHPZGqS93Znv6uPGIYqvSzjynFqNsWF5mxwrJN1i3hD2K4sJtlfkGvoiCbRiuo2rDRv7OOBCMEhsgSWwrA8w8kFEnZW6ooSy3n+Wt6WzquPOXWIhnj643J1egnDtPbMkwpqo2TpL2Fi+P5yhXbEn7zlBIcFTWrwA1Q8chwkeq3uIZ7sq6oHkPinZWsTCUfEsAPYzasuId8yRczaB/o6x/a1PjyDrZLOK71zrKKevt+JL/3uz2ZeB/wYCuAeKEn7vUZJH7SYtThkNPDncEQSge8y9dmnIPtqjZ8ZGvx387GFBEGXvpT6TPXJhd2/NTVv3NoxtlN//zfdh/2Lzd6NRtVdUKcRj18C9LId3ZLGFeEBguetjcN4bTKHCCvrMLA9zfP+sqA6ne1c62Ro4OZ6oHMtu0nV3x8xZVDAyXwKugXxDt05l623ms5Rdpn7VmYljb/jlZv8rORI+VCr5BreeOVyWLrNIGHx63+GB+PEbJIe4Eu9peXDwLLvDctAV3i1xeknL1Bm7aA9dXBDlhyUveDEE0KYoJJ9TEU2uni4KDMhITVYV8cKPg92UtlxxZmoJE6OogV1tcA3m8JIX8cRBbVpxSjrxaUKk58zPjLD97Zwv9Knzd79TZzEu+Z9XXBJHi08PRq+Of3rNy6b/zB/9pEM8GN2Qc1NDMh/vsIQo/ReeGNb+vJpuFFEGvhxge4LpMmsCFVTtOO7H9poIrpyYnDb2uLEJyhd8vBXeGqVs3Mrup/KhgcHGmaFneMC8uCm6BYqsdGfiQNg6+JgkRA5d1RfFGl1lPzp4HGj1vOgxO14wk0xB4Rp9u3w16ZTiZS/AjCG90EO7SngveSxIxiKV5tK5q5PAN7LSR373gd3Gna4cMt5GzRdrldUBmBbKgJnRRtCWEMgcXCYcDZfQjLWpT0NToiBTpDoBq8mWJ6VKgUBQU3Eip52MuPkJe3egZ5P1+l/3BYqSkWSJRP1JMacPLCeOuIfIMlQD0+ytEQGWuyLXtKBt6d8FEWzI1QfkSJzyIm/wtRvjdpSlRuqCPXvghsFdsZ3kZDlw3ML9VcPjruptI7fKgJIbrSp5GqKm2m4vBCrqmkK0CxVlwjcdRNssVT/76poCsYovGYVUX+7V5g+4JL9T8Atm0IHMM/2xg3vlI36wg4zrkO38I20T5In3isHOEhqCtN605kV1WvnMvJsHxlKMlS8xEku4dkpf+gLDBJbMUHBNVOJ38ARIq9zwlb0YmSD0h8sfkI4sYGwfWaNcTFLtibv5TuKEstDhTaMcpvYNarrK3bOOIy1/RBDa/+G0yFpcCjJxHAYB4Oy97/QML6lArn6akyyJcH0VVB0ge0sh5BqRragkYYjuGFar7UxhE11AfdZI3Yvj3HKyLZ1fMObqwejfCzjP9Wfg6I7ZrPQ1wmosmPb/DuI1h6HaRj8x/qoyO9ES8plKu0wBGk0ELDzF7iVETIGUXkzoi2e+b9XYFTs4exREBdZKblLc2HIB0bioYfPyl5qrzh6yM5tUdp3w9motuyjzFkzoFVJXaRuNPRxOTueg8xup41ybNS/zXqfKOlnPX9c1bVumnQMx8/BOvSlvO7ffdZ0fkyPyPn16OybWBze9grk/4QFqy51ftvGDatlwEjP/eqx7iJuRG5hItQ/srDV9gZ8DtPHOIi7t9fKtlfqkCNbx+G2QZv0aAXpqXemcSHmn1YVJQT3rLJJkzVisaVJRUGc21VUjfZ1ZHu9POTdH6IKgIpx4ra9TcgWzSE1cA9CWJFs84HFMYHBzcfsBEKFqmpRE6JFlxz3YAsqn6OgpGEWw4eMyWobF4uuJA9SEQvtV7uppo2MUuKdLoe+G0gVW+oZn0QnftYaM7HmPC7LxeZmxgi8trLW8BTgWb1c2g3gnjqkc8/S7IaG5XyWOgk/EHo7H0SL/Ubny++pGoY76CNCgH+czNF3z0g1OOcYZoiX6y1hNx1Uy6Tse2EhNVNlOJr8BKM/1S/apy6/Ah+ZA1IvcK1XpRJ7Y5Ercfkm/worgygC0w/00ZZM5PUclvTbrNKM3pJdepWHHiGsEu6bNFAddBta1eH2yIliSlonvj9ccljnOaYY+ZJeAlBr7qoO9d94JiVyv85STyS7U8XTSUL2D5xsnJqvUqzdb37XzzqVMTPUFKpb6KN3PXivZ0iYA3Z2DeBVt95HiywcpfvDIeOiyowbih74hw0mj8sWjfM6cDZ3khx0qtHTEnfkz7QJSsggrLnwKeI7jSYklUvuvvxSWF9APobXKLxC9nUJjfV/aBGsejFDv1uyDqHdvGExjvD36o9SelSzHvlwr0WjsbtTQv+eTsNZhR/NfnuphCoJwkicL23f1w/DkfJUZAXPU29jvOTjjwQciJHI3H8U16tTg8UmAvYALo/h9KxYLmBKZH0HzasFDbHa3DoF3BH9rM7lA1P0B92/KcOWL0yWwGDpLxgRFtXbBrcMgay3NdmUTL1u3TQswWBvfr1jbKdh29OLGuof7YvxIKBFgIUDnJooGr/mhgLzUdRWuXm/z/DZtkdfnTd7AUQhxoemtUPURTz+u8MRUnTHanDcV8LB+iHTUqngYlK7VWDejud1FRly/FrlP0tInPolmsj5sO7Uclu0svxYJKeeMfi43Xt2wXuF7TqT5XVL/WyGfv9KnHorTrVParaRSdwVdyPPnf6op9vaS/n54B0t0Oa4vraUiUuWCkLnjFz0upp2XaeqSHG26pA1ddm1+x3ogqLRKT+5/vjgPp5zUdloA0UlCUtbKT3qZdgW6+hKgFEC43weN31dh1Rs5XNX0gdV/cvuYFucftrKVXhQXZxgddscjFXdskbvm8iqlQkIKfi7d/LEkoDloUwQnP9EhSvpSWfkAJ+zHHJtIz/TrQPMK5jmyOXzvR70Ij2a/zIeTIlN+Bjdqxc0p5rr/DY1w3gEO+A/tW73YS8+yL3tg93evA8y6K8uYQBmYXxTLUokloiGHp4sWMPsFQt6yWCQyxCogg6PrzxrcVmFlPnBXmPGGHwR/oUXZe6blI9/hLvpezvMpMRF0gb6R/8axrsTFKAv+ROdLZNnIi4GTW+bUQoSSJTE61aQa6Hm6kIJevrF0N4imnjMW1uA+OZ2ip5ramwIBRY/MUQRjHrNIujcS1/EA9BtE+4nE8U102p4klmnRNiivLm+mb8QL8PAsqkt72eLreOUa3lD3OC2FE+qfepkyB9FHFzfH4xQO4jnjnprGnuw0VaER60WEz/qSKYySBO1XkrFzBEkHuZPUVEWlNxs3MeHQVixvX3vKIalPxe+xh0b5ZM8iY7z39EfaeOU/uUBxLWLQDNt77nBglr7jUrIi1R+fv7NKQvdayAla8WBP5LPq0mWs/P7lUZRXYLN5pbzaZ+uCH3y3TNnTpOcbjjIhjJ/WfSypnmEc7j90OvZc+GRuDd96VnTUkbyYMv8rp49ckdQts8hKG4yERv9aZlageEG8vbhLvI2yXDREBpX8CO+/ujeTOzDoPZNvPYNvPksgN2b1mqPNZqASVbDgK2N9QaTAwLy2fvL5kybxKm2h6yFdzRGdV7dcTKjO6IABlFO5Fbc1Kl7yp3f3J9/NmxLz+Yebv6eHtn2q8snLtwOzrAvvZk2/uWv+aG0qDMqqL35ZQtq5QyjCZNif1kY17M3oMbyG5LZdthS/mXsi3TIAHZ7BwCVpGNfPJWKFwfc48kYsTTGWM0dLOgPeXfARus5KeTR68A5g7GTQwNl1ou8XsN7vUiju8uDBoge1/ajb+R5NX0p3ALFIN7AQ1qPIuxW5QLGeKJ49+bLOPMuzxZJhMJcZg5A6rqvf8bdhsofmfnfLC7P3/9w3c3A9OeXenlqbi0DyUtSBlbS1oIg20BcFq5M7a7URjKIraxElo+s5PeJMJVA53eci7E5LkPcn6Fnm891NV+D8F1iPfLsKtvTj3WIikkZr/J2m+DTQ4/fVfDx0wWfR4c+Unlx5KM6je8ylHd9gspE1coTX9GshLJkAdP26gVN752nalN98UPaq/ebAWp4pVoKI4rz9h7XKvldcNOHdtt/xdnF8q9KBZ4d36TxaMU1lz7J4Q1hntffVJYP037bqQc4xz3aDs5F/VbvOthvqlvqr7ix1mN207N9s9OXnU/+OiFHPf8PI+s9iCnN5v/2qiz1ojwh7f0z99gfsF7v+LcEVZOb08bfHE631It0JAOTBNtnYepgkEwmYoRaMS81BorgilJYHO+4QiYTFiBC56pBrHyJMxyVFwRes/LU3a5ZsVUS2ufzN5Sx9j2yEQ+m5ojxOSOcpuIZB4EOoWgCmiLhuIF2f1WZX+0/blR80OYXeCIoTmcpDqFajHpFMUPLk5Qjg0jEXlnBptA3YVQ133NiJd64iMhAISmVZEcMRGhrhhk+C5Q/2PRJ2UKBxKNnx5TXGnqNY9jgbBkMOJ/3AQoSLFzsuCnItsjTSvWpWWbDisrRt3Ns5wi1/aJCQ5PEXkqJScS8b9mkm8pqGxjUgdr2RR7twU4fjhcTQTaXbdcfVGnKJ1RAZTJT2QtVxczYpniRjnkMWqhKvDr5yYibA40vOkYCB+7qXwf4aHoF1QZQ8Qr9JHbK03PlsDjW7LKrrZsLx0/Vf5zp3EPsK2FbggbXEwpo6fFdEZ/xSZLhcQoiEu0E4ImssDN7oLc/nhjWpJUkbXP7OkalJkCA1JHzRmiSSy3ShDTSjX9JVoqz/8ilfxL/H4BdH68ECzMex2ED/oHbOyYa8GjhlOglOrXlYlDH8mlgftvAAc5ynirZIwofu62RK/C9dnKRrWGx1YOYYhllhLOMBVqsRJJtPeqK0Rs/HIP3KOsyfPwPztQeM6vPR1mrFa4X7S++wrcBvPUEPusMFvaxIG+rZz29rB0KxtN00UIvHXdUQXvjub5zIQiZP98P1hQ76kGzzuYgQDiqZqHN9d+SGc8Bl3+qXWR7VzCMbjKpviFVufwv1lMd6I9An10Gr8t9HNnlwwPKtPhsGViHAMDtVcxlG7xsWV3lk/Z6U+OgO7zYYFZQWsy2LUUmjuwvaRgxj05wxZYTdDGvKFsb7A/QL3/wDcXb6Pk1QSgAb298pQt6sOu6FHsPvrbgBu4tmalvMzO/P/Wsy6K4drwXv0LLB/q3L3awk+vgg1mmbtcHHesTjdvsHE2o9gL1+6+udjC5ea/isDy3NoGiUtqs9n8qPbvtvl7KPunQ06VgpUdjG56r1Xphz+PN9s2qERP3700fzL086s2f3RPxd9dI6cGXz3oznet3ROPO/w8RmD9hX7dfH2zP/oooGs6VjbMD7BMR3nrMiPodtqOx3jJucvcL7A+Z+B43bb9uzUezpzpFFMrUWIKcnCmxetGiiC54yNTPeEm9IBOZOODLOTi2+REodej/RJCtsapzoP/EWzduF90pPMo1jANo7tAAacHD2xWngm+zyVB/JWzgOQq5XIH91GHvXJopR3QHEZXS0X1ZIrxUN7yv5iEOFKvgFPyZUnpSUAZe8uco3p5hfCFcaoqmQuIUlbAV20Rk/UD9UxQyY5l6WG4u69VRaVxgNyzNiLnZDk7iTyMAdroCLJlXJ47/nZbSMNQ1WsjB8zGQwlZ6/MdWTPX71H8Ib4Zq1wiXc7sjotMf1NLHMfl9ZSAmU8LoQmc+HCmDQ0MB4bhdtpBY9ILjJ+R6KEFvdFhPjHrWI1Q/mTqt6enJtuHDaJL918naiSboCs6cL3gOMq8gzWfS2Bu9FDy4rCcaH5Q1Ea9ea2RiSvjxvxD683HeOlvzN+ZH6Xk1UU1aL0AurDZc3aKz1qi29HNGUVziDR3Okt3+D4DSRKPrIoAheKt2PFpyXjjLtVIStglMO761TSh0WYxBHfuBg4QkV1VJ2RKz6v68hqZnvUjbbRgpU2OED9ky3W2PvaAngy01E01L23bkwrdPFM85859iZHzV+IeXG0rTsatRYzsfnvMh8yhUor+eq/phpnu3+qcVeH9bpYwAvIfDHKeUGUZ1yzULRETxWy1LlTjrcdeEVtszc4oBMuhzcDXZnd/bB9TBZc4EmQnyQS3eXSl9bJOKbc4x+R0aYB9Fw8s2mN+SgHoZLKzpNDgdZYDttfI4XnzHD9/meJxF3Km3tO6pea5CbaSkJbkJX8I6penAqGEJoMurIOH+EDZXd8MBmutMibWfwtJHchi/crHCtGdBf8bVZdJPfY6EMNu4zbs1cQ82b62hvWVAKMc4xFohSV/YxJRgJZljwnPw2jSUyfsKQtrwCB/TNe4WKqcAzYXqgGGSu8kSm64Zqplh2Idsis3W1VEBuT6dt4TeoU8JmUq5goMKip/MJWX+D894NzwKw6TDPF1CCVbo6S2i9Pjn8Z+DLwZeD/twEAdeKtaIOnD/9a89f7PxLoqwAQSjZYgedazfbxQRc/MAle9Qdt56YM3i9r090P4oSfv9TUFbenib2v0ly577/4/NvfLioiTk3QQUDdb0D/K5Jn5xkwQZqpLiFIo6g1RQ14R4kRPOX0Q3OludIWhcA9gdqh0p65ZZbKOOh5QG2Tgg5RdUDCotsYVNLeRnTicDB/Cp/QRjntO9ojRsuHtf8lw2vo64UF0qoRU63CfJS0gOfOXpMMWJUAHglJxCG6ogjmSdaK4pEEDWDwZ7sna0CKZolBZlhbYwMIO/4jE3mijE0Ya0umSocteBO/WjhpJFgaUtabZjqCHA63RjxNqmJWhhDBiGHa6PcAclyIBtWMVhHA1CgoTYzRKPGc1048uTKFy2wK7P41mqYU0zDjaPBhHhjyC+b2fFR9+8PC2XqP9zTl3gl6H18cPv4iE11H5lGGD4Ylz5NQKINrngFCzVrZj/nkCmWCuTmBO/maOGKIP6V8GZbcM57OOPANX2J8+z2BSIHKz5CsWasyUS3n3fvFZ+luYPu5zpeI4u1klSgeROxtHpdsYD1HQ0PQTs5no0KUZFrcnUlz0g+cIxyAfBOdyYQR5KzG9SzV3NuWCNwv74+06ev1ruYbXZ1tdbZkKpmRf0hOCQqL8pd4UFvWVDiFmh1as+nKoNpyvXdgej2ytT1Q9IpxLtjkNLz/kXUr7AEqgy4QnBHPHnG/UvwvbV8w+93ibQqwQLrYTYR47ZdOgKCt2Pb+zt/JmZOanwFT24K//VaoumqZYkEyFUnrVTAchylNzDNweT/3Ngrs+J2DcIbe6UUSP/ogzz7kYI8cnFhU2SxvaBBf3GdmeY/igODdBHqfAA0U0e2N4vZS1zDEYenvkKH5LgqyBwPnRTV5Z07gAF+grZzPASBLsvAsKvGDOoU7qKxUdTS4HZLUUSXtUq4m7u9JEk8b3yCgDHbQAgn3GjSUwa0huZg0cAdvzT6z0AMWneVQivtBDig3pPkYu7iyfzKQ13jYzGF2P5JqWVcq4tWFH1Zmpo9K0TucEBbKEZetNMY9tDXeO5GjlcS62QDVO1eQgy2OV4gXOARmeuEb2r4SQGd3qGhr7Z7Y1Z+vZL8OmX+SYpzeVWXzKLhDPvLcwai872LOMUwHVF4+VIgNQA0eFKiV9+Is9HrvxipMxwPL6SXa6FRIaPAHVmlX/gC5B7wNzQWumyMBjw5SBkLx5MgSwIlJmm8WgxMy95amwIAyzANXWYvEs/g1SQ9OiOLNHqiuhso2y3oCfEeloXdtLg0SZujF/dyXCQKrlRGMcvpNrRYGdbIDn5/5lMqtyzn2I4oYtiMR4xSDy7GZ9RiuiSEZF4tMf93EeHNtKJvu+hSm5PIRL344Z/xGQb397OT2vfYmkocmr1SJsEL0RNsxLiTK9Z58B2jVxe4daCcAzIl+2Az5/grEAQAJWVTOGQlkBfeTOZRpHFWcRA2uMCNw/MhY+VBsMNrQSYrpPqA11bBqM7IoSnFAfJfy/NjJ79yr9loNkQtBR9e1EyK/iedIhlGNZM3T7ys9o5XjvMbN7UIJMtTisRSFd8r0jl9Fj/3lKVBYc/hQ6OFx5dlih1O635mQaEphmNW0ux2kL/0BRahefeu18p6gRI6eHkvkrGl86r6/Zux9JmaqXqQg/osmqsWphrsugqbeuEw13ueVYYNOEcIP4dmtD2sctR3mjnL6La3rbIU5yk7I67YN8lUQIZo/5EcQvmcIVX3LXOOcmDSEcshhueTIt1iF0sBvZi87kJaZ53DB/GXIJFQ0JHt4oCcJ37CXkRsAhCtrcUtmYU++qeAY6j3aCwekjItzUEXYzWuFvJNCQQxEyR7dAjdby+HQxvM1rye1DFbbSDbpXbrfw0qbgascVSXFTyi0Bx4PA+04B0tsVTTHg8tsRe+P+McBlJaD7bSAElu9qrBxZeeDSBJE87vml+xhZGwz5t58x7nlOr1OGlm85rC6gL8yZ/OjHS3n1TWHzcbSYgwnhcWIuGS4xUiueou/6PKP6uDJUJdmGm0SJQ/0WD2tn4QR1Wh7bALlZVWusggTQsiJCE6voyeLHrr5oDeX0yOu5eg9SuoQh9fmEyiTR+7HNWqdp4ARv6UGk/vaicsPEU30TodVvdWcyHKY/ZtsGA3E+6VOvMRS67RmtjWzSzjFYeJ55w/vOhTv3blz/IY2Ya6OnZQrsnJs2H2dMggw/UyYnde/01SWozm7/OgCn+lY35mUN223Mz+x8cEOC7X0mS9B7h2b3n1k5FXGwTvWVzkVpmwakb0AFYZ/+6BqYw6f2t8N00haNXC7J84ML9qSVb6algtcLZXt91gdc93AXq17qGv45kUrtspzDBZMCGTN4N6bRMW+fkkIsrafTrhhe5qyQ5A3nfL+4+LsK1sBosyR+hUEkwnfdOGUR6qa5yuSGDdS1IEzK0Ob6FrnMt5zZFfKrXK1vJhtK+wZSR4Rwu28MKBV8grQYc3mtFgxcZNfqib+99m6fp2e5GmKvCcZp7vDC1LqMLHg2gUXIRuiqYcaUddnfXNYBdwcc5JTkakFguhIlGVroiOPQ6gNveQgiw/u58qp8jzNatKl2xg7L4sLBZufEYIM6s7DXResKfUietQWYyD1xK8dNKZ62rybjrtvo5Zr1vKHbntsFg2pU/IWG/vaH5mk0dvr6PJy/9Sp2EOZzV/bPflZdwO6ljf1nNe9ZIbCy4O5EyjJ7gF2ubDuZ8ya2v3XtGzbFVKdS13bREdSukEf8jLTQ3ZEEZ9zZddrw98ifReIoDMZmsYnwLQ4zQ8XpOBUGn5ww7tAlrkvWzUAMcoKvW0bjVnmppQJmiTNd4fWG0lqP8RqHvzO43htjmN/8bRT9m/teHgOdx9tbV+ZHfeOWI/n0P2m6Vw5oMHPDv5Nmqg03V6PmU6Zd97Wk/sU2hlpF6N/KtCsjjjXFnp6r0R82zLmfhiAbT8nR1Cx0Kk8xT2lI3FHjrpwo7LewT9VDdy8boZkgv/wErJ4qE5ZlHpnuVtVqW0T02f8rLYG3EqM62FTrh0LNrg6NYhXD3ZBNOMQnIpBm5qXqxgrA1EQIUZCxswgFTXUZ5rHsmL0J+DYnR9ADl5JBXZQO6D6eqFlul8u9IKmlprvZaWPTxV8oxzDhNg4j/VLDlvxpdIxFqO92ylef+xmOb10mrLqke4SQlooFzwrSyQCOkTi3FcrkApZalJha46oRjYBJnxzUlKbhbs8+H7ZfrPvJLONpC5z8u08qSTNqKmmOpeJ5WA0coxmWI4Wy1tWXO8LMvmVDB5XwhZ2iPt+cjgVbFsBjYnZNg10aTZPE1mumo5jnALzNkizuath8OFAIKurAY8erxCEP8x0qbQ9u/GQvExuQXtv0Ri1QTnTppIJu9caqQLCzen4qRY8+Tiof5/JLx+VJN6bJhDIyWSOveXkIeVhXf4uAmoUTKwG2FUzeEYnvyYALckV9FUD7LyEVY0jKT2j1h37zBkq9Dss+n53phb1PwRaC5cY+H4Iuovg/GyrtZprNYEd4e0VVbWBCpq55eTmtB2+7fvNCu+eWts/Xs7DXvlHGSDR1aoHMLhjm3+/jjfV78Kg9668blA0KDKEm0pg90LVYTPjXW6EbFosTekQM7Z3P8PchllouSJD4K6nVxXCzQWrQiKvlCt5WgHbM0Hqs3ANwM+3vVnTUj359HvdsxpytueP2jhIL86T0rYNzw7o3/+HNXDIoXE3eJ4MLu74UIw+uoxRWqYNUrVMFPs8UG0xpi2MHwBCuoRdlDXFZ//lssDR/1w2RFkPcVNKQRopTE/wSPUKpHplYfgvsJiIHiK2aO18NIIlCzpJ17TcQYdZad1jh0+pUvfULIGbohNpiK6yhpHDfERoj9g77JHtjfprbGKwooinKKrVcgol0nxfs7amT3ToFUrU94YmMg9lwLPl4OUMuJ5e94VKDSoV1U92pN16u7X4dsNp32/6TLu2Wz3S/T6mkbZntFhOLnOY9VMmkr+qEVUTX3Vw+TzdK2jy1zgTjiwedhNC69c2oxoy1tzXFrHPEj0WJS+fD08CeGPUQC/wiaJMRmqvqTZvkwFP2zbP0nYtp4dP/PRGduaFq/g3sWa75SGzwh/oVojhYd3vTVT4hQiSA6d8SNfPPPhcWxOvaA5AH4j7+BIdsqTFXrBD906c725bn51+Rw9sle71OVtfmpIFwxp6hdH04J2lu5LsvCS6m4WCDJ3YpDum0fBK2126l/TUYiFoElmnoHr5j5pX+lPuUVEa02Xj54/NideD6HT5bt/rU7XtWOr/AFBLAwQUAAIACACMZShIDxMtz0wAAABqAAAAGwAAAHVuaXZlcnNhbC91bml2ZXJzYWwucG5nLnhtbLOxr8jNUShLLSrOzM+zVTLUM1Cyt+PlsikoSi3LTC1XqACKAQUhQEmh0lbJxAjBLc9MKcmwVTI3RlKSkZqZnlFiq2RqYgEX1AcaCQBQSwECAAAUAAIACACDmfVEzoIJN+wCAACICAAAFAAAAAAAAAABAAAAAAAAAAAAdW5pdmVyc2FsL3BsYXllci54bWxQSwECAAAUAAIACACMZShIbOAH2AorAADMSAAAFwAAAAAAAAAAAAAAAAAeAwAAdW5pdmVyc2FsL3VuaXZlcnNhbC5wbmdQSwECAAAUAAIACACMZShIDxMtz0wAAABqAAAAGwAAAAAAAAABAAAAAABdLgAAdW5pdmVyc2FsL3VuaXZlcnNhbC5wbmcueG1sUEsFBgAAAAADAAMA0AAAAOIuAAAAAA=="/>
  <p:tag name="ISPRING_PRESENTATION_TITLE" val="21908"/>
  <p:tag name="ISPRING_RESOURCE_PATHS_HASH_PRESENTER" val="c483b92936fd86d9528813293c3b951475dcd581"/>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QUIZZES" val="0"/>
  <p:tag name="ISPRING_SCORM_RATE_SLIDES" val="1"/>
  <p:tag name="ISPRING_ULTRA_SCORM_COURSE_ID" val="FF406B2D-B32F-4CD9-97BB-761D1F9A758A"/>
  <p:tag name="ISPRINGCLOUDFOLDERID" val="0"/>
  <p:tag name="ISPRINGCLOUDFOLDERPATH" val="Content List"/>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25">
    <a:dk1>
      <a:srgbClr val="202F3E"/>
    </a:dk1>
    <a:lt1>
      <a:srgbClr val="FFFFFF"/>
    </a:lt1>
    <a:dk2>
      <a:srgbClr val="202F3E"/>
    </a:dk2>
    <a:lt2>
      <a:srgbClr val="7F7F7F"/>
    </a:lt2>
    <a:accent1>
      <a:srgbClr val="1EA185"/>
    </a:accent1>
    <a:accent2>
      <a:srgbClr val="9BBB5C"/>
    </a:accent2>
    <a:accent3>
      <a:srgbClr val="F29B26"/>
    </a:accent3>
    <a:accent4>
      <a:srgbClr val="BD392F"/>
    </a:accent4>
    <a:accent5>
      <a:srgbClr val="445469"/>
    </a:accent5>
    <a:accent6>
      <a:srgbClr val="785448"/>
    </a:accent6>
    <a:hlink>
      <a:srgbClr val="00796A"/>
    </a:hlink>
    <a:folHlink>
      <a:srgbClr val="80CBC4"/>
    </a:folHlink>
  </a:clrScheme>
  <a:fontScheme name="自定义 1">
    <a:majorFont>
      <a:latin typeface="Bebas Neue"/>
      <a:ea typeface="微软雅黑"/>
      <a:cs typeface="Arial"/>
    </a:majorFont>
    <a:minorFont>
      <a:latin typeface="Open Sans"/>
      <a:ea typeface="微软雅黑"/>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456</Paragraphs>
  <Slides>40</Slides>
  <Notes>40</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40</vt:i4>
      </vt:variant>
    </vt:vector>
  </HeadingPairs>
  <TitlesOfParts>
    <vt:vector baseType="lpstr" size="60">
      <vt:lpstr>Arial</vt:lpstr>
      <vt:lpstr>Calibri Light</vt:lpstr>
      <vt:lpstr>Calibri</vt:lpstr>
      <vt:lpstr>微软雅黑</vt:lpstr>
      <vt:lpstr>DIN-BlackItalic</vt:lpstr>
      <vt:lpstr>Open Sans</vt:lpstr>
      <vt:lpstr>Segoe UI</vt:lpstr>
      <vt:lpstr>Arial Rounded MT Bold</vt:lpstr>
      <vt:lpstr>Times New Roman</vt:lpstr>
      <vt:lpstr>Segoe</vt:lpstr>
      <vt:lpstr>Segoe UI Light</vt:lpstr>
      <vt:lpstr>华文细黑</vt:lpstr>
      <vt:lpstr>Arial Unicode MS</vt:lpstr>
      <vt:lpstr>Wingdings</vt:lpstr>
      <vt:lpstr>宋体</vt:lpstr>
      <vt:lpstr>Impact</vt:lpstr>
      <vt:lpstr>Bebas Neue</vt:lpstr>
      <vt:lpstr>굴림</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2021-01-01T07:36:14Z</dcterms:created>
  <dcterms:modified xsi:type="dcterms:W3CDTF">2023-05-08T06:42:53Z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